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84" r:id="rId4"/>
    <p:sldMasterId id="2147483696" r:id="rId5"/>
  </p:sldMasterIdLst>
  <p:notesMasterIdLst>
    <p:notesMasterId r:id="rId50"/>
  </p:notesMasterIdLst>
  <p:sldIdLst>
    <p:sldId id="365" r:id="rId6"/>
    <p:sldId id="363" r:id="rId7"/>
    <p:sldId id="257" r:id="rId8"/>
    <p:sldId id="258" r:id="rId9"/>
    <p:sldId id="333" r:id="rId10"/>
    <p:sldId id="260" r:id="rId11"/>
    <p:sldId id="261" r:id="rId12"/>
    <p:sldId id="262" r:id="rId13"/>
    <p:sldId id="263" r:id="rId14"/>
    <p:sldId id="264" r:id="rId15"/>
    <p:sldId id="350" r:id="rId16"/>
    <p:sldId id="351" r:id="rId17"/>
    <p:sldId id="352" r:id="rId18"/>
    <p:sldId id="361" r:id="rId19"/>
    <p:sldId id="353" r:id="rId20"/>
    <p:sldId id="354" r:id="rId21"/>
    <p:sldId id="355" r:id="rId22"/>
    <p:sldId id="356" r:id="rId23"/>
    <p:sldId id="357" r:id="rId24"/>
    <p:sldId id="360" r:id="rId25"/>
    <p:sldId id="358" r:id="rId26"/>
    <p:sldId id="359" r:id="rId27"/>
    <p:sldId id="347" r:id="rId28"/>
    <p:sldId id="278" r:id="rId29"/>
    <p:sldId id="279" r:id="rId30"/>
    <p:sldId id="280"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293" r:id="rId44"/>
    <p:sldId id="295" r:id="rId45"/>
    <p:sldId id="362" r:id="rId46"/>
    <p:sldId id="297" r:id="rId47"/>
    <p:sldId id="296" r:id="rId48"/>
    <p:sldId id="364"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05"/>
    <p:restoredTop sz="94694"/>
  </p:normalViewPr>
  <p:slideViewPr>
    <p:cSldViewPr snapToGrid="0">
      <p:cViewPr>
        <p:scale>
          <a:sx n="100" d="100"/>
          <a:sy n="100" d="100"/>
        </p:scale>
        <p:origin x="16"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DAD3E3F-7FE7-9F9C-043E-01DC4F71529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latin typeface="Arial" charset="0"/>
                <a:ea typeface="宋体" charset="0"/>
                <a:cs typeface="宋体" charset="0"/>
              </a:defRPr>
            </a:lvl1pPr>
          </a:lstStyle>
          <a:p>
            <a:pPr>
              <a:defRPr/>
            </a:pPr>
            <a:endParaRPr lang="en-US" altLang="zh-CN"/>
          </a:p>
        </p:txBody>
      </p:sp>
      <p:sp>
        <p:nvSpPr>
          <p:cNvPr id="26627" name="Rectangle 3">
            <a:extLst>
              <a:ext uri="{FF2B5EF4-FFF2-40B4-BE49-F238E27FC236}">
                <a16:creationId xmlns:a16="http://schemas.microsoft.com/office/drawing/2014/main" id="{7A9050D6-909C-396B-39D3-CB28005D4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宋体" charset="0"/>
                <a:cs typeface="宋体" charset="0"/>
              </a:defRPr>
            </a:lvl1pPr>
          </a:lstStyle>
          <a:p>
            <a:pPr>
              <a:defRPr/>
            </a:pPr>
            <a:endParaRPr lang="en-US" altLang="zh-CN"/>
          </a:p>
        </p:txBody>
      </p:sp>
      <p:sp>
        <p:nvSpPr>
          <p:cNvPr id="26628" name="Rectangle 4">
            <a:extLst>
              <a:ext uri="{FF2B5EF4-FFF2-40B4-BE49-F238E27FC236}">
                <a16:creationId xmlns:a16="http://schemas.microsoft.com/office/drawing/2014/main" id="{B97DEC69-1442-C44E-1E08-8F8F0C270C3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6629" name="Rectangle 5">
            <a:extLst>
              <a:ext uri="{FF2B5EF4-FFF2-40B4-BE49-F238E27FC236}">
                <a16:creationId xmlns:a16="http://schemas.microsoft.com/office/drawing/2014/main" id="{1584D0A8-C750-F2B2-79B1-A6FE48F43E7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26630" name="Rectangle 6">
            <a:extLst>
              <a:ext uri="{FF2B5EF4-FFF2-40B4-BE49-F238E27FC236}">
                <a16:creationId xmlns:a16="http://schemas.microsoft.com/office/drawing/2014/main" id="{B534A343-451B-89F6-C554-89A02A8F267F}"/>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宋体" charset="0"/>
                <a:cs typeface="宋体" charset="0"/>
              </a:defRPr>
            </a:lvl1pPr>
          </a:lstStyle>
          <a:p>
            <a:pPr>
              <a:defRPr/>
            </a:pPr>
            <a:endParaRPr lang="en-US" altLang="zh-CN"/>
          </a:p>
        </p:txBody>
      </p:sp>
      <p:sp>
        <p:nvSpPr>
          <p:cNvPr id="26631" name="Rectangle 7">
            <a:extLst>
              <a:ext uri="{FF2B5EF4-FFF2-40B4-BE49-F238E27FC236}">
                <a16:creationId xmlns:a16="http://schemas.microsoft.com/office/drawing/2014/main" id="{AA4C1C94-B921-C299-15C3-D11C963041D6}"/>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ea typeface="宋体" panose="02010600030101010101" pitchFamily="2" charset="-122"/>
              </a:defRPr>
            </a:lvl1pPr>
          </a:lstStyle>
          <a:p>
            <a:fld id="{F1B91335-693F-B848-AF94-2540FD7E7EB4}"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56855C-5057-1466-1AB3-1874BE00602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CE36D7E-56D1-244B-BEE2-BBEB05C97391}" type="slidenum">
              <a:rPr lang="en-US" altLang="zh-CN" sz="1200">
                <a:ea typeface="宋体" panose="02010600030101010101" pitchFamily="2" charset="-122"/>
              </a:rPr>
              <a:pPr eaLnBrk="1" hangingPunct="1"/>
              <a:t>1</a:t>
            </a:fld>
            <a:endParaRPr lang="en-US" altLang="zh-CN" sz="1200">
              <a:ea typeface="宋体" panose="02010600030101010101" pitchFamily="2" charset="-122"/>
            </a:endParaRPr>
          </a:p>
        </p:txBody>
      </p:sp>
      <p:sp>
        <p:nvSpPr>
          <p:cNvPr id="51202" name="Rectangle 2">
            <a:extLst>
              <a:ext uri="{FF2B5EF4-FFF2-40B4-BE49-F238E27FC236}">
                <a16:creationId xmlns:a16="http://schemas.microsoft.com/office/drawing/2014/main" id="{8848D084-94C1-DDBA-8C2D-7F5BF59A1EE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a:extLst>
              <a:ext uri="{FF2B5EF4-FFF2-40B4-BE49-F238E27FC236}">
                <a16:creationId xmlns:a16="http://schemas.microsoft.com/office/drawing/2014/main" id="{25ECC33C-6421-94D6-7176-D68578B6DEB7}"/>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extLst>
      <p:ext uri="{BB962C8B-B14F-4D97-AF65-F5344CB8AC3E}">
        <p14:creationId xmlns:p14="http://schemas.microsoft.com/office/powerpoint/2010/main" val="51717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9E6CFD-F5A8-F270-CEE3-3BA4A98A6CB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B4240D1-03FF-DB4B-B725-42D4F78719E4}" type="slidenum">
              <a:rPr lang="en-US" altLang="zh-CN" sz="1200">
                <a:ea typeface="宋体" panose="02010600030101010101" pitchFamily="2" charset="-122"/>
              </a:rPr>
              <a:pPr eaLnBrk="1" hangingPunct="1"/>
              <a:t>11</a:t>
            </a:fld>
            <a:endParaRPr lang="en-US" altLang="zh-CN" sz="1200">
              <a:ea typeface="宋体" panose="02010600030101010101" pitchFamily="2" charset="-122"/>
            </a:endParaRPr>
          </a:p>
        </p:txBody>
      </p:sp>
      <p:sp>
        <p:nvSpPr>
          <p:cNvPr id="263170" name="Rectangle 2">
            <a:extLst>
              <a:ext uri="{FF2B5EF4-FFF2-40B4-BE49-F238E27FC236}">
                <a16:creationId xmlns:a16="http://schemas.microsoft.com/office/drawing/2014/main" id="{18F8F53D-B33A-A1A6-978E-5D2E1DCAFE0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a:extLst>
              <a:ext uri="{FF2B5EF4-FFF2-40B4-BE49-F238E27FC236}">
                <a16:creationId xmlns:a16="http://schemas.microsoft.com/office/drawing/2014/main" id="{0BCFAF8B-2949-C1C4-5A48-7737CD9309B0}"/>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658ED6-F010-6E59-AE6D-C07C820389F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617D2F-234D-A04C-8435-2E66EF62F4E1}" type="slidenum">
              <a:rPr lang="en-US" altLang="zh-CN" sz="1200">
                <a:ea typeface="宋体" panose="02010600030101010101" pitchFamily="2" charset="-122"/>
              </a:rPr>
              <a:pPr eaLnBrk="1" hangingPunct="1"/>
              <a:t>12</a:t>
            </a:fld>
            <a:endParaRPr lang="en-US" altLang="zh-CN" sz="1200">
              <a:ea typeface="宋体" panose="02010600030101010101" pitchFamily="2" charset="-122"/>
            </a:endParaRPr>
          </a:p>
        </p:txBody>
      </p:sp>
      <p:sp>
        <p:nvSpPr>
          <p:cNvPr id="265218" name="Rectangle 2">
            <a:extLst>
              <a:ext uri="{FF2B5EF4-FFF2-40B4-BE49-F238E27FC236}">
                <a16:creationId xmlns:a16="http://schemas.microsoft.com/office/drawing/2014/main" id="{141515C4-B1BB-A7C4-CBB8-71BA37EEB34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a:extLst>
              <a:ext uri="{FF2B5EF4-FFF2-40B4-BE49-F238E27FC236}">
                <a16:creationId xmlns:a16="http://schemas.microsoft.com/office/drawing/2014/main" id="{D6D74B46-1B0D-4415-730C-2A2CF163FD74}"/>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A24953-B1FB-16B2-AFDE-2BC8CB15419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1AA799-DC17-D346-94EA-0D962F70AF0D}" type="slidenum">
              <a:rPr lang="en-US" altLang="zh-CN" sz="1200">
                <a:ea typeface="宋体" panose="02010600030101010101" pitchFamily="2" charset="-122"/>
              </a:rPr>
              <a:pPr eaLnBrk="1" hangingPunct="1"/>
              <a:t>13</a:t>
            </a:fld>
            <a:endParaRPr lang="en-US" altLang="zh-CN" sz="1200">
              <a:ea typeface="宋体" panose="02010600030101010101" pitchFamily="2" charset="-122"/>
            </a:endParaRPr>
          </a:p>
        </p:txBody>
      </p:sp>
      <p:sp>
        <p:nvSpPr>
          <p:cNvPr id="267266" name="Rectangle 2">
            <a:extLst>
              <a:ext uri="{FF2B5EF4-FFF2-40B4-BE49-F238E27FC236}">
                <a16:creationId xmlns:a16="http://schemas.microsoft.com/office/drawing/2014/main" id="{0C100B66-6838-0134-5DD5-F923FC91C6A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267" name="Rectangle 3">
            <a:extLst>
              <a:ext uri="{FF2B5EF4-FFF2-40B4-BE49-F238E27FC236}">
                <a16:creationId xmlns:a16="http://schemas.microsoft.com/office/drawing/2014/main" id="{25AF6764-BF2B-061D-C089-1F402096B16C}"/>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83B125-07B9-7728-BA72-6B53E2A1A14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6EF9C32-1799-1C46-A0D3-CC9F268C52D0}" type="slidenum">
              <a:rPr lang="en-US" altLang="zh-CN" sz="1200">
                <a:ea typeface="宋体" panose="02010600030101010101" pitchFamily="2" charset="-122"/>
              </a:rPr>
              <a:pPr eaLnBrk="1" hangingPunct="1"/>
              <a:t>14</a:t>
            </a:fld>
            <a:endParaRPr lang="en-US" altLang="zh-CN" sz="1200">
              <a:ea typeface="宋体" panose="02010600030101010101" pitchFamily="2" charset="-122"/>
            </a:endParaRPr>
          </a:p>
        </p:txBody>
      </p:sp>
      <p:sp>
        <p:nvSpPr>
          <p:cNvPr id="287746" name="Rectangle 2">
            <a:extLst>
              <a:ext uri="{FF2B5EF4-FFF2-40B4-BE49-F238E27FC236}">
                <a16:creationId xmlns:a16="http://schemas.microsoft.com/office/drawing/2014/main" id="{CD3FBFA5-4769-4618-B212-781B4587602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747" name="Rectangle 3">
            <a:extLst>
              <a:ext uri="{FF2B5EF4-FFF2-40B4-BE49-F238E27FC236}">
                <a16:creationId xmlns:a16="http://schemas.microsoft.com/office/drawing/2014/main" id="{4FBEE688-9FC8-E966-4732-FEC95436450C}"/>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8493C4-580A-7E64-DA50-832D877309E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2A7DD3-D190-4D49-AE7F-7B20C9C099EE}" type="slidenum">
              <a:rPr lang="en-US" altLang="zh-CN" sz="1200">
                <a:ea typeface="宋体" panose="02010600030101010101" pitchFamily="2" charset="-122"/>
              </a:rPr>
              <a:pPr eaLnBrk="1" hangingPunct="1"/>
              <a:t>15</a:t>
            </a:fld>
            <a:endParaRPr lang="en-US" altLang="zh-CN" sz="1200">
              <a:ea typeface="宋体" panose="02010600030101010101" pitchFamily="2" charset="-122"/>
            </a:endParaRPr>
          </a:p>
        </p:txBody>
      </p:sp>
      <p:sp>
        <p:nvSpPr>
          <p:cNvPr id="269314" name="Rectangle 2">
            <a:extLst>
              <a:ext uri="{FF2B5EF4-FFF2-40B4-BE49-F238E27FC236}">
                <a16:creationId xmlns:a16="http://schemas.microsoft.com/office/drawing/2014/main" id="{29AB4613-B868-62A2-A73A-843A833FCD9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9315" name="Rectangle 3">
            <a:extLst>
              <a:ext uri="{FF2B5EF4-FFF2-40B4-BE49-F238E27FC236}">
                <a16:creationId xmlns:a16="http://schemas.microsoft.com/office/drawing/2014/main" id="{9A6B642E-7CB3-B86E-EB27-5010ECB12F2C}"/>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AE37A4-D758-9D82-F0C7-8F4870BDD72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32EE77-3E18-FF45-BD4E-61F3639A20D8}" type="slidenum">
              <a:rPr lang="en-US" altLang="zh-CN" sz="1200">
                <a:ea typeface="宋体" panose="02010600030101010101" pitchFamily="2" charset="-122"/>
              </a:rPr>
              <a:pPr eaLnBrk="1" hangingPunct="1"/>
              <a:t>16</a:t>
            </a:fld>
            <a:endParaRPr lang="en-US" altLang="zh-CN" sz="1200">
              <a:ea typeface="宋体" panose="02010600030101010101" pitchFamily="2" charset="-122"/>
            </a:endParaRPr>
          </a:p>
        </p:txBody>
      </p:sp>
      <p:sp>
        <p:nvSpPr>
          <p:cNvPr id="271362" name="Rectangle 2">
            <a:extLst>
              <a:ext uri="{FF2B5EF4-FFF2-40B4-BE49-F238E27FC236}">
                <a16:creationId xmlns:a16="http://schemas.microsoft.com/office/drawing/2014/main" id="{47A9B4FE-90F7-A124-F5D9-14C59656754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1363" name="Rectangle 3">
            <a:extLst>
              <a:ext uri="{FF2B5EF4-FFF2-40B4-BE49-F238E27FC236}">
                <a16:creationId xmlns:a16="http://schemas.microsoft.com/office/drawing/2014/main" id="{507F3D26-89CC-7A5A-E2B4-E98EE0CAE0F3}"/>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FDBAD0-3487-6937-D7B6-40CB56961B92}"/>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4A9BCD4-7B38-AD46-8B98-9C45F01BC106}" type="slidenum">
              <a:rPr lang="en-US" altLang="zh-CN" sz="1200">
                <a:ea typeface="宋体" panose="02010600030101010101" pitchFamily="2" charset="-122"/>
              </a:rPr>
              <a:pPr eaLnBrk="1" hangingPunct="1"/>
              <a:t>17</a:t>
            </a:fld>
            <a:endParaRPr lang="en-US" altLang="zh-CN" sz="1200">
              <a:ea typeface="宋体" panose="02010600030101010101" pitchFamily="2" charset="-122"/>
            </a:endParaRPr>
          </a:p>
        </p:txBody>
      </p:sp>
      <p:sp>
        <p:nvSpPr>
          <p:cNvPr id="273410" name="Rectangle 2">
            <a:extLst>
              <a:ext uri="{FF2B5EF4-FFF2-40B4-BE49-F238E27FC236}">
                <a16:creationId xmlns:a16="http://schemas.microsoft.com/office/drawing/2014/main" id="{3DE72B01-F8A8-BF09-1965-AC26A0D75A8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a:extLst>
              <a:ext uri="{FF2B5EF4-FFF2-40B4-BE49-F238E27FC236}">
                <a16:creationId xmlns:a16="http://schemas.microsoft.com/office/drawing/2014/main" id="{D005A126-0946-4057-899E-53FFEBF1EE83}"/>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2DB70A-7E75-D62B-2132-DAFC66BA555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1EDA5D-7B1F-E143-B102-42B568E2D013}" type="slidenum">
              <a:rPr lang="en-US" altLang="zh-CN" sz="1200">
                <a:ea typeface="宋体" panose="02010600030101010101" pitchFamily="2" charset="-122"/>
              </a:rPr>
              <a:pPr eaLnBrk="1" hangingPunct="1"/>
              <a:t>18</a:t>
            </a:fld>
            <a:endParaRPr lang="en-US" altLang="zh-CN" sz="1200">
              <a:ea typeface="宋体" panose="02010600030101010101" pitchFamily="2" charset="-122"/>
            </a:endParaRPr>
          </a:p>
        </p:txBody>
      </p:sp>
      <p:sp>
        <p:nvSpPr>
          <p:cNvPr id="275458" name="Rectangle 2">
            <a:extLst>
              <a:ext uri="{FF2B5EF4-FFF2-40B4-BE49-F238E27FC236}">
                <a16:creationId xmlns:a16="http://schemas.microsoft.com/office/drawing/2014/main" id="{68CD2523-E81F-8272-3D03-BD1B505ABD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5459" name="Rectangle 3">
            <a:extLst>
              <a:ext uri="{FF2B5EF4-FFF2-40B4-BE49-F238E27FC236}">
                <a16:creationId xmlns:a16="http://schemas.microsoft.com/office/drawing/2014/main" id="{1E626550-11FA-5B5C-2795-95FB8511AF80}"/>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D0558F-FEC0-9C2C-859E-93B7F6ED4DD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C97F16-BCEA-C549-8866-09B16A8D7443}" type="slidenum">
              <a:rPr lang="en-US" altLang="zh-CN" sz="1200">
                <a:ea typeface="宋体" panose="02010600030101010101" pitchFamily="2" charset="-122"/>
              </a:rPr>
              <a:pPr eaLnBrk="1" hangingPunct="1"/>
              <a:t>19</a:t>
            </a:fld>
            <a:endParaRPr lang="en-US" altLang="zh-CN" sz="1200">
              <a:ea typeface="宋体" panose="02010600030101010101" pitchFamily="2" charset="-122"/>
            </a:endParaRPr>
          </a:p>
        </p:txBody>
      </p:sp>
      <p:sp>
        <p:nvSpPr>
          <p:cNvPr id="277506" name="Rectangle 2">
            <a:extLst>
              <a:ext uri="{FF2B5EF4-FFF2-40B4-BE49-F238E27FC236}">
                <a16:creationId xmlns:a16="http://schemas.microsoft.com/office/drawing/2014/main" id="{7CBE0A52-2A35-B8AC-4747-CECB8A6C139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7507" name="Rectangle 3">
            <a:extLst>
              <a:ext uri="{FF2B5EF4-FFF2-40B4-BE49-F238E27FC236}">
                <a16:creationId xmlns:a16="http://schemas.microsoft.com/office/drawing/2014/main" id="{5B0107AF-286A-A4DC-43BB-F66423BE0662}"/>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FAA57F-1636-4C7D-744F-3858D720E9C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F9A033-6F79-E34F-AAEF-960942956052}" type="slidenum">
              <a:rPr lang="en-US" altLang="zh-CN" sz="1200">
                <a:ea typeface="宋体" panose="02010600030101010101" pitchFamily="2" charset="-122"/>
              </a:rPr>
              <a:pPr eaLnBrk="1" hangingPunct="1"/>
              <a:t>20</a:t>
            </a:fld>
            <a:endParaRPr lang="en-US" altLang="zh-CN" sz="1200">
              <a:ea typeface="宋体" panose="02010600030101010101" pitchFamily="2" charset="-122"/>
            </a:endParaRPr>
          </a:p>
        </p:txBody>
      </p:sp>
      <p:sp>
        <p:nvSpPr>
          <p:cNvPr id="285698" name="Rectangle 2">
            <a:extLst>
              <a:ext uri="{FF2B5EF4-FFF2-40B4-BE49-F238E27FC236}">
                <a16:creationId xmlns:a16="http://schemas.microsoft.com/office/drawing/2014/main" id="{BDCC39C2-1411-10EF-15B2-8F5D403E725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699" name="Rectangle 3">
            <a:extLst>
              <a:ext uri="{FF2B5EF4-FFF2-40B4-BE49-F238E27FC236}">
                <a16:creationId xmlns:a16="http://schemas.microsoft.com/office/drawing/2014/main" id="{7653C70C-084F-E33D-0A73-1A37C3B42494}"/>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94CAE767-2E2C-1D1B-D77B-2EBF2705B1A2}"/>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93E7AAA-A437-244E-A3DB-35A9478E66DB}" type="slidenum">
              <a:rPr lang="en-US" altLang="zh-CN" sz="1200">
                <a:solidFill>
                  <a:srgbClr val="000000"/>
                </a:solidFill>
              </a:rPr>
              <a:pPr eaLnBrk="1" hangingPunct="1"/>
              <a:t>2</a:t>
            </a:fld>
            <a:endParaRPr lang="en-US" altLang="zh-CN" sz="1200">
              <a:solidFill>
                <a:srgbClr val="000000"/>
              </a:solidFill>
            </a:endParaRPr>
          </a:p>
        </p:txBody>
      </p:sp>
      <p:sp>
        <p:nvSpPr>
          <p:cNvPr id="18434" name="Rectangle 2">
            <a:extLst>
              <a:ext uri="{FF2B5EF4-FFF2-40B4-BE49-F238E27FC236}">
                <a16:creationId xmlns:a16="http://schemas.microsoft.com/office/drawing/2014/main" id="{155D2B73-E97B-289B-EBF5-8AAFEC71D081}"/>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7DCBD7B6-18F0-257F-C951-3DB178188918}"/>
              </a:ext>
            </a:extLst>
          </p:cNvPr>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15295F1-F5CF-332B-24B8-D9BD5D8DBFE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67BFF0F-1F7C-3541-93C5-018FA4D1E19E}" type="slidenum">
              <a:rPr lang="en-US" altLang="zh-CN" sz="1200">
                <a:ea typeface="宋体" panose="02010600030101010101" pitchFamily="2" charset="-122"/>
              </a:rPr>
              <a:pPr eaLnBrk="1" hangingPunct="1"/>
              <a:t>21</a:t>
            </a:fld>
            <a:endParaRPr lang="en-US" altLang="zh-CN" sz="1200">
              <a:ea typeface="宋体" panose="02010600030101010101" pitchFamily="2" charset="-122"/>
            </a:endParaRPr>
          </a:p>
        </p:txBody>
      </p:sp>
      <p:sp>
        <p:nvSpPr>
          <p:cNvPr id="279554" name="Rectangle 2">
            <a:extLst>
              <a:ext uri="{FF2B5EF4-FFF2-40B4-BE49-F238E27FC236}">
                <a16:creationId xmlns:a16="http://schemas.microsoft.com/office/drawing/2014/main" id="{B60517E2-8F71-0098-0704-DF5A7D3D985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9555" name="Rectangle 3">
            <a:extLst>
              <a:ext uri="{FF2B5EF4-FFF2-40B4-BE49-F238E27FC236}">
                <a16:creationId xmlns:a16="http://schemas.microsoft.com/office/drawing/2014/main" id="{694F0AA4-186C-E4FB-17D4-F148112BE01B}"/>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ADDD87-A7E1-742B-5B8C-AE354D8D1AC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4AE1B1-0647-5744-9C9F-B90FD7A1E6D7}" type="slidenum">
              <a:rPr lang="en-US" altLang="zh-CN" sz="1200">
                <a:ea typeface="宋体" panose="02010600030101010101" pitchFamily="2" charset="-122"/>
              </a:rPr>
              <a:pPr eaLnBrk="1" hangingPunct="1"/>
              <a:t>22</a:t>
            </a:fld>
            <a:endParaRPr lang="en-US" altLang="zh-CN" sz="1200">
              <a:ea typeface="宋体" panose="02010600030101010101" pitchFamily="2" charset="-122"/>
            </a:endParaRPr>
          </a:p>
        </p:txBody>
      </p:sp>
      <p:sp>
        <p:nvSpPr>
          <p:cNvPr id="283650" name="Rectangle 2">
            <a:extLst>
              <a:ext uri="{FF2B5EF4-FFF2-40B4-BE49-F238E27FC236}">
                <a16:creationId xmlns:a16="http://schemas.microsoft.com/office/drawing/2014/main" id="{4E469942-ED32-B05C-16F0-38EB53F8519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3651" name="Rectangle 3">
            <a:extLst>
              <a:ext uri="{FF2B5EF4-FFF2-40B4-BE49-F238E27FC236}">
                <a16:creationId xmlns:a16="http://schemas.microsoft.com/office/drawing/2014/main" id="{4D3FEA08-931A-692A-9EDF-C2044D6F598F}"/>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5A2EA5-A17B-E2EA-4F7C-39D1EF50C83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93E391F-A8B2-E642-9C93-8380C79023CE}" type="slidenum">
              <a:rPr lang="en-US" altLang="zh-CN" sz="1200">
                <a:ea typeface="宋体" panose="02010600030101010101" pitchFamily="2" charset="-122"/>
              </a:rPr>
              <a:pPr eaLnBrk="1" hangingPunct="1"/>
              <a:t>23</a:t>
            </a:fld>
            <a:endParaRPr lang="en-US" altLang="zh-CN" sz="1200">
              <a:ea typeface="宋体" panose="02010600030101010101" pitchFamily="2" charset="-122"/>
            </a:endParaRPr>
          </a:p>
        </p:txBody>
      </p:sp>
      <p:sp>
        <p:nvSpPr>
          <p:cNvPr id="257026" name="Rectangle 2">
            <a:extLst>
              <a:ext uri="{FF2B5EF4-FFF2-40B4-BE49-F238E27FC236}">
                <a16:creationId xmlns:a16="http://schemas.microsoft.com/office/drawing/2014/main" id="{3A0378DD-903E-7F45-D4EE-43C591F20AC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7027" name="Rectangle 3">
            <a:extLst>
              <a:ext uri="{FF2B5EF4-FFF2-40B4-BE49-F238E27FC236}">
                <a16:creationId xmlns:a16="http://schemas.microsoft.com/office/drawing/2014/main" id="{DD22931D-3C07-8144-4721-30C8C6A07D75}"/>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81FD15-919E-F406-FDC5-A9215333E58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D5E293-33BC-AE48-A9B1-623B703FDDEE}" type="slidenum">
              <a:rPr lang="en-US" altLang="zh-CN" sz="1200">
                <a:ea typeface="宋体" panose="02010600030101010101" pitchFamily="2" charset="-122"/>
              </a:rPr>
              <a:pPr eaLnBrk="1" hangingPunct="1"/>
              <a:t>24</a:t>
            </a:fld>
            <a:endParaRPr lang="en-US" altLang="zh-CN" sz="1200">
              <a:ea typeface="宋体" panose="02010600030101010101" pitchFamily="2" charset="-122"/>
            </a:endParaRPr>
          </a:p>
        </p:txBody>
      </p:sp>
      <p:sp>
        <p:nvSpPr>
          <p:cNvPr id="69634" name="Rectangle 2">
            <a:extLst>
              <a:ext uri="{FF2B5EF4-FFF2-40B4-BE49-F238E27FC236}">
                <a16:creationId xmlns:a16="http://schemas.microsoft.com/office/drawing/2014/main" id="{21B47B10-CEDE-5A22-0D6C-ADEAECB823A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a:extLst>
              <a:ext uri="{FF2B5EF4-FFF2-40B4-BE49-F238E27FC236}">
                <a16:creationId xmlns:a16="http://schemas.microsoft.com/office/drawing/2014/main" id="{69174DA0-179F-594D-56B6-3738A050E0F6}"/>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98EB9E-EB1D-F0E8-44BE-AF6E7B69065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877187B-5AAF-CA45-98EC-43C0451E2A7A}" type="slidenum">
              <a:rPr lang="en-US" altLang="zh-CN" sz="1200">
                <a:ea typeface="宋体" panose="02010600030101010101" pitchFamily="2" charset="-122"/>
              </a:rPr>
              <a:pPr eaLnBrk="1" hangingPunct="1"/>
              <a:t>25</a:t>
            </a:fld>
            <a:endParaRPr lang="en-US" altLang="zh-CN" sz="1200">
              <a:ea typeface="宋体" panose="02010600030101010101" pitchFamily="2" charset="-122"/>
            </a:endParaRPr>
          </a:p>
        </p:txBody>
      </p:sp>
      <p:sp>
        <p:nvSpPr>
          <p:cNvPr id="27650" name="Rectangle 2">
            <a:extLst>
              <a:ext uri="{FF2B5EF4-FFF2-40B4-BE49-F238E27FC236}">
                <a16:creationId xmlns:a16="http://schemas.microsoft.com/office/drawing/2014/main" id="{7709D72C-F861-284A-423E-2DE48FECDDE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a:extLst>
              <a:ext uri="{FF2B5EF4-FFF2-40B4-BE49-F238E27FC236}">
                <a16:creationId xmlns:a16="http://schemas.microsoft.com/office/drawing/2014/main" id="{DE095741-6F69-6C21-B5BA-ADC58F032414}"/>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95719F-8469-5C80-B69B-6F4B4021F25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B5A72E-9239-6343-BEA8-C6F368BD71AF}" type="slidenum">
              <a:rPr lang="en-US" altLang="zh-CN" sz="1200">
                <a:ea typeface="宋体" panose="02010600030101010101" pitchFamily="2" charset="-122"/>
              </a:rPr>
              <a:pPr eaLnBrk="1" hangingPunct="1"/>
              <a:t>26</a:t>
            </a:fld>
            <a:endParaRPr lang="en-US" altLang="zh-CN" sz="1200">
              <a:ea typeface="宋体" panose="02010600030101010101" pitchFamily="2" charset="-122"/>
            </a:endParaRPr>
          </a:p>
        </p:txBody>
      </p:sp>
      <p:sp>
        <p:nvSpPr>
          <p:cNvPr id="70658" name="Rectangle 2">
            <a:extLst>
              <a:ext uri="{FF2B5EF4-FFF2-40B4-BE49-F238E27FC236}">
                <a16:creationId xmlns:a16="http://schemas.microsoft.com/office/drawing/2014/main" id="{3D87F943-1AB6-E995-2067-3F6C38DD831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a:extLst>
              <a:ext uri="{FF2B5EF4-FFF2-40B4-BE49-F238E27FC236}">
                <a16:creationId xmlns:a16="http://schemas.microsoft.com/office/drawing/2014/main" id="{0F08AB2E-BE72-E9DD-0AC0-2E4ABA60266D}"/>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4BDA2F-1274-9DCF-100A-7681C2E21E1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D34F916-9991-4C43-AB9A-757DF99A9DFA}" type="slidenum">
              <a:rPr lang="en-US" altLang="zh-CN" sz="1200">
                <a:ea typeface="宋体" panose="02010600030101010101" pitchFamily="2" charset="-122"/>
              </a:rPr>
              <a:pPr eaLnBrk="1" hangingPunct="1"/>
              <a:t>39</a:t>
            </a:fld>
            <a:endParaRPr lang="en-US" altLang="zh-CN" sz="1200">
              <a:ea typeface="宋体" panose="02010600030101010101" pitchFamily="2" charset="-122"/>
            </a:endParaRPr>
          </a:p>
        </p:txBody>
      </p:sp>
      <p:sp>
        <p:nvSpPr>
          <p:cNvPr id="83970" name="Rectangle 2">
            <a:extLst>
              <a:ext uri="{FF2B5EF4-FFF2-40B4-BE49-F238E27FC236}">
                <a16:creationId xmlns:a16="http://schemas.microsoft.com/office/drawing/2014/main" id="{449118EB-CAA6-5290-EAEC-D279813EB61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3971" name="Rectangle 3">
            <a:extLst>
              <a:ext uri="{FF2B5EF4-FFF2-40B4-BE49-F238E27FC236}">
                <a16:creationId xmlns:a16="http://schemas.microsoft.com/office/drawing/2014/main" id="{58C7AC5E-831A-C4FD-D682-DD20B7CD2FBC}"/>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8D2445-8BD7-A434-5183-4933A53C5E9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D7D7AAF-D7AC-304D-AF7A-8D30D37C7923}" type="slidenum">
              <a:rPr lang="en-US" altLang="zh-CN" sz="1200">
                <a:ea typeface="宋体" panose="02010600030101010101" pitchFamily="2" charset="-122"/>
              </a:rPr>
              <a:pPr eaLnBrk="1" hangingPunct="1"/>
              <a:t>40</a:t>
            </a:fld>
            <a:endParaRPr lang="en-US" altLang="zh-CN" sz="1200">
              <a:ea typeface="宋体" panose="02010600030101010101" pitchFamily="2" charset="-122"/>
            </a:endParaRPr>
          </a:p>
        </p:txBody>
      </p:sp>
      <p:sp>
        <p:nvSpPr>
          <p:cNvPr id="87042" name="Rectangle 2">
            <a:extLst>
              <a:ext uri="{FF2B5EF4-FFF2-40B4-BE49-F238E27FC236}">
                <a16:creationId xmlns:a16="http://schemas.microsoft.com/office/drawing/2014/main" id="{453BBF88-D2B6-DE60-CB88-C5D419D4322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3">
            <a:extLst>
              <a:ext uri="{FF2B5EF4-FFF2-40B4-BE49-F238E27FC236}">
                <a16:creationId xmlns:a16="http://schemas.microsoft.com/office/drawing/2014/main" id="{A358C797-38A9-42BF-1CE8-6FE8A2B0AA4A}"/>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3D9DF3-DCFC-1438-9649-B67583DBCA3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8ADDFED-437D-0B4F-B506-365D80088AB6}" type="slidenum">
              <a:rPr lang="en-US" altLang="zh-CN" sz="1200">
                <a:ea typeface="宋体" panose="02010600030101010101" pitchFamily="2" charset="-122"/>
              </a:rPr>
              <a:pPr eaLnBrk="1" hangingPunct="1"/>
              <a:t>41</a:t>
            </a:fld>
            <a:endParaRPr lang="en-US" altLang="zh-CN" sz="1200">
              <a:ea typeface="宋体" panose="02010600030101010101" pitchFamily="2" charset="-122"/>
            </a:endParaRPr>
          </a:p>
        </p:txBody>
      </p:sp>
      <p:sp>
        <p:nvSpPr>
          <p:cNvPr id="300034" name="Rectangle 2">
            <a:extLst>
              <a:ext uri="{FF2B5EF4-FFF2-40B4-BE49-F238E27FC236}">
                <a16:creationId xmlns:a16="http://schemas.microsoft.com/office/drawing/2014/main" id="{FDF9A103-0FA1-5C63-49DC-6CCF1D99849E}"/>
              </a:ext>
            </a:extLst>
          </p:cNvPr>
          <p:cNvSpPr>
            <a:spLocks noGrp="1" noRot="1" noChangeAspect="1" noChangeArrowheads="1"/>
          </p:cNvSpPr>
          <p:nvPr>
            <p:ph type="sldImg"/>
          </p:nvPr>
        </p:nvSpPr>
        <p:spPr>
          <a:xfrm>
            <a:off x="1152525" y="692150"/>
            <a:ext cx="4552950" cy="3416300"/>
          </a:xfrm>
          <a:solidFill>
            <a:srgbClr val="FFFFFF"/>
          </a:solidFill>
          <a:ln/>
          <a:extLst>
            <a:ext uri="{FAA26D3D-D897-4be2-8F04-BA451C77F1D7}">
              <ma14:placeholderFlag xmlns:ma14="http://schemas.microsoft.com/office/mac/drawingml/2011/main" xmlns="" val="1"/>
            </a:ext>
          </a:extLst>
        </p:spPr>
      </p:sp>
      <p:sp>
        <p:nvSpPr>
          <p:cNvPr id="300035" name="Rectangle 3">
            <a:extLst>
              <a:ext uri="{FF2B5EF4-FFF2-40B4-BE49-F238E27FC236}">
                <a16:creationId xmlns:a16="http://schemas.microsoft.com/office/drawing/2014/main" id="{6DC065E1-057F-68DD-315F-86F4A0B65D90}"/>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1219A4-D1A8-2805-8DC0-654A5553128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54AC0E-1696-9246-AC26-F09C078E89C7}" type="slidenum">
              <a:rPr lang="en-US" altLang="zh-CN" sz="1200">
                <a:ea typeface="宋体" panose="02010600030101010101" pitchFamily="2" charset="-122"/>
              </a:rPr>
              <a:pPr eaLnBrk="1" hangingPunct="1"/>
              <a:t>42</a:t>
            </a:fld>
            <a:endParaRPr lang="en-US" altLang="zh-CN" sz="1200">
              <a:ea typeface="宋体" panose="02010600030101010101" pitchFamily="2" charset="-122"/>
            </a:endParaRPr>
          </a:p>
        </p:txBody>
      </p:sp>
      <p:sp>
        <p:nvSpPr>
          <p:cNvPr id="86018" name="Rectangle 2">
            <a:extLst>
              <a:ext uri="{FF2B5EF4-FFF2-40B4-BE49-F238E27FC236}">
                <a16:creationId xmlns:a16="http://schemas.microsoft.com/office/drawing/2014/main" id="{4DB794E0-F595-2F4F-C6A9-836409D794C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a:extLst>
              <a:ext uri="{FF2B5EF4-FFF2-40B4-BE49-F238E27FC236}">
                <a16:creationId xmlns:a16="http://schemas.microsoft.com/office/drawing/2014/main" id="{27E72B20-B49D-A880-DB8A-B2F6C455A2FC}"/>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BD473C-11B8-20D2-9544-CD29E560426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E5F06D4-185F-464D-963A-9D01151BFEDF}" type="slidenum">
              <a:rPr lang="en-US" altLang="zh-CN" sz="1200">
                <a:ea typeface="宋体" panose="02010600030101010101" pitchFamily="2" charset="-122"/>
              </a:rPr>
              <a:pPr eaLnBrk="1" hangingPunct="1"/>
              <a:t>3</a:t>
            </a:fld>
            <a:endParaRPr lang="en-US" altLang="zh-CN" sz="1200">
              <a:ea typeface="宋体" panose="02010600030101010101" pitchFamily="2" charset="-122"/>
            </a:endParaRPr>
          </a:p>
        </p:txBody>
      </p:sp>
      <p:sp>
        <p:nvSpPr>
          <p:cNvPr id="48130" name="Rectangle 2">
            <a:extLst>
              <a:ext uri="{FF2B5EF4-FFF2-40B4-BE49-F238E27FC236}">
                <a16:creationId xmlns:a16="http://schemas.microsoft.com/office/drawing/2014/main" id="{B87A2981-02F9-1B52-C268-9A4B50BCA89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a:extLst>
              <a:ext uri="{FF2B5EF4-FFF2-40B4-BE49-F238E27FC236}">
                <a16:creationId xmlns:a16="http://schemas.microsoft.com/office/drawing/2014/main" id="{1992CB8C-5018-F9AC-D26B-F013A07E2658}"/>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722A19-F4E7-F469-6383-FE9D160B8F5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D5368C-044D-9643-8033-48E5B7B1151E}" type="slidenum">
              <a:rPr lang="en-US" altLang="zh-CN" sz="1200">
                <a:ea typeface="宋体" panose="02010600030101010101" pitchFamily="2" charset="-122"/>
              </a:rPr>
              <a:pPr eaLnBrk="1" hangingPunct="1"/>
              <a:t>43</a:t>
            </a:fld>
            <a:endParaRPr lang="en-US" altLang="zh-CN" sz="1200">
              <a:ea typeface="宋体" panose="02010600030101010101" pitchFamily="2" charset="-122"/>
            </a:endParaRPr>
          </a:p>
        </p:txBody>
      </p:sp>
      <p:sp>
        <p:nvSpPr>
          <p:cNvPr id="88066" name="Rectangle 2">
            <a:extLst>
              <a:ext uri="{FF2B5EF4-FFF2-40B4-BE49-F238E27FC236}">
                <a16:creationId xmlns:a16="http://schemas.microsoft.com/office/drawing/2014/main" id="{87BBF738-C47B-AFFC-9B7E-087B8AA5F00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8067" name="Rectangle 3">
            <a:extLst>
              <a:ext uri="{FF2B5EF4-FFF2-40B4-BE49-F238E27FC236}">
                <a16:creationId xmlns:a16="http://schemas.microsoft.com/office/drawing/2014/main" id="{5C2186CE-8272-CDCF-4B09-64FB992CA892}"/>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F44E0AD8-8557-C817-F230-0AF618A1D79F}"/>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4A8FB7-B8F6-F944-AF51-6FB3E0BD91F9}" type="slidenum">
              <a:rPr lang="en-US" altLang="en-US" sz="1200">
                <a:solidFill>
                  <a:srgbClr val="000000"/>
                </a:solidFill>
                <a:latin typeface="Times New Roman" panose="02020603050405020304" pitchFamily="18" charset="0"/>
              </a:rPr>
              <a:pPr eaLnBrk="1" hangingPunct="1"/>
              <a:t>44</a:t>
            </a:fld>
            <a:endParaRPr lang="en-US" altLang="en-US" sz="1200">
              <a:solidFill>
                <a:srgbClr val="000000"/>
              </a:solidFill>
              <a:latin typeface="Times New Roman" panose="02020603050405020304" pitchFamily="18" charset="0"/>
            </a:endParaRPr>
          </a:p>
        </p:txBody>
      </p:sp>
      <p:sp>
        <p:nvSpPr>
          <p:cNvPr id="176130" name="Rectangle 2">
            <a:extLst>
              <a:ext uri="{FF2B5EF4-FFF2-40B4-BE49-F238E27FC236}">
                <a16:creationId xmlns:a16="http://schemas.microsoft.com/office/drawing/2014/main" id="{10DE259D-EEEC-2F9B-9CBE-48618295CBFB}"/>
              </a:ext>
            </a:extLst>
          </p:cNvPr>
          <p:cNvSpPr>
            <a:spLocks noGrp="1" noRot="1" noChangeAspect="1" noChangeArrowheads="1"/>
          </p:cNvSpPr>
          <p:nvPr>
            <p:ph type="sldImg"/>
          </p:nvPr>
        </p:nvSpPr>
        <p:spPr>
          <a:solidFill>
            <a:srgbClr val="FFFFFF"/>
          </a:solidFill>
          <a:ln/>
        </p:spPr>
      </p:sp>
      <p:sp>
        <p:nvSpPr>
          <p:cNvPr id="176131" name="Rectangle 3">
            <a:extLst>
              <a:ext uri="{FF2B5EF4-FFF2-40B4-BE49-F238E27FC236}">
                <a16:creationId xmlns:a16="http://schemas.microsoft.com/office/drawing/2014/main" id="{95590F2E-C226-7207-3556-5FC9448E0B2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The explanation for free!</a:t>
            </a:r>
          </a:p>
          <a:p>
            <a:pPr eaLnBrk="1" hangingPunct="1"/>
            <a:r>
              <a:rPr lang="en-US" altLang="en-US">
                <a:latin typeface="Arial" panose="020B0604020202020204" pitchFamily="34" charset="0"/>
                <a:ea typeface="ＭＳ Ｐゴシック" panose="020B0600070205080204" pitchFamily="34" charset="-128"/>
              </a:rPr>
              <a:t>The Bible…Basically link address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5932B3-3CC0-AF85-D4A5-94A5435F48E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9A2BBE-47C4-5042-BED9-81DAAA79F66F}" type="slidenum">
              <a:rPr lang="en-US" altLang="zh-CN" sz="1200">
                <a:ea typeface="宋体" panose="02010600030101010101" pitchFamily="2" charset="-122"/>
              </a:rPr>
              <a:pPr eaLnBrk="1" hangingPunct="1"/>
              <a:t>4</a:t>
            </a:fld>
            <a:endParaRPr lang="en-US" altLang="zh-CN" sz="1200">
              <a:ea typeface="宋体" panose="02010600030101010101" pitchFamily="2" charset="-122"/>
            </a:endParaRPr>
          </a:p>
        </p:txBody>
      </p:sp>
      <p:sp>
        <p:nvSpPr>
          <p:cNvPr id="49154" name="Rectangle 2">
            <a:extLst>
              <a:ext uri="{FF2B5EF4-FFF2-40B4-BE49-F238E27FC236}">
                <a16:creationId xmlns:a16="http://schemas.microsoft.com/office/drawing/2014/main" id="{933884F8-3AC9-A7EA-B4A3-40EDD5F9EA8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55" name="Rectangle 3">
            <a:extLst>
              <a:ext uri="{FF2B5EF4-FFF2-40B4-BE49-F238E27FC236}">
                <a16:creationId xmlns:a16="http://schemas.microsoft.com/office/drawing/2014/main" id="{0F0D3207-9CCF-30A7-8B2A-8F557E6A54DC}"/>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56855C-5057-1466-1AB3-1874BE00602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CE36D7E-56D1-244B-BEE2-BBEB05C97391}" type="slidenum">
              <a:rPr lang="en-US" altLang="zh-CN" sz="1200">
                <a:ea typeface="宋体" panose="02010600030101010101" pitchFamily="2" charset="-122"/>
              </a:rPr>
              <a:pPr eaLnBrk="1" hangingPunct="1"/>
              <a:t>6</a:t>
            </a:fld>
            <a:endParaRPr lang="en-US" altLang="zh-CN" sz="1200">
              <a:ea typeface="宋体" panose="02010600030101010101" pitchFamily="2" charset="-122"/>
            </a:endParaRPr>
          </a:p>
        </p:txBody>
      </p:sp>
      <p:sp>
        <p:nvSpPr>
          <p:cNvPr id="51202" name="Rectangle 2">
            <a:extLst>
              <a:ext uri="{FF2B5EF4-FFF2-40B4-BE49-F238E27FC236}">
                <a16:creationId xmlns:a16="http://schemas.microsoft.com/office/drawing/2014/main" id="{8848D084-94C1-DDBA-8C2D-7F5BF59A1EE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a:extLst>
              <a:ext uri="{FF2B5EF4-FFF2-40B4-BE49-F238E27FC236}">
                <a16:creationId xmlns:a16="http://schemas.microsoft.com/office/drawing/2014/main" id="{25ECC33C-6421-94D6-7176-D68578B6DEB7}"/>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B5B6CD-AD43-BC6C-D330-A9BA62F85BC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4FD9869-37F0-BB45-BAC4-D5546EF8C8BD}" type="slidenum">
              <a:rPr lang="en-US" altLang="zh-CN" sz="1200">
                <a:ea typeface="宋体" panose="02010600030101010101" pitchFamily="2" charset="-122"/>
              </a:rPr>
              <a:pPr eaLnBrk="1" hangingPunct="1"/>
              <a:t>7</a:t>
            </a:fld>
            <a:endParaRPr lang="en-US" altLang="zh-CN" sz="1200">
              <a:ea typeface="宋体" panose="02010600030101010101" pitchFamily="2" charset="-122"/>
            </a:endParaRPr>
          </a:p>
        </p:txBody>
      </p:sp>
      <p:sp>
        <p:nvSpPr>
          <p:cNvPr id="52226" name="Rectangle 2">
            <a:extLst>
              <a:ext uri="{FF2B5EF4-FFF2-40B4-BE49-F238E27FC236}">
                <a16:creationId xmlns:a16="http://schemas.microsoft.com/office/drawing/2014/main" id="{1955FB93-9DA7-C74A-74CB-22E11DB515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a:extLst>
              <a:ext uri="{FF2B5EF4-FFF2-40B4-BE49-F238E27FC236}">
                <a16:creationId xmlns:a16="http://schemas.microsoft.com/office/drawing/2014/main" id="{A9523FD3-9855-4A1C-7019-1A5E72EE76B2}"/>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2894E3-4494-E11C-9AE9-ED151BAF257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927944-FE98-C44E-B518-EB999E94F6B3}" type="slidenum">
              <a:rPr lang="en-US" altLang="zh-CN" sz="1200">
                <a:ea typeface="宋体" panose="02010600030101010101" pitchFamily="2" charset="-122"/>
              </a:rPr>
              <a:pPr eaLnBrk="1" hangingPunct="1"/>
              <a:t>8</a:t>
            </a:fld>
            <a:endParaRPr lang="en-US" altLang="zh-CN" sz="1200">
              <a:ea typeface="宋体" panose="02010600030101010101" pitchFamily="2" charset="-122"/>
            </a:endParaRPr>
          </a:p>
        </p:txBody>
      </p:sp>
      <p:sp>
        <p:nvSpPr>
          <p:cNvPr id="53250" name="Rectangle 2">
            <a:extLst>
              <a:ext uri="{FF2B5EF4-FFF2-40B4-BE49-F238E27FC236}">
                <a16:creationId xmlns:a16="http://schemas.microsoft.com/office/drawing/2014/main" id="{779B26C4-171E-19C3-C635-430DD4A8F87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1" name="Rectangle 3">
            <a:extLst>
              <a:ext uri="{FF2B5EF4-FFF2-40B4-BE49-F238E27FC236}">
                <a16:creationId xmlns:a16="http://schemas.microsoft.com/office/drawing/2014/main" id="{2476390D-B089-D11D-9247-D4AF29C0592E}"/>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846445-F35C-260C-FEE3-05158FBC1FA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4AD3EE-ECDE-B246-8187-3E3765FDE75A}" type="slidenum">
              <a:rPr lang="en-US" altLang="zh-CN" sz="1200">
                <a:ea typeface="宋体" panose="02010600030101010101" pitchFamily="2" charset="-122"/>
              </a:rPr>
              <a:pPr eaLnBrk="1" hangingPunct="1"/>
              <a:t>9</a:t>
            </a:fld>
            <a:endParaRPr lang="en-US" altLang="zh-CN" sz="1200">
              <a:ea typeface="宋体" panose="02010600030101010101" pitchFamily="2" charset="-122"/>
            </a:endParaRPr>
          </a:p>
        </p:txBody>
      </p:sp>
      <p:sp>
        <p:nvSpPr>
          <p:cNvPr id="54274" name="Rectangle 2">
            <a:extLst>
              <a:ext uri="{FF2B5EF4-FFF2-40B4-BE49-F238E27FC236}">
                <a16:creationId xmlns:a16="http://schemas.microsoft.com/office/drawing/2014/main" id="{153D20D8-4F65-CA8B-1B60-BE167788047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4275" name="Rectangle 3">
            <a:extLst>
              <a:ext uri="{FF2B5EF4-FFF2-40B4-BE49-F238E27FC236}">
                <a16:creationId xmlns:a16="http://schemas.microsoft.com/office/drawing/2014/main" id="{CA9C37FC-00B0-7024-4044-CCCEB3D1704F}"/>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C29DF8-140D-B04D-A2CD-24162CFE17C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A06C8F-0B5C-B247-8C37-47FBD37A59C3}" type="slidenum">
              <a:rPr lang="en-US" altLang="zh-CN" sz="1200">
                <a:ea typeface="宋体" panose="02010600030101010101" pitchFamily="2" charset="-122"/>
              </a:rPr>
              <a:pPr eaLnBrk="1" hangingPunct="1"/>
              <a:t>10</a:t>
            </a:fld>
            <a:endParaRPr lang="en-US" altLang="zh-CN" sz="1200">
              <a:ea typeface="宋体" panose="02010600030101010101" pitchFamily="2" charset="-122"/>
            </a:endParaRPr>
          </a:p>
        </p:txBody>
      </p:sp>
      <p:sp>
        <p:nvSpPr>
          <p:cNvPr id="55298" name="Rectangle 2">
            <a:extLst>
              <a:ext uri="{FF2B5EF4-FFF2-40B4-BE49-F238E27FC236}">
                <a16:creationId xmlns:a16="http://schemas.microsoft.com/office/drawing/2014/main" id="{0CD28E4D-2D81-83CB-42B7-A06F32E920E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299" name="Rectangle 3">
            <a:extLst>
              <a:ext uri="{FF2B5EF4-FFF2-40B4-BE49-F238E27FC236}">
                <a16:creationId xmlns:a16="http://schemas.microsoft.com/office/drawing/2014/main" id="{A96E8971-7AF4-F655-C6F9-2F615C9A7C46}"/>
              </a:ext>
            </a:extLst>
          </p:cNvPr>
          <p:cNvSpPr>
            <a:spLocks noGrp="1" noChangeArrowheads="1"/>
          </p:cNvSpPr>
          <p:nvPr>
            <p:ph type="body" idx="1"/>
          </p:nvPr>
        </p:nvSpPr>
        <p:spPr/>
        <p:txBody>
          <a:bodyPr/>
          <a:lstStyle/>
          <a:p>
            <a:pPr eaLnBrk="1" hangingPunct="1">
              <a:defRPr/>
            </a:pPr>
            <a:endParaRPr lang="zh-CN" altLang="en-US">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9213546"/>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49430"/>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393338"/>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51387668"/>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246765"/>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78977586"/>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760233"/>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850136"/>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73901097"/>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446904"/>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644198"/>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623105"/>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1550403"/>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663259"/>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592822"/>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4555110"/>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71102"/>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0083209"/>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451465"/>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528982"/>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540291"/>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711643"/>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2850818"/>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1844632"/>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1789028"/>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07050"/>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339441"/>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5372457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56593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8087821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96530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5555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249001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662993"/>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10238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293395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937376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9400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70666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B29E473-869E-D7CC-DD97-72B004BF167E}"/>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76B45798-1682-F750-3113-C13A14EC0CE7}"/>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5651A2AE-D9DA-512F-C159-AF63320AA6A3}"/>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C67CBFF6-73FF-4045-B4D3-E62B71ABC8DB}" type="slidenum">
              <a:rPr lang="en-US" altLang="en-US"/>
              <a:pPr/>
              <a:t>‹#›</a:t>
            </a:fld>
            <a:endParaRPr lang="en-US" altLang="en-US"/>
          </a:p>
        </p:txBody>
      </p:sp>
    </p:spTree>
    <p:extLst>
      <p:ext uri="{BB962C8B-B14F-4D97-AF65-F5344CB8AC3E}">
        <p14:creationId xmlns:p14="http://schemas.microsoft.com/office/powerpoint/2010/main" val="535148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99FB59-2F8E-AB23-A5AF-5E4576A8EDE1}"/>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69FBCEEC-050C-487C-143D-C7DACBFC7087}"/>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DC40EC04-ED93-9612-5062-E63DA1C04749}"/>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36EFCD98-A1AA-0049-AE9B-54D1D40E88A2}" type="slidenum">
              <a:rPr lang="en-US" altLang="en-US"/>
              <a:pPr/>
              <a:t>‹#›</a:t>
            </a:fld>
            <a:endParaRPr lang="en-US" altLang="en-US"/>
          </a:p>
        </p:txBody>
      </p:sp>
    </p:spTree>
    <p:extLst>
      <p:ext uri="{BB962C8B-B14F-4D97-AF65-F5344CB8AC3E}">
        <p14:creationId xmlns:p14="http://schemas.microsoft.com/office/powerpoint/2010/main" val="1057785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A1B400A-FFF9-7F16-82E1-862D170E056F}"/>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01462E15-28EB-1966-F986-E0CC862CF439}"/>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5F5BEF46-3230-3C82-997E-D4C8F803643A}"/>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986369BD-F1ED-5142-888A-287E2FA4CBB7}" type="slidenum">
              <a:rPr lang="en-US" altLang="en-US"/>
              <a:pPr/>
              <a:t>‹#›</a:t>
            </a:fld>
            <a:endParaRPr lang="en-US" altLang="en-US"/>
          </a:p>
        </p:txBody>
      </p:sp>
    </p:spTree>
    <p:extLst>
      <p:ext uri="{BB962C8B-B14F-4D97-AF65-F5344CB8AC3E}">
        <p14:creationId xmlns:p14="http://schemas.microsoft.com/office/powerpoint/2010/main" val="3910368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4BA4F-3B2C-1DDF-038E-C4A19C2A8BB3}"/>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A13DABA8-1414-DF4D-9F67-D891C0362055}"/>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3C5FC87A-5664-3491-2CF4-624B72A511B7}"/>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D3774D4C-7401-4F40-8B21-3B6672A78B49}" type="slidenum">
              <a:rPr lang="en-US" altLang="en-US"/>
              <a:pPr/>
              <a:t>‹#›</a:t>
            </a:fld>
            <a:endParaRPr lang="en-US" altLang="en-US"/>
          </a:p>
        </p:txBody>
      </p:sp>
    </p:spTree>
    <p:extLst>
      <p:ext uri="{BB962C8B-B14F-4D97-AF65-F5344CB8AC3E}">
        <p14:creationId xmlns:p14="http://schemas.microsoft.com/office/powerpoint/2010/main" val="4207004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CE7F1F-151E-3E39-194C-AF95094742FB}"/>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a:extLst>
              <a:ext uri="{FF2B5EF4-FFF2-40B4-BE49-F238E27FC236}">
                <a16:creationId xmlns:a16="http://schemas.microsoft.com/office/drawing/2014/main" id="{353D4953-1331-7061-0A45-38044B6A6511}"/>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a:extLst>
              <a:ext uri="{FF2B5EF4-FFF2-40B4-BE49-F238E27FC236}">
                <a16:creationId xmlns:a16="http://schemas.microsoft.com/office/drawing/2014/main" id="{33D6C698-D454-7417-6843-CB091BC43260}"/>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9C4EE530-1254-9343-B0C1-0499F1E5E4C5}" type="slidenum">
              <a:rPr lang="en-US" altLang="en-US"/>
              <a:pPr/>
              <a:t>‹#›</a:t>
            </a:fld>
            <a:endParaRPr lang="en-US" altLang="en-US"/>
          </a:p>
        </p:txBody>
      </p:sp>
    </p:spTree>
    <p:extLst>
      <p:ext uri="{BB962C8B-B14F-4D97-AF65-F5344CB8AC3E}">
        <p14:creationId xmlns:p14="http://schemas.microsoft.com/office/powerpoint/2010/main" val="283876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90961"/>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7695B0-D335-DCC0-443D-33BE01C6A0C3}"/>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a:extLst>
              <a:ext uri="{FF2B5EF4-FFF2-40B4-BE49-F238E27FC236}">
                <a16:creationId xmlns:a16="http://schemas.microsoft.com/office/drawing/2014/main" id="{98A6942B-B538-6F1C-C4C7-A616CE98D694}"/>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a:extLst>
              <a:ext uri="{FF2B5EF4-FFF2-40B4-BE49-F238E27FC236}">
                <a16:creationId xmlns:a16="http://schemas.microsoft.com/office/drawing/2014/main" id="{2EDFF158-694A-1560-EDD9-600DBD9F0929}"/>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7F52FDA9-4E80-B947-BE23-772D0096DCB5}" type="slidenum">
              <a:rPr lang="en-US" altLang="en-US"/>
              <a:pPr/>
              <a:t>‹#›</a:t>
            </a:fld>
            <a:endParaRPr lang="en-US" altLang="en-US"/>
          </a:p>
        </p:txBody>
      </p:sp>
    </p:spTree>
    <p:extLst>
      <p:ext uri="{BB962C8B-B14F-4D97-AF65-F5344CB8AC3E}">
        <p14:creationId xmlns:p14="http://schemas.microsoft.com/office/powerpoint/2010/main" val="188147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77083B-51E4-8B22-B1C5-1385ACFC707C}"/>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a:extLst>
              <a:ext uri="{FF2B5EF4-FFF2-40B4-BE49-F238E27FC236}">
                <a16:creationId xmlns:a16="http://schemas.microsoft.com/office/drawing/2014/main" id="{4047AF2A-D7D8-E41D-AA38-E1416E09B7F3}"/>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a:extLst>
              <a:ext uri="{FF2B5EF4-FFF2-40B4-BE49-F238E27FC236}">
                <a16:creationId xmlns:a16="http://schemas.microsoft.com/office/drawing/2014/main" id="{4F09D98F-E3AA-D637-906B-AC5FE461D477}"/>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B0A1E7D6-6EB1-5340-AC65-B490BAF3D3CE}" type="slidenum">
              <a:rPr lang="en-US" altLang="en-US"/>
              <a:pPr/>
              <a:t>‹#›</a:t>
            </a:fld>
            <a:endParaRPr lang="en-US" altLang="en-US"/>
          </a:p>
        </p:txBody>
      </p:sp>
    </p:spTree>
    <p:extLst>
      <p:ext uri="{BB962C8B-B14F-4D97-AF65-F5344CB8AC3E}">
        <p14:creationId xmlns:p14="http://schemas.microsoft.com/office/powerpoint/2010/main" val="640330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8BB2F18-4027-296B-E519-A4BACC30FD2A}"/>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825DD70E-EF70-F757-490A-E45208E7198D}"/>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051601DD-C8DC-0ADD-A9E2-5C2A5FF8D07B}"/>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62B52FEC-4F53-634E-87BF-787D97846943}" type="slidenum">
              <a:rPr lang="en-US" altLang="en-US"/>
              <a:pPr/>
              <a:t>‹#›</a:t>
            </a:fld>
            <a:endParaRPr lang="en-US" altLang="en-US"/>
          </a:p>
        </p:txBody>
      </p:sp>
    </p:spTree>
    <p:extLst>
      <p:ext uri="{BB962C8B-B14F-4D97-AF65-F5344CB8AC3E}">
        <p14:creationId xmlns:p14="http://schemas.microsoft.com/office/powerpoint/2010/main" val="4269361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2C0C73-A3FA-EF4A-FA99-8E2050717D27}"/>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743ECD95-97AB-3226-BC06-E16217695CD7}"/>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130EDE31-3B1B-9895-7109-18F17D100019}"/>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08AD3B41-A907-9D49-84EB-2E242CA1AAEF}" type="slidenum">
              <a:rPr lang="en-US" altLang="en-US"/>
              <a:pPr/>
              <a:t>‹#›</a:t>
            </a:fld>
            <a:endParaRPr lang="en-US" altLang="en-US"/>
          </a:p>
        </p:txBody>
      </p:sp>
    </p:spTree>
    <p:extLst>
      <p:ext uri="{BB962C8B-B14F-4D97-AF65-F5344CB8AC3E}">
        <p14:creationId xmlns:p14="http://schemas.microsoft.com/office/powerpoint/2010/main" val="4006948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E5218B-D39D-5650-F9A0-2652DF66317C}"/>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935561D5-3239-2662-6353-568B73742662}"/>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E2F4BC56-CD88-866E-85DF-992E334C4317}"/>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7EC97592-4299-A940-84F4-7347C3316A07}" type="slidenum">
              <a:rPr lang="en-US" altLang="en-US"/>
              <a:pPr/>
              <a:t>‹#›</a:t>
            </a:fld>
            <a:endParaRPr lang="en-US" altLang="en-US"/>
          </a:p>
        </p:txBody>
      </p:sp>
    </p:spTree>
    <p:extLst>
      <p:ext uri="{BB962C8B-B14F-4D97-AF65-F5344CB8AC3E}">
        <p14:creationId xmlns:p14="http://schemas.microsoft.com/office/powerpoint/2010/main" val="1502702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6ED0C9-ACFB-2521-D949-2D1967D3A49E}"/>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076FE7E3-8BAF-779B-ABB5-2EC6AD0A4797}"/>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162EBCC0-6FD9-FF69-51C5-5624D124B902}"/>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E9B6E6A4-31E8-EB40-B3D2-AE82DF542430}" type="slidenum">
              <a:rPr lang="en-US" altLang="en-US"/>
              <a:pPr/>
              <a:t>‹#›</a:t>
            </a:fld>
            <a:endParaRPr lang="en-US" altLang="en-US"/>
          </a:p>
        </p:txBody>
      </p:sp>
    </p:spTree>
    <p:extLst>
      <p:ext uri="{BB962C8B-B14F-4D97-AF65-F5344CB8AC3E}">
        <p14:creationId xmlns:p14="http://schemas.microsoft.com/office/powerpoint/2010/main" val="416996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93087508"/>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773511"/>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5963242"/>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6533568"/>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a:extLst>
              <a:ext uri="{FF2B5EF4-FFF2-40B4-BE49-F238E27FC236}">
                <a16:creationId xmlns:a16="http://schemas.microsoft.com/office/drawing/2014/main" id="{974ED0D9-7299-3BA9-A17C-66C7A7C8D37E}"/>
              </a:ext>
            </a:extLst>
          </p:cNvPr>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1031" name="Text Box 7">
            <a:extLst>
              <a:ext uri="{FF2B5EF4-FFF2-40B4-BE49-F238E27FC236}">
                <a16:creationId xmlns:a16="http://schemas.microsoft.com/office/drawing/2014/main" id="{12A5BD26-B514-6FBF-9128-FBB53BFDDDC6}"/>
              </a:ext>
            </a:extLst>
          </p:cNvPr>
          <p:cNvSpPr txBox="1">
            <a:spLocks noChangeArrowheads="1"/>
          </p:cNvSpPr>
          <p:nvPr userDrawn="1"/>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1032" name="Rectangle 8">
            <a:extLst>
              <a:ext uri="{FF2B5EF4-FFF2-40B4-BE49-F238E27FC236}">
                <a16:creationId xmlns:a16="http://schemas.microsoft.com/office/drawing/2014/main" id="{A388E5C4-B057-6871-3F5D-1B4F00469CBC}"/>
              </a:ext>
            </a:extLst>
          </p:cNvPr>
          <p:cNvSpPr>
            <a:spLocks noChangeArrowheads="1"/>
          </p:cNvSpPr>
          <p:nvPr userDrawn="1"/>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1036" name="Rectangle 12">
            <a:extLst>
              <a:ext uri="{FF2B5EF4-FFF2-40B4-BE49-F238E27FC236}">
                <a16:creationId xmlns:a16="http://schemas.microsoft.com/office/drawing/2014/main" id="{91FC7A2E-257B-863C-80F2-A269268FE0E6}"/>
              </a:ext>
            </a:extLst>
          </p:cNvPr>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3" name="Rectangle 3">
            <a:extLst>
              <a:ext uri="{FF2B5EF4-FFF2-40B4-BE49-F238E27FC236}">
                <a16:creationId xmlns:a16="http://schemas.microsoft.com/office/drawing/2014/main" id="{4F513B36-A0E8-8BE1-B585-6453592168E3}"/>
              </a:ext>
            </a:extLst>
          </p:cNvPr>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46085" name="Rectangle 5">
            <a:extLst>
              <a:ext uri="{FF2B5EF4-FFF2-40B4-BE49-F238E27FC236}">
                <a16:creationId xmlns:a16="http://schemas.microsoft.com/office/drawing/2014/main" id="{64B72C3E-879B-C34C-7F68-E77E2A01AA4C}"/>
              </a:ext>
            </a:extLst>
          </p:cNvPr>
          <p:cNvSpPr>
            <a:spLocks noChangeArrowheads="1"/>
          </p:cNvSpPr>
          <p:nvPr/>
        </p:nvSpPr>
        <p:spPr bwMode="auto">
          <a:xfrm>
            <a:off x="466725" y="361950"/>
            <a:ext cx="8281988" cy="6111875"/>
          </a:xfrm>
          <a:prstGeom prst="rect">
            <a:avLst/>
          </a:prstGeom>
          <a:solidFill>
            <a:srgbClr val="535353"/>
          </a:solidFill>
          <a:ln>
            <a:noFill/>
          </a:ln>
          <a:effectLst>
            <a:outerShdw blurRad="63500" dist="107763" dir="2700000" algn="ctr" rotWithShape="0">
              <a:schemeClr val="bg2">
                <a:alpha val="50000"/>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sz="1800">
              <a:latin typeface="Arial" charset="0"/>
              <a:ea typeface="ＭＳ Ｐゴシック" charset="0"/>
            </a:endParaRPr>
          </a:p>
        </p:txBody>
      </p:sp>
      <p:sp>
        <p:nvSpPr>
          <p:cNvPr id="46086" name="Freeform 6">
            <a:extLst>
              <a:ext uri="{FF2B5EF4-FFF2-40B4-BE49-F238E27FC236}">
                <a16:creationId xmlns:a16="http://schemas.microsoft.com/office/drawing/2014/main" id="{B7E4D4A7-8118-1386-AA39-186F787F6E40}"/>
              </a:ext>
            </a:extLst>
          </p:cNvPr>
          <p:cNvSpPr>
            <a:spLocks/>
          </p:cNvSpPr>
          <p:nvPr/>
        </p:nvSpPr>
        <p:spPr bwMode="auto">
          <a:xfrm>
            <a:off x="4765675" y="600075"/>
            <a:ext cx="2239963" cy="5461000"/>
          </a:xfrm>
          <a:custGeom>
            <a:avLst/>
            <a:gdLst>
              <a:gd name="T0" fmla="*/ 144463 w 1411"/>
              <a:gd name="T1" fmla="*/ 52388 h 3440"/>
              <a:gd name="T2" fmla="*/ 336550 w 1411"/>
              <a:gd name="T3" fmla="*/ 120650 h 3440"/>
              <a:gd name="T4" fmla="*/ 527050 w 1411"/>
              <a:gd name="T5" fmla="*/ 276225 h 3440"/>
              <a:gd name="T6" fmla="*/ 608013 w 1411"/>
              <a:gd name="T7" fmla="*/ 484188 h 3440"/>
              <a:gd name="T8" fmla="*/ 703263 w 1411"/>
              <a:gd name="T9" fmla="*/ 708025 h 3440"/>
              <a:gd name="T10" fmla="*/ 719138 w 1411"/>
              <a:gd name="T11" fmla="*/ 984250 h 3440"/>
              <a:gd name="T12" fmla="*/ 784225 w 1411"/>
              <a:gd name="T13" fmla="*/ 1192213 h 3440"/>
              <a:gd name="T14" fmla="*/ 784225 w 1411"/>
              <a:gd name="T15" fmla="*/ 1400175 h 3440"/>
              <a:gd name="T16" fmla="*/ 766763 w 1411"/>
              <a:gd name="T17" fmla="*/ 1606550 h 3440"/>
              <a:gd name="T18" fmla="*/ 750888 w 1411"/>
              <a:gd name="T19" fmla="*/ 1814513 h 3440"/>
              <a:gd name="T20" fmla="*/ 735013 w 1411"/>
              <a:gd name="T21" fmla="*/ 2038350 h 3440"/>
              <a:gd name="T22" fmla="*/ 687388 w 1411"/>
              <a:gd name="T23" fmla="*/ 2263775 h 3440"/>
              <a:gd name="T24" fmla="*/ 608013 w 1411"/>
              <a:gd name="T25" fmla="*/ 2470150 h 3440"/>
              <a:gd name="T26" fmla="*/ 560388 w 1411"/>
              <a:gd name="T27" fmla="*/ 2678113 h 3440"/>
              <a:gd name="T28" fmla="*/ 703263 w 1411"/>
              <a:gd name="T29" fmla="*/ 2851150 h 3440"/>
              <a:gd name="T30" fmla="*/ 784225 w 1411"/>
              <a:gd name="T31" fmla="*/ 3074988 h 3440"/>
              <a:gd name="T32" fmla="*/ 831850 w 1411"/>
              <a:gd name="T33" fmla="*/ 3282950 h 3440"/>
              <a:gd name="T34" fmla="*/ 974725 w 1411"/>
              <a:gd name="T35" fmla="*/ 3489325 h 3440"/>
              <a:gd name="T36" fmla="*/ 1119188 w 1411"/>
              <a:gd name="T37" fmla="*/ 3732213 h 3440"/>
              <a:gd name="T38" fmla="*/ 1327150 w 1411"/>
              <a:gd name="T39" fmla="*/ 3921125 h 3440"/>
              <a:gd name="T40" fmla="*/ 1503363 w 1411"/>
              <a:gd name="T41" fmla="*/ 4146550 h 3440"/>
              <a:gd name="T42" fmla="*/ 1711325 w 1411"/>
              <a:gd name="T43" fmla="*/ 4319588 h 3440"/>
              <a:gd name="T44" fmla="*/ 1838325 w 1411"/>
              <a:gd name="T45" fmla="*/ 4525963 h 3440"/>
              <a:gd name="T46" fmla="*/ 2014538 w 1411"/>
              <a:gd name="T47" fmla="*/ 4768850 h 3440"/>
              <a:gd name="T48" fmla="*/ 2093913 w 1411"/>
              <a:gd name="T49" fmla="*/ 5010150 h 3440"/>
              <a:gd name="T50" fmla="*/ 2174875 w 1411"/>
              <a:gd name="T51" fmla="*/ 5251450 h 3440"/>
              <a:gd name="T52" fmla="*/ 2222500 w 1411"/>
              <a:gd name="T53" fmla="*/ 5459413 h 3440"/>
              <a:gd name="T54" fmla="*/ 2238375 w 1411"/>
              <a:gd name="T55" fmla="*/ 4992688 h 3440"/>
              <a:gd name="T56" fmla="*/ 2127250 w 1411"/>
              <a:gd name="T57" fmla="*/ 4854575 h 3440"/>
              <a:gd name="T58" fmla="*/ 1998663 w 1411"/>
              <a:gd name="T59" fmla="*/ 4543425 h 3440"/>
              <a:gd name="T60" fmla="*/ 1743075 w 1411"/>
              <a:gd name="T61" fmla="*/ 4319588 h 3440"/>
              <a:gd name="T62" fmla="*/ 1582738 w 1411"/>
              <a:gd name="T63" fmla="*/ 3990975 h 3440"/>
              <a:gd name="T64" fmla="*/ 1279525 w 1411"/>
              <a:gd name="T65" fmla="*/ 3887788 h 3440"/>
              <a:gd name="T66" fmla="*/ 1166813 w 1411"/>
              <a:gd name="T67" fmla="*/ 3662363 h 3440"/>
              <a:gd name="T68" fmla="*/ 1008063 w 1411"/>
              <a:gd name="T69" fmla="*/ 3471863 h 3440"/>
              <a:gd name="T70" fmla="*/ 847725 w 1411"/>
              <a:gd name="T71" fmla="*/ 3109913 h 3440"/>
              <a:gd name="T72" fmla="*/ 703263 w 1411"/>
              <a:gd name="T73" fmla="*/ 2833688 h 3440"/>
              <a:gd name="T74" fmla="*/ 639763 w 1411"/>
              <a:gd name="T75" fmla="*/ 2590800 h 3440"/>
              <a:gd name="T76" fmla="*/ 687388 w 1411"/>
              <a:gd name="T77" fmla="*/ 2366963 h 3440"/>
              <a:gd name="T78" fmla="*/ 766763 w 1411"/>
              <a:gd name="T79" fmla="*/ 2141538 h 3440"/>
              <a:gd name="T80" fmla="*/ 766763 w 1411"/>
              <a:gd name="T81" fmla="*/ 1917700 h 3440"/>
              <a:gd name="T82" fmla="*/ 831850 w 1411"/>
              <a:gd name="T83" fmla="*/ 1624013 h 3440"/>
              <a:gd name="T84" fmla="*/ 815975 w 1411"/>
              <a:gd name="T85" fmla="*/ 1277938 h 3440"/>
              <a:gd name="T86" fmla="*/ 847725 w 1411"/>
              <a:gd name="T87" fmla="*/ 1019175 h 3440"/>
              <a:gd name="T88" fmla="*/ 879475 w 1411"/>
              <a:gd name="T89" fmla="*/ 828675 h 3440"/>
              <a:gd name="T90" fmla="*/ 1055688 w 1411"/>
              <a:gd name="T91" fmla="*/ 622300 h 3440"/>
              <a:gd name="T92" fmla="*/ 1311275 w 1411"/>
              <a:gd name="T93" fmla="*/ 346075 h 3440"/>
              <a:gd name="T94" fmla="*/ 1390650 w 1411"/>
              <a:gd name="T95" fmla="*/ 120650 h 3440"/>
              <a:gd name="T96" fmla="*/ 1455738 w 1411"/>
              <a:gd name="T97" fmla="*/ 17463 h 3440"/>
              <a:gd name="T98" fmla="*/ 1214438 w 1411"/>
              <a:gd name="T99" fmla="*/ 138113 h 3440"/>
              <a:gd name="T100" fmla="*/ 1198563 w 1411"/>
              <a:gd name="T101" fmla="*/ 346075 h 3440"/>
              <a:gd name="T102" fmla="*/ 1182688 w 1411"/>
              <a:gd name="T103" fmla="*/ 484188 h 3440"/>
              <a:gd name="T104" fmla="*/ 990600 w 1411"/>
              <a:gd name="T105" fmla="*/ 690563 h 3440"/>
              <a:gd name="T106" fmla="*/ 847725 w 1411"/>
              <a:gd name="T107" fmla="*/ 828675 h 3440"/>
              <a:gd name="T108" fmla="*/ 766763 w 1411"/>
              <a:gd name="T109" fmla="*/ 1054100 h 3440"/>
              <a:gd name="T110" fmla="*/ 750888 w 1411"/>
              <a:gd name="T111" fmla="*/ 811213 h 3440"/>
              <a:gd name="T112" fmla="*/ 703263 w 1411"/>
              <a:gd name="T113" fmla="*/ 552450 h 3440"/>
              <a:gd name="T114" fmla="*/ 608013 w 1411"/>
              <a:gd name="T115" fmla="*/ 346075 h 3440"/>
              <a:gd name="T116" fmla="*/ 479425 w 1411"/>
              <a:gd name="T117" fmla="*/ 155575 h 3440"/>
              <a:gd name="T118" fmla="*/ 287338 w 1411"/>
              <a:gd name="T119" fmla="*/ 52388 h 3440"/>
              <a:gd name="T120" fmla="*/ 95250 w 1411"/>
              <a:gd name="T121" fmla="*/ 17463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87" name="Freeform 7">
            <a:extLst>
              <a:ext uri="{FF2B5EF4-FFF2-40B4-BE49-F238E27FC236}">
                <a16:creationId xmlns:a16="http://schemas.microsoft.com/office/drawing/2014/main" id="{9B1DAE90-B647-5B5E-A713-84CBA31FFFF2}"/>
              </a:ext>
            </a:extLst>
          </p:cNvPr>
          <p:cNvSpPr>
            <a:spLocks/>
          </p:cNvSpPr>
          <p:nvPr/>
        </p:nvSpPr>
        <p:spPr bwMode="auto">
          <a:xfrm>
            <a:off x="828675" y="5421313"/>
            <a:ext cx="3119438" cy="777875"/>
          </a:xfrm>
          <a:custGeom>
            <a:avLst/>
            <a:gdLst>
              <a:gd name="T0" fmla="*/ 63500 w 1965"/>
              <a:gd name="T1" fmla="*/ 68263 h 490"/>
              <a:gd name="T2" fmla="*/ 223838 w 1965"/>
              <a:gd name="T3" fmla="*/ 103188 h 490"/>
              <a:gd name="T4" fmla="*/ 368300 w 1965"/>
              <a:gd name="T5" fmla="*/ 120650 h 490"/>
              <a:gd name="T6" fmla="*/ 576263 w 1965"/>
              <a:gd name="T7" fmla="*/ 206375 h 490"/>
              <a:gd name="T8" fmla="*/ 800100 w 1965"/>
              <a:gd name="T9" fmla="*/ 206375 h 490"/>
              <a:gd name="T10" fmla="*/ 958850 w 1965"/>
              <a:gd name="T11" fmla="*/ 223838 h 490"/>
              <a:gd name="T12" fmla="*/ 1119188 w 1965"/>
              <a:gd name="T13" fmla="*/ 311150 h 490"/>
              <a:gd name="T14" fmla="*/ 1214438 w 1965"/>
              <a:gd name="T15" fmla="*/ 396875 h 490"/>
              <a:gd name="T16" fmla="*/ 1438275 w 1965"/>
              <a:gd name="T17" fmla="*/ 414338 h 490"/>
              <a:gd name="T18" fmla="*/ 1598613 w 1965"/>
              <a:gd name="T19" fmla="*/ 414338 h 490"/>
              <a:gd name="T20" fmla="*/ 1822450 w 1965"/>
              <a:gd name="T21" fmla="*/ 396875 h 490"/>
              <a:gd name="T22" fmla="*/ 1935163 w 1965"/>
              <a:gd name="T23" fmla="*/ 482600 h 490"/>
              <a:gd name="T24" fmla="*/ 2062163 w 1965"/>
              <a:gd name="T25" fmla="*/ 500063 h 490"/>
              <a:gd name="T26" fmla="*/ 2190750 w 1965"/>
              <a:gd name="T27" fmla="*/ 603250 h 490"/>
              <a:gd name="T28" fmla="*/ 2317750 w 1965"/>
              <a:gd name="T29" fmla="*/ 673100 h 490"/>
              <a:gd name="T30" fmla="*/ 2446338 w 1965"/>
              <a:gd name="T31" fmla="*/ 708025 h 490"/>
              <a:gd name="T32" fmla="*/ 2638425 w 1965"/>
              <a:gd name="T33" fmla="*/ 708025 h 490"/>
              <a:gd name="T34" fmla="*/ 2781300 w 1965"/>
              <a:gd name="T35" fmla="*/ 723900 h 490"/>
              <a:gd name="T36" fmla="*/ 2989263 w 1965"/>
              <a:gd name="T37" fmla="*/ 741363 h 490"/>
              <a:gd name="T38" fmla="*/ 3117850 w 1965"/>
              <a:gd name="T39" fmla="*/ 776288 h 490"/>
              <a:gd name="T40" fmla="*/ 2957513 w 1965"/>
              <a:gd name="T41" fmla="*/ 741363 h 490"/>
              <a:gd name="T42" fmla="*/ 2830513 w 1965"/>
              <a:gd name="T43" fmla="*/ 708025 h 490"/>
              <a:gd name="T44" fmla="*/ 2686050 w 1965"/>
              <a:gd name="T45" fmla="*/ 708025 h 490"/>
              <a:gd name="T46" fmla="*/ 2557463 w 1965"/>
              <a:gd name="T47" fmla="*/ 638175 h 490"/>
              <a:gd name="T48" fmla="*/ 2430463 w 1965"/>
              <a:gd name="T49" fmla="*/ 655638 h 490"/>
              <a:gd name="T50" fmla="*/ 2301875 w 1965"/>
              <a:gd name="T51" fmla="*/ 585788 h 490"/>
              <a:gd name="T52" fmla="*/ 2174875 w 1965"/>
              <a:gd name="T53" fmla="*/ 552450 h 490"/>
              <a:gd name="T54" fmla="*/ 2046288 w 1965"/>
              <a:gd name="T55" fmla="*/ 431800 h 490"/>
              <a:gd name="T56" fmla="*/ 1919288 w 1965"/>
              <a:gd name="T57" fmla="*/ 449263 h 490"/>
              <a:gd name="T58" fmla="*/ 1662113 w 1965"/>
              <a:gd name="T59" fmla="*/ 206375 h 490"/>
              <a:gd name="T60" fmla="*/ 1471613 w 1965"/>
              <a:gd name="T61" fmla="*/ 206375 h 490"/>
              <a:gd name="T62" fmla="*/ 1406525 w 1965"/>
              <a:gd name="T63" fmla="*/ 361950 h 490"/>
              <a:gd name="T64" fmla="*/ 1279525 w 1965"/>
              <a:gd name="T65" fmla="*/ 361950 h 490"/>
              <a:gd name="T66" fmla="*/ 1150938 w 1965"/>
              <a:gd name="T67" fmla="*/ 311150 h 490"/>
              <a:gd name="T68" fmla="*/ 990600 w 1965"/>
              <a:gd name="T69" fmla="*/ 241300 h 490"/>
              <a:gd name="T70" fmla="*/ 863600 w 1965"/>
              <a:gd name="T71" fmla="*/ 173038 h 490"/>
              <a:gd name="T72" fmla="*/ 703263 w 1965"/>
              <a:gd name="T73" fmla="*/ 173038 h 490"/>
              <a:gd name="T74" fmla="*/ 560388 w 1965"/>
              <a:gd name="T75" fmla="*/ 120650 h 490"/>
              <a:gd name="T76" fmla="*/ 415925 w 1965"/>
              <a:gd name="T77" fmla="*/ 138113 h 490"/>
              <a:gd name="T78" fmla="*/ 287338 w 1965"/>
              <a:gd name="T79" fmla="*/ 68263 h 490"/>
              <a:gd name="T80" fmla="*/ 160338 w 1965"/>
              <a:gd name="T81" fmla="*/ 52388 h 490"/>
              <a:gd name="T82" fmla="*/ 31750 w 1965"/>
              <a:gd name="T83" fmla="*/ 17463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88" name="Freeform 8">
            <a:extLst>
              <a:ext uri="{FF2B5EF4-FFF2-40B4-BE49-F238E27FC236}">
                <a16:creationId xmlns:a16="http://schemas.microsoft.com/office/drawing/2014/main" id="{58BD785B-122F-3F96-1D03-153EE16014B1}"/>
              </a:ext>
            </a:extLst>
          </p:cNvPr>
          <p:cNvSpPr>
            <a:spLocks/>
          </p:cNvSpPr>
          <p:nvPr/>
        </p:nvSpPr>
        <p:spPr bwMode="auto">
          <a:xfrm>
            <a:off x="6959600" y="633413"/>
            <a:ext cx="1654175" cy="2800350"/>
          </a:xfrm>
          <a:custGeom>
            <a:avLst/>
            <a:gdLst>
              <a:gd name="T0" fmla="*/ 1550988 w 1042"/>
              <a:gd name="T1" fmla="*/ 120650 h 1764"/>
              <a:gd name="T2" fmla="*/ 1439863 w 1042"/>
              <a:gd name="T3" fmla="*/ 241300 h 1764"/>
              <a:gd name="T4" fmla="*/ 1311275 w 1042"/>
              <a:gd name="T5" fmla="*/ 207963 h 1764"/>
              <a:gd name="T6" fmla="*/ 1182688 w 1042"/>
              <a:gd name="T7" fmla="*/ 241300 h 1764"/>
              <a:gd name="T8" fmla="*/ 1087438 w 1042"/>
              <a:gd name="T9" fmla="*/ 363538 h 1764"/>
              <a:gd name="T10" fmla="*/ 958850 w 1042"/>
              <a:gd name="T11" fmla="*/ 396875 h 1764"/>
              <a:gd name="T12" fmla="*/ 831850 w 1042"/>
              <a:gd name="T13" fmla="*/ 449263 h 1764"/>
              <a:gd name="T14" fmla="*/ 703263 w 1042"/>
              <a:gd name="T15" fmla="*/ 552450 h 1764"/>
              <a:gd name="T16" fmla="*/ 608013 w 1042"/>
              <a:gd name="T17" fmla="*/ 690563 h 1764"/>
              <a:gd name="T18" fmla="*/ 544513 w 1042"/>
              <a:gd name="T19" fmla="*/ 811213 h 1764"/>
              <a:gd name="T20" fmla="*/ 479425 w 1042"/>
              <a:gd name="T21" fmla="*/ 950913 h 1764"/>
              <a:gd name="T22" fmla="*/ 352425 w 1042"/>
              <a:gd name="T23" fmla="*/ 950913 h 1764"/>
              <a:gd name="T24" fmla="*/ 223838 w 1042"/>
              <a:gd name="T25" fmla="*/ 1036638 h 1764"/>
              <a:gd name="T26" fmla="*/ 95250 w 1042"/>
              <a:gd name="T27" fmla="*/ 1036638 h 1764"/>
              <a:gd name="T28" fmla="*/ 0 w 1042"/>
              <a:gd name="T29" fmla="*/ 1122363 h 1764"/>
              <a:gd name="T30" fmla="*/ 128588 w 1042"/>
              <a:gd name="T31" fmla="*/ 1157288 h 1764"/>
              <a:gd name="T32" fmla="*/ 223838 w 1042"/>
              <a:gd name="T33" fmla="*/ 1295400 h 1764"/>
              <a:gd name="T34" fmla="*/ 352425 w 1042"/>
              <a:gd name="T35" fmla="*/ 1295400 h 1764"/>
              <a:gd name="T36" fmla="*/ 479425 w 1042"/>
              <a:gd name="T37" fmla="*/ 1365250 h 1764"/>
              <a:gd name="T38" fmla="*/ 608013 w 1042"/>
              <a:gd name="T39" fmla="*/ 1450975 h 1764"/>
              <a:gd name="T40" fmla="*/ 735013 w 1042"/>
              <a:gd name="T41" fmla="*/ 1450975 h 1764"/>
              <a:gd name="T42" fmla="*/ 831850 w 1042"/>
              <a:gd name="T43" fmla="*/ 1400175 h 1764"/>
              <a:gd name="T44" fmla="*/ 927100 w 1042"/>
              <a:gd name="T45" fmla="*/ 1295400 h 1764"/>
              <a:gd name="T46" fmla="*/ 1039813 w 1042"/>
              <a:gd name="T47" fmla="*/ 1244600 h 1764"/>
              <a:gd name="T48" fmla="*/ 1119188 w 1042"/>
              <a:gd name="T49" fmla="*/ 1382713 h 1764"/>
              <a:gd name="T50" fmla="*/ 1166813 w 1042"/>
              <a:gd name="T51" fmla="*/ 1520825 h 1764"/>
              <a:gd name="T52" fmla="*/ 1263650 w 1042"/>
              <a:gd name="T53" fmla="*/ 1727200 h 1764"/>
              <a:gd name="T54" fmla="*/ 1343025 w 1042"/>
              <a:gd name="T55" fmla="*/ 1882775 h 1764"/>
              <a:gd name="T56" fmla="*/ 1390650 w 1042"/>
              <a:gd name="T57" fmla="*/ 2020888 h 1764"/>
              <a:gd name="T58" fmla="*/ 1439863 w 1042"/>
              <a:gd name="T59" fmla="*/ 2159000 h 1764"/>
              <a:gd name="T60" fmla="*/ 1455738 w 1042"/>
              <a:gd name="T61" fmla="*/ 2297113 h 1764"/>
              <a:gd name="T62" fmla="*/ 1519238 w 1042"/>
              <a:gd name="T63" fmla="*/ 2435225 h 1764"/>
              <a:gd name="T64" fmla="*/ 1550988 w 1042"/>
              <a:gd name="T65" fmla="*/ 2574925 h 1764"/>
              <a:gd name="T66" fmla="*/ 1614488 w 1042"/>
              <a:gd name="T67" fmla="*/ 2713038 h 1764"/>
              <a:gd name="T68" fmla="*/ 1652588 w 1042"/>
              <a:gd name="T69" fmla="*/ 2798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89" name="Freeform 9">
            <a:extLst>
              <a:ext uri="{FF2B5EF4-FFF2-40B4-BE49-F238E27FC236}">
                <a16:creationId xmlns:a16="http://schemas.microsoft.com/office/drawing/2014/main" id="{C0C37BBE-7426-AA76-0C98-C4163BECC344}"/>
              </a:ext>
            </a:extLst>
          </p:cNvPr>
          <p:cNvSpPr>
            <a:spLocks/>
          </p:cNvSpPr>
          <p:nvPr/>
        </p:nvSpPr>
        <p:spPr bwMode="auto">
          <a:xfrm>
            <a:off x="796925" y="1946275"/>
            <a:ext cx="7750175" cy="2227263"/>
          </a:xfrm>
          <a:custGeom>
            <a:avLst/>
            <a:gdLst>
              <a:gd name="T0" fmla="*/ 239713 w 4882"/>
              <a:gd name="T1" fmla="*/ 85725 h 1403"/>
              <a:gd name="T2" fmla="*/ 447675 w 4882"/>
              <a:gd name="T3" fmla="*/ 396875 h 1403"/>
              <a:gd name="T4" fmla="*/ 831850 w 4882"/>
              <a:gd name="T5" fmla="*/ 414338 h 1403"/>
              <a:gd name="T6" fmla="*/ 1089025 w 4882"/>
              <a:gd name="T7" fmla="*/ 741363 h 1403"/>
              <a:gd name="T8" fmla="*/ 1216025 w 4882"/>
              <a:gd name="T9" fmla="*/ 1120775 h 1403"/>
              <a:gd name="T10" fmla="*/ 1457325 w 4882"/>
              <a:gd name="T11" fmla="*/ 1173163 h 1403"/>
              <a:gd name="T12" fmla="*/ 1600200 w 4882"/>
              <a:gd name="T13" fmla="*/ 1293813 h 1403"/>
              <a:gd name="T14" fmla="*/ 1920875 w 4882"/>
              <a:gd name="T15" fmla="*/ 1379538 h 1403"/>
              <a:gd name="T16" fmla="*/ 2112963 w 4882"/>
              <a:gd name="T17" fmla="*/ 1225550 h 1403"/>
              <a:gd name="T18" fmla="*/ 2241550 w 4882"/>
              <a:gd name="T19" fmla="*/ 896938 h 1403"/>
              <a:gd name="T20" fmla="*/ 2049463 w 4882"/>
              <a:gd name="T21" fmla="*/ 569913 h 1403"/>
              <a:gd name="T22" fmla="*/ 2241550 w 4882"/>
              <a:gd name="T23" fmla="*/ 258763 h 1403"/>
              <a:gd name="T24" fmla="*/ 2544763 w 4882"/>
              <a:gd name="T25" fmla="*/ 327025 h 1403"/>
              <a:gd name="T26" fmla="*/ 2833688 w 4882"/>
              <a:gd name="T27" fmla="*/ 396875 h 1403"/>
              <a:gd name="T28" fmla="*/ 3122613 w 4882"/>
              <a:gd name="T29" fmla="*/ 396875 h 1403"/>
              <a:gd name="T30" fmla="*/ 3314700 w 4882"/>
              <a:gd name="T31" fmla="*/ 344488 h 1403"/>
              <a:gd name="T32" fmla="*/ 3522663 w 4882"/>
              <a:gd name="T33" fmla="*/ 190500 h 1403"/>
              <a:gd name="T34" fmla="*/ 3841750 w 4882"/>
              <a:gd name="T35" fmla="*/ 414338 h 1403"/>
              <a:gd name="T36" fmla="*/ 4146550 w 4882"/>
              <a:gd name="T37" fmla="*/ 552450 h 1403"/>
              <a:gd name="T38" fmla="*/ 4418013 w 4882"/>
              <a:gd name="T39" fmla="*/ 758825 h 1403"/>
              <a:gd name="T40" fmla="*/ 4738688 w 4882"/>
              <a:gd name="T41" fmla="*/ 914400 h 1403"/>
              <a:gd name="T42" fmla="*/ 5043488 w 4882"/>
              <a:gd name="T43" fmla="*/ 1035050 h 1403"/>
              <a:gd name="T44" fmla="*/ 5362575 w 4882"/>
              <a:gd name="T45" fmla="*/ 1225550 h 1403"/>
              <a:gd name="T46" fmla="*/ 5683250 w 4882"/>
              <a:gd name="T47" fmla="*/ 1120775 h 1403"/>
              <a:gd name="T48" fmla="*/ 6003925 w 4882"/>
              <a:gd name="T49" fmla="*/ 1225550 h 1403"/>
              <a:gd name="T50" fmla="*/ 6323013 w 4882"/>
              <a:gd name="T51" fmla="*/ 1120775 h 1403"/>
              <a:gd name="T52" fmla="*/ 6659563 w 4882"/>
              <a:gd name="T53" fmla="*/ 1104900 h 1403"/>
              <a:gd name="T54" fmla="*/ 6980238 w 4882"/>
              <a:gd name="T55" fmla="*/ 1243013 h 1403"/>
              <a:gd name="T56" fmla="*/ 7300913 w 4882"/>
              <a:gd name="T57" fmla="*/ 1243013 h 1403"/>
              <a:gd name="T58" fmla="*/ 7620000 w 4882"/>
              <a:gd name="T59" fmla="*/ 1208088 h 1403"/>
              <a:gd name="T60" fmla="*/ 7556500 w 4882"/>
              <a:gd name="T61" fmla="*/ 1346200 h 1403"/>
              <a:gd name="T62" fmla="*/ 7140575 w 4882"/>
              <a:gd name="T63" fmla="*/ 1466850 h 1403"/>
              <a:gd name="T64" fmla="*/ 6819900 w 4882"/>
              <a:gd name="T65" fmla="*/ 1552575 h 1403"/>
              <a:gd name="T66" fmla="*/ 6788150 w 4882"/>
              <a:gd name="T67" fmla="*/ 1793875 h 1403"/>
              <a:gd name="T68" fmla="*/ 6611938 w 4882"/>
              <a:gd name="T69" fmla="*/ 2052638 h 1403"/>
              <a:gd name="T70" fmla="*/ 6243638 w 4882"/>
              <a:gd name="T71" fmla="*/ 2122488 h 1403"/>
              <a:gd name="T72" fmla="*/ 5746750 w 4882"/>
              <a:gd name="T73" fmla="*/ 1881188 h 1403"/>
              <a:gd name="T74" fmla="*/ 5411788 w 4882"/>
              <a:gd name="T75" fmla="*/ 1604963 h 1403"/>
              <a:gd name="T76" fmla="*/ 5043488 w 4882"/>
              <a:gd name="T77" fmla="*/ 1552575 h 1403"/>
              <a:gd name="T78" fmla="*/ 4691063 w 4882"/>
              <a:gd name="T79" fmla="*/ 1363663 h 1403"/>
              <a:gd name="T80" fmla="*/ 4291013 w 4882"/>
              <a:gd name="T81" fmla="*/ 1346200 h 1403"/>
              <a:gd name="T82" fmla="*/ 3922713 w 4882"/>
              <a:gd name="T83" fmla="*/ 1466850 h 1403"/>
              <a:gd name="T84" fmla="*/ 3554413 w 4882"/>
              <a:gd name="T85" fmla="*/ 1363663 h 1403"/>
              <a:gd name="T86" fmla="*/ 3217863 w 4882"/>
              <a:gd name="T87" fmla="*/ 1225550 h 1403"/>
              <a:gd name="T88" fmla="*/ 3057525 w 4882"/>
              <a:gd name="T89" fmla="*/ 1501775 h 1403"/>
              <a:gd name="T90" fmla="*/ 3041650 w 4882"/>
              <a:gd name="T91" fmla="*/ 1846263 h 1403"/>
              <a:gd name="T92" fmla="*/ 2865438 w 4882"/>
              <a:gd name="T93" fmla="*/ 2157413 h 1403"/>
              <a:gd name="T94" fmla="*/ 2528888 w 4882"/>
              <a:gd name="T95" fmla="*/ 2225675 h 1403"/>
              <a:gd name="T96" fmla="*/ 2193925 w 4882"/>
              <a:gd name="T97" fmla="*/ 2105025 h 1403"/>
              <a:gd name="T98" fmla="*/ 1873250 w 4882"/>
              <a:gd name="T99" fmla="*/ 1966913 h 1403"/>
              <a:gd name="T100" fmla="*/ 1552575 w 4882"/>
              <a:gd name="T101" fmla="*/ 1931988 h 1403"/>
              <a:gd name="T102" fmla="*/ 1233488 w 4882"/>
              <a:gd name="T103" fmla="*/ 2122488 h 1403"/>
              <a:gd name="T104" fmla="*/ 992188 w 4882"/>
              <a:gd name="T105" fmla="*/ 1984375 h 1403"/>
              <a:gd name="T106" fmla="*/ 800100 w 4882"/>
              <a:gd name="T107" fmla="*/ 1725613 h 1403"/>
              <a:gd name="T108" fmla="*/ 592138 w 4882"/>
              <a:gd name="T109" fmla="*/ 1431925 h 1403"/>
              <a:gd name="T110" fmla="*/ 288925 w 4882"/>
              <a:gd name="T111" fmla="*/ 1243013 h 1403"/>
              <a:gd name="T112" fmla="*/ 192088 w 4882"/>
              <a:gd name="T113" fmla="*/ 949325 h 1403"/>
              <a:gd name="T114" fmla="*/ 96838 w 4882"/>
              <a:gd name="T115" fmla="*/ 655638 h 1403"/>
              <a:gd name="T116" fmla="*/ 96838 w 4882"/>
              <a:gd name="T117" fmla="*/ 311150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0" name="Freeform 10">
            <a:extLst>
              <a:ext uri="{FF2B5EF4-FFF2-40B4-BE49-F238E27FC236}">
                <a16:creationId xmlns:a16="http://schemas.microsoft.com/office/drawing/2014/main" id="{758BC2FB-242F-88B7-2749-EC77C536E155}"/>
              </a:ext>
            </a:extLst>
          </p:cNvPr>
          <p:cNvSpPr>
            <a:spLocks/>
          </p:cNvSpPr>
          <p:nvPr/>
        </p:nvSpPr>
        <p:spPr bwMode="auto">
          <a:xfrm>
            <a:off x="663575" y="871538"/>
            <a:ext cx="7926388" cy="5164137"/>
          </a:xfrm>
          <a:custGeom>
            <a:avLst/>
            <a:gdLst>
              <a:gd name="T0" fmla="*/ 1536700 w 4993"/>
              <a:gd name="T1" fmla="*/ 4264025 h 3253"/>
              <a:gd name="T2" fmla="*/ 1216025 w 4993"/>
              <a:gd name="T3" fmla="*/ 4833937 h 3253"/>
              <a:gd name="T4" fmla="*/ 752475 w 4993"/>
              <a:gd name="T5" fmla="*/ 4954587 h 3253"/>
              <a:gd name="T6" fmla="*/ 255588 w 4993"/>
              <a:gd name="T7" fmla="*/ 4868862 h 3253"/>
              <a:gd name="T8" fmla="*/ 288925 w 4993"/>
              <a:gd name="T9" fmla="*/ 4592637 h 3253"/>
              <a:gd name="T10" fmla="*/ 800100 w 4993"/>
              <a:gd name="T11" fmla="*/ 4489450 h 3253"/>
              <a:gd name="T12" fmla="*/ 1281113 w 4993"/>
              <a:gd name="T13" fmla="*/ 4298950 h 3253"/>
              <a:gd name="T14" fmla="*/ 1520825 w 4993"/>
              <a:gd name="T15" fmla="*/ 3884612 h 3253"/>
              <a:gd name="T16" fmla="*/ 1023938 w 4993"/>
              <a:gd name="T17" fmla="*/ 3470275 h 3253"/>
              <a:gd name="T18" fmla="*/ 481013 w 4993"/>
              <a:gd name="T19" fmla="*/ 3176587 h 3253"/>
              <a:gd name="T20" fmla="*/ 704850 w 4993"/>
              <a:gd name="T21" fmla="*/ 3194050 h 3253"/>
              <a:gd name="T22" fmla="*/ 1328738 w 4993"/>
              <a:gd name="T23" fmla="*/ 3297237 h 3253"/>
              <a:gd name="T24" fmla="*/ 1889125 w 4993"/>
              <a:gd name="T25" fmla="*/ 3470275 h 3253"/>
              <a:gd name="T26" fmla="*/ 2049463 w 4993"/>
              <a:gd name="T27" fmla="*/ 3540125 h 3253"/>
              <a:gd name="T28" fmla="*/ 2465388 w 4993"/>
              <a:gd name="T29" fmla="*/ 3159125 h 3253"/>
              <a:gd name="T30" fmla="*/ 3009900 w 4993"/>
              <a:gd name="T31" fmla="*/ 2849562 h 3253"/>
              <a:gd name="T32" fmla="*/ 3249613 w 4993"/>
              <a:gd name="T33" fmla="*/ 2330450 h 3253"/>
              <a:gd name="T34" fmla="*/ 3409950 w 4993"/>
              <a:gd name="T35" fmla="*/ 2417762 h 3253"/>
              <a:gd name="T36" fmla="*/ 3730625 w 4993"/>
              <a:gd name="T37" fmla="*/ 2174875 h 3253"/>
              <a:gd name="T38" fmla="*/ 3425825 w 4993"/>
              <a:gd name="T39" fmla="*/ 1727200 h 3253"/>
              <a:gd name="T40" fmla="*/ 3297238 w 4993"/>
              <a:gd name="T41" fmla="*/ 1036637 h 3253"/>
              <a:gd name="T42" fmla="*/ 2978150 w 4993"/>
              <a:gd name="T43" fmla="*/ 569912 h 3253"/>
              <a:gd name="T44" fmla="*/ 2657475 w 4993"/>
              <a:gd name="T45" fmla="*/ 103187 h 3253"/>
              <a:gd name="T46" fmla="*/ 3122613 w 4993"/>
              <a:gd name="T47" fmla="*/ 207962 h 3253"/>
              <a:gd name="T48" fmla="*/ 3489325 w 4993"/>
              <a:gd name="T49" fmla="*/ 552450 h 3253"/>
              <a:gd name="T50" fmla="*/ 3473450 w 4993"/>
              <a:gd name="T51" fmla="*/ 1069975 h 3253"/>
              <a:gd name="T52" fmla="*/ 3665538 w 4993"/>
              <a:gd name="T53" fmla="*/ 1450975 h 3253"/>
              <a:gd name="T54" fmla="*/ 4067175 w 4993"/>
              <a:gd name="T55" fmla="*/ 1122362 h 3253"/>
              <a:gd name="T56" fmla="*/ 3810000 w 4993"/>
              <a:gd name="T57" fmla="*/ 517525 h 3253"/>
              <a:gd name="T58" fmla="*/ 4435475 w 4993"/>
              <a:gd name="T59" fmla="*/ 258762 h 3253"/>
              <a:gd name="T60" fmla="*/ 5091113 w 4993"/>
              <a:gd name="T61" fmla="*/ 311150 h 3253"/>
              <a:gd name="T62" fmla="*/ 5154613 w 4993"/>
              <a:gd name="T63" fmla="*/ 881062 h 3253"/>
              <a:gd name="T64" fmla="*/ 4899025 w 4993"/>
              <a:gd name="T65" fmla="*/ 1243012 h 3253"/>
              <a:gd name="T66" fmla="*/ 4418013 w 4993"/>
              <a:gd name="T67" fmla="*/ 1398587 h 3253"/>
              <a:gd name="T68" fmla="*/ 4914900 w 4993"/>
              <a:gd name="T69" fmla="*/ 1674812 h 3253"/>
              <a:gd name="T70" fmla="*/ 5554663 w 4993"/>
              <a:gd name="T71" fmla="*/ 1639887 h 3253"/>
              <a:gd name="T72" fmla="*/ 5938838 w 4993"/>
              <a:gd name="T73" fmla="*/ 2036762 h 3253"/>
              <a:gd name="T74" fmla="*/ 5811838 w 4993"/>
              <a:gd name="T75" fmla="*/ 2641600 h 3253"/>
              <a:gd name="T76" fmla="*/ 6148388 w 4993"/>
              <a:gd name="T77" fmla="*/ 3021012 h 3253"/>
              <a:gd name="T78" fmla="*/ 6627813 w 4993"/>
              <a:gd name="T79" fmla="*/ 2832100 h 3253"/>
              <a:gd name="T80" fmla="*/ 7092950 w 4993"/>
              <a:gd name="T81" fmla="*/ 2589212 h 3253"/>
              <a:gd name="T82" fmla="*/ 7493000 w 4993"/>
              <a:gd name="T83" fmla="*/ 2209800 h 3253"/>
              <a:gd name="T84" fmla="*/ 7924800 w 4993"/>
              <a:gd name="T85" fmla="*/ 2365375 h 3253"/>
              <a:gd name="T86" fmla="*/ 7508875 w 4993"/>
              <a:gd name="T87" fmla="*/ 2797175 h 3253"/>
              <a:gd name="T88" fmla="*/ 7172325 w 4993"/>
              <a:gd name="T89" fmla="*/ 3384550 h 3253"/>
              <a:gd name="T90" fmla="*/ 6772275 w 4993"/>
              <a:gd name="T91" fmla="*/ 3954462 h 3253"/>
              <a:gd name="T92" fmla="*/ 6051550 w 4993"/>
              <a:gd name="T93" fmla="*/ 3919537 h 3253"/>
              <a:gd name="T94" fmla="*/ 5651500 w 4993"/>
              <a:gd name="T95" fmla="*/ 3678237 h 3253"/>
              <a:gd name="T96" fmla="*/ 5635625 w 4993"/>
              <a:gd name="T97" fmla="*/ 2935287 h 3253"/>
              <a:gd name="T98" fmla="*/ 5314950 w 4993"/>
              <a:gd name="T99" fmla="*/ 2486025 h 3253"/>
              <a:gd name="T100" fmla="*/ 4770438 w 4993"/>
              <a:gd name="T101" fmla="*/ 2814637 h 3253"/>
              <a:gd name="T102" fmla="*/ 4483100 w 4993"/>
              <a:gd name="T103" fmla="*/ 2486025 h 3253"/>
              <a:gd name="T104" fmla="*/ 4098925 w 4993"/>
              <a:gd name="T105" fmla="*/ 2054225 h 3253"/>
              <a:gd name="T106" fmla="*/ 3617913 w 4993"/>
              <a:gd name="T107" fmla="*/ 2503487 h 3253"/>
              <a:gd name="T108" fmla="*/ 3425825 w 4993"/>
              <a:gd name="T109" fmla="*/ 3176587 h 3253"/>
              <a:gd name="T110" fmla="*/ 3009900 w 4993"/>
              <a:gd name="T111" fmla="*/ 3695700 h 3253"/>
              <a:gd name="T112" fmla="*/ 2786063 w 4993"/>
              <a:gd name="T113" fmla="*/ 4195762 h 3253"/>
              <a:gd name="T114" fmla="*/ 2209800 w 4993"/>
              <a:gd name="T115" fmla="*/ 3867150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1" name="Freeform 11">
            <a:extLst>
              <a:ext uri="{FF2B5EF4-FFF2-40B4-BE49-F238E27FC236}">
                <a16:creationId xmlns:a16="http://schemas.microsoft.com/office/drawing/2014/main" id="{37D7FB84-1244-3B48-31C2-520933569A22}"/>
              </a:ext>
            </a:extLst>
          </p:cNvPr>
          <p:cNvSpPr>
            <a:spLocks/>
          </p:cNvSpPr>
          <p:nvPr/>
        </p:nvSpPr>
        <p:spPr bwMode="auto">
          <a:xfrm>
            <a:off x="839788" y="817563"/>
            <a:ext cx="1066800" cy="960437"/>
          </a:xfrm>
          <a:custGeom>
            <a:avLst/>
            <a:gdLst>
              <a:gd name="T0" fmla="*/ 244475 w 672"/>
              <a:gd name="T1" fmla="*/ 69850 h 605"/>
              <a:gd name="T2" fmla="*/ 266700 w 672"/>
              <a:gd name="T3" fmla="*/ 161925 h 605"/>
              <a:gd name="T4" fmla="*/ 276225 w 672"/>
              <a:gd name="T5" fmla="*/ 254000 h 605"/>
              <a:gd name="T6" fmla="*/ 319088 w 672"/>
              <a:gd name="T7" fmla="*/ 358775 h 605"/>
              <a:gd name="T8" fmla="*/ 330200 w 672"/>
              <a:gd name="T9" fmla="*/ 461962 h 605"/>
              <a:gd name="T10" fmla="*/ 350838 w 672"/>
              <a:gd name="T11" fmla="*/ 554037 h 605"/>
              <a:gd name="T12" fmla="*/ 361950 w 672"/>
              <a:gd name="T13" fmla="*/ 658812 h 605"/>
              <a:gd name="T14" fmla="*/ 350838 w 672"/>
              <a:gd name="T15" fmla="*/ 750887 h 605"/>
              <a:gd name="T16" fmla="*/ 319088 w 672"/>
              <a:gd name="T17" fmla="*/ 831850 h 605"/>
              <a:gd name="T18" fmla="*/ 255588 w 672"/>
              <a:gd name="T19" fmla="*/ 739775 h 605"/>
              <a:gd name="T20" fmla="*/ 169863 w 672"/>
              <a:gd name="T21" fmla="*/ 693737 h 605"/>
              <a:gd name="T22" fmla="*/ 85725 w 672"/>
              <a:gd name="T23" fmla="*/ 669925 h 605"/>
              <a:gd name="T24" fmla="*/ 0 w 672"/>
              <a:gd name="T25" fmla="*/ 647700 h 605"/>
              <a:gd name="T26" fmla="*/ 85725 w 672"/>
              <a:gd name="T27" fmla="*/ 715962 h 605"/>
              <a:gd name="T28" fmla="*/ 169863 w 672"/>
              <a:gd name="T29" fmla="*/ 727075 h 605"/>
              <a:gd name="T30" fmla="*/ 234950 w 672"/>
              <a:gd name="T31" fmla="*/ 774700 h 605"/>
              <a:gd name="T32" fmla="*/ 287338 w 672"/>
              <a:gd name="T33" fmla="*/ 866775 h 605"/>
              <a:gd name="T34" fmla="*/ 373063 w 672"/>
              <a:gd name="T35" fmla="*/ 842962 h 605"/>
              <a:gd name="T36" fmla="*/ 458788 w 672"/>
              <a:gd name="T37" fmla="*/ 866775 h 605"/>
              <a:gd name="T38" fmla="*/ 542925 w 672"/>
              <a:gd name="T39" fmla="*/ 923925 h 605"/>
              <a:gd name="T40" fmla="*/ 628650 w 672"/>
              <a:gd name="T41" fmla="*/ 947737 h 605"/>
              <a:gd name="T42" fmla="*/ 766763 w 672"/>
              <a:gd name="T43" fmla="*/ 958850 h 605"/>
              <a:gd name="T44" fmla="*/ 863600 w 672"/>
              <a:gd name="T45" fmla="*/ 935037 h 605"/>
              <a:gd name="T46" fmla="*/ 958850 w 672"/>
              <a:gd name="T47" fmla="*/ 923925 h 605"/>
              <a:gd name="T48" fmla="*/ 1065213 w 672"/>
              <a:gd name="T49" fmla="*/ 901700 h 605"/>
              <a:gd name="T50" fmla="*/ 958850 w 672"/>
              <a:gd name="T51" fmla="*/ 901700 h 605"/>
              <a:gd name="T52" fmla="*/ 852488 w 672"/>
              <a:gd name="T53" fmla="*/ 912812 h 605"/>
              <a:gd name="T54" fmla="*/ 766763 w 672"/>
              <a:gd name="T55" fmla="*/ 912812 h 605"/>
              <a:gd name="T56" fmla="*/ 681038 w 672"/>
              <a:gd name="T57" fmla="*/ 912812 h 605"/>
              <a:gd name="T58" fmla="*/ 596900 w 672"/>
              <a:gd name="T59" fmla="*/ 901700 h 605"/>
              <a:gd name="T60" fmla="*/ 511175 w 672"/>
              <a:gd name="T61" fmla="*/ 831850 h 605"/>
              <a:gd name="T62" fmla="*/ 425450 w 672"/>
              <a:gd name="T63" fmla="*/ 808037 h 605"/>
              <a:gd name="T64" fmla="*/ 404813 w 672"/>
              <a:gd name="T65" fmla="*/ 715962 h 605"/>
              <a:gd name="T66" fmla="*/ 404813 w 672"/>
              <a:gd name="T67" fmla="*/ 623887 h 605"/>
              <a:gd name="T68" fmla="*/ 393700 w 672"/>
              <a:gd name="T69" fmla="*/ 519112 h 605"/>
              <a:gd name="T70" fmla="*/ 384175 w 672"/>
              <a:gd name="T71" fmla="*/ 427037 h 605"/>
              <a:gd name="T72" fmla="*/ 361950 w 672"/>
              <a:gd name="T73" fmla="*/ 334962 h 605"/>
              <a:gd name="T74" fmla="*/ 319088 w 672"/>
              <a:gd name="T75" fmla="*/ 231775 h 605"/>
              <a:gd name="T76" fmla="*/ 223838 w 672"/>
              <a:gd name="T77" fmla="*/ 173037 h 605"/>
              <a:gd name="T78" fmla="*/ 255588 w 672"/>
              <a:gd name="T79" fmla="*/ 80962 h 605"/>
              <a:gd name="T80" fmla="*/ 212725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2" name="Freeform 12">
            <a:extLst>
              <a:ext uri="{FF2B5EF4-FFF2-40B4-BE49-F238E27FC236}">
                <a16:creationId xmlns:a16="http://schemas.microsoft.com/office/drawing/2014/main" id="{D1C50B49-9EA5-DDF4-4CCB-64210CE5D438}"/>
              </a:ext>
            </a:extLst>
          </p:cNvPr>
          <p:cNvSpPr>
            <a:spLocks/>
          </p:cNvSpPr>
          <p:nvPr/>
        </p:nvSpPr>
        <p:spPr bwMode="auto">
          <a:xfrm>
            <a:off x="796925" y="600075"/>
            <a:ext cx="1803400" cy="4032250"/>
          </a:xfrm>
          <a:custGeom>
            <a:avLst/>
            <a:gdLst>
              <a:gd name="T0" fmla="*/ 1781175 w 1136"/>
              <a:gd name="T1" fmla="*/ 138113 h 2540"/>
              <a:gd name="T2" fmla="*/ 1738313 w 1136"/>
              <a:gd name="T3" fmla="*/ 333375 h 2540"/>
              <a:gd name="T4" fmla="*/ 1673225 w 1136"/>
              <a:gd name="T5" fmla="*/ 506413 h 2540"/>
              <a:gd name="T6" fmla="*/ 1641475 w 1136"/>
              <a:gd name="T7" fmla="*/ 644525 h 2540"/>
              <a:gd name="T8" fmla="*/ 1706563 w 1136"/>
              <a:gd name="T9" fmla="*/ 828675 h 2540"/>
              <a:gd name="T10" fmla="*/ 1673225 w 1136"/>
              <a:gd name="T11" fmla="*/ 1012825 h 2540"/>
              <a:gd name="T12" fmla="*/ 1631950 w 1136"/>
              <a:gd name="T13" fmla="*/ 1196975 h 2540"/>
              <a:gd name="T14" fmla="*/ 1503363 w 1136"/>
              <a:gd name="T15" fmla="*/ 1370013 h 2540"/>
              <a:gd name="T16" fmla="*/ 1449388 w 1136"/>
              <a:gd name="T17" fmla="*/ 1554163 h 2540"/>
              <a:gd name="T18" fmla="*/ 1365250 w 1136"/>
              <a:gd name="T19" fmla="*/ 1751013 h 2540"/>
              <a:gd name="T20" fmla="*/ 1290638 w 1136"/>
              <a:gd name="T21" fmla="*/ 1935163 h 2540"/>
              <a:gd name="T22" fmla="*/ 1141413 w 1136"/>
              <a:gd name="T23" fmla="*/ 2084388 h 2540"/>
              <a:gd name="T24" fmla="*/ 969963 w 1136"/>
              <a:gd name="T25" fmla="*/ 2095500 h 2540"/>
              <a:gd name="T26" fmla="*/ 800100 w 1136"/>
              <a:gd name="T27" fmla="*/ 2095500 h 2540"/>
              <a:gd name="T28" fmla="*/ 628650 w 1136"/>
              <a:gd name="T29" fmla="*/ 2165350 h 2540"/>
              <a:gd name="T30" fmla="*/ 501650 w 1136"/>
              <a:gd name="T31" fmla="*/ 1981200 h 2540"/>
              <a:gd name="T32" fmla="*/ 330200 w 1136"/>
              <a:gd name="T33" fmla="*/ 1865313 h 2540"/>
              <a:gd name="T34" fmla="*/ 160338 w 1136"/>
              <a:gd name="T35" fmla="*/ 1865313 h 2540"/>
              <a:gd name="T36" fmla="*/ 63500 w 1136"/>
              <a:gd name="T37" fmla="*/ 1876425 h 2540"/>
              <a:gd name="T38" fmla="*/ 223838 w 1136"/>
              <a:gd name="T39" fmla="*/ 1968500 h 2540"/>
              <a:gd name="T40" fmla="*/ 373063 w 1136"/>
              <a:gd name="T41" fmla="*/ 2108200 h 2540"/>
              <a:gd name="T42" fmla="*/ 554038 w 1136"/>
              <a:gd name="T43" fmla="*/ 2200275 h 2540"/>
              <a:gd name="T44" fmla="*/ 565150 w 1136"/>
              <a:gd name="T45" fmla="*/ 2430463 h 2540"/>
              <a:gd name="T46" fmla="*/ 554038 w 1136"/>
              <a:gd name="T47" fmla="*/ 2682875 h 2540"/>
              <a:gd name="T48" fmla="*/ 469900 w 1136"/>
              <a:gd name="T49" fmla="*/ 2890838 h 2540"/>
              <a:gd name="T50" fmla="*/ 373063 w 1136"/>
              <a:gd name="T51" fmla="*/ 3097213 h 2540"/>
              <a:gd name="T52" fmla="*/ 266700 w 1136"/>
              <a:gd name="T53" fmla="*/ 3305175 h 2540"/>
              <a:gd name="T54" fmla="*/ 212725 w 1136"/>
              <a:gd name="T55" fmla="*/ 3513138 h 2540"/>
              <a:gd name="T56" fmla="*/ 106363 w 1136"/>
              <a:gd name="T57" fmla="*/ 3697288 h 2540"/>
              <a:gd name="T58" fmla="*/ 42863 w 1136"/>
              <a:gd name="T59" fmla="*/ 3892550 h 2540"/>
              <a:gd name="T60" fmla="*/ 31750 w 1136"/>
              <a:gd name="T61" fmla="*/ 3984625 h 2540"/>
              <a:gd name="T62" fmla="*/ 128588 w 1136"/>
              <a:gd name="T63" fmla="*/ 3789363 h 2540"/>
              <a:gd name="T64" fmla="*/ 234950 w 1136"/>
              <a:gd name="T65" fmla="*/ 3605213 h 2540"/>
              <a:gd name="T66" fmla="*/ 319088 w 1136"/>
              <a:gd name="T67" fmla="*/ 3408363 h 2540"/>
              <a:gd name="T68" fmla="*/ 384175 w 1136"/>
              <a:gd name="T69" fmla="*/ 3178175 h 2540"/>
              <a:gd name="T70" fmla="*/ 501650 w 1136"/>
              <a:gd name="T71" fmla="*/ 2994025 h 2540"/>
              <a:gd name="T72" fmla="*/ 639763 w 1136"/>
              <a:gd name="T73" fmla="*/ 2798763 h 2540"/>
              <a:gd name="T74" fmla="*/ 682625 w 1136"/>
              <a:gd name="T75" fmla="*/ 2601913 h 2540"/>
              <a:gd name="T76" fmla="*/ 671513 w 1136"/>
              <a:gd name="T77" fmla="*/ 2417763 h 2540"/>
              <a:gd name="T78" fmla="*/ 788988 w 1136"/>
              <a:gd name="T79" fmla="*/ 2292350 h 2540"/>
              <a:gd name="T80" fmla="*/ 1033463 w 1136"/>
              <a:gd name="T81" fmla="*/ 2233613 h 2540"/>
              <a:gd name="T82" fmla="*/ 1257300 w 1136"/>
              <a:gd name="T83" fmla="*/ 2165350 h 2540"/>
              <a:gd name="T84" fmla="*/ 1374775 w 1136"/>
              <a:gd name="T85" fmla="*/ 1992313 h 2540"/>
              <a:gd name="T86" fmla="*/ 1439863 w 1136"/>
              <a:gd name="T87" fmla="*/ 1704975 h 2540"/>
              <a:gd name="T88" fmla="*/ 1609725 w 1136"/>
              <a:gd name="T89" fmla="*/ 1554163 h 2540"/>
              <a:gd name="T90" fmla="*/ 1663700 w 1136"/>
              <a:gd name="T91" fmla="*/ 1358900 h 2540"/>
              <a:gd name="T92" fmla="*/ 1727200 w 1136"/>
              <a:gd name="T93" fmla="*/ 1163638 h 2540"/>
              <a:gd name="T94" fmla="*/ 1770063 w 1136"/>
              <a:gd name="T95" fmla="*/ 979488 h 2540"/>
              <a:gd name="T96" fmla="*/ 1758950 w 1136"/>
              <a:gd name="T97" fmla="*/ 782638 h 2540"/>
              <a:gd name="T98" fmla="*/ 1716088 w 1136"/>
              <a:gd name="T99" fmla="*/ 598488 h 2540"/>
              <a:gd name="T100" fmla="*/ 1727200 w 1136"/>
              <a:gd name="T101" fmla="*/ 414338 h 2540"/>
              <a:gd name="T102" fmla="*/ 1801813 w 1136"/>
              <a:gd name="T103" fmla="*/ 219075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3" name="Freeform 13">
            <a:extLst>
              <a:ext uri="{FF2B5EF4-FFF2-40B4-BE49-F238E27FC236}">
                <a16:creationId xmlns:a16="http://schemas.microsoft.com/office/drawing/2014/main" id="{A098A46D-F6B1-EB8A-7FAB-CF43DDDEAF03}"/>
              </a:ext>
            </a:extLst>
          </p:cNvPr>
          <p:cNvSpPr>
            <a:spLocks/>
          </p:cNvSpPr>
          <p:nvPr/>
        </p:nvSpPr>
        <p:spPr bwMode="auto">
          <a:xfrm>
            <a:off x="2108200" y="1601788"/>
            <a:ext cx="3140075" cy="669925"/>
          </a:xfrm>
          <a:custGeom>
            <a:avLst/>
            <a:gdLst>
              <a:gd name="T0" fmla="*/ 138113 w 1978"/>
              <a:gd name="T1" fmla="*/ 103188 h 422"/>
              <a:gd name="T2" fmla="*/ 266700 w 1978"/>
              <a:gd name="T3" fmla="*/ 80963 h 422"/>
              <a:gd name="T4" fmla="*/ 352425 w 1978"/>
              <a:gd name="T5" fmla="*/ 69850 h 422"/>
              <a:gd name="T6" fmla="*/ 438150 w 1978"/>
              <a:gd name="T7" fmla="*/ 46038 h 422"/>
              <a:gd name="T8" fmla="*/ 587375 w 1978"/>
              <a:gd name="T9" fmla="*/ 11113 h 422"/>
              <a:gd name="T10" fmla="*/ 715963 w 1978"/>
              <a:gd name="T11" fmla="*/ 0 h 422"/>
              <a:gd name="T12" fmla="*/ 800100 w 1978"/>
              <a:gd name="T13" fmla="*/ 0 h 422"/>
              <a:gd name="T14" fmla="*/ 885825 w 1978"/>
              <a:gd name="T15" fmla="*/ 34925 h 422"/>
              <a:gd name="T16" fmla="*/ 1003300 w 1978"/>
              <a:gd name="T17" fmla="*/ 80963 h 422"/>
              <a:gd name="T18" fmla="*/ 1100138 w 1978"/>
              <a:gd name="T19" fmla="*/ 127000 h 422"/>
              <a:gd name="T20" fmla="*/ 1184275 w 1978"/>
              <a:gd name="T21" fmla="*/ 138113 h 422"/>
              <a:gd name="T22" fmla="*/ 1270000 w 1978"/>
              <a:gd name="T23" fmla="*/ 149225 h 422"/>
              <a:gd name="T24" fmla="*/ 1376363 w 1978"/>
              <a:gd name="T25" fmla="*/ 207963 h 422"/>
              <a:gd name="T26" fmla="*/ 1462088 w 1978"/>
              <a:gd name="T27" fmla="*/ 219075 h 422"/>
              <a:gd name="T28" fmla="*/ 1558925 w 1978"/>
              <a:gd name="T29" fmla="*/ 230188 h 422"/>
              <a:gd name="T30" fmla="*/ 1644650 w 1978"/>
              <a:gd name="T31" fmla="*/ 265113 h 422"/>
              <a:gd name="T32" fmla="*/ 1825625 w 1978"/>
              <a:gd name="T33" fmla="*/ 300038 h 422"/>
              <a:gd name="T34" fmla="*/ 1954213 w 1978"/>
              <a:gd name="T35" fmla="*/ 311150 h 422"/>
              <a:gd name="T36" fmla="*/ 2049463 w 1978"/>
              <a:gd name="T37" fmla="*/ 357188 h 422"/>
              <a:gd name="T38" fmla="*/ 2146300 w 1978"/>
              <a:gd name="T39" fmla="*/ 403225 h 422"/>
              <a:gd name="T40" fmla="*/ 2273300 w 1978"/>
              <a:gd name="T41" fmla="*/ 414338 h 422"/>
              <a:gd name="T42" fmla="*/ 2370138 w 1978"/>
              <a:gd name="T43" fmla="*/ 438150 h 422"/>
              <a:gd name="T44" fmla="*/ 2508250 w 1978"/>
              <a:gd name="T45" fmla="*/ 460375 h 422"/>
              <a:gd name="T46" fmla="*/ 2593975 w 1978"/>
              <a:gd name="T47" fmla="*/ 484188 h 422"/>
              <a:gd name="T48" fmla="*/ 2690813 w 1978"/>
              <a:gd name="T49" fmla="*/ 519113 h 422"/>
              <a:gd name="T50" fmla="*/ 2774950 w 1978"/>
              <a:gd name="T51" fmla="*/ 565150 h 422"/>
              <a:gd name="T52" fmla="*/ 2871788 w 1978"/>
              <a:gd name="T53" fmla="*/ 622300 h 422"/>
              <a:gd name="T54" fmla="*/ 2967038 w 1978"/>
              <a:gd name="T55" fmla="*/ 622300 h 422"/>
              <a:gd name="T56" fmla="*/ 3095625 w 1978"/>
              <a:gd name="T57" fmla="*/ 633413 h 422"/>
              <a:gd name="T58" fmla="*/ 3095625 w 1978"/>
              <a:gd name="T59" fmla="*/ 657225 h 422"/>
              <a:gd name="T60" fmla="*/ 2989263 w 1978"/>
              <a:gd name="T61" fmla="*/ 668338 h 422"/>
              <a:gd name="T62" fmla="*/ 2903538 w 1978"/>
              <a:gd name="T63" fmla="*/ 657225 h 422"/>
              <a:gd name="T64" fmla="*/ 2817813 w 1978"/>
              <a:gd name="T65" fmla="*/ 657225 h 422"/>
              <a:gd name="T66" fmla="*/ 2732088 w 1978"/>
              <a:gd name="T67" fmla="*/ 576263 h 422"/>
              <a:gd name="T68" fmla="*/ 2636838 w 1978"/>
              <a:gd name="T69" fmla="*/ 541338 h 422"/>
              <a:gd name="T70" fmla="*/ 2530475 w 1978"/>
              <a:gd name="T71" fmla="*/ 506413 h 422"/>
              <a:gd name="T72" fmla="*/ 2433638 w 1978"/>
              <a:gd name="T73" fmla="*/ 484188 h 422"/>
              <a:gd name="T74" fmla="*/ 2347913 w 1978"/>
              <a:gd name="T75" fmla="*/ 460375 h 422"/>
              <a:gd name="T76" fmla="*/ 2230438 w 1978"/>
              <a:gd name="T77" fmla="*/ 438150 h 422"/>
              <a:gd name="T78" fmla="*/ 2146300 w 1978"/>
              <a:gd name="T79" fmla="*/ 427038 h 422"/>
              <a:gd name="T80" fmla="*/ 2060575 w 1978"/>
              <a:gd name="T81" fmla="*/ 414338 h 422"/>
              <a:gd name="T82" fmla="*/ 1954213 w 1978"/>
              <a:gd name="T83" fmla="*/ 346075 h 422"/>
              <a:gd name="T84" fmla="*/ 1857375 w 1978"/>
              <a:gd name="T85" fmla="*/ 311150 h 422"/>
              <a:gd name="T86" fmla="*/ 1762125 w 1978"/>
              <a:gd name="T87" fmla="*/ 322263 h 422"/>
              <a:gd name="T88" fmla="*/ 1676400 w 1978"/>
              <a:gd name="T89" fmla="*/ 322263 h 422"/>
              <a:gd name="T90" fmla="*/ 1590675 w 1978"/>
              <a:gd name="T91" fmla="*/ 287338 h 422"/>
              <a:gd name="T92" fmla="*/ 1504950 w 1978"/>
              <a:gd name="T93" fmla="*/ 241300 h 422"/>
              <a:gd name="T94" fmla="*/ 1376363 w 1978"/>
              <a:gd name="T95" fmla="*/ 241300 h 422"/>
              <a:gd name="T96" fmla="*/ 1292225 w 1978"/>
              <a:gd name="T97" fmla="*/ 184150 h 422"/>
              <a:gd name="T98" fmla="*/ 1206500 w 1978"/>
              <a:gd name="T99" fmla="*/ 161925 h 422"/>
              <a:gd name="T100" fmla="*/ 1109663 w 1978"/>
              <a:gd name="T101" fmla="*/ 127000 h 422"/>
              <a:gd name="T102" fmla="*/ 1025525 w 1978"/>
              <a:gd name="T103" fmla="*/ 92075 h 422"/>
              <a:gd name="T104" fmla="*/ 928688 w 1978"/>
              <a:gd name="T105" fmla="*/ 69850 h 422"/>
              <a:gd name="T106" fmla="*/ 842963 w 1978"/>
              <a:gd name="T107" fmla="*/ 46038 h 422"/>
              <a:gd name="T108" fmla="*/ 736600 w 1978"/>
              <a:gd name="T109" fmla="*/ 23813 h 422"/>
              <a:gd name="T110" fmla="*/ 598488 w 1978"/>
              <a:gd name="T111" fmla="*/ 23813 h 422"/>
              <a:gd name="T112" fmla="*/ 501650 w 1978"/>
              <a:gd name="T113" fmla="*/ 23813 h 422"/>
              <a:gd name="T114" fmla="*/ 415925 w 1978"/>
              <a:gd name="T115" fmla="*/ 57150 h 422"/>
              <a:gd name="T116" fmla="*/ 320675 w 1978"/>
              <a:gd name="T117" fmla="*/ 92075 h 422"/>
              <a:gd name="T118" fmla="*/ 212725 w 1978"/>
              <a:gd name="T119" fmla="*/ 138113 h 422"/>
              <a:gd name="T120" fmla="*/ 128588 w 1978"/>
              <a:gd name="T121" fmla="*/ 149225 h 422"/>
              <a:gd name="T122" fmla="*/ 42863 w 1978"/>
              <a:gd name="T123" fmla="*/ 127000 h 422"/>
              <a:gd name="T124" fmla="*/ 42863 w 1978"/>
              <a:gd name="T125" fmla="*/ 115888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4" name="Freeform 14">
            <a:extLst>
              <a:ext uri="{FF2B5EF4-FFF2-40B4-BE49-F238E27FC236}">
                <a16:creationId xmlns:a16="http://schemas.microsoft.com/office/drawing/2014/main" id="{26FC78F7-887C-0055-E3C6-0C44BA6FA882}"/>
              </a:ext>
            </a:extLst>
          </p:cNvPr>
          <p:cNvSpPr>
            <a:spLocks/>
          </p:cNvSpPr>
          <p:nvPr/>
        </p:nvSpPr>
        <p:spPr bwMode="auto">
          <a:xfrm>
            <a:off x="5502275" y="887413"/>
            <a:ext cx="2900363" cy="1397000"/>
          </a:xfrm>
          <a:custGeom>
            <a:avLst/>
            <a:gdLst>
              <a:gd name="T0" fmla="*/ 42863 w 1827"/>
              <a:gd name="T1" fmla="*/ 1371600 h 880"/>
              <a:gd name="T2" fmla="*/ 160338 w 1827"/>
              <a:gd name="T3" fmla="*/ 1349375 h 880"/>
              <a:gd name="T4" fmla="*/ 244475 w 1827"/>
              <a:gd name="T5" fmla="*/ 1292225 h 880"/>
              <a:gd name="T6" fmla="*/ 415925 w 1827"/>
              <a:gd name="T7" fmla="*/ 1246188 h 880"/>
              <a:gd name="T8" fmla="*/ 511175 w 1827"/>
              <a:gd name="T9" fmla="*/ 1152525 h 880"/>
              <a:gd name="T10" fmla="*/ 596900 w 1827"/>
              <a:gd name="T11" fmla="*/ 1106488 h 880"/>
              <a:gd name="T12" fmla="*/ 682625 w 1827"/>
              <a:gd name="T13" fmla="*/ 1049338 h 880"/>
              <a:gd name="T14" fmla="*/ 788988 w 1827"/>
              <a:gd name="T15" fmla="*/ 992188 h 880"/>
              <a:gd name="T16" fmla="*/ 915988 w 1827"/>
              <a:gd name="T17" fmla="*/ 968375 h 880"/>
              <a:gd name="T18" fmla="*/ 1033463 w 1827"/>
              <a:gd name="T19" fmla="*/ 933450 h 880"/>
              <a:gd name="T20" fmla="*/ 1119188 w 1827"/>
              <a:gd name="T21" fmla="*/ 887413 h 880"/>
              <a:gd name="T22" fmla="*/ 1214438 w 1827"/>
              <a:gd name="T23" fmla="*/ 795338 h 880"/>
              <a:gd name="T24" fmla="*/ 1331913 w 1827"/>
              <a:gd name="T25" fmla="*/ 738188 h 880"/>
              <a:gd name="T26" fmla="*/ 1406525 w 1827"/>
              <a:gd name="T27" fmla="*/ 646113 h 880"/>
              <a:gd name="T28" fmla="*/ 1449388 w 1827"/>
              <a:gd name="T29" fmla="*/ 541338 h 880"/>
              <a:gd name="T30" fmla="*/ 1535113 w 1827"/>
              <a:gd name="T31" fmla="*/ 449263 h 880"/>
              <a:gd name="T32" fmla="*/ 1630363 w 1827"/>
              <a:gd name="T33" fmla="*/ 381000 h 880"/>
              <a:gd name="T34" fmla="*/ 1736725 w 1827"/>
              <a:gd name="T35" fmla="*/ 322263 h 880"/>
              <a:gd name="T36" fmla="*/ 1865313 w 1827"/>
              <a:gd name="T37" fmla="*/ 276225 h 880"/>
              <a:gd name="T38" fmla="*/ 1971675 w 1827"/>
              <a:gd name="T39" fmla="*/ 276225 h 880"/>
              <a:gd name="T40" fmla="*/ 2120900 w 1827"/>
              <a:gd name="T41" fmla="*/ 230188 h 880"/>
              <a:gd name="T42" fmla="*/ 2206625 w 1827"/>
              <a:gd name="T43" fmla="*/ 195263 h 880"/>
              <a:gd name="T44" fmla="*/ 2290763 w 1827"/>
              <a:gd name="T45" fmla="*/ 173038 h 880"/>
              <a:gd name="T46" fmla="*/ 2376488 w 1827"/>
              <a:gd name="T47" fmla="*/ 149225 h 880"/>
              <a:gd name="T48" fmla="*/ 2514600 w 1827"/>
              <a:gd name="T49" fmla="*/ 149225 h 880"/>
              <a:gd name="T50" fmla="*/ 2600325 w 1827"/>
              <a:gd name="T51" fmla="*/ 115888 h 880"/>
              <a:gd name="T52" fmla="*/ 2695575 w 1827"/>
              <a:gd name="T53" fmla="*/ 69850 h 880"/>
              <a:gd name="T54" fmla="*/ 2803525 w 1827"/>
              <a:gd name="T55" fmla="*/ 34925 h 880"/>
              <a:gd name="T56" fmla="*/ 2898775 w 1827"/>
              <a:gd name="T57" fmla="*/ 0 h 880"/>
              <a:gd name="T58" fmla="*/ 2803525 w 1827"/>
              <a:gd name="T59" fmla="*/ 34925 h 880"/>
              <a:gd name="T60" fmla="*/ 2706688 w 1827"/>
              <a:gd name="T61" fmla="*/ 127000 h 880"/>
              <a:gd name="T62" fmla="*/ 2579688 w 1827"/>
              <a:gd name="T63" fmla="*/ 161925 h 880"/>
              <a:gd name="T64" fmla="*/ 2482850 w 1827"/>
              <a:gd name="T65" fmla="*/ 184150 h 880"/>
              <a:gd name="T66" fmla="*/ 2355850 w 1827"/>
              <a:gd name="T67" fmla="*/ 219075 h 880"/>
              <a:gd name="T68" fmla="*/ 2270125 w 1827"/>
              <a:gd name="T69" fmla="*/ 230188 h 880"/>
              <a:gd name="T70" fmla="*/ 2174875 w 1827"/>
              <a:gd name="T71" fmla="*/ 254000 h 880"/>
              <a:gd name="T72" fmla="*/ 2066925 w 1827"/>
              <a:gd name="T73" fmla="*/ 276225 h 880"/>
              <a:gd name="T74" fmla="*/ 1971675 w 1827"/>
              <a:gd name="T75" fmla="*/ 322263 h 880"/>
              <a:gd name="T76" fmla="*/ 1865313 w 1827"/>
              <a:gd name="T77" fmla="*/ 346075 h 880"/>
              <a:gd name="T78" fmla="*/ 1779588 w 1827"/>
              <a:gd name="T79" fmla="*/ 381000 h 880"/>
              <a:gd name="T80" fmla="*/ 1693863 w 1827"/>
              <a:gd name="T81" fmla="*/ 415925 h 880"/>
              <a:gd name="T82" fmla="*/ 1609725 w 1827"/>
              <a:gd name="T83" fmla="*/ 473075 h 880"/>
              <a:gd name="T84" fmla="*/ 1524000 w 1827"/>
              <a:gd name="T85" fmla="*/ 519113 h 880"/>
              <a:gd name="T86" fmla="*/ 1449388 w 1827"/>
              <a:gd name="T87" fmla="*/ 587375 h 880"/>
              <a:gd name="T88" fmla="*/ 1406525 w 1827"/>
              <a:gd name="T89" fmla="*/ 703263 h 880"/>
              <a:gd name="T90" fmla="*/ 1343025 w 1827"/>
              <a:gd name="T91" fmla="*/ 808038 h 880"/>
              <a:gd name="T92" fmla="*/ 1257300 w 1827"/>
              <a:gd name="T93" fmla="*/ 865188 h 880"/>
              <a:gd name="T94" fmla="*/ 1162050 w 1827"/>
              <a:gd name="T95" fmla="*/ 900113 h 880"/>
              <a:gd name="T96" fmla="*/ 1055688 w 1827"/>
              <a:gd name="T97" fmla="*/ 933450 h 880"/>
              <a:gd name="T98" fmla="*/ 938213 w 1827"/>
              <a:gd name="T99" fmla="*/ 968375 h 880"/>
              <a:gd name="T100" fmla="*/ 852488 w 1827"/>
              <a:gd name="T101" fmla="*/ 1027113 h 880"/>
              <a:gd name="T102" fmla="*/ 757238 w 1827"/>
              <a:gd name="T103" fmla="*/ 1038225 h 880"/>
              <a:gd name="T104" fmla="*/ 639763 w 1827"/>
              <a:gd name="T105" fmla="*/ 1073150 h 880"/>
              <a:gd name="T106" fmla="*/ 565150 w 1827"/>
              <a:gd name="T107" fmla="*/ 1165225 h 880"/>
              <a:gd name="T108" fmla="*/ 479425 w 1827"/>
              <a:gd name="T109" fmla="*/ 1233488 h 880"/>
              <a:gd name="T110" fmla="*/ 330200 w 1827"/>
              <a:gd name="T111" fmla="*/ 1268413 h 880"/>
              <a:gd name="T112" fmla="*/ 244475 w 1827"/>
              <a:gd name="T113" fmla="*/ 1325563 h 880"/>
              <a:gd name="T114" fmla="*/ 160338 w 1827"/>
              <a:gd name="T115" fmla="*/ 1384300 h 880"/>
              <a:gd name="T116" fmla="*/ 74613 w 1827"/>
              <a:gd name="T117" fmla="*/ 1395413 h 880"/>
              <a:gd name="T118" fmla="*/ 0 w 1827"/>
              <a:gd name="T119" fmla="*/ 1371600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5" name="Freeform 15">
            <a:extLst>
              <a:ext uri="{FF2B5EF4-FFF2-40B4-BE49-F238E27FC236}">
                <a16:creationId xmlns:a16="http://schemas.microsoft.com/office/drawing/2014/main" id="{8B2F7758-38DE-C12C-515A-019A11C0C5F0}"/>
              </a:ext>
            </a:extLst>
          </p:cNvPr>
          <p:cNvSpPr>
            <a:spLocks/>
          </p:cNvSpPr>
          <p:nvPr/>
        </p:nvSpPr>
        <p:spPr bwMode="auto">
          <a:xfrm>
            <a:off x="842963" y="565150"/>
            <a:ext cx="7639050" cy="5495925"/>
          </a:xfrm>
          <a:custGeom>
            <a:avLst/>
            <a:gdLst>
              <a:gd name="T0" fmla="*/ 704850 w 4812"/>
              <a:gd name="T1" fmla="*/ 552450 h 3462"/>
              <a:gd name="T2" fmla="*/ 1296988 w 4812"/>
              <a:gd name="T3" fmla="*/ 1054100 h 3462"/>
              <a:gd name="T4" fmla="*/ 1889125 w 4812"/>
              <a:gd name="T5" fmla="*/ 1468438 h 3462"/>
              <a:gd name="T6" fmla="*/ 2562225 w 4812"/>
              <a:gd name="T7" fmla="*/ 1987550 h 3462"/>
              <a:gd name="T8" fmla="*/ 3267075 w 4812"/>
              <a:gd name="T9" fmla="*/ 2557463 h 3462"/>
              <a:gd name="T10" fmla="*/ 3843338 w 4812"/>
              <a:gd name="T11" fmla="*/ 3057525 h 3462"/>
              <a:gd name="T12" fmla="*/ 4243388 w 4812"/>
              <a:gd name="T13" fmla="*/ 3749675 h 3462"/>
              <a:gd name="T14" fmla="*/ 3570288 w 4812"/>
              <a:gd name="T15" fmla="*/ 3679825 h 3462"/>
              <a:gd name="T16" fmla="*/ 2881313 w 4812"/>
              <a:gd name="T17" fmla="*/ 3662363 h 3462"/>
              <a:gd name="T18" fmla="*/ 2081213 w 4812"/>
              <a:gd name="T19" fmla="*/ 3767138 h 3462"/>
              <a:gd name="T20" fmla="*/ 1457325 w 4812"/>
              <a:gd name="T21" fmla="*/ 3679825 h 3462"/>
              <a:gd name="T22" fmla="*/ 752475 w 4812"/>
              <a:gd name="T23" fmla="*/ 3368675 h 3462"/>
              <a:gd name="T24" fmla="*/ 47625 w 4812"/>
              <a:gd name="T25" fmla="*/ 2781300 h 3462"/>
              <a:gd name="T26" fmla="*/ 639763 w 4812"/>
              <a:gd name="T27" fmla="*/ 3317875 h 3462"/>
              <a:gd name="T28" fmla="*/ 1312863 w 4812"/>
              <a:gd name="T29" fmla="*/ 3644900 h 3462"/>
              <a:gd name="T30" fmla="*/ 1008063 w 4812"/>
              <a:gd name="T31" fmla="*/ 3835400 h 3462"/>
              <a:gd name="T32" fmla="*/ 336550 w 4812"/>
              <a:gd name="T33" fmla="*/ 4078288 h 3462"/>
              <a:gd name="T34" fmla="*/ 400050 w 4812"/>
              <a:gd name="T35" fmla="*/ 4146550 h 3462"/>
              <a:gd name="T36" fmla="*/ 1073150 w 4812"/>
              <a:gd name="T37" fmla="*/ 3870325 h 3462"/>
              <a:gd name="T38" fmla="*/ 1728788 w 4812"/>
              <a:gd name="T39" fmla="*/ 3817938 h 3462"/>
              <a:gd name="T40" fmla="*/ 2465388 w 4812"/>
              <a:gd name="T41" fmla="*/ 4078288 h 3462"/>
              <a:gd name="T42" fmla="*/ 2578100 w 4812"/>
              <a:gd name="T43" fmla="*/ 4768850 h 3462"/>
              <a:gd name="T44" fmla="*/ 1697038 w 4812"/>
              <a:gd name="T45" fmla="*/ 5062538 h 3462"/>
              <a:gd name="T46" fmla="*/ 944563 w 4812"/>
              <a:gd name="T47" fmla="*/ 5235575 h 3462"/>
              <a:gd name="T48" fmla="*/ 255588 w 4812"/>
              <a:gd name="T49" fmla="*/ 5303838 h 3462"/>
              <a:gd name="T50" fmla="*/ 463550 w 4812"/>
              <a:gd name="T51" fmla="*/ 5270500 h 3462"/>
              <a:gd name="T52" fmla="*/ 1217613 w 4812"/>
              <a:gd name="T53" fmla="*/ 5235575 h 3462"/>
              <a:gd name="T54" fmla="*/ 1970088 w 4812"/>
              <a:gd name="T55" fmla="*/ 5062538 h 3462"/>
              <a:gd name="T56" fmla="*/ 2625725 w 4812"/>
              <a:gd name="T57" fmla="*/ 4733925 h 3462"/>
              <a:gd name="T58" fmla="*/ 3314700 w 4812"/>
              <a:gd name="T59" fmla="*/ 4630738 h 3462"/>
              <a:gd name="T60" fmla="*/ 4002088 w 4812"/>
              <a:gd name="T61" fmla="*/ 4854575 h 3462"/>
              <a:gd name="T62" fmla="*/ 4722813 w 4812"/>
              <a:gd name="T63" fmla="*/ 5080000 h 3462"/>
              <a:gd name="T64" fmla="*/ 5540375 w 4812"/>
              <a:gd name="T65" fmla="*/ 5253038 h 3462"/>
              <a:gd name="T66" fmla="*/ 6261100 w 4812"/>
              <a:gd name="T67" fmla="*/ 5373688 h 3462"/>
              <a:gd name="T68" fmla="*/ 6997700 w 4812"/>
              <a:gd name="T69" fmla="*/ 5476875 h 3462"/>
              <a:gd name="T70" fmla="*/ 6821488 w 4812"/>
              <a:gd name="T71" fmla="*/ 5459413 h 3462"/>
              <a:gd name="T72" fmla="*/ 6003925 w 4812"/>
              <a:gd name="T73" fmla="*/ 5286375 h 3462"/>
              <a:gd name="T74" fmla="*/ 5075238 w 4812"/>
              <a:gd name="T75" fmla="*/ 5080000 h 3462"/>
              <a:gd name="T76" fmla="*/ 4338638 w 4812"/>
              <a:gd name="T77" fmla="*/ 4959350 h 3462"/>
              <a:gd name="T78" fmla="*/ 3490913 w 4812"/>
              <a:gd name="T79" fmla="*/ 4578350 h 3462"/>
              <a:gd name="T80" fmla="*/ 2673350 w 4812"/>
              <a:gd name="T81" fmla="*/ 4249738 h 3462"/>
              <a:gd name="T82" fmla="*/ 1936750 w 4812"/>
              <a:gd name="T83" fmla="*/ 3922713 h 3462"/>
              <a:gd name="T84" fmla="*/ 2370138 w 4812"/>
              <a:gd name="T85" fmla="*/ 3800475 h 3462"/>
              <a:gd name="T86" fmla="*/ 3298825 w 4812"/>
              <a:gd name="T87" fmla="*/ 3679825 h 3462"/>
              <a:gd name="T88" fmla="*/ 4098925 w 4812"/>
              <a:gd name="T89" fmla="*/ 3749675 h 3462"/>
              <a:gd name="T90" fmla="*/ 4851400 w 4812"/>
              <a:gd name="T91" fmla="*/ 4078288 h 3462"/>
              <a:gd name="T92" fmla="*/ 5556250 w 4812"/>
              <a:gd name="T93" fmla="*/ 4354513 h 3462"/>
              <a:gd name="T94" fmla="*/ 6469063 w 4812"/>
              <a:gd name="T95" fmla="*/ 4768850 h 3462"/>
              <a:gd name="T96" fmla="*/ 7253288 w 4812"/>
              <a:gd name="T97" fmla="*/ 5148263 h 3462"/>
              <a:gd name="T98" fmla="*/ 7381875 w 4812"/>
              <a:gd name="T99" fmla="*/ 5183188 h 3462"/>
              <a:gd name="T100" fmla="*/ 6661150 w 4812"/>
              <a:gd name="T101" fmla="*/ 4786313 h 3462"/>
              <a:gd name="T102" fmla="*/ 5940425 w 4812"/>
              <a:gd name="T103" fmla="*/ 4387850 h 3462"/>
              <a:gd name="T104" fmla="*/ 5203825 w 4812"/>
              <a:gd name="T105" fmla="*/ 4181475 h 3462"/>
              <a:gd name="T106" fmla="*/ 4338638 w 4812"/>
              <a:gd name="T107" fmla="*/ 3749675 h 3462"/>
              <a:gd name="T108" fmla="*/ 3906838 w 4812"/>
              <a:gd name="T109" fmla="*/ 3109913 h 3462"/>
              <a:gd name="T110" fmla="*/ 3441700 w 4812"/>
              <a:gd name="T111" fmla="*/ 2540000 h 3462"/>
              <a:gd name="T112" fmla="*/ 2801938 w 4812"/>
              <a:gd name="T113" fmla="*/ 2090738 h 3462"/>
              <a:gd name="T114" fmla="*/ 2162175 w 4812"/>
              <a:gd name="T115" fmla="*/ 1538288 h 3462"/>
              <a:gd name="T116" fmla="*/ 1489075 w 4812"/>
              <a:gd name="T117" fmla="*/ 1174750 h 3462"/>
              <a:gd name="T118" fmla="*/ 944563 w 4812"/>
              <a:gd name="T119" fmla="*/ 622300 h 3462"/>
              <a:gd name="T120" fmla="*/ 384175 w 4812"/>
              <a:gd name="T121" fmla="*/ 138113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6" name="Freeform 16">
            <a:extLst>
              <a:ext uri="{FF2B5EF4-FFF2-40B4-BE49-F238E27FC236}">
                <a16:creationId xmlns:a16="http://schemas.microsoft.com/office/drawing/2014/main" id="{74B91DF9-7B2F-4BAA-934A-6DDA6AE901F2}"/>
              </a:ext>
            </a:extLst>
          </p:cNvPr>
          <p:cNvSpPr>
            <a:spLocks/>
          </p:cNvSpPr>
          <p:nvPr/>
        </p:nvSpPr>
        <p:spPr bwMode="auto">
          <a:xfrm>
            <a:off x="390525" y="323850"/>
            <a:ext cx="8367713" cy="185738"/>
          </a:xfrm>
          <a:custGeom>
            <a:avLst/>
            <a:gdLst>
              <a:gd name="T0" fmla="*/ 0 w 5271"/>
              <a:gd name="T1" fmla="*/ 0 h 117"/>
              <a:gd name="T2" fmla="*/ 171450 w 5271"/>
              <a:gd name="T3" fmla="*/ 184150 h 117"/>
              <a:gd name="T4" fmla="*/ 8194675 w 5271"/>
              <a:gd name="T5" fmla="*/ 184150 h 117"/>
              <a:gd name="T6" fmla="*/ 8366125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7" name="Freeform 17">
            <a:extLst>
              <a:ext uri="{FF2B5EF4-FFF2-40B4-BE49-F238E27FC236}">
                <a16:creationId xmlns:a16="http://schemas.microsoft.com/office/drawing/2014/main" id="{42ADD77F-2762-A61E-7922-5CB505C4332A}"/>
              </a:ext>
            </a:extLst>
          </p:cNvPr>
          <p:cNvSpPr>
            <a:spLocks/>
          </p:cNvSpPr>
          <p:nvPr/>
        </p:nvSpPr>
        <p:spPr bwMode="auto">
          <a:xfrm>
            <a:off x="390525" y="323850"/>
            <a:ext cx="169863" cy="6173788"/>
          </a:xfrm>
          <a:custGeom>
            <a:avLst/>
            <a:gdLst>
              <a:gd name="T0" fmla="*/ 0 w 107"/>
              <a:gd name="T1" fmla="*/ 0 h 3889"/>
              <a:gd name="T2" fmla="*/ 0 w 107"/>
              <a:gd name="T3" fmla="*/ 6172200 h 3889"/>
              <a:gd name="T4" fmla="*/ 168275 w 107"/>
              <a:gd name="T5" fmla="*/ 5988050 h 3889"/>
              <a:gd name="T6" fmla="*/ 168275 w 107"/>
              <a:gd name="T7" fmla="*/ 184150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098" name="Freeform 18">
            <a:extLst>
              <a:ext uri="{FF2B5EF4-FFF2-40B4-BE49-F238E27FC236}">
                <a16:creationId xmlns:a16="http://schemas.microsoft.com/office/drawing/2014/main" id="{6E06A3C6-CA9A-5D1E-64C4-3D88574FC4D2}"/>
              </a:ext>
            </a:extLst>
          </p:cNvPr>
          <p:cNvSpPr>
            <a:spLocks/>
          </p:cNvSpPr>
          <p:nvPr/>
        </p:nvSpPr>
        <p:spPr bwMode="auto">
          <a:xfrm>
            <a:off x="8588375" y="323850"/>
            <a:ext cx="169863" cy="6173788"/>
          </a:xfrm>
          <a:custGeom>
            <a:avLst/>
            <a:gdLst>
              <a:gd name="T0" fmla="*/ 0 w 107"/>
              <a:gd name="T1" fmla="*/ 184150 h 3889"/>
              <a:gd name="T2" fmla="*/ 0 w 107"/>
              <a:gd name="T3" fmla="*/ 5988050 h 3889"/>
              <a:gd name="T4" fmla="*/ 168275 w 107"/>
              <a:gd name="T5" fmla="*/ 6172200 h 3889"/>
              <a:gd name="T6" fmla="*/ 168275 w 107"/>
              <a:gd name="T7" fmla="*/ 0 h 3889"/>
              <a:gd name="T8" fmla="*/ 0 w 107"/>
              <a:gd name="T9" fmla="*/ 18415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Lst>
        </p:spPr>
        <p:txBody>
          <a:bodyPr/>
          <a:lstStyle/>
          <a:p>
            <a:endParaRPr lang="en-US"/>
          </a:p>
        </p:txBody>
      </p:sp>
      <p:sp>
        <p:nvSpPr>
          <p:cNvPr id="46099" name="Freeform 19">
            <a:extLst>
              <a:ext uri="{FF2B5EF4-FFF2-40B4-BE49-F238E27FC236}">
                <a16:creationId xmlns:a16="http://schemas.microsoft.com/office/drawing/2014/main" id="{B8099B48-9E4D-A78A-A426-4ED83833F251}"/>
              </a:ext>
            </a:extLst>
          </p:cNvPr>
          <p:cNvSpPr>
            <a:spLocks/>
          </p:cNvSpPr>
          <p:nvPr/>
        </p:nvSpPr>
        <p:spPr bwMode="auto">
          <a:xfrm>
            <a:off x="390525" y="6311900"/>
            <a:ext cx="8367713" cy="185738"/>
          </a:xfrm>
          <a:custGeom>
            <a:avLst/>
            <a:gdLst>
              <a:gd name="T0" fmla="*/ 171450 w 5271"/>
              <a:gd name="T1" fmla="*/ 0 h 117"/>
              <a:gd name="T2" fmla="*/ 8194675 w 5271"/>
              <a:gd name="T3" fmla="*/ 0 h 117"/>
              <a:gd name="T4" fmla="*/ 8366125 w 5271"/>
              <a:gd name="T5" fmla="*/ 184150 h 117"/>
              <a:gd name="T6" fmla="*/ 0 w 5271"/>
              <a:gd name="T7" fmla="*/ 184150 h 117"/>
              <a:gd name="T8" fmla="*/ 17145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0" name="Freeform 20">
            <a:extLst>
              <a:ext uri="{FF2B5EF4-FFF2-40B4-BE49-F238E27FC236}">
                <a16:creationId xmlns:a16="http://schemas.microsoft.com/office/drawing/2014/main" id="{C1C61C11-6D5A-F524-CF02-344CC1B84D13}"/>
              </a:ext>
            </a:extLst>
          </p:cNvPr>
          <p:cNvSpPr>
            <a:spLocks/>
          </p:cNvSpPr>
          <p:nvPr/>
        </p:nvSpPr>
        <p:spPr bwMode="auto">
          <a:xfrm>
            <a:off x="8588375" y="508000"/>
            <a:ext cx="127000" cy="2973388"/>
          </a:xfrm>
          <a:custGeom>
            <a:avLst/>
            <a:gdLst>
              <a:gd name="T0" fmla="*/ 63500 w 80"/>
              <a:gd name="T1" fmla="*/ 80963 h 1873"/>
              <a:gd name="T2" fmla="*/ 73025 w 80"/>
              <a:gd name="T3" fmla="*/ 173038 h 1873"/>
              <a:gd name="T4" fmla="*/ 41275 w 80"/>
              <a:gd name="T5" fmla="*/ 265113 h 1873"/>
              <a:gd name="T6" fmla="*/ 63500 w 80"/>
              <a:gd name="T7" fmla="*/ 357188 h 1873"/>
              <a:gd name="T8" fmla="*/ 84138 w 80"/>
              <a:gd name="T9" fmla="*/ 449263 h 1873"/>
              <a:gd name="T10" fmla="*/ 73025 w 80"/>
              <a:gd name="T11" fmla="*/ 541338 h 1873"/>
              <a:gd name="T12" fmla="*/ 52388 w 80"/>
              <a:gd name="T13" fmla="*/ 644525 h 1873"/>
              <a:gd name="T14" fmla="*/ 73025 w 80"/>
              <a:gd name="T15" fmla="*/ 736600 h 1873"/>
              <a:gd name="T16" fmla="*/ 73025 w 80"/>
              <a:gd name="T17" fmla="*/ 841375 h 1873"/>
              <a:gd name="T18" fmla="*/ 52388 w 80"/>
              <a:gd name="T19" fmla="*/ 933450 h 1873"/>
              <a:gd name="T20" fmla="*/ 73025 w 80"/>
              <a:gd name="T21" fmla="*/ 1025525 h 1873"/>
              <a:gd name="T22" fmla="*/ 93663 w 80"/>
              <a:gd name="T23" fmla="*/ 1117600 h 1873"/>
              <a:gd name="T24" fmla="*/ 104775 w 80"/>
              <a:gd name="T25" fmla="*/ 1220788 h 1873"/>
              <a:gd name="T26" fmla="*/ 84138 w 80"/>
              <a:gd name="T27" fmla="*/ 1323975 h 1873"/>
              <a:gd name="T28" fmla="*/ 31750 w 80"/>
              <a:gd name="T29" fmla="*/ 1416050 h 1873"/>
              <a:gd name="T30" fmla="*/ 31750 w 80"/>
              <a:gd name="T31" fmla="*/ 1520825 h 1873"/>
              <a:gd name="T32" fmla="*/ 73025 w 80"/>
              <a:gd name="T33" fmla="*/ 1612900 h 1873"/>
              <a:gd name="T34" fmla="*/ 93663 w 80"/>
              <a:gd name="T35" fmla="*/ 1727200 h 1873"/>
              <a:gd name="T36" fmla="*/ 73025 w 80"/>
              <a:gd name="T37" fmla="*/ 1831975 h 1873"/>
              <a:gd name="T38" fmla="*/ 84138 w 80"/>
              <a:gd name="T39" fmla="*/ 1935163 h 1873"/>
              <a:gd name="T40" fmla="*/ 93663 w 80"/>
              <a:gd name="T41" fmla="*/ 2027238 h 1873"/>
              <a:gd name="T42" fmla="*/ 84138 w 80"/>
              <a:gd name="T43" fmla="*/ 2130425 h 1873"/>
              <a:gd name="T44" fmla="*/ 84138 w 80"/>
              <a:gd name="T45" fmla="*/ 2235200 h 1873"/>
              <a:gd name="T46" fmla="*/ 84138 w 80"/>
              <a:gd name="T47" fmla="*/ 2419350 h 1873"/>
              <a:gd name="T48" fmla="*/ 84138 w 80"/>
              <a:gd name="T49" fmla="*/ 2511425 h 1873"/>
              <a:gd name="T50" fmla="*/ 84138 w 80"/>
              <a:gd name="T51" fmla="*/ 2603500 h 1873"/>
              <a:gd name="T52" fmla="*/ 104775 w 80"/>
              <a:gd name="T53" fmla="*/ 2695575 h 1873"/>
              <a:gd name="T54" fmla="*/ 84138 w 80"/>
              <a:gd name="T55" fmla="*/ 2787650 h 1873"/>
              <a:gd name="T56" fmla="*/ 93663 w 80"/>
              <a:gd name="T57" fmla="*/ 2879725 h 1873"/>
              <a:gd name="T58" fmla="*/ 104775 w 80"/>
              <a:gd name="T59" fmla="*/ 2971800 h 1873"/>
              <a:gd name="T60" fmla="*/ 63500 w 80"/>
              <a:gd name="T61" fmla="*/ 2879725 h 1873"/>
              <a:gd name="T62" fmla="*/ 73025 w 80"/>
              <a:gd name="T63" fmla="*/ 2787650 h 1873"/>
              <a:gd name="T64" fmla="*/ 84138 w 80"/>
              <a:gd name="T65" fmla="*/ 2695575 h 1873"/>
              <a:gd name="T66" fmla="*/ 84138 w 80"/>
              <a:gd name="T67" fmla="*/ 2603500 h 1873"/>
              <a:gd name="T68" fmla="*/ 84138 w 80"/>
              <a:gd name="T69" fmla="*/ 2511425 h 1873"/>
              <a:gd name="T70" fmla="*/ 73025 w 80"/>
              <a:gd name="T71" fmla="*/ 2419350 h 1873"/>
              <a:gd name="T72" fmla="*/ 84138 w 80"/>
              <a:gd name="T73" fmla="*/ 2314575 h 1873"/>
              <a:gd name="T74" fmla="*/ 84138 w 80"/>
              <a:gd name="T75" fmla="*/ 2211388 h 1873"/>
              <a:gd name="T76" fmla="*/ 73025 w 80"/>
              <a:gd name="T77" fmla="*/ 2108200 h 1873"/>
              <a:gd name="T78" fmla="*/ 84138 w 80"/>
              <a:gd name="T79" fmla="*/ 2005013 h 1873"/>
              <a:gd name="T80" fmla="*/ 63500 w 80"/>
              <a:gd name="T81" fmla="*/ 1911350 h 1873"/>
              <a:gd name="T82" fmla="*/ 63500 w 80"/>
              <a:gd name="T83" fmla="*/ 1808163 h 1873"/>
              <a:gd name="T84" fmla="*/ 104775 w 80"/>
              <a:gd name="T85" fmla="*/ 1716088 h 1873"/>
              <a:gd name="T86" fmla="*/ 63500 w 80"/>
              <a:gd name="T87" fmla="*/ 1624013 h 1873"/>
              <a:gd name="T88" fmla="*/ 11113 w 80"/>
              <a:gd name="T89" fmla="*/ 1543050 h 1873"/>
              <a:gd name="T90" fmla="*/ 84138 w 80"/>
              <a:gd name="T91" fmla="*/ 1439863 h 1873"/>
              <a:gd name="T92" fmla="*/ 84138 w 80"/>
              <a:gd name="T93" fmla="*/ 1336675 h 1873"/>
              <a:gd name="T94" fmla="*/ 93663 w 80"/>
              <a:gd name="T95" fmla="*/ 1244600 h 1873"/>
              <a:gd name="T96" fmla="*/ 84138 w 80"/>
              <a:gd name="T97" fmla="*/ 1152525 h 1873"/>
              <a:gd name="T98" fmla="*/ 63500 w 80"/>
              <a:gd name="T99" fmla="*/ 1060450 h 1873"/>
              <a:gd name="T100" fmla="*/ 63500 w 80"/>
              <a:gd name="T101" fmla="*/ 966788 h 1873"/>
              <a:gd name="T102" fmla="*/ 114300 w 80"/>
              <a:gd name="T103" fmla="*/ 874713 h 1873"/>
              <a:gd name="T104" fmla="*/ 125413 w 80"/>
              <a:gd name="T105" fmla="*/ 771525 h 1873"/>
              <a:gd name="T106" fmla="*/ 84138 w 80"/>
              <a:gd name="T107" fmla="*/ 679450 h 1873"/>
              <a:gd name="T108" fmla="*/ 84138 w 80"/>
              <a:gd name="T109" fmla="*/ 587375 h 1873"/>
              <a:gd name="T110" fmla="*/ 52388 w 80"/>
              <a:gd name="T111" fmla="*/ 495300 h 1873"/>
              <a:gd name="T112" fmla="*/ 41275 w 80"/>
              <a:gd name="T113" fmla="*/ 392113 h 1873"/>
              <a:gd name="T114" fmla="*/ 63500 w 80"/>
              <a:gd name="T115" fmla="*/ 300038 h 1873"/>
              <a:gd name="T116" fmla="*/ 84138 w 80"/>
              <a:gd name="T117" fmla="*/ 207963 h 1873"/>
              <a:gd name="T118" fmla="*/ 52388 w 80"/>
              <a:gd name="T119" fmla="*/ 115888 h 1873"/>
              <a:gd name="T120" fmla="*/ 11113 w 80"/>
              <a:gd name="T121" fmla="*/ 23813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1" name="Freeform 21">
            <a:extLst>
              <a:ext uri="{FF2B5EF4-FFF2-40B4-BE49-F238E27FC236}">
                <a16:creationId xmlns:a16="http://schemas.microsoft.com/office/drawing/2014/main" id="{65F7A342-72E6-8216-366A-41FDA35963FE}"/>
              </a:ext>
            </a:extLst>
          </p:cNvPr>
          <p:cNvSpPr>
            <a:spLocks/>
          </p:cNvSpPr>
          <p:nvPr/>
        </p:nvSpPr>
        <p:spPr bwMode="auto">
          <a:xfrm>
            <a:off x="1477963" y="6337300"/>
            <a:ext cx="2371725" cy="127000"/>
          </a:xfrm>
          <a:custGeom>
            <a:avLst/>
            <a:gdLst>
              <a:gd name="T0" fmla="*/ 138113 w 1494"/>
              <a:gd name="T1" fmla="*/ 0 h 80"/>
              <a:gd name="T2" fmla="*/ 223838 w 1494"/>
              <a:gd name="T3" fmla="*/ 46038 h 80"/>
              <a:gd name="T4" fmla="*/ 320675 w 1494"/>
              <a:gd name="T5" fmla="*/ 68263 h 80"/>
              <a:gd name="T6" fmla="*/ 427038 w 1494"/>
              <a:gd name="T7" fmla="*/ 68263 h 80"/>
              <a:gd name="T8" fmla="*/ 533400 w 1494"/>
              <a:gd name="T9" fmla="*/ 103188 h 80"/>
              <a:gd name="T10" fmla="*/ 704850 w 1494"/>
              <a:gd name="T11" fmla="*/ 125413 h 80"/>
              <a:gd name="T12" fmla="*/ 833438 w 1494"/>
              <a:gd name="T13" fmla="*/ 114300 h 80"/>
              <a:gd name="T14" fmla="*/ 971550 w 1494"/>
              <a:gd name="T15" fmla="*/ 103188 h 80"/>
              <a:gd name="T16" fmla="*/ 1131888 w 1494"/>
              <a:gd name="T17" fmla="*/ 68263 h 80"/>
              <a:gd name="T18" fmla="*/ 1227138 w 1494"/>
              <a:gd name="T19" fmla="*/ 68263 h 80"/>
              <a:gd name="T20" fmla="*/ 1335088 w 1494"/>
              <a:gd name="T21" fmla="*/ 79375 h 80"/>
              <a:gd name="T22" fmla="*/ 1430338 w 1494"/>
              <a:gd name="T23" fmla="*/ 90488 h 80"/>
              <a:gd name="T24" fmla="*/ 1590675 w 1494"/>
              <a:gd name="T25" fmla="*/ 68263 h 80"/>
              <a:gd name="T26" fmla="*/ 1697038 w 1494"/>
              <a:gd name="T27" fmla="*/ 57150 h 80"/>
              <a:gd name="T28" fmla="*/ 1804988 w 1494"/>
              <a:gd name="T29" fmla="*/ 57150 h 80"/>
              <a:gd name="T30" fmla="*/ 1954213 w 1494"/>
              <a:gd name="T31" fmla="*/ 57150 h 80"/>
              <a:gd name="T32" fmla="*/ 2081213 w 1494"/>
              <a:gd name="T33" fmla="*/ 46038 h 80"/>
              <a:gd name="T34" fmla="*/ 2189163 w 1494"/>
              <a:gd name="T35" fmla="*/ 46038 h 80"/>
              <a:gd name="T36" fmla="*/ 2284413 w 1494"/>
              <a:gd name="T37" fmla="*/ 68263 h 80"/>
              <a:gd name="T38" fmla="*/ 2370138 w 1494"/>
              <a:gd name="T39" fmla="*/ 22225 h 80"/>
              <a:gd name="T40" fmla="*/ 2284413 w 1494"/>
              <a:gd name="T41" fmla="*/ 46038 h 80"/>
              <a:gd name="T42" fmla="*/ 2198688 w 1494"/>
              <a:gd name="T43" fmla="*/ 57150 h 80"/>
              <a:gd name="T44" fmla="*/ 2103438 w 1494"/>
              <a:gd name="T45" fmla="*/ 46038 h 80"/>
              <a:gd name="T46" fmla="*/ 1963738 w 1494"/>
              <a:gd name="T47" fmla="*/ 68263 h 80"/>
              <a:gd name="T48" fmla="*/ 1857375 w 1494"/>
              <a:gd name="T49" fmla="*/ 114300 h 80"/>
              <a:gd name="T50" fmla="*/ 1762125 w 1494"/>
              <a:gd name="T51" fmla="*/ 103188 h 80"/>
              <a:gd name="T52" fmla="*/ 1676400 w 1494"/>
              <a:gd name="T53" fmla="*/ 79375 h 80"/>
              <a:gd name="T54" fmla="*/ 1527175 w 1494"/>
              <a:gd name="T55" fmla="*/ 57150 h 80"/>
              <a:gd name="T56" fmla="*/ 1398588 w 1494"/>
              <a:gd name="T57" fmla="*/ 68263 h 80"/>
              <a:gd name="T58" fmla="*/ 1312863 w 1494"/>
              <a:gd name="T59" fmla="*/ 90488 h 80"/>
              <a:gd name="T60" fmla="*/ 1185863 w 1494"/>
              <a:gd name="T61" fmla="*/ 90488 h 80"/>
              <a:gd name="T62" fmla="*/ 1046163 w 1494"/>
              <a:gd name="T63" fmla="*/ 90488 h 80"/>
              <a:gd name="T64" fmla="*/ 960438 w 1494"/>
              <a:gd name="T65" fmla="*/ 79375 h 80"/>
              <a:gd name="T66" fmla="*/ 874713 w 1494"/>
              <a:gd name="T67" fmla="*/ 90488 h 80"/>
              <a:gd name="T68" fmla="*/ 768350 w 1494"/>
              <a:gd name="T69" fmla="*/ 103188 h 80"/>
              <a:gd name="T70" fmla="*/ 661988 w 1494"/>
              <a:gd name="T71" fmla="*/ 90488 h 80"/>
              <a:gd name="T72" fmla="*/ 576263 w 1494"/>
              <a:gd name="T73" fmla="*/ 57150 h 80"/>
              <a:gd name="T74" fmla="*/ 490538 w 1494"/>
              <a:gd name="T75" fmla="*/ 90488 h 80"/>
              <a:gd name="T76" fmla="*/ 406400 w 1494"/>
              <a:gd name="T77" fmla="*/ 90488 h 80"/>
              <a:gd name="T78" fmla="*/ 309563 w 1494"/>
              <a:gd name="T79" fmla="*/ 79375 h 80"/>
              <a:gd name="T80" fmla="*/ 223838 w 1494"/>
              <a:gd name="T81" fmla="*/ 11113 h 80"/>
              <a:gd name="T82" fmla="*/ 128588 w 1494"/>
              <a:gd name="T83" fmla="*/ 34925 h 80"/>
              <a:gd name="T84" fmla="*/ 42863 w 1494"/>
              <a:gd name="T85" fmla="*/ 57150 h 80"/>
              <a:gd name="T86" fmla="*/ 20638 w 1494"/>
              <a:gd name="T87" fmla="*/ 6826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2" name="Freeform 22">
            <a:extLst>
              <a:ext uri="{FF2B5EF4-FFF2-40B4-BE49-F238E27FC236}">
                <a16:creationId xmlns:a16="http://schemas.microsoft.com/office/drawing/2014/main" id="{22951707-75F6-AA0B-0AAC-073349465C95}"/>
              </a:ext>
            </a:extLst>
          </p:cNvPr>
          <p:cNvSpPr>
            <a:spLocks/>
          </p:cNvSpPr>
          <p:nvPr/>
        </p:nvSpPr>
        <p:spPr bwMode="auto">
          <a:xfrm>
            <a:off x="4402138" y="6311900"/>
            <a:ext cx="2733675" cy="128588"/>
          </a:xfrm>
          <a:custGeom>
            <a:avLst/>
            <a:gdLst>
              <a:gd name="T0" fmla="*/ 0 w 1722"/>
              <a:gd name="T1" fmla="*/ 0 h 81"/>
              <a:gd name="T2" fmla="*/ 2732088 w 1722"/>
              <a:gd name="T3" fmla="*/ 0 h 81"/>
              <a:gd name="T4" fmla="*/ 2732088 w 1722"/>
              <a:gd name="T5" fmla="*/ 0 h 81"/>
              <a:gd name="T6" fmla="*/ 2603500 w 1722"/>
              <a:gd name="T7" fmla="*/ 34925 h 81"/>
              <a:gd name="T8" fmla="*/ 2560638 w 1722"/>
              <a:gd name="T9" fmla="*/ 11113 h 81"/>
              <a:gd name="T10" fmla="*/ 2519363 w 1722"/>
              <a:gd name="T11" fmla="*/ 0 h 81"/>
              <a:gd name="T12" fmla="*/ 2476500 w 1722"/>
              <a:gd name="T13" fmla="*/ 23813 h 81"/>
              <a:gd name="T14" fmla="*/ 2433638 w 1722"/>
              <a:gd name="T15" fmla="*/ 69850 h 81"/>
              <a:gd name="T16" fmla="*/ 2390775 w 1722"/>
              <a:gd name="T17" fmla="*/ 92075 h 81"/>
              <a:gd name="T18" fmla="*/ 2347913 w 1722"/>
              <a:gd name="T19" fmla="*/ 115888 h 81"/>
              <a:gd name="T20" fmla="*/ 2251075 w 1722"/>
              <a:gd name="T21" fmla="*/ 127000 h 81"/>
              <a:gd name="T22" fmla="*/ 2144713 w 1722"/>
              <a:gd name="T23" fmla="*/ 127000 h 81"/>
              <a:gd name="T24" fmla="*/ 2081213 w 1722"/>
              <a:gd name="T25" fmla="*/ 115888 h 81"/>
              <a:gd name="T26" fmla="*/ 2038350 w 1722"/>
              <a:gd name="T27" fmla="*/ 103188 h 81"/>
              <a:gd name="T28" fmla="*/ 1984375 w 1722"/>
              <a:gd name="T29" fmla="*/ 115888 h 81"/>
              <a:gd name="T30" fmla="*/ 1943100 w 1722"/>
              <a:gd name="T31" fmla="*/ 115888 h 81"/>
              <a:gd name="T32" fmla="*/ 1857375 w 1722"/>
              <a:gd name="T33" fmla="*/ 115888 h 81"/>
              <a:gd name="T34" fmla="*/ 1782763 w 1722"/>
              <a:gd name="T35" fmla="*/ 103188 h 81"/>
              <a:gd name="T36" fmla="*/ 1739900 w 1722"/>
              <a:gd name="T37" fmla="*/ 103188 h 81"/>
              <a:gd name="T38" fmla="*/ 1674813 w 1722"/>
              <a:gd name="T39" fmla="*/ 92075 h 81"/>
              <a:gd name="T40" fmla="*/ 1633538 w 1722"/>
              <a:gd name="T41" fmla="*/ 92075 h 81"/>
              <a:gd name="T42" fmla="*/ 1590675 w 1722"/>
              <a:gd name="T43" fmla="*/ 57150 h 81"/>
              <a:gd name="T44" fmla="*/ 1536700 w 1722"/>
              <a:gd name="T45" fmla="*/ 23813 h 81"/>
              <a:gd name="T46" fmla="*/ 1482725 w 1722"/>
              <a:gd name="T47" fmla="*/ 23813 h 81"/>
              <a:gd name="T48" fmla="*/ 1441450 w 1722"/>
              <a:gd name="T49" fmla="*/ 23813 h 81"/>
              <a:gd name="T50" fmla="*/ 1398588 w 1722"/>
              <a:gd name="T51" fmla="*/ 23813 h 81"/>
              <a:gd name="T52" fmla="*/ 1344613 w 1722"/>
              <a:gd name="T53" fmla="*/ 46038 h 81"/>
              <a:gd name="T54" fmla="*/ 1249363 w 1722"/>
              <a:gd name="T55" fmla="*/ 69850 h 81"/>
              <a:gd name="T56" fmla="*/ 1195388 w 1722"/>
              <a:gd name="T57" fmla="*/ 80963 h 81"/>
              <a:gd name="T58" fmla="*/ 1152525 w 1722"/>
              <a:gd name="T59" fmla="*/ 80963 h 81"/>
              <a:gd name="T60" fmla="*/ 1089025 w 1722"/>
              <a:gd name="T61" fmla="*/ 69850 h 81"/>
              <a:gd name="T62" fmla="*/ 1046163 w 1722"/>
              <a:gd name="T63" fmla="*/ 46038 h 81"/>
              <a:gd name="T64" fmla="*/ 1003300 w 1722"/>
              <a:gd name="T65" fmla="*/ 34925 h 81"/>
              <a:gd name="T66" fmla="*/ 949325 w 1722"/>
              <a:gd name="T67" fmla="*/ 34925 h 81"/>
              <a:gd name="T68" fmla="*/ 896938 w 1722"/>
              <a:gd name="T69" fmla="*/ 34925 h 81"/>
              <a:gd name="T70" fmla="*/ 842963 w 1722"/>
              <a:gd name="T71" fmla="*/ 46038 h 81"/>
              <a:gd name="T72" fmla="*/ 757238 w 1722"/>
              <a:gd name="T73" fmla="*/ 46038 h 81"/>
              <a:gd name="T74" fmla="*/ 693738 w 1722"/>
              <a:gd name="T75" fmla="*/ 57150 h 81"/>
              <a:gd name="T76" fmla="*/ 639763 w 1722"/>
              <a:gd name="T77" fmla="*/ 69850 h 81"/>
              <a:gd name="T78" fmla="*/ 596900 w 1722"/>
              <a:gd name="T79" fmla="*/ 69850 h 81"/>
              <a:gd name="T80" fmla="*/ 544513 w 1722"/>
              <a:gd name="T81" fmla="*/ 69850 h 81"/>
              <a:gd name="T82" fmla="*/ 447675 w 1722"/>
              <a:gd name="T83" fmla="*/ 69850 h 81"/>
              <a:gd name="T84" fmla="*/ 363538 w 1722"/>
              <a:gd name="T85" fmla="*/ 46038 h 81"/>
              <a:gd name="T86" fmla="*/ 309563 w 1722"/>
              <a:gd name="T87" fmla="*/ 34925 h 81"/>
              <a:gd name="T88" fmla="*/ 266700 w 1722"/>
              <a:gd name="T89" fmla="*/ 34925 h 81"/>
              <a:gd name="T90" fmla="*/ 223838 w 1722"/>
              <a:gd name="T91" fmla="*/ 23813 h 81"/>
              <a:gd name="T92" fmla="*/ 180975 w 1722"/>
              <a:gd name="T93" fmla="*/ 11113 h 81"/>
              <a:gd name="T94" fmla="*/ 138113 w 1722"/>
              <a:gd name="T95" fmla="*/ 11113 h 81"/>
              <a:gd name="T96" fmla="*/ 96838 w 1722"/>
              <a:gd name="T97" fmla="*/ 23813 h 81"/>
              <a:gd name="T98" fmla="*/ 53975 w 1722"/>
              <a:gd name="T99" fmla="*/ 34925 h 81"/>
              <a:gd name="T100" fmla="*/ 11113 w 1722"/>
              <a:gd name="T101" fmla="*/ 57150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3" name="Freeform 23">
            <a:extLst>
              <a:ext uri="{FF2B5EF4-FFF2-40B4-BE49-F238E27FC236}">
                <a16:creationId xmlns:a16="http://schemas.microsoft.com/office/drawing/2014/main" id="{536C1CA5-9838-DEB0-ACCF-C777823AC2B8}"/>
              </a:ext>
            </a:extLst>
          </p:cNvPr>
          <p:cNvSpPr>
            <a:spLocks/>
          </p:cNvSpPr>
          <p:nvPr/>
        </p:nvSpPr>
        <p:spPr bwMode="auto">
          <a:xfrm>
            <a:off x="8588375" y="3179763"/>
            <a:ext cx="127000" cy="2168525"/>
          </a:xfrm>
          <a:custGeom>
            <a:avLst/>
            <a:gdLst>
              <a:gd name="T0" fmla="*/ 52388 w 80"/>
              <a:gd name="T1" fmla="*/ 173038 h 1366"/>
              <a:gd name="T2" fmla="*/ 93663 w 80"/>
              <a:gd name="T3" fmla="*/ 265113 h 1366"/>
              <a:gd name="T4" fmla="*/ 93663 w 80"/>
              <a:gd name="T5" fmla="*/ 368300 h 1366"/>
              <a:gd name="T6" fmla="*/ 63500 w 80"/>
              <a:gd name="T7" fmla="*/ 473075 h 1366"/>
              <a:gd name="T8" fmla="*/ 52388 w 80"/>
              <a:gd name="T9" fmla="*/ 576263 h 1366"/>
              <a:gd name="T10" fmla="*/ 63500 w 80"/>
              <a:gd name="T11" fmla="*/ 668338 h 1366"/>
              <a:gd name="T12" fmla="*/ 84138 w 80"/>
              <a:gd name="T13" fmla="*/ 784225 h 1366"/>
              <a:gd name="T14" fmla="*/ 84138 w 80"/>
              <a:gd name="T15" fmla="*/ 922338 h 1366"/>
              <a:gd name="T16" fmla="*/ 84138 w 80"/>
              <a:gd name="T17" fmla="*/ 1036638 h 1366"/>
              <a:gd name="T18" fmla="*/ 93663 w 80"/>
              <a:gd name="T19" fmla="*/ 1176338 h 1366"/>
              <a:gd name="T20" fmla="*/ 104775 w 80"/>
              <a:gd name="T21" fmla="*/ 1268413 h 1366"/>
              <a:gd name="T22" fmla="*/ 73025 w 80"/>
              <a:gd name="T23" fmla="*/ 1382713 h 1366"/>
              <a:gd name="T24" fmla="*/ 104775 w 80"/>
              <a:gd name="T25" fmla="*/ 1474788 h 1366"/>
              <a:gd name="T26" fmla="*/ 93663 w 80"/>
              <a:gd name="T27" fmla="*/ 1612900 h 1366"/>
              <a:gd name="T28" fmla="*/ 84138 w 80"/>
              <a:gd name="T29" fmla="*/ 1728788 h 1366"/>
              <a:gd name="T30" fmla="*/ 114300 w 80"/>
              <a:gd name="T31" fmla="*/ 1820863 h 1366"/>
              <a:gd name="T32" fmla="*/ 93663 w 80"/>
              <a:gd name="T33" fmla="*/ 1925638 h 1366"/>
              <a:gd name="T34" fmla="*/ 84138 w 80"/>
              <a:gd name="T35" fmla="*/ 2028825 h 1366"/>
              <a:gd name="T36" fmla="*/ 114300 w 80"/>
              <a:gd name="T37" fmla="*/ 2120900 h 1366"/>
              <a:gd name="T38" fmla="*/ 93663 w 80"/>
              <a:gd name="T39" fmla="*/ 2063750 h 1366"/>
              <a:gd name="T40" fmla="*/ 52388 w 80"/>
              <a:gd name="T41" fmla="*/ 1971675 h 1366"/>
              <a:gd name="T42" fmla="*/ 73025 w 80"/>
              <a:gd name="T43" fmla="*/ 1831975 h 1366"/>
              <a:gd name="T44" fmla="*/ 93663 w 80"/>
              <a:gd name="T45" fmla="*/ 1728788 h 1366"/>
              <a:gd name="T46" fmla="*/ 93663 w 80"/>
              <a:gd name="T47" fmla="*/ 1636713 h 1366"/>
              <a:gd name="T48" fmla="*/ 104775 w 80"/>
              <a:gd name="T49" fmla="*/ 1533525 h 1366"/>
              <a:gd name="T50" fmla="*/ 104775 w 80"/>
              <a:gd name="T51" fmla="*/ 1371600 h 1366"/>
              <a:gd name="T52" fmla="*/ 41275 w 80"/>
              <a:gd name="T53" fmla="*/ 1268413 h 1366"/>
              <a:gd name="T54" fmla="*/ 41275 w 80"/>
              <a:gd name="T55" fmla="*/ 1152525 h 1366"/>
              <a:gd name="T56" fmla="*/ 41275 w 80"/>
              <a:gd name="T57" fmla="*/ 1014413 h 1366"/>
              <a:gd name="T58" fmla="*/ 41275 w 80"/>
              <a:gd name="T59" fmla="*/ 922338 h 1366"/>
              <a:gd name="T60" fmla="*/ 63500 w 80"/>
              <a:gd name="T61" fmla="*/ 830263 h 1366"/>
              <a:gd name="T62" fmla="*/ 73025 w 80"/>
              <a:gd name="T63" fmla="*/ 714375 h 1366"/>
              <a:gd name="T64" fmla="*/ 73025 w 80"/>
              <a:gd name="T65" fmla="*/ 622300 h 1366"/>
              <a:gd name="T66" fmla="*/ 73025 w 80"/>
              <a:gd name="T67" fmla="*/ 506413 h 1366"/>
              <a:gd name="T68" fmla="*/ 73025 w 80"/>
              <a:gd name="T69" fmla="*/ 403225 h 1366"/>
              <a:gd name="T70" fmla="*/ 84138 w 80"/>
              <a:gd name="T71" fmla="*/ 311150 h 1366"/>
              <a:gd name="T72" fmla="*/ 73025 w 80"/>
              <a:gd name="T73" fmla="*/ 207963 h 1366"/>
              <a:gd name="T74" fmla="*/ 20638 w 80"/>
              <a:gd name="T75" fmla="*/ 115888 h 1366"/>
              <a:gd name="T76" fmla="*/ 11113 w 80"/>
              <a:gd name="T77" fmla="*/ 23813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4" name="Freeform 24">
            <a:extLst>
              <a:ext uri="{FF2B5EF4-FFF2-40B4-BE49-F238E27FC236}">
                <a16:creationId xmlns:a16="http://schemas.microsoft.com/office/drawing/2014/main" id="{0DFFFAC6-EEF2-FD94-202F-06F3517E5A98}"/>
              </a:ext>
            </a:extLst>
          </p:cNvPr>
          <p:cNvSpPr>
            <a:spLocks/>
          </p:cNvSpPr>
          <p:nvPr/>
        </p:nvSpPr>
        <p:spPr bwMode="auto">
          <a:xfrm>
            <a:off x="390525" y="323850"/>
            <a:ext cx="169863" cy="3389313"/>
          </a:xfrm>
          <a:custGeom>
            <a:avLst/>
            <a:gdLst>
              <a:gd name="T0" fmla="*/ 0 w 107"/>
              <a:gd name="T1" fmla="*/ 0 h 2135"/>
              <a:gd name="T2" fmla="*/ 168275 w 107"/>
              <a:gd name="T3" fmla="*/ 184150 h 2135"/>
              <a:gd name="T4" fmla="*/ 168275 w 107"/>
              <a:gd name="T5" fmla="*/ 1566863 h 2135"/>
              <a:gd name="T6" fmla="*/ 84138 w 107"/>
              <a:gd name="T7" fmla="*/ 1658938 h 2135"/>
              <a:gd name="T8" fmla="*/ 84138 w 107"/>
              <a:gd name="T9" fmla="*/ 1843088 h 2135"/>
              <a:gd name="T10" fmla="*/ 104775 w 107"/>
              <a:gd name="T11" fmla="*/ 1935163 h 2135"/>
              <a:gd name="T12" fmla="*/ 63500 w 107"/>
              <a:gd name="T13" fmla="*/ 2027238 h 2135"/>
              <a:gd name="T14" fmla="*/ 63500 w 107"/>
              <a:gd name="T15" fmla="*/ 2120900 h 2135"/>
              <a:gd name="T16" fmla="*/ 42863 w 107"/>
              <a:gd name="T17" fmla="*/ 2212975 h 2135"/>
              <a:gd name="T18" fmla="*/ 63500 w 107"/>
              <a:gd name="T19" fmla="*/ 2305050 h 2135"/>
              <a:gd name="T20" fmla="*/ 84138 w 107"/>
              <a:gd name="T21" fmla="*/ 2397125 h 2135"/>
              <a:gd name="T22" fmla="*/ 84138 w 107"/>
              <a:gd name="T23" fmla="*/ 2489200 h 2135"/>
              <a:gd name="T24" fmla="*/ 104775 w 107"/>
              <a:gd name="T25" fmla="*/ 2581275 h 2135"/>
              <a:gd name="T26" fmla="*/ 63500 w 107"/>
              <a:gd name="T27" fmla="*/ 2673350 h 2135"/>
              <a:gd name="T28" fmla="*/ 42863 w 107"/>
              <a:gd name="T29" fmla="*/ 2765425 h 2135"/>
              <a:gd name="T30" fmla="*/ 42863 w 107"/>
              <a:gd name="T31" fmla="*/ 2857500 h 2135"/>
              <a:gd name="T32" fmla="*/ 63500 w 107"/>
              <a:gd name="T33" fmla="*/ 2973388 h 2135"/>
              <a:gd name="T34" fmla="*/ 63500 w 107"/>
              <a:gd name="T35" fmla="*/ 3087688 h 2135"/>
              <a:gd name="T36" fmla="*/ 42863 w 107"/>
              <a:gd name="T37" fmla="*/ 3203575 h 2135"/>
              <a:gd name="T38" fmla="*/ 63500 w 107"/>
              <a:gd name="T39" fmla="*/ 3295650 h 2135"/>
              <a:gd name="T40" fmla="*/ 84138 w 107"/>
              <a:gd name="T41" fmla="*/ 3387725 h 2135"/>
              <a:gd name="T42" fmla="*/ 20638 w 107"/>
              <a:gd name="T43" fmla="*/ 3271838 h 2135"/>
              <a:gd name="T44" fmla="*/ 20638 w 107"/>
              <a:gd name="T45" fmla="*/ 3133725 h 2135"/>
              <a:gd name="T46" fmla="*/ 20638 w 107"/>
              <a:gd name="T47" fmla="*/ 3041650 h 2135"/>
              <a:gd name="T48" fmla="*/ 42863 w 107"/>
              <a:gd name="T49" fmla="*/ 2949575 h 2135"/>
              <a:gd name="T50" fmla="*/ 63500 w 107"/>
              <a:gd name="T51" fmla="*/ 2857500 h 2135"/>
              <a:gd name="T52" fmla="*/ 63500 w 107"/>
              <a:gd name="T53" fmla="*/ 2673350 h 2135"/>
              <a:gd name="T54" fmla="*/ 63500 w 107"/>
              <a:gd name="T55" fmla="*/ 2535238 h 2135"/>
              <a:gd name="T56" fmla="*/ 63500 w 107"/>
              <a:gd name="T57" fmla="*/ 2443163 h 2135"/>
              <a:gd name="T58" fmla="*/ 63500 w 107"/>
              <a:gd name="T59" fmla="*/ 2351088 h 2135"/>
              <a:gd name="T60" fmla="*/ 84138 w 107"/>
              <a:gd name="T61" fmla="*/ 2259013 h 2135"/>
              <a:gd name="T62" fmla="*/ 84138 w 107"/>
              <a:gd name="T63" fmla="*/ 2143125 h 2135"/>
              <a:gd name="T64" fmla="*/ 84138 w 107"/>
              <a:gd name="T65" fmla="*/ 2051050 h 2135"/>
              <a:gd name="T66" fmla="*/ 63500 w 107"/>
              <a:gd name="T67" fmla="*/ 1958975 h 2135"/>
              <a:gd name="T68" fmla="*/ 63500 w 107"/>
              <a:gd name="T69" fmla="*/ 1866900 h 2135"/>
              <a:gd name="T70" fmla="*/ 84138 w 107"/>
              <a:gd name="T71" fmla="*/ 1774825 h 2135"/>
              <a:gd name="T72" fmla="*/ 104775 w 107"/>
              <a:gd name="T73" fmla="*/ 1682750 h 2135"/>
              <a:gd name="T74" fmla="*/ 104775 w 107"/>
              <a:gd name="T75" fmla="*/ 1566863 h 2135"/>
              <a:gd name="T76" fmla="*/ 104775 w 107"/>
              <a:gd name="T77" fmla="*/ 1474788 h 2135"/>
              <a:gd name="T78" fmla="*/ 104775 w 107"/>
              <a:gd name="T79" fmla="*/ 1382713 h 2135"/>
              <a:gd name="T80" fmla="*/ 104775 w 107"/>
              <a:gd name="T81" fmla="*/ 1266825 h 2135"/>
              <a:gd name="T82" fmla="*/ 104775 w 107"/>
              <a:gd name="T83" fmla="*/ 1152525 h 2135"/>
              <a:gd name="T84" fmla="*/ 104775 w 107"/>
              <a:gd name="T85" fmla="*/ 1060450 h 2135"/>
              <a:gd name="T86" fmla="*/ 104775 w 107"/>
              <a:gd name="T87" fmla="*/ 876300 h 2135"/>
              <a:gd name="T88" fmla="*/ 84138 w 107"/>
              <a:gd name="T89" fmla="*/ 784225 h 2135"/>
              <a:gd name="T90" fmla="*/ 84138 w 107"/>
              <a:gd name="T91" fmla="*/ 692150 h 2135"/>
              <a:gd name="T92" fmla="*/ 84138 w 107"/>
              <a:gd name="T93" fmla="*/ 598488 h 2135"/>
              <a:gd name="T94" fmla="*/ 84138 w 107"/>
              <a:gd name="T95" fmla="*/ 506413 h 2135"/>
              <a:gd name="T96" fmla="*/ 84138 w 107"/>
              <a:gd name="T97" fmla="*/ 414338 h 2135"/>
              <a:gd name="T98" fmla="*/ 84138 w 107"/>
              <a:gd name="T99" fmla="*/ 322263 h 2135"/>
              <a:gd name="T100" fmla="*/ 84138 w 107"/>
              <a:gd name="T101" fmla="*/ 230188 h 2135"/>
              <a:gd name="T102" fmla="*/ 42863 w 107"/>
              <a:gd name="T103" fmla="*/ 138113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5" name="Freeform 25">
            <a:extLst>
              <a:ext uri="{FF2B5EF4-FFF2-40B4-BE49-F238E27FC236}">
                <a16:creationId xmlns:a16="http://schemas.microsoft.com/office/drawing/2014/main" id="{8339AEC1-B482-B2CE-7ECF-97223628D7A6}"/>
              </a:ext>
            </a:extLst>
          </p:cNvPr>
          <p:cNvSpPr>
            <a:spLocks/>
          </p:cNvSpPr>
          <p:nvPr/>
        </p:nvSpPr>
        <p:spPr bwMode="auto">
          <a:xfrm>
            <a:off x="412750" y="693738"/>
            <a:ext cx="147638" cy="2697162"/>
          </a:xfrm>
          <a:custGeom>
            <a:avLst/>
            <a:gdLst>
              <a:gd name="T0" fmla="*/ 146050 w 93"/>
              <a:gd name="T1" fmla="*/ 0 h 1699"/>
              <a:gd name="T2" fmla="*/ 125413 w 93"/>
              <a:gd name="T3" fmla="*/ 115887 h 1699"/>
              <a:gd name="T4" fmla="*/ 125413 w 93"/>
              <a:gd name="T5" fmla="*/ 207962 h 1699"/>
              <a:gd name="T6" fmla="*/ 104775 w 93"/>
              <a:gd name="T7" fmla="*/ 300037 h 1699"/>
              <a:gd name="T8" fmla="*/ 41275 w 93"/>
              <a:gd name="T9" fmla="*/ 392112 h 1699"/>
              <a:gd name="T10" fmla="*/ 41275 w 93"/>
              <a:gd name="T11" fmla="*/ 484187 h 1699"/>
              <a:gd name="T12" fmla="*/ 41275 w 93"/>
              <a:gd name="T13" fmla="*/ 576262 h 1699"/>
              <a:gd name="T14" fmla="*/ 61913 w 93"/>
              <a:gd name="T15" fmla="*/ 668337 h 1699"/>
              <a:gd name="T16" fmla="*/ 84138 w 93"/>
              <a:gd name="T17" fmla="*/ 760412 h 1699"/>
              <a:gd name="T18" fmla="*/ 84138 w 93"/>
              <a:gd name="T19" fmla="*/ 852487 h 1699"/>
              <a:gd name="T20" fmla="*/ 61913 w 93"/>
              <a:gd name="T21" fmla="*/ 968375 h 1699"/>
              <a:gd name="T22" fmla="*/ 61913 w 93"/>
              <a:gd name="T23" fmla="*/ 1060450 h 1699"/>
              <a:gd name="T24" fmla="*/ 61913 w 93"/>
              <a:gd name="T25" fmla="*/ 1152525 h 1699"/>
              <a:gd name="T26" fmla="*/ 61913 w 93"/>
              <a:gd name="T27" fmla="*/ 1244600 h 1699"/>
              <a:gd name="T28" fmla="*/ 20638 w 93"/>
              <a:gd name="T29" fmla="*/ 1358900 h 1699"/>
              <a:gd name="T30" fmla="*/ 0 w 93"/>
              <a:gd name="T31" fmla="*/ 1450975 h 1699"/>
              <a:gd name="T32" fmla="*/ 0 w 93"/>
              <a:gd name="T33" fmla="*/ 1543050 h 1699"/>
              <a:gd name="T34" fmla="*/ 41275 w 93"/>
              <a:gd name="T35" fmla="*/ 1635125 h 1699"/>
              <a:gd name="T36" fmla="*/ 41275 w 93"/>
              <a:gd name="T37" fmla="*/ 1751012 h 1699"/>
              <a:gd name="T38" fmla="*/ 20638 w 93"/>
              <a:gd name="T39" fmla="*/ 1866900 h 1699"/>
              <a:gd name="T40" fmla="*/ 20638 w 93"/>
              <a:gd name="T41" fmla="*/ 1958975 h 1699"/>
              <a:gd name="T42" fmla="*/ 20638 w 93"/>
              <a:gd name="T43" fmla="*/ 2051050 h 1699"/>
              <a:gd name="T44" fmla="*/ 20638 w 93"/>
              <a:gd name="T45" fmla="*/ 2143125 h 1699"/>
              <a:gd name="T46" fmla="*/ 0 w 93"/>
              <a:gd name="T47" fmla="*/ 2235200 h 1699"/>
              <a:gd name="T48" fmla="*/ 0 w 93"/>
              <a:gd name="T49" fmla="*/ 2327275 h 1699"/>
              <a:gd name="T50" fmla="*/ 20638 w 93"/>
              <a:gd name="T51" fmla="*/ 2419350 h 1699"/>
              <a:gd name="T52" fmla="*/ 84138 w 93"/>
              <a:gd name="T53" fmla="*/ 2511425 h 1699"/>
              <a:gd name="T54" fmla="*/ 84138 w 93"/>
              <a:gd name="T55" fmla="*/ 2603500 h 1699"/>
              <a:gd name="T56" fmla="*/ 41275 w 93"/>
              <a:gd name="T57" fmla="*/ 2695575 h 1699"/>
              <a:gd name="T58" fmla="*/ 84138 w 93"/>
              <a:gd name="T59" fmla="*/ 2603500 h 1699"/>
              <a:gd name="T60" fmla="*/ 61913 w 93"/>
              <a:gd name="T61" fmla="*/ 2487612 h 1699"/>
              <a:gd name="T62" fmla="*/ 41275 w 93"/>
              <a:gd name="T63" fmla="*/ 2395537 h 1699"/>
              <a:gd name="T64" fmla="*/ 41275 w 93"/>
              <a:gd name="T65" fmla="*/ 2281237 h 1699"/>
              <a:gd name="T66" fmla="*/ 41275 w 93"/>
              <a:gd name="T67" fmla="*/ 2189162 h 1699"/>
              <a:gd name="T68" fmla="*/ 41275 w 93"/>
              <a:gd name="T69" fmla="*/ 2097087 h 1699"/>
              <a:gd name="T70" fmla="*/ 41275 w 93"/>
              <a:gd name="T71" fmla="*/ 2005012 h 1699"/>
              <a:gd name="T72" fmla="*/ 41275 w 93"/>
              <a:gd name="T73" fmla="*/ 1912937 h 1699"/>
              <a:gd name="T74" fmla="*/ 84138 w 93"/>
              <a:gd name="T75" fmla="*/ 1820862 h 1699"/>
              <a:gd name="T76" fmla="*/ 104775 w 93"/>
              <a:gd name="T77" fmla="*/ 1727200 h 1699"/>
              <a:gd name="T78" fmla="*/ 61913 w 93"/>
              <a:gd name="T79" fmla="*/ 1635125 h 1699"/>
              <a:gd name="T80" fmla="*/ 20638 w 93"/>
              <a:gd name="T81" fmla="*/ 1543050 h 1699"/>
              <a:gd name="T82" fmla="*/ 20638 w 93"/>
              <a:gd name="T83" fmla="*/ 1450975 h 1699"/>
              <a:gd name="T84" fmla="*/ 41275 w 93"/>
              <a:gd name="T85" fmla="*/ 1358900 h 1699"/>
              <a:gd name="T86" fmla="*/ 61913 w 93"/>
              <a:gd name="T87" fmla="*/ 1266825 h 1699"/>
              <a:gd name="T88" fmla="*/ 61913 w 93"/>
              <a:gd name="T89" fmla="*/ 1174750 h 1699"/>
              <a:gd name="T90" fmla="*/ 84138 w 93"/>
              <a:gd name="T91" fmla="*/ 1082675 h 1699"/>
              <a:gd name="T92" fmla="*/ 104775 w 93"/>
              <a:gd name="T93" fmla="*/ 990600 h 1699"/>
              <a:gd name="T94" fmla="*/ 104775 w 93"/>
              <a:gd name="T95" fmla="*/ 898525 h 1699"/>
              <a:gd name="T96" fmla="*/ 84138 w 93"/>
              <a:gd name="T97" fmla="*/ 806450 h 1699"/>
              <a:gd name="T98" fmla="*/ 61913 w 93"/>
              <a:gd name="T99" fmla="*/ 714375 h 1699"/>
              <a:gd name="T100" fmla="*/ 41275 w 93"/>
              <a:gd name="T101" fmla="*/ 622300 h 1699"/>
              <a:gd name="T102" fmla="*/ 41275 w 93"/>
              <a:gd name="T103" fmla="*/ 530225 h 1699"/>
              <a:gd name="T104" fmla="*/ 41275 w 93"/>
              <a:gd name="T105" fmla="*/ 438150 h 1699"/>
              <a:gd name="T106" fmla="*/ 104775 w 93"/>
              <a:gd name="T107" fmla="*/ 346075 h 1699"/>
              <a:gd name="T108" fmla="*/ 104775 w 93"/>
              <a:gd name="T109" fmla="*/ 254000 h 1699"/>
              <a:gd name="T110" fmla="*/ 104775 w 93"/>
              <a:gd name="T111" fmla="*/ 161925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6" name="Freeform 26">
            <a:extLst>
              <a:ext uri="{FF2B5EF4-FFF2-40B4-BE49-F238E27FC236}">
                <a16:creationId xmlns:a16="http://schemas.microsoft.com/office/drawing/2014/main" id="{7E4BC1BE-1CBD-EBB7-A839-2BE5D90FBC18}"/>
              </a:ext>
            </a:extLst>
          </p:cNvPr>
          <p:cNvSpPr>
            <a:spLocks/>
          </p:cNvSpPr>
          <p:nvPr/>
        </p:nvSpPr>
        <p:spPr bwMode="auto">
          <a:xfrm>
            <a:off x="1843088" y="323850"/>
            <a:ext cx="4011612" cy="185738"/>
          </a:xfrm>
          <a:custGeom>
            <a:avLst/>
            <a:gdLst>
              <a:gd name="T0" fmla="*/ 128587 w 2527"/>
              <a:gd name="T1" fmla="*/ 115888 h 117"/>
              <a:gd name="T2" fmla="*/ 298450 w 2527"/>
              <a:gd name="T3" fmla="*/ 69850 h 117"/>
              <a:gd name="T4" fmla="*/ 469900 w 2527"/>
              <a:gd name="T5" fmla="*/ 92075 h 117"/>
              <a:gd name="T6" fmla="*/ 661987 w 2527"/>
              <a:gd name="T7" fmla="*/ 138113 h 117"/>
              <a:gd name="T8" fmla="*/ 831850 w 2527"/>
              <a:gd name="T9" fmla="*/ 138113 h 117"/>
              <a:gd name="T10" fmla="*/ 1023937 w 2527"/>
              <a:gd name="T11" fmla="*/ 115888 h 117"/>
              <a:gd name="T12" fmla="*/ 1322387 w 2527"/>
              <a:gd name="T13" fmla="*/ 92075 h 117"/>
              <a:gd name="T14" fmla="*/ 1493837 w 2527"/>
              <a:gd name="T15" fmla="*/ 69850 h 117"/>
              <a:gd name="T16" fmla="*/ 1684337 w 2527"/>
              <a:gd name="T17" fmla="*/ 92075 h 117"/>
              <a:gd name="T18" fmla="*/ 1919287 w 2527"/>
              <a:gd name="T19" fmla="*/ 92075 h 117"/>
              <a:gd name="T20" fmla="*/ 2133600 w 2527"/>
              <a:gd name="T21" fmla="*/ 69850 h 117"/>
              <a:gd name="T22" fmla="*/ 2303462 w 2527"/>
              <a:gd name="T23" fmla="*/ 69850 h 117"/>
              <a:gd name="T24" fmla="*/ 2474912 w 2527"/>
              <a:gd name="T25" fmla="*/ 0 h 117"/>
              <a:gd name="T26" fmla="*/ 3924300 w 2527"/>
              <a:gd name="T27" fmla="*/ 0 h 117"/>
              <a:gd name="T28" fmla="*/ 3924300 w 2527"/>
              <a:gd name="T29" fmla="*/ 92075 h 117"/>
              <a:gd name="T30" fmla="*/ 3732212 w 2527"/>
              <a:gd name="T31" fmla="*/ 92075 h 117"/>
              <a:gd name="T32" fmla="*/ 3562350 w 2527"/>
              <a:gd name="T33" fmla="*/ 92075 h 117"/>
              <a:gd name="T34" fmla="*/ 3370262 w 2527"/>
              <a:gd name="T35" fmla="*/ 115888 h 117"/>
              <a:gd name="T36" fmla="*/ 3198812 w 2527"/>
              <a:gd name="T37" fmla="*/ 138113 h 117"/>
              <a:gd name="T38" fmla="*/ 2965450 w 2527"/>
              <a:gd name="T39" fmla="*/ 115888 h 117"/>
              <a:gd name="T40" fmla="*/ 2794000 w 2527"/>
              <a:gd name="T41" fmla="*/ 92075 h 117"/>
              <a:gd name="T42" fmla="*/ 2601912 w 2527"/>
              <a:gd name="T43" fmla="*/ 92075 h 117"/>
              <a:gd name="T44" fmla="*/ 2432050 w 2527"/>
              <a:gd name="T45" fmla="*/ 115888 h 117"/>
              <a:gd name="T46" fmla="*/ 2260600 w 2527"/>
              <a:gd name="T47" fmla="*/ 115888 h 117"/>
              <a:gd name="T48" fmla="*/ 2090737 w 2527"/>
              <a:gd name="T49" fmla="*/ 92075 h 117"/>
              <a:gd name="T50" fmla="*/ 1727200 w 2527"/>
              <a:gd name="T51" fmla="*/ 115888 h 117"/>
              <a:gd name="T52" fmla="*/ 1535112 w 2527"/>
              <a:gd name="T53" fmla="*/ 115888 h 117"/>
              <a:gd name="T54" fmla="*/ 1343025 w 2527"/>
              <a:gd name="T55" fmla="*/ 138113 h 117"/>
              <a:gd name="T56" fmla="*/ 1152525 w 2527"/>
              <a:gd name="T57" fmla="*/ 115888 h 117"/>
              <a:gd name="T58" fmla="*/ 938212 w 2527"/>
              <a:gd name="T59" fmla="*/ 115888 h 117"/>
              <a:gd name="T60" fmla="*/ 746125 w 2527"/>
              <a:gd name="T61" fmla="*/ 115888 h 117"/>
              <a:gd name="T62" fmla="*/ 576262 w 2527"/>
              <a:gd name="T63" fmla="*/ 115888 h 117"/>
              <a:gd name="T64" fmla="*/ 404812 w 2527"/>
              <a:gd name="T65" fmla="*/ 69850 h 117"/>
              <a:gd name="T66" fmla="*/ 234950 w 2527"/>
              <a:gd name="T67" fmla="*/ 115888 h 117"/>
              <a:gd name="T68" fmla="*/ 0 w 2527"/>
              <a:gd name="T69" fmla="*/ 184150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6107" name="Freeform 27">
            <a:extLst>
              <a:ext uri="{FF2B5EF4-FFF2-40B4-BE49-F238E27FC236}">
                <a16:creationId xmlns:a16="http://schemas.microsoft.com/office/drawing/2014/main" id="{2C4E639F-AABF-A84C-0FFB-DE140E05B5B7}"/>
              </a:ext>
            </a:extLst>
          </p:cNvPr>
          <p:cNvSpPr>
            <a:spLocks/>
          </p:cNvSpPr>
          <p:nvPr/>
        </p:nvSpPr>
        <p:spPr bwMode="auto">
          <a:xfrm>
            <a:off x="4873625" y="323850"/>
            <a:ext cx="2798763" cy="119063"/>
          </a:xfrm>
          <a:custGeom>
            <a:avLst/>
            <a:gdLst>
              <a:gd name="T0" fmla="*/ 298450 w 1763"/>
              <a:gd name="T1" fmla="*/ 0 h 75"/>
              <a:gd name="T2" fmla="*/ 576263 w 1763"/>
              <a:gd name="T3" fmla="*/ 117475 h 75"/>
              <a:gd name="T4" fmla="*/ 704850 w 1763"/>
              <a:gd name="T5" fmla="*/ 117475 h 75"/>
              <a:gd name="T6" fmla="*/ 896938 w 1763"/>
              <a:gd name="T7" fmla="*/ 117475 h 75"/>
              <a:gd name="T8" fmla="*/ 982663 w 1763"/>
              <a:gd name="T9" fmla="*/ 117475 h 75"/>
              <a:gd name="T10" fmla="*/ 1109663 w 1763"/>
              <a:gd name="T11" fmla="*/ 93663 h 75"/>
              <a:gd name="T12" fmla="*/ 1195388 w 1763"/>
              <a:gd name="T13" fmla="*/ 93663 h 75"/>
              <a:gd name="T14" fmla="*/ 1281113 w 1763"/>
              <a:gd name="T15" fmla="*/ 69850 h 75"/>
              <a:gd name="T16" fmla="*/ 1387475 w 1763"/>
              <a:gd name="T17" fmla="*/ 69850 h 75"/>
              <a:gd name="T18" fmla="*/ 1473200 w 1763"/>
              <a:gd name="T19" fmla="*/ 69850 h 75"/>
              <a:gd name="T20" fmla="*/ 1579563 w 1763"/>
              <a:gd name="T21" fmla="*/ 117475 h 75"/>
              <a:gd name="T22" fmla="*/ 1751013 w 1763"/>
              <a:gd name="T23" fmla="*/ 117475 h 75"/>
              <a:gd name="T24" fmla="*/ 1836738 w 1763"/>
              <a:gd name="T25" fmla="*/ 117475 h 75"/>
              <a:gd name="T26" fmla="*/ 1922463 w 1763"/>
              <a:gd name="T27" fmla="*/ 117475 h 75"/>
              <a:gd name="T28" fmla="*/ 2114550 w 1763"/>
              <a:gd name="T29" fmla="*/ 117475 h 75"/>
              <a:gd name="T30" fmla="*/ 2220913 w 1763"/>
              <a:gd name="T31" fmla="*/ 93663 h 75"/>
              <a:gd name="T32" fmla="*/ 2306638 w 1763"/>
              <a:gd name="T33" fmla="*/ 69850 h 75"/>
              <a:gd name="T34" fmla="*/ 2390775 w 1763"/>
              <a:gd name="T35" fmla="*/ 69850 h 75"/>
              <a:gd name="T36" fmla="*/ 2476500 w 1763"/>
              <a:gd name="T37" fmla="*/ 47625 h 75"/>
              <a:gd name="T38" fmla="*/ 2625725 w 1763"/>
              <a:gd name="T39" fmla="*/ 47625 h 75"/>
              <a:gd name="T40" fmla="*/ 2711450 w 1763"/>
              <a:gd name="T41" fmla="*/ 47625 h 75"/>
              <a:gd name="T42" fmla="*/ 2797175 w 1763"/>
              <a:gd name="T43" fmla="*/ 47625 h 75"/>
              <a:gd name="T44" fmla="*/ 2711450 w 1763"/>
              <a:gd name="T45" fmla="*/ 47625 h 75"/>
              <a:gd name="T46" fmla="*/ 2625725 w 1763"/>
              <a:gd name="T47" fmla="*/ 69850 h 75"/>
              <a:gd name="T48" fmla="*/ 2541588 w 1763"/>
              <a:gd name="T49" fmla="*/ 117475 h 75"/>
              <a:gd name="T50" fmla="*/ 2455863 w 1763"/>
              <a:gd name="T51" fmla="*/ 117475 h 75"/>
              <a:gd name="T52" fmla="*/ 2370138 w 1763"/>
              <a:gd name="T53" fmla="*/ 117475 h 75"/>
              <a:gd name="T54" fmla="*/ 2263775 w 1763"/>
              <a:gd name="T55" fmla="*/ 93663 h 75"/>
              <a:gd name="T56" fmla="*/ 2178050 w 1763"/>
              <a:gd name="T57" fmla="*/ 93663 h 75"/>
              <a:gd name="T58" fmla="*/ 1985963 w 1763"/>
              <a:gd name="T59" fmla="*/ 93663 h 75"/>
              <a:gd name="T60" fmla="*/ 1879600 w 1763"/>
              <a:gd name="T61" fmla="*/ 93663 h 75"/>
              <a:gd name="T62" fmla="*/ 1771650 w 1763"/>
              <a:gd name="T63" fmla="*/ 93663 h 75"/>
              <a:gd name="T64" fmla="*/ 1601788 w 1763"/>
              <a:gd name="T65" fmla="*/ 93663 h 75"/>
              <a:gd name="T66" fmla="*/ 1516063 w 1763"/>
              <a:gd name="T67" fmla="*/ 93663 h 75"/>
              <a:gd name="T68" fmla="*/ 1409700 w 1763"/>
              <a:gd name="T69" fmla="*/ 93663 h 75"/>
              <a:gd name="T70" fmla="*/ 1301750 w 1763"/>
              <a:gd name="T71" fmla="*/ 117475 h 75"/>
              <a:gd name="T72" fmla="*/ 1217613 w 1763"/>
              <a:gd name="T73" fmla="*/ 117475 h 75"/>
              <a:gd name="T74" fmla="*/ 1109663 w 1763"/>
              <a:gd name="T75" fmla="*/ 93663 h 75"/>
              <a:gd name="T76" fmla="*/ 1025525 w 1763"/>
              <a:gd name="T77" fmla="*/ 69850 h 75"/>
              <a:gd name="T78" fmla="*/ 939800 w 1763"/>
              <a:gd name="T79" fmla="*/ 69850 h 75"/>
              <a:gd name="T80" fmla="*/ 854075 w 1763"/>
              <a:gd name="T81" fmla="*/ 69850 h 75"/>
              <a:gd name="T82" fmla="*/ 768350 w 1763"/>
              <a:gd name="T83" fmla="*/ 93663 h 75"/>
              <a:gd name="T84" fmla="*/ 682625 w 1763"/>
              <a:gd name="T85" fmla="*/ 93663 h 75"/>
              <a:gd name="T86" fmla="*/ 598488 w 1763"/>
              <a:gd name="T87" fmla="*/ 47625 h 75"/>
              <a:gd name="T88" fmla="*/ 512763 w 1763"/>
              <a:gd name="T89" fmla="*/ 23813 h 75"/>
              <a:gd name="T90" fmla="*/ 427038 w 1763"/>
              <a:gd name="T91" fmla="*/ 23813 h 75"/>
              <a:gd name="T92" fmla="*/ 341313 w 1763"/>
              <a:gd name="T93" fmla="*/ 23813 h 75"/>
              <a:gd name="T94" fmla="*/ 255588 w 1763"/>
              <a:gd name="T95" fmla="*/ 23813 h 75"/>
              <a:gd name="T96" fmla="*/ 171450 w 1763"/>
              <a:gd name="T97" fmla="*/ 47625 h 75"/>
              <a:gd name="T98" fmla="*/ 85725 w 1763"/>
              <a:gd name="T99" fmla="*/ 69850 h 75"/>
              <a:gd name="T100" fmla="*/ 0 w 1763"/>
              <a:gd name="T101" fmla="*/ 93663 h 75"/>
              <a:gd name="T102" fmla="*/ 85725 w 1763"/>
              <a:gd name="T103" fmla="*/ 93663 h 75"/>
              <a:gd name="T104" fmla="*/ 171450 w 1763"/>
              <a:gd name="T105" fmla="*/ 47625 h 75"/>
              <a:gd name="T106" fmla="*/ 255588 w 1763"/>
              <a:gd name="T107" fmla="*/ 47625 h 75"/>
              <a:gd name="T108" fmla="*/ 298450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2074" name="Group 28">
            <a:extLst>
              <a:ext uri="{FF2B5EF4-FFF2-40B4-BE49-F238E27FC236}">
                <a16:creationId xmlns:a16="http://schemas.microsoft.com/office/drawing/2014/main" id="{09248D6A-DD4A-3341-F840-DDF28266B9A9}"/>
              </a:ext>
            </a:extLst>
          </p:cNvPr>
          <p:cNvGrpSpPr>
            <a:grpSpLocks/>
          </p:cNvGrpSpPr>
          <p:nvPr/>
        </p:nvGrpSpPr>
        <p:grpSpPr bwMode="auto">
          <a:xfrm>
            <a:off x="0" y="0"/>
            <a:ext cx="1978025" cy="1955800"/>
            <a:chOff x="0" y="0"/>
            <a:chExt cx="1246" cy="1232"/>
          </a:xfrm>
        </p:grpSpPr>
        <p:sp>
          <p:nvSpPr>
            <p:cNvPr id="46109" name="Rectangle 29">
              <a:extLst>
                <a:ext uri="{FF2B5EF4-FFF2-40B4-BE49-F238E27FC236}">
                  <a16:creationId xmlns:a16="http://schemas.microsoft.com/office/drawing/2014/main" id="{C7CBF392-0097-885D-BAD3-9AE599C19F2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46110" name="Rectangle 30">
              <a:extLst>
                <a:ext uri="{FF2B5EF4-FFF2-40B4-BE49-F238E27FC236}">
                  <a16:creationId xmlns:a16="http://schemas.microsoft.com/office/drawing/2014/main" id="{9631895F-5E6D-DE4C-2BB9-E8F3BBF08DD8}"/>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46111" name="Rectangle 31">
              <a:extLst>
                <a:ext uri="{FF2B5EF4-FFF2-40B4-BE49-F238E27FC236}">
                  <a16:creationId xmlns:a16="http://schemas.microsoft.com/office/drawing/2014/main" id="{5BFFAC52-5B47-C208-3E9A-1E003BC7B22B}"/>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grpSp>
      <p:sp>
        <p:nvSpPr>
          <p:cNvPr id="46112" name="Text Box 32">
            <a:extLst>
              <a:ext uri="{FF2B5EF4-FFF2-40B4-BE49-F238E27FC236}">
                <a16:creationId xmlns:a16="http://schemas.microsoft.com/office/drawing/2014/main" id="{120AA484-50BA-A119-6834-3098AE46E977}"/>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1000" b="1">
                <a:solidFill>
                  <a:srgbClr val="FFFFFF"/>
                </a:solidFill>
                <a:ea typeface="宋体" panose="02010600030101010101" pitchFamily="2" charset="-122"/>
              </a:rPr>
              <a:t>©2006 TBBMI</a:t>
            </a:r>
          </a:p>
        </p:txBody>
      </p:sp>
      <p:sp>
        <p:nvSpPr>
          <p:cNvPr id="46113" name="Rectangle 33">
            <a:extLst>
              <a:ext uri="{FF2B5EF4-FFF2-40B4-BE49-F238E27FC236}">
                <a16:creationId xmlns:a16="http://schemas.microsoft.com/office/drawing/2014/main" id="{47DD7AE9-B91F-F2E6-4AF5-D8DDDE3A4929}"/>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1000" b="1">
                <a:effectLst>
                  <a:outerShdw blurRad="38100" dist="38100" dir="2700000" algn="tl">
                    <a:srgbClr val="000000"/>
                  </a:outerShdw>
                </a:effectLst>
                <a:latin typeface="Comic Sans MS" panose="030F0902030302020204" pitchFamily="66" charset="0"/>
                <a:ea typeface="宋体" panose="02010600030101010101" pitchFamily="2" charset="-122"/>
              </a:rPr>
              <a:t>8.0.01.</a:t>
            </a:r>
          </a:p>
        </p:txBody>
      </p:sp>
      <p:sp>
        <p:nvSpPr>
          <p:cNvPr id="2077" name="Base" hidden="1">
            <a:extLst>
              <a:ext uri="{FF2B5EF4-FFF2-40B4-BE49-F238E27FC236}">
                <a16:creationId xmlns:a16="http://schemas.microsoft.com/office/drawing/2014/main" id="{A65546F9-5C0B-DA4A-4657-D037846AE544}"/>
              </a:ext>
            </a:extLst>
          </p:cNvPr>
          <p:cNvSpPr>
            <a:spLocks noChangeArrowheads="1"/>
          </p:cNvSpPr>
          <p:nvPr userDrawn="1"/>
        </p:nvSpPr>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a:p>
        </p:txBody>
      </p:sp>
    </p:spTree>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med">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B9F6680-B3F5-97DB-11E5-6AF3BDF560F8}"/>
              </a:ext>
            </a:extLst>
          </p:cNvPr>
          <p:cNvSpPr>
            <a:spLocks noChangeArrowheads="1"/>
          </p:cNvSpPr>
          <p:nvPr userDrawn="1"/>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lgn="ctr" eaLnBrk="0" hangingPunct="0">
              <a:defRPr/>
            </a:pPr>
            <a:endParaRPr lang="zh-CN" altLang="en-US">
              <a:solidFill>
                <a:schemeClr val="accent2"/>
              </a:solidFill>
              <a:latin typeface="Times" charset="0"/>
              <a:ea typeface="宋体" charset="0"/>
              <a:cs typeface="宋体" charset="0"/>
            </a:endParaRPr>
          </a:p>
        </p:txBody>
      </p:sp>
      <p:sp>
        <p:nvSpPr>
          <p:cNvPr id="235523" name="Rectangle 3">
            <a:extLst>
              <a:ext uri="{FF2B5EF4-FFF2-40B4-BE49-F238E27FC236}">
                <a16:creationId xmlns:a16="http://schemas.microsoft.com/office/drawing/2014/main" id="{CFE21F2D-FC4B-BDCC-A6A1-43DA682E3CFE}"/>
              </a:ext>
            </a:extLst>
          </p:cNvPr>
          <p:cNvSpPr>
            <a:spLocks noChangeArrowheads="1"/>
          </p:cNvSpPr>
          <p:nvPr userDrawn="1"/>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5525" name="Rectangle 5">
            <a:extLst>
              <a:ext uri="{FF2B5EF4-FFF2-40B4-BE49-F238E27FC236}">
                <a16:creationId xmlns:a16="http://schemas.microsoft.com/office/drawing/2014/main" id="{7204255B-0D64-4D06-BDB7-6189D9E607B1}"/>
              </a:ext>
            </a:extLst>
          </p:cNvPr>
          <p:cNvSpPr>
            <a:spLocks noChangeArrowheads="1"/>
          </p:cNvSpPr>
          <p:nvPr userDrawn="1"/>
        </p:nvSpPr>
        <p:spPr bwMode="auto">
          <a:xfrm>
            <a:off x="7618413" y="6515100"/>
            <a:ext cx="66198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35526" name="Text Box 6">
            <a:extLst>
              <a:ext uri="{FF2B5EF4-FFF2-40B4-BE49-F238E27FC236}">
                <a16:creationId xmlns:a16="http://schemas.microsoft.com/office/drawing/2014/main" id="{E5CDF0C9-3308-4DC4-C0A8-E2B827EC9560}"/>
              </a:ext>
            </a:extLst>
          </p:cNvPr>
          <p:cNvSpPr txBox="1">
            <a:spLocks noChangeArrowheads="1"/>
          </p:cNvSpPr>
          <p:nvPr userDrawn="1"/>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Arial" charset="0"/>
        </a:defRPr>
      </a:lvl5pPr>
      <a:lvl6pPr marL="457200" algn="ctr" rtl="0" fontAlgn="base">
        <a:spcBef>
          <a:spcPct val="0"/>
        </a:spcBef>
        <a:spcAft>
          <a:spcPct val="0"/>
        </a:spcAft>
        <a:defRPr sz="4400">
          <a:solidFill>
            <a:schemeClr val="tx2"/>
          </a:solidFill>
          <a:latin typeface="Times" charset="0"/>
          <a:ea typeface="ＭＳ Ｐゴシック" charset="0"/>
          <a:cs typeface="Arial" charset="0"/>
        </a:defRPr>
      </a:lvl6pPr>
      <a:lvl7pPr marL="914400" algn="ctr" rtl="0" fontAlgn="base">
        <a:spcBef>
          <a:spcPct val="0"/>
        </a:spcBef>
        <a:spcAft>
          <a:spcPct val="0"/>
        </a:spcAft>
        <a:defRPr sz="4400">
          <a:solidFill>
            <a:schemeClr val="tx2"/>
          </a:solidFill>
          <a:latin typeface="Times" charset="0"/>
          <a:ea typeface="ＭＳ Ｐゴシック" charset="0"/>
          <a:cs typeface="Arial" charset="0"/>
        </a:defRPr>
      </a:lvl7pPr>
      <a:lvl8pPr marL="1371600" algn="ctr" rtl="0" fontAlgn="base">
        <a:spcBef>
          <a:spcPct val="0"/>
        </a:spcBef>
        <a:spcAft>
          <a:spcPct val="0"/>
        </a:spcAft>
        <a:defRPr sz="4400">
          <a:solidFill>
            <a:schemeClr val="tx2"/>
          </a:solidFill>
          <a:latin typeface="Times" charset="0"/>
          <a:ea typeface="ＭＳ Ｐゴシック" charset="0"/>
          <a:cs typeface="Arial" charset="0"/>
        </a:defRPr>
      </a:lvl8pPr>
      <a:lvl9pPr marL="1828800" algn="ctr" rtl="0" fontAlgn="base">
        <a:spcBef>
          <a:spcPct val="0"/>
        </a:spcBef>
        <a:spcAft>
          <a:spcPct val="0"/>
        </a:spcAft>
        <a:defRPr sz="4400">
          <a:solidFill>
            <a:schemeClr val="tx2"/>
          </a:solidFill>
          <a:latin typeface="Times"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5FAAA6D9-E47E-C8BB-BF81-3B194B2F7FC4}"/>
              </a:ext>
            </a:extLst>
          </p:cNvPr>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a:solidFill>
                <a:srgbClr val="FFFFFF"/>
              </a:solidFill>
            </a:endParaRPr>
          </a:p>
        </p:txBody>
      </p:sp>
      <p:sp>
        <p:nvSpPr>
          <p:cNvPr id="4099" name="Rectangle 35">
            <a:extLst>
              <a:ext uri="{FF2B5EF4-FFF2-40B4-BE49-F238E27FC236}">
                <a16:creationId xmlns:a16="http://schemas.microsoft.com/office/drawing/2014/main" id="{78900489-C0D7-8040-67C9-E3489B7BA8AA}"/>
              </a:ext>
            </a:extLst>
          </p:cNvPr>
          <p:cNvSpPr>
            <a:spLocks noChangeArrowheads="1"/>
          </p:cNvSpPr>
          <p:nvPr userDrawn="1"/>
        </p:nvSpPr>
        <p:spPr bwMode="auto">
          <a:xfrm>
            <a:off x="555625" y="398463"/>
            <a:ext cx="8375650" cy="62341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a:solidFill>
                <a:srgbClr val="FFFFFF"/>
              </a:solidFill>
            </a:endParaRPr>
          </a:p>
        </p:txBody>
      </p:sp>
      <p:sp>
        <p:nvSpPr>
          <p:cNvPr id="4100" name="Rectangle 5">
            <a:extLst>
              <a:ext uri="{FF2B5EF4-FFF2-40B4-BE49-F238E27FC236}">
                <a16:creationId xmlns:a16="http://schemas.microsoft.com/office/drawing/2014/main" id="{928800D9-5358-859B-4CF9-113905561BDC}"/>
              </a:ext>
            </a:extLst>
          </p:cNvPr>
          <p:cNvSpPr>
            <a:spLocks noChangeArrowheads="1"/>
          </p:cNvSpPr>
          <p:nvPr userDrawn="1"/>
        </p:nvSpPr>
        <p:spPr bwMode="auto">
          <a:xfrm>
            <a:off x="466725" y="376238"/>
            <a:ext cx="8281988" cy="6111875"/>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a:solidFill>
                <a:srgbClr val="FFFFFF"/>
              </a:solidFill>
            </a:endParaRPr>
          </a:p>
        </p:txBody>
      </p:sp>
      <p:sp>
        <p:nvSpPr>
          <p:cNvPr id="4101" name="Freeform 6">
            <a:extLst>
              <a:ext uri="{FF2B5EF4-FFF2-40B4-BE49-F238E27FC236}">
                <a16:creationId xmlns:a16="http://schemas.microsoft.com/office/drawing/2014/main" id="{023D4614-E75A-6B04-FCB7-AD9DFDB48F53}"/>
              </a:ext>
            </a:extLst>
          </p:cNvPr>
          <p:cNvSpPr>
            <a:spLocks/>
          </p:cNvSpPr>
          <p:nvPr userDrawn="1"/>
        </p:nvSpPr>
        <p:spPr bwMode="auto">
          <a:xfrm>
            <a:off x="4765675" y="600075"/>
            <a:ext cx="2239963" cy="5461000"/>
          </a:xfrm>
          <a:custGeom>
            <a:avLst/>
            <a:gdLst>
              <a:gd name="T0" fmla="*/ 2147483647 w 1411"/>
              <a:gd name="T1" fmla="*/ 2147483647 h 3440"/>
              <a:gd name="T2" fmla="*/ 2147483647 w 1411"/>
              <a:gd name="T3" fmla="*/ 2147483647 h 3440"/>
              <a:gd name="T4" fmla="*/ 2147483647 w 1411"/>
              <a:gd name="T5" fmla="*/ 2147483647 h 3440"/>
              <a:gd name="T6" fmla="*/ 2147483647 w 1411"/>
              <a:gd name="T7" fmla="*/ 2147483647 h 3440"/>
              <a:gd name="T8" fmla="*/ 2147483647 w 1411"/>
              <a:gd name="T9" fmla="*/ 2147483647 h 3440"/>
              <a:gd name="T10" fmla="*/ 2147483647 w 1411"/>
              <a:gd name="T11" fmla="*/ 2147483647 h 3440"/>
              <a:gd name="T12" fmla="*/ 2147483647 w 1411"/>
              <a:gd name="T13" fmla="*/ 2147483647 h 3440"/>
              <a:gd name="T14" fmla="*/ 2147483647 w 1411"/>
              <a:gd name="T15" fmla="*/ 2147483647 h 3440"/>
              <a:gd name="T16" fmla="*/ 2147483647 w 1411"/>
              <a:gd name="T17" fmla="*/ 2147483647 h 3440"/>
              <a:gd name="T18" fmla="*/ 2147483647 w 1411"/>
              <a:gd name="T19" fmla="*/ 2147483647 h 3440"/>
              <a:gd name="T20" fmla="*/ 2147483647 w 1411"/>
              <a:gd name="T21" fmla="*/ 2147483647 h 3440"/>
              <a:gd name="T22" fmla="*/ 2147483647 w 1411"/>
              <a:gd name="T23" fmla="*/ 2147483647 h 3440"/>
              <a:gd name="T24" fmla="*/ 2147483647 w 1411"/>
              <a:gd name="T25" fmla="*/ 2147483647 h 3440"/>
              <a:gd name="T26" fmla="*/ 2147483647 w 1411"/>
              <a:gd name="T27" fmla="*/ 2147483647 h 3440"/>
              <a:gd name="T28" fmla="*/ 2147483647 w 1411"/>
              <a:gd name="T29" fmla="*/ 2147483647 h 3440"/>
              <a:gd name="T30" fmla="*/ 2147483647 w 1411"/>
              <a:gd name="T31" fmla="*/ 2147483647 h 3440"/>
              <a:gd name="T32" fmla="*/ 2147483647 w 1411"/>
              <a:gd name="T33" fmla="*/ 2147483647 h 3440"/>
              <a:gd name="T34" fmla="*/ 2147483647 w 1411"/>
              <a:gd name="T35" fmla="*/ 2147483647 h 3440"/>
              <a:gd name="T36" fmla="*/ 2147483647 w 1411"/>
              <a:gd name="T37" fmla="*/ 2147483647 h 3440"/>
              <a:gd name="T38" fmla="*/ 2147483647 w 1411"/>
              <a:gd name="T39" fmla="*/ 2147483647 h 3440"/>
              <a:gd name="T40" fmla="*/ 2147483647 w 1411"/>
              <a:gd name="T41" fmla="*/ 2147483647 h 3440"/>
              <a:gd name="T42" fmla="*/ 2147483647 w 1411"/>
              <a:gd name="T43" fmla="*/ 2147483647 h 3440"/>
              <a:gd name="T44" fmla="*/ 2147483647 w 1411"/>
              <a:gd name="T45" fmla="*/ 2147483647 h 3440"/>
              <a:gd name="T46" fmla="*/ 2147483647 w 1411"/>
              <a:gd name="T47" fmla="*/ 2147483647 h 3440"/>
              <a:gd name="T48" fmla="*/ 2147483647 w 1411"/>
              <a:gd name="T49" fmla="*/ 2147483647 h 3440"/>
              <a:gd name="T50" fmla="*/ 2147483647 w 1411"/>
              <a:gd name="T51" fmla="*/ 2147483647 h 3440"/>
              <a:gd name="T52" fmla="*/ 2147483647 w 1411"/>
              <a:gd name="T53" fmla="*/ 2147483647 h 3440"/>
              <a:gd name="T54" fmla="*/ 2147483647 w 1411"/>
              <a:gd name="T55" fmla="*/ 2147483647 h 3440"/>
              <a:gd name="T56" fmla="*/ 2147483647 w 1411"/>
              <a:gd name="T57" fmla="*/ 2147483647 h 3440"/>
              <a:gd name="T58" fmla="*/ 2147483647 w 1411"/>
              <a:gd name="T59" fmla="*/ 2147483647 h 3440"/>
              <a:gd name="T60" fmla="*/ 2147483647 w 1411"/>
              <a:gd name="T61" fmla="*/ 2147483647 h 3440"/>
              <a:gd name="T62" fmla="*/ 2147483647 w 1411"/>
              <a:gd name="T63" fmla="*/ 2147483647 h 3440"/>
              <a:gd name="T64" fmla="*/ 2147483647 w 1411"/>
              <a:gd name="T65" fmla="*/ 2147483647 h 3440"/>
              <a:gd name="T66" fmla="*/ 2147483647 w 1411"/>
              <a:gd name="T67" fmla="*/ 2147483647 h 3440"/>
              <a:gd name="T68" fmla="*/ 2147483647 w 1411"/>
              <a:gd name="T69" fmla="*/ 2147483647 h 3440"/>
              <a:gd name="T70" fmla="*/ 2147483647 w 1411"/>
              <a:gd name="T71" fmla="*/ 2147483647 h 3440"/>
              <a:gd name="T72" fmla="*/ 2147483647 w 1411"/>
              <a:gd name="T73" fmla="*/ 2147483647 h 3440"/>
              <a:gd name="T74" fmla="*/ 2147483647 w 1411"/>
              <a:gd name="T75" fmla="*/ 2147483647 h 3440"/>
              <a:gd name="T76" fmla="*/ 2147483647 w 1411"/>
              <a:gd name="T77" fmla="*/ 2147483647 h 3440"/>
              <a:gd name="T78" fmla="*/ 2147483647 w 1411"/>
              <a:gd name="T79" fmla="*/ 2147483647 h 3440"/>
              <a:gd name="T80" fmla="*/ 2147483647 w 1411"/>
              <a:gd name="T81" fmla="*/ 2147483647 h 3440"/>
              <a:gd name="T82" fmla="*/ 2147483647 w 1411"/>
              <a:gd name="T83" fmla="*/ 2147483647 h 3440"/>
              <a:gd name="T84" fmla="*/ 2147483647 w 1411"/>
              <a:gd name="T85" fmla="*/ 2147483647 h 3440"/>
              <a:gd name="T86" fmla="*/ 2147483647 w 1411"/>
              <a:gd name="T87" fmla="*/ 2147483647 h 3440"/>
              <a:gd name="T88" fmla="*/ 2147483647 w 1411"/>
              <a:gd name="T89" fmla="*/ 2147483647 h 3440"/>
              <a:gd name="T90" fmla="*/ 2147483647 w 1411"/>
              <a:gd name="T91" fmla="*/ 2147483647 h 3440"/>
              <a:gd name="T92" fmla="*/ 2147483647 w 1411"/>
              <a:gd name="T93" fmla="*/ 2147483647 h 3440"/>
              <a:gd name="T94" fmla="*/ 2147483647 w 1411"/>
              <a:gd name="T95" fmla="*/ 2147483647 h 3440"/>
              <a:gd name="T96" fmla="*/ 2147483647 w 1411"/>
              <a:gd name="T97" fmla="*/ 2147483647 h 3440"/>
              <a:gd name="T98" fmla="*/ 2147483647 w 1411"/>
              <a:gd name="T99" fmla="*/ 2147483647 h 3440"/>
              <a:gd name="T100" fmla="*/ 2147483647 w 1411"/>
              <a:gd name="T101" fmla="*/ 2147483647 h 3440"/>
              <a:gd name="T102" fmla="*/ 2147483647 w 1411"/>
              <a:gd name="T103" fmla="*/ 2147483647 h 3440"/>
              <a:gd name="T104" fmla="*/ 2147483647 w 1411"/>
              <a:gd name="T105" fmla="*/ 2147483647 h 3440"/>
              <a:gd name="T106" fmla="*/ 2147483647 w 1411"/>
              <a:gd name="T107" fmla="*/ 2147483647 h 3440"/>
              <a:gd name="T108" fmla="*/ 2147483647 w 1411"/>
              <a:gd name="T109" fmla="*/ 2147483647 h 3440"/>
              <a:gd name="T110" fmla="*/ 2147483647 w 1411"/>
              <a:gd name="T111" fmla="*/ 2147483647 h 3440"/>
              <a:gd name="T112" fmla="*/ 2147483647 w 1411"/>
              <a:gd name="T113" fmla="*/ 2147483647 h 3440"/>
              <a:gd name="T114" fmla="*/ 2147483647 w 1411"/>
              <a:gd name="T115" fmla="*/ 2147483647 h 3440"/>
              <a:gd name="T116" fmla="*/ 2147483647 w 1411"/>
              <a:gd name="T117" fmla="*/ 2147483647 h 3440"/>
              <a:gd name="T118" fmla="*/ 2147483647 w 1411"/>
              <a:gd name="T119" fmla="*/ 2147483647 h 3440"/>
              <a:gd name="T120" fmla="*/ 2147483647 w 1411"/>
              <a:gd name="T121" fmla="*/ 2147483647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2" name="Freeform 7">
            <a:extLst>
              <a:ext uri="{FF2B5EF4-FFF2-40B4-BE49-F238E27FC236}">
                <a16:creationId xmlns:a16="http://schemas.microsoft.com/office/drawing/2014/main" id="{60BC0AF2-284F-0DC8-7766-2C1528D44B4C}"/>
              </a:ext>
            </a:extLst>
          </p:cNvPr>
          <p:cNvSpPr>
            <a:spLocks/>
          </p:cNvSpPr>
          <p:nvPr userDrawn="1"/>
        </p:nvSpPr>
        <p:spPr bwMode="auto">
          <a:xfrm>
            <a:off x="828675" y="5421313"/>
            <a:ext cx="3119438" cy="777875"/>
          </a:xfrm>
          <a:custGeom>
            <a:avLst/>
            <a:gdLst>
              <a:gd name="T0" fmla="*/ 2147483647 w 1965"/>
              <a:gd name="T1" fmla="*/ 2147483647 h 490"/>
              <a:gd name="T2" fmla="*/ 2147483647 w 1965"/>
              <a:gd name="T3" fmla="*/ 2147483647 h 490"/>
              <a:gd name="T4" fmla="*/ 2147483647 w 1965"/>
              <a:gd name="T5" fmla="*/ 2147483647 h 490"/>
              <a:gd name="T6" fmla="*/ 2147483647 w 1965"/>
              <a:gd name="T7" fmla="*/ 2147483647 h 490"/>
              <a:gd name="T8" fmla="*/ 2147483647 w 1965"/>
              <a:gd name="T9" fmla="*/ 2147483647 h 490"/>
              <a:gd name="T10" fmla="*/ 2147483647 w 1965"/>
              <a:gd name="T11" fmla="*/ 2147483647 h 490"/>
              <a:gd name="T12" fmla="*/ 2147483647 w 1965"/>
              <a:gd name="T13" fmla="*/ 2147483647 h 490"/>
              <a:gd name="T14" fmla="*/ 2147483647 w 1965"/>
              <a:gd name="T15" fmla="*/ 2147483647 h 490"/>
              <a:gd name="T16" fmla="*/ 2147483647 w 1965"/>
              <a:gd name="T17" fmla="*/ 2147483647 h 490"/>
              <a:gd name="T18" fmla="*/ 2147483647 w 1965"/>
              <a:gd name="T19" fmla="*/ 2147483647 h 490"/>
              <a:gd name="T20" fmla="*/ 2147483647 w 1965"/>
              <a:gd name="T21" fmla="*/ 2147483647 h 490"/>
              <a:gd name="T22" fmla="*/ 2147483647 w 1965"/>
              <a:gd name="T23" fmla="*/ 2147483647 h 490"/>
              <a:gd name="T24" fmla="*/ 2147483647 w 1965"/>
              <a:gd name="T25" fmla="*/ 2147483647 h 490"/>
              <a:gd name="T26" fmla="*/ 2147483647 w 1965"/>
              <a:gd name="T27" fmla="*/ 2147483647 h 490"/>
              <a:gd name="T28" fmla="*/ 2147483647 w 1965"/>
              <a:gd name="T29" fmla="*/ 2147483647 h 490"/>
              <a:gd name="T30" fmla="*/ 2147483647 w 1965"/>
              <a:gd name="T31" fmla="*/ 2147483647 h 490"/>
              <a:gd name="T32" fmla="*/ 2147483647 w 1965"/>
              <a:gd name="T33" fmla="*/ 2147483647 h 490"/>
              <a:gd name="T34" fmla="*/ 2147483647 w 1965"/>
              <a:gd name="T35" fmla="*/ 2147483647 h 490"/>
              <a:gd name="T36" fmla="*/ 2147483647 w 1965"/>
              <a:gd name="T37" fmla="*/ 2147483647 h 490"/>
              <a:gd name="T38" fmla="*/ 2147483647 w 1965"/>
              <a:gd name="T39" fmla="*/ 2147483647 h 490"/>
              <a:gd name="T40" fmla="*/ 2147483647 w 1965"/>
              <a:gd name="T41" fmla="*/ 2147483647 h 490"/>
              <a:gd name="T42" fmla="*/ 2147483647 w 1965"/>
              <a:gd name="T43" fmla="*/ 2147483647 h 490"/>
              <a:gd name="T44" fmla="*/ 2147483647 w 1965"/>
              <a:gd name="T45" fmla="*/ 2147483647 h 490"/>
              <a:gd name="T46" fmla="*/ 2147483647 w 1965"/>
              <a:gd name="T47" fmla="*/ 2147483647 h 490"/>
              <a:gd name="T48" fmla="*/ 2147483647 w 1965"/>
              <a:gd name="T49" fmla="*/ 2147483647 h 490"/>
              <a:gd name="T50" fmla="*/ 2147483647 w 1965"/>
              <a:gd name="T51" fmla="*/ 2147483647 h 490"/>
              <a:gd name="T52" fmla="*/ 2147483647 w 1965"/>
              <a:gd name="T53" fmla="*/ 2147483647 h 490"/>
              <a:gd name="T54" fmla="*/ 2147483647 w 1965"/>
              <a:gd name="T55" fmla="*/ 2147483647 h 490"/>
              <a:gd name="T56" fmla="*/ 2147483647 w 1965"/>
              <a:gd name="T57" fmla="*/ 2147483647 h 490"/>
              <a:gd name="T58" fmla="*/ 2147483647 w 1965"/>
              <a:gd name="T59" fmla="*/ 2147483647 h 490"/>
              <a:gd name="T60" fmla="*/ 2147483647 w 1965"/>
              <a:gd name="T61" fmla="*/ 2147483647 h 490"/>
              <a:gd name="T62" fmla="*/ 2147483647 w 1965"/>
              <a:gd name="T63" fmla="*/ 2147483647 h 490"/>
              <a:gd name="T64" fmla="*/ 2147483647 w 1965"/>
              <a:gd name="T65" fmla="*/ 2147483647 h 490"/>
              <a:gd name="T66" fmla="*/ 2147483647 w 1965"/>
              <a:gd name="T67" fmla="*/ 2147483647 h 490"/>
              <a:gd name="T68" fmla="*/ 2147483647 w 1965"/>
              <a:gd name="T69" fmla="*/ 2147483647 h 490"/>
              <a:gd name="T70" fmla="*/ 2147483647 w 1965"/>
              <a:gd name="T71" fmla="*/ 2147483647 h 490"/>
              <a:gd name="T72" fmla="*/ 2147483647 w 1965"/>
              <a:gd name="T73" fmla="*/ 2147483647 h 490"/>
              <a:gd name="T74" fmla="*/ 2147483647 w 1965"/>
              <a:gd name="T75" fmla="*/ 2147483647 h 490"/>
              <a:gd name="T76" fmla="*/ 2147483647 w 1965"/>
              <a:gd name="T77" fmla="*/ 2147483647 h 490"/>
              <a:gd name="T78" fmla="*/ 2147483647 w 1965"/>
              <a:gd name="T79" fmla="*/ 2147483647 h 490"/>
              <a:gd name="T80" fmla="*/ 2147483647 w 1965"/>
              <a:gd name="T81" fmla="*/ 2147483647 h 490"/>
              <a:gd name="T82" fmla="*/ 2147483647 w 1965"/>
              <a:gd name="T83" fmla="*/ 2147483647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3" name="Freeform 8">
            <a:extLst>
              <a:ext uri="{FF2B5EF4-FFF2-40B4-BE49-F238E27FC236}">
                <a16:creationId xmlns:a16="http://schemas.microsoft.com/office/drawing/2014/main" id="{094DA229-7FC1-3816-DDDF-6024FE59002A}"/>
              </a:ext>
            </a:extLst>
          </p:cNvPr>
          <p:cNvSpPr>
            <a:spLocks/>
          </p:cNvSpPr>
          <p:nvPr userDrawn="1"/>
        </p:nvSpPr>
        <p:spPr bwMode="auto">
          <a:xfrm>
            <a:off x="6921500" y="631825"/>
            <a:ext cx="1654175" cy="2800350"/>
          </a:xfrm>
          <a:custGeom>
            <a:avLst/>
            <a:gdLst>
              <a:gd name="T0" fmla="*/ 2147483647 w 1042"/>
              <a:gd name="T1" fmla="*/ 2147483647 h 1764"/>
              <a:gd name="T2" fmla="*/ 2147483647 w 1042"/>
              <a:gd name="T3" fmla="*/ 2147483647 h 1764"/>
              <a:gd name="T4" fmla="*/ 2147483647 w 1042"/>
              <a:gd name="T5" fmla="*/ 2147483647 h 1764"/>
              <a:gd name="T6" fmla="*/ 2147483647 w 1042"/>
              <a:gd name="T7" fmla="*/ 2147483647 h 1764"/>
              <a:gd name="T8" fmla="*/ 2147483647 w 1042"/>
              <a:gd name="T9" fmla="*/ 2147483647 h 1764"/>
              <a:gd name="T10" fmla="*/ 2147483647 w 1042"/>
              <a:gd name="T11" fmla="*/ 2147483647 h 1764"/>
              <a:gd name="T12" fmla="*/ 2147483647 w 1042"/>
              <a:gd name="T13" fmla="*/ 2147483647 h 1764"/>
              <a:gd name="T14" fmla="*/ 2147483647 w 1042"/>
              <a:gd name="T15" fmla="*/ 2147483647 h 1764"/>
              <a:gd name="T16" fmla="*/ 2147483647 w 1042"/>
              <a:gd name="T17" fmla="*/ 2147483647 h 1764"/>
              <a:gd name="T18" fmla="*/ 2147483647 w 1042"/>
              <a:gd name="T19" fmla="*/ 2147483647 h 1764"/>
              <a:gd name="T20" fmla="*/ 2147483647 w 1042"/>
              <a:gd name="T21" fmla="*/ 2147483647 h 1764"/>
              <a:gd name="T22" fmla="*/ 2147483647 w 1042"/>
              <a:gd name="T23" fmla="*/ 2147483647 h 1764"/>
              <a:gd name="T24" fmla="*/ 2147483647 w 1042"/>
              <a:gd name="T25" fmla="*/ 2147483647 h 1764"/>
              <a:gd name="T26" fmla="*/ 2147483647 w 1042"/>
              <a:gd name="T27" fmla="*/ 2147483647 h 1764"/>
              <a:gd name="T28" fmla="*/ 0 w 1042"/>
              <a:gd name="T29" fmla="*/ 2147483647 h 1764"/>
              <a:gd name="T30" fmla="*/ 2147483647 w 1042"/>
              <a:gd name="T31" fmla="*/ 2147483647 h 1764"/>
              <a:gd name="T32" fmla="*/ 2147483647 w 1042"/>
              <a:gd name="T33" fmla="*/ 2147483647 h 1764"/>
              <a:gd name="T34" fmla="*/ 2147483647 w 1042"/>
              <a:gd name="T35" fmla="*/ 2147483647 h 1764"/>
              <a:gd name="T36" fmla="*/ 2147483647 w 1042"/>
              <a:gd name="T37" fmla="*/ 2147483647 h 1764"/>
              <a:gd name="T38" fmla="*/ 2147483647 w 1042"/>
              <a:gd name="T39" fmla="*/ 2147483647 h 1764"/>
              <a:gd name="T40" fmla="*/ 2147483647 w 1042"/>
              <a:gd name="T41" fmla="*/ 2147483647 h 1764"/>
              <a:gd name="T42" fmla="*/ 2147483647 w 1042"/>
              <a:gd name="T43" fmla="*/ 2147483647 h 1764"/>
              <a:gd name="T44" fmla="*/ 2147483647 w 1042"/>
              <a:gd name="T45" fmla="*/ 2147483647 h 1764"/>
              <a:gd name="T46" fmla="*/ 2147483647 w 1042"/>
              <a:gd name="T47" fmla="*/ 2147483647 h 1764"/>
              <a:gd name="T48" fmla="*/ 2147483647 w 1042"/>
              <a:gd name="T49" fmla="*/ 2147483647 h 1764"/>
              <a:gd name="T50" fmla="*/ 2147483647 w 1042"/>
              <a:gd name="T51" fmla="*/ 2147483647 h 1764"/>
              <a:gd name="T52" fmla="*/ 2147483647 w 1042"/>
              <a:gd name="T53" fmla="*/ 2147483647 h 1764"/>
              <a:gd name="T54" fmla="*/ 2147483647 w 1042"/>
              <a:gd name="T55" fmla="*/ 2147483647 h 1764"/>
              <a:gd name="T56" fmla="*/ 2147483647 w 1042"/>
              <a:gd name="T57" fmla="*/ 2147483647 h 1764"/>
              <a:gd name="T58" fmla="*/ 2147483647 w 1042"/>
              <a:gd name="T59" fmla="*/ 2147483647 h 1764"/>
              <a:gd name="T60" fmla="*/ 2147483647 w 1042"/>
              <a:gd name="T61" fmla="*/ 2147483647 h 1764"/>
              <a:gd name="T62" fmla="*/ 2147483647 w 1042"/>
              <a:gd name="T63" fmla="*/ 2147483647 h 1764"/>
              <a:gd name="T64" fmla="*/ 2147483647 w 1042"/>
              <a:gd name="T65" fmla="*/ 2147483647 h 1764"/>
              <a:gd name="T66" fmla="*/ 2147483647 w 1042"/>
              <a:gd name="T67" fmla="*/ 2147483647 h 1764"/>
              <a:gd name="T68" fmla="*/ 2147483647 w 1042"/>
              <a:gd name="T69" fmla="*/ 2147483647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4" name="Freeform 9">
            <a:extLst>
              <a:ext uri="{FF2B5EF4-FFF2-40B4-BE49-F238E27FC236}">
                <a16:creationId xmlns:a16="http://schemas.microsoft.com/office/drawing/2014/main" id="{A254EEED-D521-F96E-642D-F2DC11650C6C}"/>
              </a:ext>
            </a:extLst>
          </p:cNvPr>
          <p:cNvSpPr>
            <a:spLocks/>
          </p:cNvSpPr>
          <p:nvPr userDrawn="1"/>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5" name="Freeform 10">
            <a:extLst>
              <a:ext uri="{FF2B5EF4-FFF2-40B4-BE49-F238E27FC236}">
                <a16:creationId xmlns:a16="http://schemas.microsoft.com/office/drawing/2014/main" id="{A0782BB3-17C6-F7A6-1AB9-C6CD7FF314D7}"/>
              </a:ext>
            </a:extLst>
          </p:cNvPr>
          <p:cNvSpPr>
            <a:spLocks/>
          </p:cNvSpPr>
          <p:nvPr userDrawn="1"/>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6" name="Freeform 11">
            <a:extLst>
              <a:ext uri="{FF2B5EF4-FFF2-40B4-BE49-F238E27FC236}">
                <a16:creationId xmlns:a16="http://schemas.microsoft.com/office/drawing/2014/main" id="{CD5ECFB9-8C4C-5314-5230-5D2B6BC4D41A}"/>
              </a:ext>
            </a:extLst>
          </p:cNvPr>
          <p:cNvSpPr>
            <a:spLocks/>
          </p:cNvSpPr>
          <p:nvPr userDrawn="1"/>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7" name="Freeform 12">
            <a:extLst>
              <a:ext uri="{FF2B5EF4-FFF2-40B4-BE49-F238E27FC236}">
                <a16:creationId xmlns:a16="http://schemas.microsoft.com/office/drawing/2014/main" id="{DD981148-F499-C429-CF2B-5E176BB01ABA}"/>
              </a:ext>
            </a:extLst>
          </p:cNvPr>
          <p:cNvSpPr>
            <a:spLocks/>
          </p:cNvSpPr>
          <p:nvPr userDrawn="1"/>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8" name="Freeform 13">
            <a:extLst>
              <a:ext uri="{FF2B5EF4-FFF2-40B4-BE49-F238E27FC236}">
                <a16:creationId xmlns:a16="http://schemas.microsoft.com/office/drawing/2014/main" id="{9B9A2E9B-66FD-F461-6494-079240AC9868}"/>
              </a:ext>
            </a:extLst>
          </p:cNvPr>
          <p:cNvSpPr>
            <a:spLocks/>
          </p:cNvSpPr>
          <p:nvPr userDrawn="1"/>
        </p:nvSpPr>
        <p:spPr bwMode="auto">
          <a:xfrm>
            <a:off x="2108200" y="1601788"/>
            <a:ext cx="3140075" cy="669925"/>
          </a:xfrm>
          <a:custGeom>
            <a:avLst/>
            <a:gdLst>
              <a:gd name="T0" fmla="*/ 2147483647 w 1978"/>
              <a:gd name="T1" fmla="*/ 2147483647 h 422"/>
              <a:gd name="T2" fmla="*/ 2147483647 w 1978"/>
              <a:gd name="T3" fmla="*/ 2147483647 h 422"/>
              <a:gd name="T4" fmla="*/ 2147483647 w 1978"/>
              <a:gd name="T5" fmla="*/ 2147483647 h 422"/>
              <a:gd name="T6" fmla="*/ 2147483647 w 1978"/>
              <a:gd name="T7" fmla="*/ 2147483647 h 422"/>
              <a:gd name="T8" fmla="*/ 2147483647 w 1978"/>
              <a:gd name="T9" fmla="*/ 2147483647 h 422"/>
              <a:gd name="T10" fmla="*/ 2147483647 w 1978"/>
              <a:gd name="T11" fmla="*/ 0 h 422"/>
              <a:gd name="T12" fmla="*/ 2147483647 w 1978"/>
              <a:gd name="T13" fmla="*/ 0 h 422"/>
              <a:gd name="T14" fmla="*/ 2147483647 w 1978"/>
              <a:gd name="T15" fmla="*/ 2147483647 h 422"/>
              <a:gd name="T16" fmla="*/ 2147483647 w 1978"/>
              <a:gd name="T17" fmla="*/ 2147483647 h 422"/>
              <a:gd name="T18" fmla="*/ 2147483647 w 1978"/>
              <a:gd name="T19" fmla="*/ 2147483647 h 422"/>
              <a:gd name="T20" fmla="*/ 2147483647 w 1978"/>
              <a:gd name="T21" fmla="*/ 2147483647 h 422"/>
              <a:gd name="T22" fmla="*/ 2147483647 w 1978"/>
              <a:gd name="T23" fmla="*/ 2147483647 h 422"/>
              <a:gd name="T24" fmla="*/ 2147483647 w 1978"/>
              <a:gd name="T25" fmla="*/ 2147483647 h 422"/>
              <a:gd name="T26" fmla="*/ 2147483647 w 1978"/>
              <a:gd name="T27" fmla="*/ 2147483647 h 422"/>
              <a:gd name="T28" fmla="*/ 2147483647 w 1978"/>
              <a:gd name="T29" fmla="*/ 2147483647 h 422"/>
              <a:gd name="T30" fmla="*/ 2147483647 w 1978"/>
              <a:gd name="T31" fmla="*/ 2147483647 h 422"/>
              <a:gd name="T32" fmla="*/ 2147483647 w 1978"/>
              <a:gd name="T33" fmla="*/ 2147483647 h 422"/>
              <a:gd name="T34" fmla="*/ 2147483647 w 1978"/>
              <a:gd name="T35" fmla="*/ 2147483647 h 422"/>
              <a:gd name="T36" fmla="*/ 2147483647 w 1978"/>
              <a:gd name="T37" fmla="*/ 2147483647 h 422"/>
              <a:gd name="T38" fmla="*/ 2147483647 w 1978"/>
              <a:gd name="T39" fmla="*/ 2147483647 h 422"/>
              <a:gd name="T40" fmla="*/ 2147483647 w 1978"/>
              <a:gd name="T41" fmla="*/ 2147483647 h 422"/>
              <a:gd name="T42" fmla="*/ 2147483647 w 1978"/>
              <a:gd name="T43" fmla="*/ 2147483647 h 422"/>
              <a:gd name="T44" fmla="*/ 2147483647 w 1978"/>
              <a:gd name="T45" fmla="*/ 2147483647 h 422"/>
              <a:gd name="T46" fmla="*/ 2147483647 w 1978"/>
              <a:gd name="T47" fmla="*/ 2147483647 h 422"/>
              <a:gd name="T48" fmla="*/ 2147483647 w 1978"/>
              <a:gd name="T49" fmla="*/ 2147483647 h 422"/>
              <a:gd name="T50" fmla="*/ 2147483647 w 1978"/>
              <a:gd name="T51" fmla="*/ 2147483647 h 422"/>
              <a:gd name="T52" fmla="*/ 2147483647 w 1978"/>
              <a:gd name="T53" fmla="*/ 2147483647 h 422"/>
              <a:gd name="T54" fmla="*/ 2147483647 w 1978"/>
              <a:gd name="T55" fmla="*/ 2147483647 h 422"/>
              <a:gd name="T56" fmla="*/ 2147483647 w 1978"/>
              <a:gd name="T57" fmla="*/ 2147483647 h 422"/>
              <a:gd name="T58" fmla="*/ 2147483647 w 1978"/>
              <a:gd name="T59" fmla="*/ 2147483647 h 422"/>
              <a:gd name="T60" fmla="*/ 2147483647 w 1978"/>
              <a:gd name="T61" fmla="*/ 2147483647 h 422"/>
              <a:gd name="T62" fmla="*/ 2147483647 w 1978"/>
              <a:gd name="T63" fmla="*/ 2147483647 h 422"/>
              <a:gd name="T64" fmla="*/ 2147483647 w 1978"/>
              <a:gd name="T65" fmla="*/ 2147483647 h 422"/>
              <a:gd name="T66" fmla="*/ 2147483647 w 1978"/>
              <a:gd name="T67" fmla="*/ 2147483647 h 422"/>
              <a:gd name="T68" fmla="*/ 2147483647 w 1978"/>
              <a:gd name="T69" fmla="*/ 2147483647 h 422"/>
              <a:gd name="T70" fmla="*/ 2147483647 w 1978"/>
              <a:gd name="T71" fmla="*/ 2147483647 h 422"/>
              <a:gd name="T72" fmla="*/ 2147483647 w 1978"/>
              <a:gd name="T73" fmla="*/ 2147483647 h 422"/>
              <a:gd name="T74" fmla="*/ 2147483647 w 1978"/>
              <a:gd name="T75" fmla="*/ 2147483647 h 422"/>
              <a:gd name="T76" fmla="*/ 2147483647 w 1978"/>
              <a:gd name="T77" fmla="*/ 2147483647 h 422"/>
              <a:gd name="T78" fmla="*/ 2147483647 w 1978"/>
              <a:gd name="T79" fmla="*/ 2147483647 h 422"/>
              <a:gd name="T80" fmla="*/ 2147483647 w 1978"/>
              <a:gd name="T81" fmla="*/ 2147483647 h 422"/>
              <a:gd name="T82" fmla="*/ 2147483647 w 1978"/>
              <a:gd name="T83" fmla="*/ 2147483647 h 422"/>
              <a:gd name="T84" fmla="*/ 2147483647 w 1978"/>
              <a:gd name="T85" fmla="*/ 2147483647 h 422"/>
              <a:gd name="T86" fmla="*/ 2147483647 w 1978"/>
              <a:gd name="T87" fmla="*/ 2147483647 h 422"/>
              <a:gd name="T88" fmla="*/ 2147483647 w 1978"/>
              <a:gd name="T89" fmla="*/ 2147483647 h 422"/>
              <a:gd name="T90" fmla="*/ 2147483647 w 1978"/>
              <a:gd name="T91" fmla="*/ 2147483647 h 422"/>
              <a:gd name="T92" fmla="*/ 2147483647 w 1978"/>
              <a:gd name="T93" fmla="*/ 2147483647 h 422"/>
              <a:gd name="T94" fmla="*/ 2147483647 w 1978"/>
              <a:gd name="T95" fmla="*/ 2147483647 h 422"/>
              <a:gd name="T96" fmla="*/ 2147483647 w 1978"/>
              <a:gd name="T97" fmla="*/ 2147483647 h 422"/>
              <a:gd name="T98" fmla="*/ 2147483647 w 1978"/>
              <a:gd name="T99" fmla="*/ 2147483647 h 422"/>
              <a:gd name="T100" fmla="*/ 2147483647 w 1978"/>
              <a:gd name="T101" fmla="*/ 2147483647 h 422"/>
              <a:gd name="T102" fmla="*/ 2147483647 w 1978"/>
              <a:gd name="T103" fmla="*/ 2147483647 h 422"/>
              <a:gd name="T104" fmla="*/ 2147483647 w 1978"/>
              <a:gd name="T105" fmla="*/ 2147483647 h 422"/>
              <a:gd name="T106" fmla="*/ 2147483647 w 1978"/>
              <a:gd name="T107" fmla="*/ 2147483647 h 422"/>
              <a:gd name="T108" fmla="*/ 2147483647 w 1978"/>
              <a:gd name="T109" fmla="*/ 2147483647 h 422"/>
              <a:gd name="T110" fmla="*/ 2147483647 w 1978"/>
              <a:gd name="T111" fmla="*/ 2147483647 h 422"/>
              <a:gd name="T112" fmla="*/ 2147483647 w 1978"/>
              <a:gd name="T113" fmla="*/ 2147483647 h 422"/>
              <a:gd name="T114" fmla="*/ 2147483647 w 1978"/>
              <a:gd name="T115" fmla="*/ 2147483647 h 422"/>
              <a:gd name="T116" fmla="*/ 2147483647 w 1978"/>
              <a:gd name="T117" fmla="*/ 2147483647 h 422"/>
              <a:gd name="T118" fmla="*/ 2147483647 w 1978"/>
              <a:gd name="T119" fmla="*/ 2147483647 h 422"/>
              <a:gd name="T120" fmla="*/ 2147483647 w 1978"/>
              <a:gd name="T121" fmla="*/ 2147483647 h 422"/>
              <a:gd name="T122" fmla="*/ 2147483647 w 1978"/>
              <a:gd name="T123" fmla="*/ 2147483647 h 422"/>
              <a:gd name="T124" fmla="*/ 2147483647 w 1978"/>
              <a:gd name="T125" fmla="*/ 2147483647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9" name="Freeform 14">
            <a:extLst>
              <a:ext uri="{FF2B5EF4-FFF2-40B4-BE49-F238E27FC236}">
                <a16:creationId xmlns:a16="http://schemas.microsoft.com/office/drawing/2014/main" id="{EF02DA54-80FA-B4C0-4FBA-4B6DD9CB8BFE}"/>
              </a:ext>
            </a:extLst>
          </p:cNvPr>
          <p:cNvSpPr>
            <a:spLocks/>
          </p:cNvSpPr>
          <p:nvPr userDrawn="1"/>
        </p:nvSpPr>
        <p:spPr bwMode="auto">
          <a:xfrm>
            <a:off x="5502275" y="887413"/>
            <a:ext cx="2900363" cy="1397000"/>
          </a:xfrm>
          <a:custGeom>
            <a:avLst/>
            <a:gdLst>
              <a:gd name="T0" fmla="*/ 2147483647 w 1827"/>
              <a:gd name="T1" fmla="*/ 2147483647 h 880"/>
              <a:gd name="T2" fmla="*/ 2147483647 w 1827"/>
              <a:gd name="T3" fmla="*/ 2147483647 h 880"/>
              <a:gd name="T4" fmla="*/ 2147483647 w 1827"/>
              <a:gd name="T5" fmla="*/ 2147483647 h 880"/>
              <a:gd name="T6" fmla="*/ 2147483647 w 1827"/>
              <a:gd name="T7" fmla="*/ 2147483647 h 880"/>
              <a:gd name="T8" fmla="*/ 2147483647 w 1827"/>
              <a:gd name="T9" fmla="*/ 2147483647 h 880"/>
              <a:gd name="T10" fmla="*/ 2147483647 w 1827"/>
              <a:gd name="T11" fmla="*/ 2147483647 h 880"/>
              <a:gd name="T12" fmla="*/ 2147483647 w 1827"/>
              <a:gd name="T13" fmla="*/ 2147483647 h 880"/>
              <a:gd name="T14" fmla="*/ 2147483647 w 1827"/>
              <a:gd name="T15" fmla="*/ 2147483647 h 880"/>
              <a:gd name="T16" fmla="*/ 2147483647 w 1827"/>
              <a:gd name="T17" fmla="*/ 2147483647 h 880"/>
              <a:gd name="T18" fmla="*/ 2147483647 w 1827"/>
              <a:gd name="T19" fmla="*/ 2147483647 h 880"/>
              <a:gd name="T20" fmla="*/ 2147483647 w 1827"/>
              <a:gd name="T21" fmla="*/ 2147483647 h 880"/>
              <a:gd name="T22" fmla="*/ 2147483647 w 1827"/>
              <a:gd name="T23" fmla="*/ 2147483647 h 880"/>
              <a:gd name="T24" fmla="*/ 2147483647 w 1827"/>
              <a:gd name="T25" fmla="*/ 2147483647 h 880"/>
              <a:gd name="T26" fmla="*/ 2147483647 w 1827"/>
              <a:gd name="T27" fmla="*/ 2147483647 h 880"/>
              <a:gd name="T28" fmla="*/ 2147483647 w 1827"/>
              <a:gd name="T29" fmla="*/ 2147483647 h 880"/>
              <a:gd name="T30" fmla="*/ 2147483647 w 1827"/>
              <a:gd name="T31" fmla="*/ 2147483647 h 880"/>
              <a:gd name="T32" fmla="*/ 2147483647 w 1827"/>
              <a:gd name="T33" fmla="*/ 2147483647 h 880"/>
              <a:gd name="T34" fmla="*/ 2147483647 w 1827"/>
              <a:gd name="T35" fmla="*/ 2147483647 h 880"/>
              <a:gd name="T36" fmla="*/ 2147483647 w 1827"/>
              <a:gd name="T37" fmla="*/ 2147483647 h 880"/>
              <a:gd name="T38" fmla="*/ 2147483647 w 1827"/>
              <a:gd name="T39" fmla="*/ 2147483647 h 880"/>
              <a:gd name="T40" fmla="*/ 2147483647 w 1827"/>
              <a:gd name="T41" fmla="*/ 2147483647 h 880"/>
              <a:gd name="T42" fmla="*/ 2147483647 w 1827"/>
              <a:gd name="T43" fmla="*/ 2147483647 h 880"/>
              <a:gd name="T44" fmla="*/ 2147483647 w 1827"/>
              <a:gd name="T45" fmla="*/ 2147483647 h 880"/>
              <a:gd name="T46" fmla="*/ 2147483647 w 1827"/>
              <a:gd name="T47" fmla="*/ 2147483647 h 880"/>
              <a:gd name="T48" fmla="*/ 2147483647 w 1827"/>
              <a:gd name="T49" fmla="*/ 2147483647 h 880"/>
              <a:gd name="T50" fmla="*/ 2147483647 w 1827"/>
              <a:gd name="T51" fmla="*/ 2147483647 h 880"/>
              <a:gd name="T52" fmla="*/ 2147483647 w 1827"/>
              <a:gd name="T53" fmla="*/ 2147483647 h 880"/>
              <a:gd name="T54" fmla="*/ 2147483647 w 1827"/>
              <a:gd name="T55" fmla="*/ 2147483647 h 880"/>
              <a:gd name="T56" fmla="*/ 2147483647 w 1827"/>
              <a:gd name="T57" fmla="*/ 0 h 880"/>
              <a:gd name="T58" fmla="*/ 2147483647 w 1827"/>
              <a:gd name="T59" fmla="*/ 2147483647 h 880"/>
              <a:gd name="T60" fmla="*/ 2147483647 w 1827"/>
              <a:gd name="T61" fmla="*/ 2147483647 h 880"/>
              <a:gd name="T62" fmla="*/ 2147483647 w 1827"/>
              <a:gd name="T63" fmla="*/ 2147483647 h 880"/>
              <a:gd name="T64" fmla="*/ 2147483647 w 1827"/>
              <a:gd name="T65" fmla="*/ 2147483647 h 880"/>
              <a:gd name="T66" fmla="*/ 2147483647 w 1827"/>
              <a:gd name="T67" fmla="*/ 2147483647 h 880"/>
              <a:gd name="T68" fmla="*/ 2147483647 w 1827"/>
              <a:gd name="T69" fmla="*/ 2147483647 h 880"/>
              <a:gd name="T70" fmla="*/ 2147483647 w 1827"/>
              <a:gd name="T71" fmla="*/ 2147483647 h 880"/>
              <a:gd name="T72" fmla="*/ 2147483647 w 1827"/>
              <a:gd name="T73" fmla="*/ 2147483647 h 880"/>
              <a:gd name="T74" fmla="*/ 2147483647 w 1827"/>
              <a:gd name="T75" fmla="*/ 2147483647 h 880"/>
              <a:gd name="T76" fmla="*/ 2147483647 w 1827"/>
              <a:gd name="T77" fmla="*/ 2147483647 h 880"/>
              <a:gd name="T78" fmla="*/ 2147483647 w 1827"/>
              <a:gd name="T79" fmla="*/ 2147483647 h 880"/>
              <a:gd name="T80" fmla="*/ 2147483647 w 1827"/>
              <a:gd name="T81" fmla="*/ 2147483647 h 880"/>
              <a:gd name="T82" fmla="*/ 2147483647 w 1827"/>
              <a:gd name="T83" fmla="*/ 2147483647 h 880"/>
              <a:gd name="T84" fmla="*/ 2147483647 w 1827"/>
              <a:gd name="T85" fmla="*/ 2147483647 h 880"/>
              <a:gd name="T86" fmla="*/ 2147483647 w 1827"/>
              <a:gd name="T87" fmla="*/ 2147483647 h 880"/>
              <a:gd name="T88" fmla="*/ 2147483647 w 1827"/>
              <a:gd name="T89" fmla="*/ 2147483647 h 880"/>
              <a:gd name="T90" fmla="*/ 2147483647 w 1827"/>
              <a:gd name="T91" fmla="*/ 2147483647 h 880"/>
              <a:gd name="T92" fmla="*/ 2147483647 w 1827"/>
              <a:gd name="T93" fmla="*/ 2147483647 h 880"/>
              <a:gd name="T94" fmla="*/ 2147483647 w 1827"/>
              <a:gd name="T95" fmla="*/ 2147483647 h 880"/>
              <a:gd name="T96" fmla="*/ 2147483647 w 1827"/>
              <a:gd name="T97" fmla="*/ 2147483647 h 880"/>
              <a:gd name="T98" fmla="*/ 2147483647 w 1827"/>
              <a:gd name="T99" fmla="*/ 2147483647 h 880"/>
              <a:gd name="T100" fmla="*/ 2147483647 w 1827"/>
              <a:gd name="T101" fmla="*/ 2147483647 h 880"/>
              <a:gd name="T102" fmla="*/ 2147483647 w 1827"/>
              <a:gd name="T103" fmla="*/ 2147483647 h 880"/>
              <a:gd name="T104" fmla="*/ 2147483647 w 1827"/>
              <a:gd name="T105" fmla="*/ 2147483647 h 880"/>
              <a:gd name="T106" fmla="*/ 2147483647 w 1827"/>
              <a:gd name="T107" fmla="*/ 2147483647 h 880"/>
              <a:gd name="T108" fmla="*/ 2147483647 w 1827"/>
              <a:gd name="T109" fmla="*/ 2147483647 h 880"/>
              <a:gd name="T110" fmla="*/ 2147483647 w 1827"/>
              <a:gd name="T111" fmla="*/ 2147483647 h 880"/>
              <a:gd name="T112" fmla="*/ 2147483647 w 1827"/>
              <a:gd name="T113" fmla="*/ 2147483647 h 880"/>
              <a:gd name="T114" fmla="*/ 2147483647 w 1827"/>
              <a:gd name="T115" fmla="*/ 2147483647 h 880"/>
              <a:gd name="T116" fmla="*/ 2147483647 w 1827"/>
              <a:gd name="T117" fmla="*/ 2147483647 h 880"/>
              <a:gd name="T118" fmla="*/ 0 w 1827"/>
              <a:gd name="T119" fmla="*/ 2147483647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0" name="Freeform 15">
            <a:extLst>
              <a:ext uri="{FF2B5EF4-FFF2-40B4-BE49-F238E27FC236}">
                <a16:creationId xmlns:a16="http://schemas.microsoft.com/office/drawing/2014/main" id="{618D9A3F-22CC-AA64-DD60-05F1461FC0E4}"/>
              </a:ext>
            </a:extLst>
          </p:cNvPr>
          <p:cNvSpPr>
            <a:spLocks/>
          </p:cNvSpPr>
          <p:nvPr userDrawn="1"/>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1" name="Freeform 16">
            <a:extLst>
              <a:ext uri="{FF2B5EF4-FFF2-40B4-BE49-F238E27FC236}">
                <a16:creationId xmlns:a16="http://schemas.microsoft.com/office/drawing/2014/main" id="{BED5B602-9B84-B2E2-A94D-BC273B7D0FE4}"/>
              </a:ext>
            </a:extLst>
          </p:cNvPr>
          <p:cNvSpPr>
            <a:spLocks/>
          </p:cNvSpPr>
          <p:nvPr userDrawn="1"/>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2" name="Freeform 17">
            <a:extLst>
              <a:ext uri="{FF2B5EF4-FFF2-40B4-BE49-F238E27FC236}">
                <a16:creationId xmlns:a16="http://schemas.microsoft.com/office/drawing/2014/main" id="{B1DB9ACF-0611-736B-3138-F49663A8F313}"/>
              </a:ext>
            </a:extLst>
          </p:cNvPr>
          <p:cNvSpPr>
            <a:spLocks/>
          </p:cNvSpPr>
          <p:nvPr userDrawn="1"/>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3" name="Freeform 18">
            <a:extLst>
              <a:ext uri="{FF2B5EF4-FFF2-40B4-BE49-F238E27FC236}">
                <a16:creationId xmlns:a16="http://schemas.microsoft.com/office/drawing/2014/main" id="{BED27B6C-840D-FA6E-E7C8-957DFECF48AC}"/>
              </a:ext>
            </a:extLst>
          </p:cNvPr>
          <p:cNvSpPr>
            <a:spLocks/>
          </p:cNvSpPr>
          <p:nvPr userDrawn="1"/>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4" name="Freeform 19">
            <a:extLst>
              <a:ext uri="{FF2B5EF4-FFF2-40B4-BE49-F238E27FC236}">
                <a16:creationId xmlns:a16="http://schemas.microsoft.com/office/drawing/2014/main" id="{F9A153F7-701C-FA01-EF56-318158EE40AC}"/>
              </a:ext>
            </a:extLst>
          </p:cNvPr>
          <p:cNvSpPr>
            <a:spLocks/>
          </p:cNvSpPr>
          <p:nvPr userDrawn="1"/>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5" name="Freeform 20">
            <a:extLst>
              <a:ext uri="{FF2B5EF4-FFF2-40B4-BE49-F238E27FC236}">
                <a16:creationId xmlns:a16="http://schemas.microsoft.com/office/drawing/2014/main" id="{8843429C-1CB4-D28C-0990-B014A38A1A3F}"/>
              </a:ext>
            </a:extLst>
          </p:cNvPr>
          <p:cNvSpPr>
            <a:spLocks/>
          </p:cNvSpPr>
          <p:nvPr userDrawn="1"/>
        </p:nvSpPr>
        <p:spPr bwMode="auto">
          <a:xfrm>
            <a:off x="8588375" y="508000"/>
            <a:ext cx="127000" cy="2973388"/>
          </a:xfrm>
          <a:custGeom>
            <a:avLst/>
            <a:gdLst>
              <a:gd name="T0" fmla="*/ 2147483647 w 80"/>
              <a:gd name="T1" fmla="*/ 2147483647 h 1873"/>
              <a:gd name="T2" fmla="*/ 2147483647 w 80"/>
              <a:gd name="T3" fmla="*/ 2147483647 h 1873"/>
              <a:gd name="T4" fmla="*/ 2147483647 w 80"/>
              <a:gd name="T5" fmla="*/ 2147483647 h 1873"/>
              <a:gd name="T6" fmla="*/ 2147483647 w 80"/>
              <a:gd name="T7" fmla="*/ 2147483647 h 1873"/>
              <a:gd name="T8" fmla="*/ 2147483647 w 80"/>
              <a:gd name="T9" fmla="*/ 2147483647 h 1873"/>
              <a:gd name="T10" fmla="*/ 2147483647 w 80"/>
              <a:gd name="T11" fmla="*/ 2147483647 h 1873"/>
              <a:gd name="T12" fmla="*/ 2147483647 w 80"/>
              <a:gd name="T13" fmla="*/ 2147483647 h 1873"/>
              <a:gd name="T14" fmla="*/ 2147483647 w 80"/>
              <a:gd name="T15" fmla="*/ 2147483647 h 1873"/>
              <a:gd name="T16" fmla="*/ 2147483647 w 80"/>
              <a:gd name="T17" fmla="*/ 2147483647 h 1873"/>
              <a:gd name="T18" fmla="*/ 2147483647 w 80"/>
              <a:gd name="T19" fmla="*/ 2147483647 h 1873"/>
              <a:gd name="T20" fmla="*/ 2147483647 w 80"/>
              <a:gd name="T21" fmla="*/ 2147483647 h 1873"/>
              <a:gd name="T22" fmla="*/ 2147483647 w 80"/>
              <a:gd name="T23" fmla="*/ 2147483647 h 1873"/>
              <a:gd name="T24" fmla="*/ 2147483647 w 80"/>
              <a:gd name="T25" fmla="*/ 2147483647 h 1873"/>
              <a:gd name="T26" fmla="*/ 2147483647 w 80"/>
              <a:gd name="T27" fmla="*/ 2147483647 h 1873"/>
              <a:gd name="T28" fmla="*/ 2147483647 w 80"/>
              <a:gd name="T29" fmla="*/ 2147483647 h 1873"/>
              <a:gd name="T30" fmla="*/ 2147483647 w 80"/>
              <a:gd name="T31" fmla="*/ 2147483647 h 1873"/>
              <a:gd name="T32" fmla="*/ 2147483647 w 80"/>
              <a:gd name="T33" fmla="*/ 2147483647 h 1873"/>
              <a:gd name="T34" fmla="*/ 2147483647 w 80"/>
              <a:gd name="T35" fmla="*/ 2147483647 h 1873"/>
              <a:gd name="T36" fmla="*/ 2147483647 w 80"/>
              <a:gd name="T37" fmla="*/ 2147483647 h 1873"/>
              <a:gd name="T38" fmla="*/ 2147483647 w 80"/>
              <a:gd name="T39" fmla="*/ 2147483647 h 1873"/>
              <a:gd name="T40" fmla="*/ 2147483647 w 80"/>
              <a:gd name="T41" fmla="*/ 2147483647 h 1873"/>
              <a:gd name="T42" fmla="*/ 2147483647 w 80"/>
              <a:gd name="T43" fmla="*/ 2147483647 h 1873"/>
              <a:gd name="T44" fmla="*/ 2147483647 w 80"/>
              <a:gd name="T45" fmla="*/ 2147483647 h 1873"/>
              <a:gd name="T46" fmla="*/ 2147483647 w 80"/>
              <a:gd name="T47" fmla="*/ 2147483647 h 1873"/>
              <a:gd name="T48" fmla="*/ 2147483647 w 80"/>
              <a:gd name="T49" fmla="*/ 2147483647 h 1873"/>
              <a:gd name="T50" fmla="*/ 2147483647 w 80"/>
              <a:gd name="T51" fmla="*/ 2147483647 h 1873"/>
              <a:gd name="T52" fmla="*/ 2147483647 w 80"/>
              <a:gd name="T53" fmla="*/ 2147483647 h 1873"/>
              <a:gd name="T54" fmla="*/ 2147483647 w 80"/>
              <a:gd name="T55" fmla="*/ 2147483647 h 1873"/>
              <a:gd name="T56" fmla="*/ 2147483647 w 80"/>
              <a:gd name="T57" fmla="*/ 2147483647 h 1873"/>
              <a:gd name="T58" fmla="*/ 2147483647 w 80"/>
              <a:gd name="T59" fmla="*/ 2147483647 h 1873"/>
              <a:gd name="T60" fmla="*/ 2147483647 w 80"/>
              <a:gd name="T61" fmla="*/ 2147483647 h 1873"/>
              <a:gd name="T62" fmla="*/ 2147483647 w 80"/>
              <a:gd name="T63" fmla="*/ 2147483647 h 1873"/>
              <a:gd name="T64" fmla="*/ 2147483647 w 80"/>
              <a:gd name="T65" fmla="*/ 2147483647 h 1873"/>
              <a:gd name="T66" fmla="*/ 2147483647 w 80"/>
              <a:gd name="T67" fmla="*/ 2147483647 h 1873"/>
              <a:gd name="T68" fmla="*/ 2147483647 w 80"/>
              <a:gd name="T69" fmla="*/ 2147483647 h 1873"/>
              <a:gd name="T70" fmla="*/ 2147483647 w 80"/>
              <a:gd name="T71" fmla="*/ 2147483647 h 1873"/>
              <a:gd name="T72" fmla="*/ 2147483647 w 80"/>
              <a:gd name="T73" fmla="*/ 2147483647 h 1873"/>
              <a:gd name="T74" fmla="*/ 2147483647 w 80"/>
              <a:gd name="T75" fmla="*/ 2147483647 h 1873"/>
              <a:gd name="T76" fmla="*/ 2147483647 w 80"/>
              <a:gd name="T77" fmla="*/ 2147483647 h 1873"/>
              <a:gd name="T78" fmla="*/ 2147483647 w 80"/>
              <a:gd name="T79" fmla="*/ 2147483647 h 1873"/>
              <a:gd name="T80" fmla="*/ 2147483647 w 80"/>
              <a:gd name="T81" fmla="*/ 2147483647 h 1873"/>
              <a:gd name="T82" fmla="*/ 2147483647 w 80"/>
              <a:gd name="T83" fmla="*/ 2147483647 h 1873"/>
              <a:gd name="T84" fmla="*/ 2147483647 w 80"/>
              <a:gd name="T85" fmla="*/ 2147483647 h 1873"/>
              <a:gd name="T86" fmla="*/ 2147483647 w 80"/>
              <a:gd name="T87" fmla="*/ 2147483647 h 1873"/>
              <a:gd name="T88" fmla="*/ 2147483647 w 80"/>
              <a:gd name="T89" fmla="*/ 2147483647 h 1873"/>
              <a:gd name="T90" fmla="*/ 2147483647 w 80"/>
              <a:gd name="T91" fmla="*/ 2147483647 h 1873"/>
              <a:gd name="T92" fmla="*/ 2147483647 w 80"/>
              <a:gd name="T93" fmla="*/ 2147483647 h 1873"/>
              <a:gd name="T94" fmla="*/ 2147483647 w 80"/>
              <a:gd name="T95" fmla="*/ 2147483647 h 1873"/>
              <a:gd name="T96" fmla="*/ 2147483647 w 80"/>
              <a:gd name="T97" fmla="*/ 2147483647 h 1873"/>
              <a:gd name="T98" fmla="*/ 2147483647 w 80"/>
              <a:gd name="T99" fmla="*/ 2147483647 h 1873"/>
              <a:gd name="T100" fmla="*/ 2147483647 w 80"/>
              <a:gd name="T101" fmla="*/ 2147483647 h 1873"/>
              <a:gd name="T102" fmla="*/ 2147483647 w 80"/>
              <a:gd name="T103" fmla="*/ 2147483647 h 1873"/>
              <a:gd name="T104" fmla="*/ 2147483647 w 80"/>
              <a:gd name="T105" fmla="*/ 2147483647 h 1873"/>
              <a:gd name="T106" fmla="*/ 2147483647 w 80"/>
              <a:gd name="T107" fmla="*/ 2147483647 h 1873"/>
              <a:gd name="T108" fmla="*/ 2147483647 w 80"/>
              <a:gd name="T109" fmla="*/ 2147483647 h 1873"/>
              <a:gd name="T110" fmla="*/ 2147483647 w 80"/>
              <a:gd name="T111" fmla="*/ 2147483647 h 1873"/>
              <a:gd name="T112" fmla="*/ 2147483647 w 80"/>
              <a:gd name="T113" fmla="*/ 2147483647 h 1873"/>
              <a:gd name="T114" fmla="*/ 2147483647 w 80"/>
              <a:gd name="T115" fmla="*/ 2147483647 h 1873"/>
              <a:gd name="T116" fmla="*/ 2147483647 w 80"/>
              <a:gd name="T117" fmla="*/ 2147483647 h 1873"/>
              <a:gd name="T118" fmla="*/ 2147483647 w 80"/>
              <a:gd name="T119" fmla="*/ 2147483647 h 1873"/>
              <a:gd name="T120" fmla="*/ 2147483647 w 80"/>
              <a:gd name="T121" fmla="*/ 2147483647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6" name="Freeform 21">
            <a:extLst>
              <a:ext uri="{FF2B5EF4-FFF2-40B4-BE49-F238E27FC236}">
                <a16:creationId xmlns:a16="http://schemas.microsoft.com/office/drawing/2014/main" id="{39681349-0BDC-09BB-A0ED-022D336F909C}"/>
              </a:ext>
            </a:extLst>
          </p:cNvPr>
          <p:cNvSpPr>
            <a:spLocks/>
          </p:cNvSpPr>
          <p:nvPr userDrawn="1"/>
        </p:nvSpPr>
        <p:spPr bwMode="auto">
          <a:xfrm>
            <a:off x="1477963" y="6337300"/>
            <a:ext cx="2371725" cy="127000"/>
          </a:xfrm>
          <a:custGeom>
            <a:avLst/>
            <a:gdLst>
              <a:gd name="T0" fmla="*/ 2147483647 w 1494"/>
              <a:gd name="T1" fmla="*/ 0 h 80"/>
              <a:gd name="T2" fmla="*/ 2147483647 w 1494"/>
              <a:gd name="T3" fmla="*/ 2147483647 h 80"/>
              <a:gd name="T4" fmla="*/ 2147483647 w 1494"/>
              <a:gd name="T5" fmla="*/ 2147483647 h 80"/>
              <a:gd name="T6" fmla="*/ 2147483647 w 1494"/>
              <a:gd name="T7" fmla="*/ 2147483647 h 80"/>
              <a:gd name="T8" fmla="*/ 2147483647 w 1494"/>
              <a:gd name="T9" fmla="*/ 2147483647 h 80"/>
              <a:gd name="T10" fmla="*/ 2147483647 w 1494"/>
              <a:gd name="T11" fmla="*/ 2147483647 h 80"/>
              <a:gd name="T12" fmla="*/ 2147483647 w 1494"/>
              <a:gd name="T13" fmla="*/ 2147483647 h 80"/>
              <a:gd name="T14" fmla="*/ 2147483647 w 1494"/>
              <a:gd name="T15" fmla="*/ 2147483647 h 80"/>
              <a:gd name="T16" fmla="*/ 2147483647 w 1494"/>
              <a:gd name="T17" fmla="*/ 2147483647 h 80"/>
              <a:gd name="T18" fmla="*/ 2147483647 w 1494"/>
              <a:gd name="T19" fmla="*/ 2147483647 h 80"/>
              <a:gd name="T20" fmla="*/ 2147483647 w 1494"/>
              <a:gd name="T21" fmla="*/ 2147483647 h 80"/>
              <a:gd name="T22" fmla="*/ 2147483647 w 1494"/>
              <a:gd name="T23" fmla="*/ 2147483647 h 80"/>
              <a:gd name="T24" fmla="*/ 2147483647 w 1494"/>
              <a:gd name="T25" fmla="*/ 2147483647 h 80"/>
              <a:gd name="T26" fmla="*/ 2147483647 w 1494"/>
              <a:gd name="T27" fmla="*/ 2147483647 h 80"/>
              <a:gd name="T28" fmla="*/ 2147483647 w 1494"/>
              <a:gd name="T29" fmla="*/ 2147483647 h 80"/>
              <a:gd name="T30" fmla="*/ 2147483647 w 1494"/>
              <a:gd name="T31" fmla="*/ 2147483647 h 80"/>
              <a:gd name="T32" fmla="*/ 2147483647 w 1494"/>
              <a:gd name="T33" fmla="*/ 2147483647 h 80"/>
              <a:gd name="T34" fmla="*/ 2147483647 w 1494"/>
              <a:gd name="T35" fmla="*/ 2147483647 h 80"/>
              <a:gd name="T36" fmla="*/ 2147483647 w 1494"/>
              <a:gd name="T37" fmla="*/ 2147483647 h 80"/>
              <a:gd name="T38" fmla="*/ 2147483647 w 1494"/>
              <a:gd name="T39" fmla="*/ 2147483647 h 80"/>
              <a:gd name="T40" fmla="*/ 2147483647 w 1494"/>
              <a:gd name="T41" fmla="*/ 2147483647 h 80"/>
              <a:gd name="T42" fmla="*/ 2147483647 w 1494"/>
              <a:gd name="T43" fmla="*/ 2147483647 h 80"/>
              <a:gd name="T44" fmla="*/ 2147483647 w 1494"/>
              <a:gd name="T45" fmla="*/ 2147483647 h 80"/>
              <a:gd name="T46" fmla="*/ 2147483647 w 1494"/>
              <a:gd name="T47" fmla="*/ 2147483647 h 80"/>
              <a:gd name="T48" fmla="*/ 2147483647 w 1494"/>
              <a:gd name="T49" fmla="*/ 2147483647 h 80"/>
              <a:gd name="T50" fmla="*/ 2147483647 w 1494"/>
              <a:gd name="T51" fmla="*/ 2147483647 h 80"/>
              <a:gd name="T52" fmla="*/ 2147483647 w 1494"/>
              <a:gd name="T53" fmla="*/ 2147483647 h 80"/>
              <a:gd name="T54" fmla="*/ 2147483647 w 1494"/>
              <a:gd name="T55" fmla="*/ 2147483647 h 80"/>
              <a:gd name="T56" fmla="*/ 2147483647 w 1494"/>
              <a:gd name="T57" fmla="*/ 2147483647 h 80"/>
              <a:gd name="T58" fmla="*/ 2147483647 w 1494"/>
              <a:gd name="T59" fmla="*/ 2147483647 h 80"/>
              <a:gd name="T60" fmla="*/ 2147483647 w 1494"/>
              <a:gd name="T61" fmla="*/ 2147483647 h 80"/>
              <a:gd name="T62" fmla="*/ 2147483647 w 1494"/>
              <a:gd name="T63" fmla="*/ 2147483647 h 80"/>
              <a:gd name="T64" fmla="*/ 2147483647 w 1494"/>
              <a:gd name="T65" fmla="*/ 2147483647 h 80"/>
              <a:gd name="T66" fmla="*/ 2147483647 w 1494"/>
              <a:gd name="T67" fmla="*/ 2147483647 h 80"/>
              <a:gd name="T68" fmla="*/ 2147483647 w 1494"/>
              <a:gd name="T69" fmla="*/ 2147483647 h 80"/>
              <a:gd name="T70" fmla="*/ 2147483647 w 1494"/>
              <a:gd name="T71" fmla="*/ 2147483647 h 80"/>
              <a:gd name="T72" fmla="*/ 2147483647 w 1494"/>
              <a:gd name="T73" fmla="*/ 2147483647 h 80"/>
              <a:gd name="T74" fmla="*/ 2147483647 w 1494"/>
              <a:gd name="T75" fmla="*/ 2147483647 h 80"/>
              <a:gd name="T76" fmla="*/ 2147483647 w 1494"/>
              <a:gd name="T77" fmla="*/ 2147483647 h 80"/>
              <a:gd name="T78" fmla="*/ 2147483647 w 1494"/>
              <a:gd name="T79" fmla="*/ 2147483647 h 80"/>
              <a:gd name="T80" fmla="*/ 2147483647 w 1494"/>
              <a:gd name="T81" fmla="*/ 2147483647 h 80"/>
              <a:gd name="T82" fmla="*/ 2147483647 w 1494"/>
              <a:gd name="T83" fmla="*/ 2147483647 h 80"/>
              <a:gd name="T84" fmla="*/ 2147483647 w 1494"/>
              <a:gd name="T85" fmla="*/ 2147483647 h 80"/>
              <a:gd name="T86" fmla="*/ 2147483647 w 1494"/>
              <a:gd name="T87" fmla="*/ 2147483647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7" name="Freeform 22">
            <a:extLst>
              <a:ext uri="{FF2B5EF4-FFF2-40B4-BE49-F238E27FC236}">
                <a16:creationId xmlns:a16="http://schemas.microsoft.com/office/drawing/2014/main" id="{DD52AEE2-D4AE-9114-404F-2F387389577C}"/>
              </a:ext>
            </a:extLst>
          </p:cNvPr>
          <p:cNvSpPr>
            <a:spLocks/>
          </p:cNvSpPr>
          <p:nvPr userDrawn="1"/>
        </p:nvSpPr>
        <p:spPr bwMode="auto">
          <a:xfrm>
            <a:off x="4402138" y="6311900"/>
            <a:ext cx="2733675" cy="128588"/>
          </a:xfrm>
          <a:custGeom>
            <a:avLst/>
            <a:gdLst>
              <a:gd name="T0" fmla="*/ 0 w 1722"/>
              <a:gd name="T1" fmla="*/ 0 h 81"/>
              <a:gd name="T2" fmla="*/ 2147483647 w 1722"/>
              <a:gd name="T3" fmla="*/ 0 h 81"/>
              <a:gd name="T4" fmla="*/ 2147483647 w 1722"/>
              <a:gd name="T5" fmla="*/ 0 h 81"/>
              <a:gd name="T6" fmla="*/ 2147483647 w 1722"/>
              <a:gd name="T7" fmla="*/ 2147483647 h 81"/>
              <a:gd name="T8" fmla="*/ 2147483647 w 1722"/>
              <a:gd name="T9" fmla="*/ 2147483647 h 81"/>
              <a:gd name="T10" fmla="*/ 2147483647 w 1722"/>
              <a:gd name="T11" fmla="*/ 0 h 81"/>
              <a:gd name="T12" fmla="*/ 2147483647 w 1722"/>
              <a:gd name="T13" fmla="*/ 2147483647 h 81"/>
              <a:gd name="T14" fmla="*/ 2147483647 w 1722"/>
              <a:gd name="T15" fmla="*/ 2147483647 h 81"/>
              <a:gd name="T16" fmla="*/ 2147483647 w 1722"/>
              <a:gd name="T17" fmla="*/ 2147483647 h 81"/>
              <a:gd name="T18" fmla="*/ 2147483647 w 1722"/>
              <a:gd name="T19" fmla="*/ 2147483647 h 81"/>
              <a:gd name="T20" fmla="*/ 2147483647 w 1722"/>
              <a:gd name="T21" fmla="*/ 2147483647 h 81"/>
              <a:gd name="T22" fmla="*/ 2147483647 w 1722"/>
              <a:gd name="T23" fmla="*/ 2147483647 h 81"/>
              <a:gd name="T24" fmla="*/ 2147483647 w 1722"/>
              <a:gd name="T25" fmla="*/ 2147483647 h 81"/>
              <a:gd name="T26" fmla="*/ 2147483647 w 1722"/>
              <a:gd name="T27" fmla="*/ 2147483647 h 81"/>
              <a:gd name="T28" fmla="*/ 2147483647 w 1722"/>
              <a:gd name="T29" fmla="*/ 2147483647 h 81"/>
              <a:gd name="T30" fmla="*/ 2147483647 w 1722"/>
              <a:gd name="T31" fmla="*/ 2147483647 h 81"/>
              <a:gd name="T32" fmla="*/ 2147483647 w 1722"/>
              <a:gd name="T33" fmla="*/ 2147483647 h 81"/>
              <a:gd name="T34" fmla="*/ 2147483647 w 1722"/>
              <a:gd name="T35" fmla="*/ 2147483647 h 81"/>
              <a:gd name="T36" fmla="*/ 2147483647 w 1722"/>
              <a:gd name="T37" fmla="*/ 2147483647 h 81"/>
              <a:gd name="T38" fmla="*/ 2147483647 w 1722"/>
              <a:gd name="T39" fmla="*/ 2147483647 h 81"/>
              <a:gd name="T40" fmla="*/ 2147483647 w 1722"/>
              <a:gd name="T41" fmla="*/ 2147483647 h 81"/>
              <a:gd name="T42" fmla="*/ 2147483647 w 1722"/>
              <a:gd name="T43" fmla="*/ 2147483647 h 81"/>
              <a:gd name="T44" fmla="*/ 2147483647 w 1722"/>
              <a:gd name="T45" fmla="*/ 2147483647 h 81"/>
              <a:gd name="T46" fmla="*/ 2147483647 w 1722"/>
              <a:gd name="T47" fmla="*/ 2147483647 h 81"/>
              <a:gd name="T48" fmla="*/ 2147483647 w 1722"/>
              <a:gd name="T49" fmla="*/ 2147483647 h 81"/>
              <a:gd name="T50" fmla="*/ 2147483647 w 1722"/>
              <a:gd name="T51" fmla="*/ 2147483647 h 81"/>
              <a:gd name="T52" fmla="*/ 2147483647 w 1722"/>
              <a:gd name="T53" fmla="*/ 2147483647 h 81"/>
              <a:gd name="T54" fmla="*/ 2147483647 w 1722"/>
              <a:gd name="T55" fmla="*/ 2147483647 h 81"/>
              <a:gd name="T56" fmla="*/ 2147483647 w 1722"/>
              <a:gd name="T57" fmla="*/ 2147483647 h 81"/>
              <a:gd name="T58" fmla="*/ 2147483647 w 1722"/>
              <a:gd name="T59" fmla="*/ 2147483647 h 81"/>
              <a:gd name="T60" fmla="*/ 2147483647 w 1722"/>
              <a:gd name="T61" fmla="*/ 2147483647 h 81"/>
              <a:gd name="T62" fmla="*/ 2147483647 w 1722"/>
              <a:gd name="T63" fmla="*/ 2147483647 h 81"/>
              <a:gd name="T64" fmla="*/ 2147483647 w 1722"/>
              <a:gd name="T65" fmla="*/ 2147483647 h 81"/>
              <a:gd name="T66" fmla="*/ 2147483647 w 1722"/>
              <a:gd name="T67" fmla="*/ 2147483647 h 81"/>
              <a:gd name="T68" fmla="*/ 2147483647 w 1722"/>
              <a:gd name="T69" fmla="*/ 2147483647 h 81"/>
              <a:gd name="T70" fmla="*/ 2147483647 w 1722"/>
              <a:gd name="T71" fmla="*/ 2147483647 h 81"/>
              <a:gd name="T72" fmla="*/ 2147483647 w 1722"/>
              <a:gd name="T73" fmla="*/ 2147483647 h 81"/>
              <a:gd name="T74" fmla="*/ 2147483647 w 1722"/>
              <a:gd name="T75" fmla="*/ 2147483647 h 81"/>
              <a:gd name="T76" fmla="*/ 2147483647 w 1722"/>
              <a:gd name="T77" fmla="*/ 2147483647 h 81"/>
              <a:gd name="T78" fmla="*/ 2147483647 w 1722"/>
              <a:gd name="T79" fmla="*/ 2147483647 h 81"/>
              <a:gd name="T80" fmla="*/ 2147483647 w 1722"/>
              <a:gd name="T81" fmla="*/ 2147483647 h 81"/>
              <a:gd name="T82" fmla="*/ 2147483647 w 1722"/>
              <a:gd name="T83" fmla="*/ 2147483647 h 81"/>
              <a:gd name="T84" fmla="*/ 2147483647 w 1722"/>
              <a:gd name="T85" fmla="*/ 2147483647 h 81"/>
              <a:gd name="T86" fmla="*/ 2147483647 w 1722"/>
              <a:gd name="T87" fmla="*/ 2147483647 h 81"/>
              <a:gd name="T88" fmla="*/ 2147483647 w 1722"/>
              <a:gd name="T89" fmla="*/ 2147483647 h 81"/>
              <a:gd name="T90" fmla="*/ 2147483647 w 1722"/>
              <a:gd name="T91" fmla="*/ 2147483647 h 81"/>
              <a:gd name="T92" fmla="*/ 2147483647 w 1722"/>
              <a:gd name="T93" fmla="*/ 2147483647 h 81"/>
              <a:gd name="T94" fmla="*/ 2147483647 w 1722"/>
              <a:gd name="T95" fmla="*/ 2147483647 h 81"/>
              <a:gd name="T96" fmla="*/ 2147483647 w 1722"/>
              <a:gd name="T97" fmla="*/ 2147483647 h 81"/>
              <a:gd name="T98" fmla="*/ 2147483647 w 1722"/>
              <a:gd name="T99" fmla="*/ 2147483647 h 81"/>
              <a:gd name="T100" fmla="*/ 2147483647 w 1722"/>
              <a:gd name="T101" fmla="*/ 2147483647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8" name="Freeform 23">
            <a:extLst>
              <a:ext uri="{FF2B5EF4-FFF2-40B4-BE49-F238E27FC236}">
                <a16:creationId xmlns:a16="http://schemas.microsoft.com/office/drawing/2014/main" id="{18A0F00B-6810-D4E3-28B6-85C170C04C6F}"/>
              </a:ext>
            </a:extLst>
          </p:cNvPr>
          <p:cNvSpPr>
            <a:spLocks/>
          </p:cNvSpPr>
          <p:nvPr userDrawn="1"/>
        </p:nvSpPr>
        <p:spPr bwMode="auto">
          <a:xfrm>
            <a:off x="8588375" y="3179763"/>
            <a:ext cx="127000" cy="2168525"/>
          </a:xfrm>
          <a:custGeom>
            <a:avLst/>
            <a:gdLst>
              <a:gd name="T0" fmla="*/ 2147483647 w 80"/>
              <a:gd name="T1" fmla="*/ 2147483647 h 1366"/>
              <a:gd name="T2" fmla="*/ 2147483647 w 80"/>
              <a:gd name="T3" fmla="*/ 2147483647 h 1366"/>
              <a:gd name="T4" fmla="*/ 2147483647 w 80"/>
              <a:gd name="T5" fmla="*/ 2147483647 h 1366"/>
              <a:gd name="T6" fmla="*/ 2147483647 w 80"/>
              <a:gd name="T7" fmla="*/ 2147483647 h 1366"/>
              <a:gd name="T8" fmla="*/ 2147483647 w 80"/>
              <a:gd name="T9" fmla="*/ 2147483647 h 1366"/>
              <a:gd name="T10" fmla="*/ 2147483647 w 80"/>
              <a:gd name="T11" fmla="*/ 2147483647 h 1366"/>
              <a:gd name="T12" fmla="*/ 2147483647 w 80"/>
              <a:gd name="T13" fmla="*/ 2147483647 h 1366"/>
              <a:gd name="T14" fmla="*/ 2147483647 w 80"/>
              <a:gd name="T15" fmla="*/ 2147483647 h 1366"/>
              <a:gd name="T16" fmla="*/ 2147483647 w 80"/>
              <a:gd name="T17" fmla="*/ 2147483647 h 1366"/>
              <a:gd name="T18" fmla="*/ 2147483647 w 80"/>
              <a:gd name="T19" fmla="*/ 2147483647 h 1366"/>
              <a:gd name="T20" fmla="*/ 2147483647 w 80"/>
              <a:gd name="T21" fmla="*/ 2147483647 h 1366"/>
              <a:gd name="T22" fmla="*/ 2147483647 w 80"/>
              <a:gd name="T23" fmla="*/ 2147483647 h 1366"/>
              <a:gd name="T24" fmla="*/ 2147483647 w 80"/>
              <a:gd name="T25" fmla="*/ 2147483647 h 1366"/>
              <a:gd name="T26" fmla="*/ 2147483647 w 80"/>
              <a:gd name="T27" fmla="*/ 2147483647 h 1366"/>
              <a:gd name="T28" fmla="*/ 2147483647 w 80"/>
              <a:gd name="T29" fmla="*/ 2147483647 h 1366"/>
              <a:gd name="T30" fmla="*/ 2147483647 w 80"/>
              <a:gd name="T31" fmla="*/ 2147483647 h 1366"/>
              <a:gd name="T32" fmla="*/ 2147483647 w 80"/>
              <a:gd name="T33" fmla="*/ 2147483647 h 1366"/>
              <a:gd name="T34" fmla="*/ 2147483647 w 80"/>
              <a:gd name="T35" fmla="*/ 2147483647 h 1366"/>
              <a:gd name="T36" fmla="*/ 2147483647 w 80"/>
              <a:gd name="T37" fmla="*/ 2147483647 h 1366"/>
              <a:gd name="T38" fmla="*/ 2147483647 w 80"/>
              <a:gd name="T39" fmla="*/ 2147483647 h 1366"/>
              <a:gd name="T40" fmla="*/ 2147483647 w 80"/>
              <a:gd name="T41" fmla="*/ 2147483647 h 1366"/>
              <a:gd name="T42" fmla="*/ 2147483647 w 80"/>
              <a:gd name="T43" fmla="*/ 2147483647 h 1366"/>
              <a:gd name="T44" fmla="*/ 2147483647 w 80"/>
              <a:gd name="T45" fmla="*/ 2147483647 h 1366"/>
              <a:gd name="T46" fmla="*/ 2147483647 w 80"/>
              <a:gd name="T47" fmla="*/ 2147483647 h 1366"/>
              <a:gd name="T48" fmla="*/ 2147483647 w 80"/>
              <a:gd name="T49" fmla="*/ 2147483647 h 1366"/>
              <a:gd name="T50" fmla="*/ 2147483647 w 80"/>
              <a:gd name="T51" fmla="*/ 2147483647 h 1366"/>
              <a:gd name="T52" fmla="*/ 2147483647 w 80"/>
              <a:gd name="T53" fmla="*/ 2147483647 h 1366"/>
              <a:gd name="T54" fmla="*/ 2147483647 w 80"/>
              <a:gd name="T55" fmla="*/ 2147483647 h 1366"/>
              <a:gd name="T56" fmla="*/ 2147483647 w 80"/>
              <a:gd name="T57" fmla="*/ 2147483647 h 1366"/>
              <a:gd name="T58" fmla="*/ 2147483647 w 80"/>
              <a:gd name="T59" fmla="*/ 2147483647 h 1366"/>
              <a:gd name="T60" fmla="*/ 2147483647 w 80"/>
              <a:gd name="T61" fmla="*/ 2147483647 h 1366"/>
              <a:gd name="T62" fmla="*/ 2147483647 w 80"/>
              <a:gd name="T63" fmla="*/ 2147483647 h 1366"/>
              <a:gd name="T64" fmla="*/ 2147483647 w 80"/>
              <a:gd name="T65" fmla="*/ 2147483647 h 1366"/>
              <a:gd name="T66" fmla="*/ 2147483647 w 80"/>
              <a:gd name="T67" fmla="*/ 2147483647 h 1366"/>
              <a:gd name="T68" fmla="*/ 2147483647 w 80"/>
              <a:gd name="T69" fmla="*/ 2147483647 h 1366"/>
              <a:gd name="T70" fmla="*/ 2147483647 w 80"/>
              <a:gd name="T71" fmla="*/ 2147483647 h 1366"/>
              <a:gd name="T72" fmla="*/ 2147483647 w 80"/>
              <a:gd name="T73" fmla="*/ 2147483647 h 1366"/>
              <a:gd name="T74" fmla="*/ 2147483647 w 80"/>
              <a:gd name="T75" fmla="*/ 2147483647 h 1366"/>
              <a:gd name="T76" fmla="*/ 2147483647 w 80"/>
              <a:gd name="T77" fmla="*/ 2147483647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9" name="Freeform 24">
            <a:extLst>
              <a:ext uri="{FF2B5EF4-FFF2-40B4-BE49-F238E27FC236}">
                <a16:creationId xmlns:a16="http://schemas.microsoft.com/office/drawing/2014/main" id="{5680DEAA-1F82-DE66-0811-5D0D179C9255}"/>
              </a:ext>
            </a:extLst>
          </p:cNvPr>
          <p:cNvSpPr>
            <a:spLocks/>
          </p:cNvSpPr>
          <p:nvPr userDrawn="1"/>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0" name="Freeform 25">
            <a:extLst>
              <a:ext uri="{FF2B5EF4-FFF2-40B4-BE49-F238E27FC236}">
                <a16:creationId xmlns:a16="http://schemas.microsoft.com/office/drawing/2014/main" id="{64061429-A8F9-EA38-01CC-627C2B09B7CE}"/>
              </a:ext>
            </a:extLst>
          </p:cNvPr>
          <p:cNvSpPr>
            <a:spLocks/>
          </p:cNvSpPr>
          <p:nvPr userDrawn="1"/>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1" name="Freeform 26">
            <a:extLst>
              <a:ext uri="{FF2B5EF4-FFF2-40B4-BE49-F238E27FC236}">
                <a16:creationId xmlns:a16="http://schemas.microsoft.com/office/drawing/2014/main" id="{4B44B713-9B59-0485-2DD2-443B822E0801}"/>
              </a:ext>
            </a:extLst>
          </p:cNvPr>
          <p:cNvSpPr>
            <a:spLocks/>
          </p:cNvSpPr>
          <p:nvPr userDrawn="1"/>
        </p:nvSpPr>
        <p:spPr bwMode="auto">
          <a:xfrm>
            <a:off x="1843088" y="323850"/>
            <a:ext cx="4011612" cy="185738"/>
          </a:xfrm>
          <a:custGeom>
            <a:avLst/>
            <a:gdLst>
              <a:gd name="T0" fmla="*/ 2147483647 w 2527"/>
              <a:gd name="T1" fmla="*/ 2147483647 h 117"/>
              <a:gd name="T2" fmla="*/ 2147483647 w 2527"/>
              <a:gd name="T3" fmla="*/ 2147483647 h 117"/>
              <a:gd name="T4" fmla="*/ 2147483647 w 2527"/>
              <a:gd name="T5" fmla="*/ 2147483647 h 117"/>
              <a:gd name="T6" fmla="*/ 2147483647 w 2527"/>
              <a:gd name="T7" fmla="*/ 2147483647 h 117"/>
              <a:gd name="T8" fmla="*/ 2147483647 w 2527"/>
              <a:gd name="T9" fmla="*/ 2147483647 h 117"/>
              <a:gd name="T10" fmla="*/ 2147483647 w 2527"/>
              <a:gd name="T11" fmla="*/ 2147483647 h 117"/>
              <a:gd name="T12" fmla="*/ 2147483647 w 2527"/>
              <a:gd name="T13" fmla="*/ 2147483647 h 117"/>
              <a:gd name="T14" fmla="*/ 2147483647 w 2527"/>
              <a:gd name="T15" fmla="*/ 2147483647 h 117"/>
              <a:gd name="T16" fmla="*/ 2147483647 w 2527"/>
              <a:gd name="T17" fmla="*/ 2147483647 h 117"/>
              <a:gd name="T18" fmla="*/ 2147483647 w 2527"/>
              <a:gd name="T19" fmla="*/ 2147483647 h 117"/>
              <a:gd name="T20" fmla="*/ 2147483647 w 2527"/>
              <a:gd name="T21" fmla="*/ 2147483647 h 117"/>
              <a:gd name="T22" fmla="*/ 2147483647 w 2527"/>
              <a:gd name="T23" fmla="*/ 2147483647 h 117"/>
              <a:gd name="T24" fmla="*/ 2147483647 w 2527"/>
              <a:gd name="T25" fmla="*/ 0 h 117"/>
              <a:gd name="T26" fmla="*/ 2147483647 w 2527"/>
              <a:gd name="T27" fmla="*/ 0 h 117"/>
              <a:gd name="T28" fmla="*/ 2147483647 w 2527"/>
              <a:gd name="T29" fmla="*/ 2147483647 h 117"/>
              <a:gd name="T30" fmla="*/ 2147483647 w 2527"/>
              <a:gd name="T31" fmla="*/ 2147483647 h 117"/>
              <a:gd name="T32" fmla="*/ 2147483647 w 2527"/>
              <a:gd name="T33" fmla="*/ 2147483647 h 117"/>
              <a:gd name="T34" fmla="*/ 2147483647 w 2527"/>
              <a:gd name="T35" fmla="*/ 2147483647 h 117"/>
              <a:gd name="T36" fmla="*/ 2147483647 w 2527"/>
              <a:gd name="T37" fmla="*/ 2147483647 h 117"/>
              <a:gd name="T38" fmla="*/ 2147483647 w 2527"/>
              <a:gd name="T39" fmla="*/ 2147483647 h 117"/>
              <a:gd name="T40" fmla="*/ 2147483647 w 2527"/>
              <a:gd name="T41" fmla="*/ 2147483647 h 117"/>
              <a:gd name="T42" fmla="*/ 2147483647 w 2527"/>
              <a:gd name="T43" fmla="*/ 2147483647 h 117"/>
              <a:gd name="T44" fmla="*/ 2147483647 w 2527"/>
              <a:gd name="T45" fmla="*/ 2147483647 h 117"/>
              <a:gd name="T46" fmla="*/ 2147483647 w 2527"/>
              <a:gd name="T47" fmla="*/ 2147483647 h 117"/>
              <a:gd name="T48" fmla="*/ 2147483647 w 2527"/>
              <a:gd name="T49" fmla="*/ 2147483647 h 117"/>
              <a:gd name="T50" fmla="*/ 2147483647 w 2527"/>
              <a:gd name="T51" fmla="*/ 2147483647 h 117"/>
              <a:gd name="T52" fmla="*/ 2147483647 w 2527"/>
              <a:gd name="T53" fmla="*/ 2147483647 h 117"/>
              <a:gd name="T54" fmla="*/ 2147483647 w 2527"/>
              <a:gd name="T55" fmla="*/ 2147483647 h 117"/>
              <a:gd name="T56" fmla="*/ 2147483647 w 2527"/>
              <a:gd name="T57" fmla="*/ 2147483647 h 117"/>
              <a:gd name="T58" fmla="*/ 2147483647 w 2527"/>
              <a:gd name="T59" fmla="*/ 2147483647 h 117"/>
              <a:gd name="T60" fmla="*/ 2147483647 w 2527"/>
              <a:gd name="T61" fmla="*/ 2147483647 h 117"/>
              <a:gd name="T62" fmla="*/ 2147483647 w 2527"/>
              <a:gd name="T63" fmla="*/ 2147483647 h 117"/>
              <a:gd name="T64" fmla="*/ 2147483647 w 2527"/>
              <a:gd name="T65" fmla="*/ 2147483647 h 117"/>
              <a:gd name="T66" fmla="*/ 2147483647 w 2527"/>
              <a:gd name="T67" fmla="*/ 2147483647 h 117"/>
              <a:gd name="T68" fmla="*/ 0 w 2527"/>
              <a:gd name="T69" fmla="*/ 2147483647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2" name="Freeform 27">
            <a:extLst>
              <a:ext uri="{FF2B5EF4-FFF2-40B4-BE49-F238E27FC236}">
                <a16:creationId xmlns:a16="http://schemas.microsoft.com/office/drawing/2014/main" id="{27709802-C340-A3D6-D47B-4E1746D2A24C}"/>
              </a:ext>
            </a:extLst>
          </p:cNvPr>
          <p:cNvSpPr>
            <a:spLocks/>
          </p:cNvSpPr>
          <p:nvPr userDrawn="1"/>
        </p:nvSpPr>
        <p:spPr bwMode="auto">
          <a:xfrm>
            <a:off x="4873625" y="323850"/>
            <a:ext cx="2798763" cy="119063"/>
          </a:xfrm>
          <a:custGeom>
            <a:avLst/>
            <a:gdLst>
              <a:gd name="T0" fmla="*/ 2147483647 w 1763"/>
              <a:gd name="T1" fmla="*/ 0 h 75"/>
              <a:gd name="T2" fmla="*/ 2147483647 w 1763"/>
              <a:gd name="T3" fmla="*/ 2147483647 h 75"/>
              <a:gd name="T4" fmla="*/ 2147483647 w 1763"/>
              <a:gd name="T5" fmla="*/ 2147483647 h 75"/>
              <a:gd name="T6" fmla="*/ 2147483647 w 1763"/>
              <a:gd name="T7" fmla="*/ 2147483647 h 75"/>
              <a:gd name="T8" fmla="*/ 2147483647 w 1763"/>
              <a:gd name="T9" fmla="*/ 2147483647 h 75"/>
              <a:gd name="T10" fmla="*/ 2147483647 w 1763"/>
              <a:gd name="T11" fmla="*/ 2147483647 h 75"/>
              <a:gd name="T12" fmla="*/ 2147483647 w 1763"/>
              <a:gd name="T13" fmla="*/ 2147483647 h 75"/>
              <a:gd name="T14" fmla="*/ 2147483647 w 1763"/>
              <a:gd name="T15" fmla="*/ 2147483647 h 75"/>
              <a:gd name="T16" fmla="*/ 2147483647 w 1763"/>
              <a:gd name="T17" fmla="*/ 2147483647 h 75"/>
              <a:gd name="T18" fmla="*/ 2147483647 w 1763"/>
              <a:gd name="T19" fmla="*/ 2147483647 h 75"/>
              <a:gd name="T20" fmla="*/ 2147483647 w 1763"/>
              <a:gd name="T21" fmla="*/ 2147483647 h 75"/>
              <a:gd name="T22" fmla="*/ 2147483647 w 1763"/>
              <a:gd name="T23" fmla="*/ 2147483647 h 75"/>
              <a:gd name="T24" fmla="*/ 2147483647 w 1763"/>
              <a:gd name="T25" fmla="*/ 2147483647 h 75"/>
              <a:gd name="T26" fmla="*/ 2147483647 w 1763"/>
              <a:gd name="T27" fmla="*/ 2147483647 h 75"/>
              <a:gd name="T28" fmla="*/ 2147483647 w 1763"/>
              <a:gd name="T29" fmla="*/ 2147483647 h 75"/>
              <a:gd name="T30" fmla="*/ 2147483647 w 1763"/>
              <a:gd name="T31" fmla="*/ 2147483647 h 75"/>
              <a:gd name="T32" fmla="*/ 2147483647 w 1763"/>
              <a:gd name="T33" fmla="*/ 2147483647 h 75"/>
              <a:gd name="T34" fmla="*/ 2147483647 w 1763"/>
              <a:gd name="T35" fmla="*/ 2147483647 h 75"/>
              <a:gd name="T36" fmla="*/ 2147483647 w 1763"/>
              <a:gd name="T37" fmla="*/ 2147483647 h 75"/>
              <a:gd name="T38" fmla="*/ 2147483647 w 1763"/>
              <a:gd name="T39" fmla="*/ 2147483647 h 75"/>
              <a:gd name="T40" fmla="*/ 2147483647 w 1763"/>
              <a:gd name="T41" fmla="*/ 2147483647 h 75"/>
              <a:gd name="T42" fmla="*/ 2147483647 w 1763"/>
              <a:gd name="T43" fmla="*/ 2147483647 h 75"/>
              <a:gd name="T44" fmla="*/ 2147483647 w 1763"/>
              <a:gd name="T45" fmla="*/ 2147483647 h 75"/>
              <a:gd name="T46" fmla="*/ 2147483647 w 1763"/>
              <a:gd name="T47" fmla="*/ 2147483647 h 75"/>
              <a:gd name="T48" fmla="*/ 2147483647 w 1763"/>
              <a:gd name="T49" fmla="*/ 2147483647 h 75"/>
              <a:gd name="T50" fmla="*/ 2147483647 w 1763"/>
              <a:gd name="T51" fmla="*/ 2147483647 h 75"/>
              <a:gd name="T52" fmla="*/ 2147483647 w 1763"/>
              <a:gd name="T53" fmla="*/ 2147483647 h 75"/>
              <a:gd name="T54" fmla="*/ 2147483647 w 1763"/>
              <a:gd name="T55" fmla="*/ 2147483647 h 75"/>
              <a:gd name="T56" fmla="*/ 2147483647 w 1763"/>
              <a:gd name="T57" fmla="*/ 2147483647 h 75"/>
              <a:gd name="T58" fmla="*/ 2147483647 w 1763"/>
              <a:gd name="T59" fmla="*/ 2147483647 h 75"/>
              <a:gd name="T60" fmla="*/ 2147483647 w 1763"/>
              <a:gd name="T61" fmla="*/ 2147483647 h 75"/>
              <a:gd name="T62" fmla="*/ 2147483647 w 1763"/>
              <a:gd name="T63" fmla="*/ 2147483647 h 75"/>
              <a:gd name="T64" fmla="*/ 2147483647 w 1763"/>
              <a:gd name="T65" fmla="*/ 2147483647 h 75"/>
              <a:gd name="T66" fmla="*/ 2147483647 w 1763"/>
              <a:gd name="T67" fmla="*/ 2147483647 h 75"/>
              <a:gd name="T68" fmla="*/ 2147483647 w 1763"/>
              <a:gd name="T69" fmla="*/ 2147483647 h 75"/>
              <a:gd name="T70" fmla="*/ 2147483647 w 1763"/>
              <a:gd name="T71" fmla="*/ 2147483647 h 75"/>
              <a:gd name="T72" fmla="*/ 2147483647 w 1763"/>
              <a:gd name="T73" fmla="*/ 2147483647 h 75"/>
              <a:gd name="T74" fmla="*/ 2147483647 w 1763"/>
              <a:gd name="T75" fmla="*/ 2147483647 h 75"/>
              <a:gd name="T76" fmla="*/ 2147483647 w 1763"/>
              <a:gd name="T77" fmla="*/ 2147483647 h 75"/>
              <a:gd name="T78" fmla="*/ 2147483647 w 1763"/>
              <a:gd name="T79" fmla="*/ 2147483647 h 75"/>
              <a:gd name="T80" fmla="*/ 2147483647 w 1763"/>
              <a:gd name="T81" fmla="*/ 2147483647 h 75"/>
              <a:gd name="T82" fmla="*/ 2147483647 w 1763"/>
              <a:gd name="T83" fmla="*/ 2147483647 h 75"/>
              <a:gd name="T84" fmla="*/ 2147483647 w 1763"/>
              <a:gd name="T85" fmla="*/ 2147483647 h 75"/>
              <a:gd name="T86" fmla="*/ 2147483647 w 1763"/>
              <a:gd name="T87" fmla="*/ 2147483647 h 75"/>
              <a:gd name="T88" fmla="*/ 2147483647 w 1763"/>
              <a:gd name="T89" fmla="*/ 2147483647 h 75"/>
              <a:gd name="T90" fmla="*/ 2147483647 w 1763"/>
              <a:gd name="T91" fmla="*/ 2147483647 h 75"/>
              <a:gd name="T92" fmla="*/ 2147483647 w 1763"/>
              <a:gd name="T93" fmla="*/ 2147483647 h 75"/>
              <a:gd name="T94" fmla="*/ 2147483647 w 1763"/>
              <a:gd name="T95" fmla="*/ 2147483647 h 75"/>
              <a:gd name="T96" fmla="*/ 2147483647 w 1763"/>
              <a:gd name="T97" fmla="*/ 2147483647 h 75"/>
              <a:gd name="T98" fmla="*/ 2147483647 w 1763"/>
              <a:gd name="T99" fmla="*/ 2147483647 h 75"/>
              <a:gd name="T100" fmla="*/ 0 w 1763"/>
              <a:gd name="T101" fmla="*/ 2147483647 h 75"/>
              <a:gd name="T102" fmla="*/ 2147483647 w 1763"/>
              <a:gd name="T103" fmla="*/ 2147483647 h 75"/>
              <a:gd name="T104" fmla="*/ 2147483647 w 1763"/>
              <a:gd name="T105" fmla="*/ 2147483647 h 75"/>
              <a:gd name="T106" fmla="*/ 2147483647 w 1763"/>
              <a:gd name="T107" fmla="*/ 2147483647 h 75"/>
              <a:gd name="T108" fmla="*/ 2147483647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nvGrpSpPr>
          <p:cNvPr id="4123" name="Group 28">
            <a:extLst>
              <a:ext uri="{FF2B5EF4-FFF2-40B4-BE49-F238E27FC236}">
                <a16:creationId xmlns:a16="http://schemas.microsoft.com/office/drawing/2014/main" id="{D1B50842-1D66-CAAC-8657-F425AE130DD0}"/>
              </a:ext>
            </a:extLst>
          </p:cNvPr>
          <p:cNvGrpSpPr>
            <a:grpSpLocks/>
          </p:cNvGrpSpPr>
          <p:nvPr/>
        </p:nvGrpSpPr>
        <p:grpSpPr bwMode="auto">
          <a:xfrm>
            <a:off x="0" y="0"/>
            <a:ext cx="1978025" cy="1955800"/>
            <a:chOff x="0" y="0"/>
            <a:chExt cx="1246" cy="1232"/>
          </a:xfrm>
        </p:grpSpPr>
        <p:sp>
          <p:nvSpPr>
            <p:cNvPr id="4126" name="Rectangle 29">
              <a:extLst>
                <a:ext uri="{FF2B5EF4-FFF2-40B4-BE49-F238E27FC236}">
                  <a16:creationId xmlns:a16="http://schemas.microsoft.com/office/drawing/2014/main" id="{B625F2C3-B7EE-0906-DC5B-783237CB8361}"/>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a:solidFill>
                  <a:srgbClr val="FFFFFF"/>
                </a:solidFill>
              </a:endParaRPr>
            </a:p>
          </p:txBody>
        </p:sp>
        <p:sp>
          <p:nvSpPr>
            <p:cNvPr id="4127" name="Rectangle 30">
              <a:extLst>
                <a:ext uri="{FF2B5EF4-FFF2-40B4-BE49-F238E27FC236}">
                  <a16:creationId xmlns:a16="http://schemas.microsoft.com/office/drawing/2014/main" id="{AD7C2F9F-46EF-AAC1-2BBB-A12FF372A923}"/>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a:solidFill>
                  <a:srgbClr val="FFFFFF"/>
                </a:solidFill>
              </a:endParaRPr>
            </a:p>
          </p:txBody>
        </p:sp>
        <p:sp>
          <p:nvSpPr>
            <p:cNvPr id="4128" name="Rectangle 31">
              <a:extLst>
                <a:ext uri="{FF2B5EF4-FFF2-40B4-BE49-F238E27FC236}">
                  <a16:creationId xmlns:a16="http://schemas.microsoft.com/office/drawing/2014/main" id="{1323A76D-2A75-8E04-871E-F124939CA696}"/>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b="1">
                <a:solidFill>
                  <a:srgbClr val="FFFFFF"/>
                </a:solidFill>
              </a:endParaRPr>
            </a:p>
          </p:txBody>
        </p:sp>
      </p:grpSp>
      <p:sp>
        <p:nvSpPr>
          <p:cNvPr id="2076" name="Text Box 32">
            <a:extLst>
              <a:ext uri="{FF2B5EF4-FFF2-40B4-BE49-F238E27FC236}">
                <a16:creationId xmlns:a16="http://schemas.microsoft.com/office/drawing/2014/main" id="{045781EE-9928-0033-EFC6-398143424425}"/>
              </a:ext>
            </a:extLst>
          </p:cNvPr>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1000" b="1">
                <a:solidFill>
                  <a:srgbClr val="FFFFFF"/>
                </a:solidFill>
                <a:ea typeface="宋体" panose="02010600030101010101" pitchFamily="2" charset="-122"/>
              </a:rPr>
              <a:t>©2006 TBBMI</a:t>
            </a:r>
          </a:p>
        </p:txBody>
      </p:sp>
      <p:sp>
        <p:nvSpPr>
          <p:cNvPr id="296993" name="Rectangle 33">
            <a:extLst>
              <a:ext uri="{FF2B5EF4-FFF2-40B4-BE49-F238E27FC236}">
                <a16:creationId xmlns:a16="http://schemas.microsoft.com/office/drawing/2014/main" id="{6D9ACB1E-69A0-CC2C-6E74-1221B8DB8DBE}"/>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1000" b="1">
                <a:solidFill>
                  <a:srgbClr val="FFFFFF"/>
                </a:solidFill>
                <a:effectLst>
                  <a:outerShdw blurRad="38100" dist="38100" dir="2700000" algn="tl">
                    <a:srgbClr val="000000"/>
                  </a:outerShdw>
                </a:effectLst>
                <a:latin typeface="Comic Sans MS" panose="030F0902030302020204" pitchFamily="66" charset="0"/>
                <a:ea typeface="宋体" panose="02010600030101010101" pitchFamily="2" charset="-122"/>
              </a:rPr>
              <a:t>8.0.01.</a:t>
            </a:r>
          </a:p>
        </p:txBody>
      </p:sp>
    </p:spTree>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D6CDF5B-6584-08A4-8445-4C71C61053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2C54472F-C33D-3A00-12AD-B9AB0462B93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3D283C99-E22A-4B73-E4A9-DA4C0FC79A7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CCBC2F58-59C9-9F6F-AF33-1A8F5E1201F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57F0BAD6-05DA-EDD9-BAC8-ACA780CE7F1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6C42605-1948-BB46-848E-0F176B275C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NUL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5.jpe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NUL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E7547FB-5BCF-27B8-1F6F-76D24045D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206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Lst>
        </p:spPr>
      </p:pic>
      <p:pic>
        <p:nvPicPr>
          <p:cNvPr id="6147" name="Picture 3">
            <a:extLst>
              <a:ext uri="{FF2B5EF4-FFF2-40B4-BE49-F238E27FC236}">
                <a16:creationId xmlns:a16="http://schemas.microsoft.com/office/drawing/2014/main" id="{8E32B557-2772-C69B-FF32-DD01509F5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936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grpSp>
        <p:nvGrpSpPr>
          <p:cNvPr id="6149" name="Group 5">
            <a:extLst>
              <a:ext uri="{FF2B5EF4-FFF2-40B4-BE49-F238E27FC236}">
                <a16:creationId xmlns:a16="http://schemas.microsoft.com/office/drawing/2014/main" id="{615D4C4E-1259-0255-B202-BE5CC94FFD5A}"/>
              </a:ext>
            </a:extLst>
          </p:cNvPr>
          <p:cNvGrpSpPr>
            <a:grpSpLocks/>
          </p:cNvGrpSpPr>
          <p:nvPr/>
        </p:nvGrpSpPr>
        <p:grpSpPr bwMode="auto">
          <a:xfrm>
            <a:off x="1809750" y="2233613"/>
            <a:ext cx="379413" cy="379412"/>
            <a:chOff x="3461" y="3471"/>
            <a:chExt cx="239" cy="239"/>
          </a:xfrm>
        </p:grpSpPr>
        <p:pic>
          <p:nvPicPr>
            <p:cNvPr id="25767" name="Picture 6">
              <a:extLst>
                <a:ext uri="{FF2B5EF4-FFF2-40B4-BE49-F238E27FC236}">
                  <a16:creationId xmlns:a16="http://schemas.microsoft.com/office/drawing/2014/main" id="{B822C774-4666-CB71-6094-6B37BDB28F1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8" name="Picture 7">
              <a:extLst>
                <a:ext uri="{FF2B5EF4-FFF2-40B4-BE49-F238E27FC236}">
                  <a16:creationId xmlns:a16="http://schemas.microsoft.com/office/drawing/2014/main" id="{101F6FD9-6E7F-EAC1-55AD-245E075DA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52" name="Group 8">
            <a:extLst>
              <a:ext uri="{FF2B5EF4-FFF2-40B4-BE49-F238E27FC236}">
                <a16:creationId xmlns:a16="http://schemas.microsoft.com/office/drawing/2014/main" id="{1EDE52DC-C6D2-E0C4-065B-1265217705D4}"/>
              </a:ext>
            </a:extLst>
          </p:cNvPr>
          <p:cNvGrpSpPr>
            <a:grpSpLocks/>
          </p:cNvGrpSpPr>
          <p:nvPr/>
        </p:nvGrpSpPr>
        <p:grpSpPr bwMode="auto">
          <a:xfrm>
            <a:off x="1897063" y="1970088"/>
            <a:ext cx="379412" cy="379412"/>
            <a:chOff x="3461" y="3471"/>
            <a:chExt cx="239" cy="239"/>
          </a:xfrm>
        </p:grpSpPr>
        <p:pic>
          <p:nvPicPr>
            <p:cNvPr id="25765" name="Picture 9">
              <a:extLst>
                <a:ext uri="{FF2B5EF4-FFF2-40B4-BE49-F238E27FC236}">
                  <a16:creationId xmlns:a16="http://schemas.microsoft.com/office/drawing/2014/main" id="{B9EDAA26-5118-DD6C-C9A7-A66663311BA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6" name="Picture 10">
              <a:extLst>
                <a:ext uri="{FF2B5EF4-FFF2-40B4-BE49-F238E27FC236}">
                  <a16:creationId xmlns:a16="http://schemas.microsoft.com/office/drawing/2014/main" id="{87F6B29D-5282-2FAD-80AF-9333093A7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55" name="Group 11">
            <a:extLst>
              <a:ext uri="{FF2B5EF4-FFF2-40B4-BE49-F238E27FC236}">
                <a16:creationId xmlns:a16="http://schemas.microsoft.com/office/drawing/2014/main" id="{8AAA4C24-D892-1641-375C-273BC3E2D4E0}"/>
              </a:ext>
            </a:extLst>
          </p:cNvPr>
          <p:cNvGrpSpPr>
            <a:grpSpLocks/>
          </p:cNvGrpSpPr>
          <p:nvPr/>
        </p:nvGrpSpPr>
        <p:grpSpPr bwMode="auto">
          <a:xfrm>
            <a:off x="2027238" y="1728788"/>
            <a:ext cx="379412" cy="379412"/>
            <a:chOff x="3461" y="3471"/>
            <a:chExt cx="239" cy="239"/>
          </a:xfrm>
        </p:grpSpPr>
        <p:pic>
          <p:nvPicPr>
            <p:cNvPr id="25763" name="Picture 12">
              <a:extLst>
                <a:ext uri="{FF2B5EF4-FFF2-40B4-BE49-F238E27FC236}">
                  <a16:creationId xmlns:a16="http://schemas.microsoft.com/office/drawing/2014/main" id="{84D244FC-6257-77BC-1DC3-DCF02CB376E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4" name="Picture 13">
              <a:extLst>
                <a:ext uri="{FF2B5EF4-FFF2-40B4-BE49-F238E27FC236}">
                  <a16:creationId xmlns:a16="http://schemas.microsoft.com/office/drawing/2014/main" id="{425EA458-9A6B-C0D5-EEAD-1215460A3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58" name="Group 14">
            <a:extLst>
              <a:ext uri="{FF2B5EF4-FFF2-40B4-BE49-F238E27FC236}">
                <a16:creationId xmlns:a16="http://schemas.microsoft.com/office/drawing/2014/main" id="{E3F2205C-3302-62D4-491C-4E66A9975DB0}"/>
              </a:ext>
            </a:extLst>
          </p:cNvPr>
          <p:cNvGrpSpPr>
            <a:grpSpLocks/>
          </p:cNvGrpSpPr>
          <p:nvPr/>
        </p:nvGrpSpPr>
        <p:grpSpPr bwMode="auto">
          <a:xfrm>
            <a:off x="2197100" y="1514475"/>
            <a:ext cx="379413" cy="379413"/>
            <a:chOff x="3461" y="3471"/>
            <a:chExt cx="239" cy="239"/>
          </a:xfrm>
        </p:grpSpPr>
        <p:pic>
          <p:nvPicPr>
            <p:cNvPr id="25761" name="Picture 15">
              <a:extLst>
                <a:ext uri="{FF2B5EF4-FFF2-40B4-BE49-F238E27FC236}">
                  <a16:creationId xmlns:a16="http://schemas.microsoft.com/office/drawing/2014/main" id="{3F71BC7A-EAE6-E05D-5B8F-B507B8E8592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2" name="Picture 16">
              <a:extLst>
                <a:ext uri="{FF2B5EF4-FFF2-40B4-BE49-F238E27FC236}">
                  <a16:creationId xmlns:a16="http://schemas.microsoft.com/office/drawing/2014/main" id="{96FE5578-0C8D-3C48-2A1E-95D01D8AA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61" name="Group 17">
            <a:extLst>
              <a:ext uri="{FF2B5EF4-FFF2-40B4-BE49-F238E27FC236}">
                <a16:creationId xmlns:a16="http://schemas.microsoft.com/office/drawing/2014/main" id="{C60D56BE-C18A-A892-61BF-2D821F53497D}"/>
              </a:ext>
            </a:extLst>
          </p:cNvPr>
          <p:cNvGrpSpPr>
            <a:grpSpLocks/>
          </p:cNvGrpSpPr>
          <p:nvPr/>
        </p:nvGrpSpPr>
        <p:grpSpPr bwMode="auto">
          <a:xfrm>
            <a:off x="2370138" y="1285875"/>
            <a:ext cx="379412" cy="379413"/>
            <a:chOff x="3461" y="3471"/>
            <a:chExt cx="239" cy="239"/>
          </a:xfrm>
        </p:grpSpPr>
        <p:pic>
          <p:nvPicPr>
            <p:cNvPr id="25759" name="Picture 18">
              <a:extLst>
                <a:ext uri="{FF2B5EF4-FFF2-40B4-BE49-F238E27FC236}">
                  <a16:creationId xmlns:a16="http://schemas.microsoft.com/office/drawing/2014/main" id="{79FAE332-6E5D-3ACD-C277-7459A7B9BE9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0" name="Picture 19">
              <a:extLst>
                <a:ext uri="{FF2B5EF4-FFF2-40B4-BE49-F238E27FC236}">
                  <a16:creationId xmlns:a16="http://schemas.microsoft.com/office/drawing/2014/main" id="{290300B4-1B0D-5E1B-6D79-174A189D7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64" name="Group 20">
            <a:extLst>
              <a:ext uri="{FF2B5EF4-FFF2-40B4-BE49-F238E27FC236}">
                <a16:creationId xmlns:a16="http://schemas.microsoft.com/office/drawing/2014/main" id="{D9DAC15D-D979-9385-55CE-539E136EF390}"/>
              </a:ext>
            </a:extLst>
          </p:cNvPr>
          <p:cNvGrpSpPr>
            <a:grpSpLocks/>
          </p:cNvGrpSpPr>
          <p:nvPr/>
        </p:nvGrpSpPr>
        <p:grpSpPr bwMode="auto">
          <a:xfrm>
            <a:off x="2568575" y="1092200"/>
            <a:ext cx="379413" cy="379413"/>
            <a:chOff x="3461" y="3471"/>
            <a:chExt cx="239" cy="239"/>
          </a:xfrm>
        </p:grpSpPr>
        <p:pic>
          <p:nvPicPr>
            <p:cNvPr id="25757" name="Picture 21">
              <a:extLst>
                <a:ext uri="{FF2B5EF4-FFF2-40B4-BE49-F238E27FC236}">
                  <a16:creationId xmlns:a16="http://schemas.microsoft.com/office/drawing/2014/main" id="{8A1E78E5-DE70-D3CB-BB11-0A9A6091122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8" name="Picture 22">
              <a:extLst>
                <a:ext uri="{FF2B5EF4-FFF2-40B4-BE49-F238E27FC236}">
                  <a16:creationId xmlns:a16="http://schemas.microsoft.com/office/drawing/2014/main" id="{9106D9DE-D83A-EE44-4DA3-1232C160A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67" name="Group 23">
            <a:extLst>
              <a:ext uri="{FF2B5EF4-FFF2-40B4-BE49-F238E27FC236}">
                <a16:creationId xmlns:a16="http://schemas.microsoft.com/office/drawing/2014/main" id="{F7405345-1D56-15C4-852B-271C2D60C76D}"/>
              </a:ext>
            </a:extLst>
          </p:cNvPr>
          <p:cNvGrpSpPr>
            <a:grpSpLocks/>
          </p:cNvGrpSpPr>
          <p:nvPr/>
        </p:nvGrpSpPr>
        <p:grpSpPr bwMode="auto">
          <a:xfrm>
            <a:off x="2779713" y="920750"/>
            <a:ext cx="379412" cy="379413"/>
            <a:chOff x="3461" y="3471"/>
            <a:chExt cx="239" cy="239"/>
          </a:xfrm>
        </p:grpSpPr>
        <p:pic>
          <p:nvPicPr>
            <p:cNvPr id="25755" name="Picture 24">
              <a:extLst>
                <a:ext uri="{FF2B5EF4-FFF2-40B4-BE49-F238E27FC236}">
                  <a16:creationId xmlns:a16="http://schemas.microsoft.com/office/drawing/2014/main" id="{EC5041D0-F8DE-33DA-D492-79CB5CBB4D3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6" name="Picture 25">
              <a:extLst>
                <a:ext uri="{FF2B5EF4-FFF2-40B4-BE49-F238E27FC236}">
                  <a16:creationId xmlns:a16="http://schemas.microsoft.com/office/drawing/2014/main" id="{562BD1AB-697A-1E6A-D3BF-B16839C076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0" name="Group 26">
            <a:extLst>
              <a:ext uri="{FF2B5EF4-FFF2-40B4-BE49-F238E27FC236}">
                <a16:creationId xmlns:a16="http://schemas.microsoft.com/office/drawing/2014/main" id="{0D55AAF7-C682-E97F-F386-C465AF740298}"/>
              </a:ext>
            </a:extLst>
          </p:cNvPr>
          <p:cNvGrpSpPr>
            <a:grpSpLocks/>
          </p:cNvGrpSpPr>
          <p:nvPr/>
        </p:nvGrpSpPr>
        <p:grpSpPr bwMode="auto">
          <a:xfrm>
            <a:off x="3022600" y="781050"/>
            <a:ext cx="379413" cy="379413"/>
            <a:chOff x="3461" y="3471"/>
            <a:chExt cx="239" cy="239"/>
          </a:xfrm>
        </p:grpSpPr>
        <p:pic>
          <p:nvPicPr>
            <p:cNvPr id="25753" name="Picture 27">
              <a:extLst>
                <a:ext uri="{FF2B5EF4-FFF2-40B4-BE49-F238E27FC236}">
                  <a16:creationId xmlns:a16="http://schemas.microsoft.com/office/drawing/2014/main" id="{C225191D-68A8-F3FC-AD30-4E0D6694769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4" name="Picture 28">
              <a:extLst>
                <a:ext uri="{FF2B5EF4-FFF2-40B4-BE49-F238E27FC236}">
                  <a16:creationId xmlns:a16="http://schemas.microsoft.com/office/drawing/2014/main" id="{63DF111E-9DE6-F955-2E29-C4A267A1D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3" name="Group 29">
            <a:extLst>
              <a:ext uri="{FF2B5EF4-FFF2-40B4-BE49-F238E27FC236}">
                <a16:creationId xmlns:a16="http://schemas.microsoft.com/office/drawing/2014/main" id="{EEDF4F8F-A8F5-B9DC-43A7-14F48A94E0D9}"/>
              </a:ext>
            </a:extLst>
          </p:cNvPr>
          <p:cNvGrpSpPr>
            <a:grpSpLocks/>
          </p:cNvGrpSpPr>
          <p:nvPr/>
        </p:nvGrpSpPr>
        <p:grpSpPr bwMode="auto">
          <a:xfrm>
            <a:off x="3290888" y="690563"/>
            <a:ext cx="379412" cy="379412"/>
            <a:chOff x="3461" y="3471"/>
            <a:chExt cx="239" cy="239"/>
          </a:xfrm>
        </p:grpSpPr>
        <p:pic>
          <p:nvPicPr>
            <p:cNvPr id="25751" name="Picture 30">
              <a:extLst>
                <a:ext uri="{FF2B5EF4-FFF2-40B4-BE49-F238E27FC236}">
                  <a16:creationId xmlns:a16="http://schemas.microsoft.com/office/drawing/2014/main" id="{5BEDDAE1-EB0B-D848-3652-666A52B5F88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2" name="Picture 31">
              <a:extLst>
                <a:ext uri="{FF2B5EF4-FFF2-40B4-BE49-F238E27FC236}">
                  <a16:creationId xmlns:a16="http://schemas.microsoft.com/office/drawing/2014/main" id="{CA4D05D1-9DDC-D845-F544-19C7F20D8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6" name="Group 32">
            <a:extLst>
              <a:ext uri="{FF2B5EF4-FFF2-40B4-BE49-F238E27FC236}">
                <a16:creationId xmlns:a16="http://schemas.microsoft.com/office/drawing/2014/main" id="{B3B848A3-CA88-0A84-FDBD-04699AEEBA93}"/>
              </a:ext>
            </a:extLst>
          </p:cNvPr>
          <p:cNvGrpSpPr>
            <a:grpSpLocks/>
          </p:cNvGrpSpPr>
          <p:nvPr/>
        </p:nvGrpSpPr>
        <p:grpSpPr bwMode="auto">
          <a:xfrm>
            <a:off x="3584575" y="733425"/>
            <a:ext cx="379413" cy="379413"/>
            <a:chOff x="3461" y="3471"/>
            <a:chExt cx="239" cy="239"/>
          </a:xfrm>
        </p:grpSpPr>
        <p:pic>
          <p:nvPicPr>
            <p:cNvPr id="25749" name="Picture 33">
              <a:extLst>
                <a:ext uri="{FF2B5EF4-FFF2-40B4-BE49-F238E27FC236}">
                  <a16:creationId xmlns:a16="http://schemas.microsoft.com/office/drawing/2014/main" id="{90CA663A-10B7-6450-40E0-C9A9B9BD84B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0" name="Picture 34">
              <a:extLst>
                <a:ext uri="{FF2B5EF4-FFF2-40B4-BE49-F238E27FC236}">
                  <a16:creationId xmlns:a16="http://schemas.microsoft.com/office/drawing/2014/main" id="{C9D55335-B8DF-559A-5083-E0F097B58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9" name="Group 35">
            <a:extLst>
              <a:ext uri="{FF2B5EF4-FFF2-40B4-BE49-F238E27FC236}">
                <a16:creationId xmlns:a16="http://schemas.microsoft.com/office/drawing/2014/main" id="{C6AC2616-C59F-E488-2E88-E2B286B5B85F}"/>
              </a:ext>
            </a:extLst>
          </p:cNvPr>
          <p:cNvGrpSpPr>
            <a:grpSpLocks/>
          </p:cNvGrpSpPr>
          <p:nvPr/>
        </p:nvGrpSpPr>
        <p:grpSpPr bwMode="auto">
          <a:xfrm>
            <a:off x="3835400" y="893763"/>
            <a:ext cx="379413" cy="379412"/>
            <a:chOff x="3461" y="3471"/>
            <a:chExt cx="239" cy="239"/>
          </a:xfrm>
        </p:grpSpPr>
        <p:pic>
          <p:nvPicPr>
            <p:cNvPr id="25747" name="Picture 36">
              <a:extLst>
                <a:ext uri="{FF2B5EF4-FFF2-40B4-BE49-F238E27FC236}">
                  <a16:creationId xmlns:a16="http://schemas.microsoft.com/office/drawing/2014/main" id="{EE4017E7-187C-863E-67E1-D650B9A2D77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8" name="Picture 37">
              <a:extLst>
                <a:ext uri="{FF2B5EF4-FFF2-40B4-BE49-F238E27FC236}">
                  <a16:creationId xmlns:a16="http://schemas.microsoft.com/office/drawing/2014/main" id="{1D2E5245-F445-B01C-B5CE-47F33AE22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82" name="Group 38">
            <a:extLst>
              <a:ext uri="{FF2B5EF4-FFF2-40B4-BE49-F238E27FC236}">
                <a16:creationId xmlns:a16="http://schemas.microsoft.com/office/drawing/2014/main" id="{EF4091C3-A068-C834-4F23-E13C1C84F5DB}"/>
              </a:ext>
            </a:extLst>
          </p:cNvPr>
          <p:cNvGrpSpPr>
            <a:grpSpLocks/>
          </p:cNvGrpSpPr>
          <p:nvPr/>
        </p:nvGrpSpPr>
        <p:grpSpPr bwMode="auto">
          <a:xfrm>
            <a:off x="4081463" y="1046163"/>
            <a:ext cx="379412" cy="379412"/>
            <a:chOff x="3461" y="3471"/>
            <a:chExt cx="239" cy="239"/>
          </a:xfrm>
        </p:grpSpPr>
        <p:pic>
          <p:nvPicPr>
            <p:cNvPr id="25745" name="Picture 39">
              <a:extLst>
                <a:ext uri="{FF2B5EF4-FFF2-40B4-BE49-F238E27FC236}">
                  <a16:creationId xmlns:a16="http://schemas.microsoft.com/office/drawing/2014/main" id="{58BE70BB-0DB1-E07F-1CBA-6E750D9D14A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6" name="Picture 40">
              <a:extLst>
                <a:ext uri="{FF2B5EF4-FFF2-40B4-BE49-F238E27FC236}">
                  <a16:creationId xmlns:a16="http://schemas.microsoft.com/office/drawing/2014/main" id="{7C858F24-DA3A-A887-B140-9E906A5AB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85" name="Group 41">
            <a:extLst>
              <a:ext uri="{FF2B5EF4-FFF2-40B4-BE49-F238E27FC236}">
                <a16:creationId xmlns:a16="http://schemas.microsoft.com/office/drawing/2014/main" id="{1B1B3049-07F3-ECA7-BBB7-BAEDDA01C951}"/>
              </a:ext>
            </a:extLst>
          </p:cNvPr>
          <p:cNvGrpSpPr>
            <a:grpSpLocks/>
          </p:cNvGrpSpPr>
          <p:nvPr/>
        </p:nvGrpSpPr>
        <p:grpSpPr bwMode="auto">
          <a:xfrm>
            <a:off x="4360863" y="1158875"/>
            <a:ext cx="379412" cy="379413"/>
            <a:chOff x="3461" y="3471"/>
            <a:chExt cx="239" cy="239"/>
          </a:xfrm>
        </p:grpSpPr>
        <p:pic>
          <p:nvPicPr>
            <p:cNvPr id="25743" name="Picture 42">
              <a:extLst>
                <a:ext uri="{FF2B5EF4-FFF2-40B4-BE49-F238E27FC236}">
                  <a16:creationId xmlns:a16="http://schemas.microsoft.com/office/drawing/2014/main" id="{5FF60F5C-CD0B-7F12-7379-2E78F5AC028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4" name="Picture 43">
              <a:extLst>
                <a:ext uri="{FF2B5EF4-FFF2-40B4-BE49-F238E27FC236}">
                  <a16:creationId xmlns:a16="http://schemas.microsoft.com/office/drawing/2014/main" id="{C3D74624-55B0-E281-95B3-EE7E46AFC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88" name="Group 44">
            <a:extLst>
              <a:ext uri="{FF2B5EF4-FFF2-40B4-BE49-F238E27FC236}">
                <a16:creationId xmlns:a16="http://schemas.microsoft.com/office/drawing/2014/main" id="{D91D424D-1D98-A02A-1A32-486E4EAE0458}"/>
              </a:ext>
            </a:extLst>
          </p:cNvPr>
          <p:cNvGrpSpPr>
            <a:grpSpLocks/>
          </p:cNvGrpSpPr>
          <p:nvPr/>
        </p:nvGrpSpPr>
        <p:grpSpPr bwMode="auto">
          <a:xfrm>
            <a:off x="4656138" y="1147763"/>
            <a:ext cx="379412" cy="379412"/>
            <a:chOff x="3461" y="3471"/>
            <a:chExt cx="239" cy="239"/>
          </a:xfrm>
        </p:grpSpPr>
        <p:pic>
          <p:nvPicPr>
            <p:cNvPr id="25741" name="Picture 45">
              <a:extLst>
                <a:ext uri="{FF2B5EF4-FFF2-40B4-BE49-F238E27FC236}">
                  <a16:creationId xmlns:a16="http://schemas.microsoft.com/office/drawing/2014/main" id="{BACC57A7-DD62-DC94-1F4E-6B20AFAA8FA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2" name="Picture 46">
              <a:extLst>
                <a:ext uri="{FF2B5EF4-FFF2-40B4-BE49-F238E27FC236}">
                  <a16:creationId xmlns:a16="http://schemas.microsoft.com/office/drawing/2014/main" id="{D77476DB-E3C1-009F-3EAD-7830E9E30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91" name="Group 47">
            <a:extLst>
              <a:ext uri="{FF2B5EF4-FFF2-40B4-BE49-F238E27FC236}">
                <a16:creationId xmlns:a16="http://schemas.microsoft.com/office/drawing/2014/main" id="{BAB652DE-C34B-DABB-7DC5-722116992541}"/>
              </a:ext>
            </a:extLst>
          </p:cNvPr>
          <p:cNvGrpSpPr>
            <a:grpSpLocks/>
          </p:cNvGrpSpPr>
          <p:nvPr/>
        </p:nvGrpSpPr>
        <p:grpSpPr bwMode="auto">
          <a:xfrm>
            <a:off x="4905375" y="1009650"/>
            <a:ext cx="379413" cy="379413"/>
            <a:chOff x="3461" y="3471"/>
            <a:chExt cx="239" cy="239"/>
          </a:xfrm>
        </p:grpSpPr>
        <p:pic>
          <p:nvPicPr>
            <p:cNvPr id="25739" name="Picture 48">
              <a:extLst>
                <a:ext uri="{FF2B5EF4-FFF2-40B4-BE49-F238E27FC236}">
                  <a16:creationId xmlns:a16="http://schemas.microsoft.com/office/drawing/2014/main" id="{802E5007-DAC1-C260-AD75-521B36BF0A6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0" name="Picture 49">
              <a:extLst>
                <a:ext uri="{FF2B5EF4-FFF2-40B4-BE49-F238E27FC236}">
                  <a16:creationId xmlns:a16="http://schemas.microsoft.com/office/drawing/2014/main" id="{685CB07A-C049-7FF0-7607-8B1A1C591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94" name="Group 50">
            <a:extLst>
              <a:ext uri="{FF2B5EF4-FFF2-40B4-BE49-F238E27FC236}">
                <a16:creationId xmlns:a16="http://schemas.microsoft.com/office/drawing/2014/main" id="{CC88FD61-26B5-13E5-C380-3BF4E4B7C62F}"/>
              </a:ext>
            </a:extLst>
          </p:cNvPr>
          <p:cNvGrpSpPr>
            <a:grpSpLocks/>
          </p:cNvGrpSpPr>
          <p:nvPr/>
        </p:nvGrpSpPr>
        <p:grpSpPr bwMode="auto">
          <a:xfrm>
            <a:off x="5130800" y="854075"/>
            <a:ext cx="379413" cy="379413"/>
            <a:chOff x="3461" y="3471"/>
            <a:chExt cx="239" cy="239"/>
          </a:xfrm>
        </p:grpSpPr>
        <p:pic>
          <p:nvPicPr>
            <p:cNvPr id="25737" name="Picture 51">
              <a:extLst>
                <a:ext uri="{FF2B5EF4-FFF2-40B4-BE49-F238E27FC236}">
                  <a16:creationId xmlns:a16="http://schemas.microsoft.com/office/drawing/2014/main" id="{FFF1E0F2-A81C-E573-D47A-D546DFACA4D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8" name="Picture 52">
              <a:extLst>
                <a:ext uri="{FF2B5EF4-FFF2-40B4-BE49-F238E27FC236}">
                  <a16:creationId xmlns:a16="http://schemas.microsoft.com/office/drawing/2014/main" id="{71504B2F-8456-0D34-1F6A-DECE871E8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97" name="Group 53">
            <a:extLst>
              <a:ext uri="{FF2B5EF4-FFF2-40B4-BE49-F238E27FC236}">
                <a16:creationId xmlns:a16="http://schemas.microsoft.com/office/drawing/2014/main" id="{EC601514-6D56-00E0-3B6E-AB195CEDF2DD}"/>
              </a:ext>
            </a:extLst>
          </p:cNvPr>
          <p:cNvGrpSpPr>
            <a:grpSpLocks/>
          </p:cNvGrpSpPr>
          <p:nvPr/>
        </p:nvGrpSpPr>
        <p:grpSpPr bwMode="auto">
          <a:xfrm>
            <a:off x="5378450" y="730250"/>
            <a:ext cx="379413" cy="379413"/>
            <a:chOff x="3461" y="3471"/>
            <a:chExt cx="239" cy="239"/>
          </a:xfrm>
        </p:grpSpPr>
        <p:pic>
          <p:nvPicPr>
            <p:cNvPr id="25735" name="Picture 54">
              <a:extLst>
                <a:ext uri="{FF2B5EF4-FFF2-40B4-BE49-F238E27FC236}">
                  <a16:creationId xmlns:a16="http://schemas.microsoft.com/office/drawing/2014/main" id="{14A8BD46-0DE5-44A5-2D35-68E51034B02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6" name="Picture 55">
              <a:extLst>
                <a:ext uri="{FF2B5EF4-FFF2-40B4-BE49-F238E27FC236}">
                  <a16:creationId xmlns:a16="http://schemas.microsoft.com/office/drawing/2014/main" id="{32FF2DE5-B629-2A3A-BE82-28E3D94FF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0" name="Group 56">
            <a:extLst>
              <a:ext uri="{FF2B5EF4-FFF2-40B4-BE49-F238E27FC236}">
                <a16:creationId xmlns:a16="http://schemas.microsoft.com/office/drawing/2014/main" id="{80316483-170E-FE4E-D62D-0A6FCB8C7F71}"/>
              </a:ext>
            </a:extLst>
          </p:cNvPr>
          <p:cNvGrpSpPr>
            <a:grpSpLocks/>
          </p:cNvGrpSpPr>
          <p:nvPr/>
        </p:nvGrpSpPr>
        <p:grpSpPr bwMode="auto">
          <a:xfrm>
            <a:off x="5670550" y="704850"/>
            <a:ext cx="379413" cy="379413"/>
            <a:chOff x="3461" y="3471"/>
            <a:chExt cx="239" cy="239"/>
          </a:xfrm>
        </p:grpSpPr>
        <p:pic>
          <p:nvPicPr>
            <p:cNvPr id="25733" name="Picture 57">
              <a:extLst>
                <a:ext uri="{FF2B5EF4-FFF2-40B4-BE49-F238E27FC236}">
                  <a16:creationId xmlns:a16="http://schemas.microsoft.com/office/drawing/2014/main" id="{E9F56D3A-75D2-4E3F-4FC6-141ECC94002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4" name="Picture 58">
              <a:extLst>
                <a:ext uri="{FF2B5EF4-FFF2-40B4-BE49-F238E27FC236}">
                  <a16:creationId xmlns:a16="http://schemas.microsoft.com/office/drawing/2014/main" id="{6FF4AA80-7DFB-B53B-2DF0-ECECEA024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3" name="Group 59">
            <a:extLst>
              <a:ext uri="{FF2B5EF4-FFF2-40B4-BE49-F238E27FC236}">
                <a16:creationId xmlns:a16="http://schemas.microsoft.com/office/drawing/2014/main" id="{F8C553BD-5840-1308-B797-6B871306FC82}"/>
              </a:ext>
            </a:extLst>
          </p:cNvPr>
          <p:cNvGrpSpPr>
            <a:grpSpLocks/>
          </p:cNvGrpSpPr>
          <p:nvPr/>
        </p:nvGrpSpPr>
        <p:grpSpPr bwMode="auto">
          <a:xfrm>
            <a:off x="7237413" y="2865438"/>
            <a:ext cx="379412" cy="379412"/>
            <a:chOff x="3461" y="3471"/>
            <a:chExt cx="239" cy="239"/>
          </a:xfrm>
        </p:grpSpPr>
        <p:pic>
          <p:nvPicPr>
            <p:cNvPr id="25731" name="Picture 60">
              <a:extLst>
                <a:ext uri="{FF2B5EF4-FFF2-40B4-BE49-F238E27FC236}">
                  <a16:creationId xmlns:a16="http://schemas.microsoft.com/office/drawing/2014/main" id="{9ABC9B8F-A6D7-189A-FFBC-DF5BD896946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2" name="Picture 61">
              <a:extLst>
                <a:ext uri="{FF2B5EF4-FFF2-40B4-BE49-F238E27FC236}">
                  <a16:creationId xmlns:a16="http://schemas.microsoft.com/office/drawing/2014/main" id="{33BEDF41-DD02-8A47-DC31-FAE4F2779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6" name="Group 62">
            <a:extLst>
              <a:ext uri="{FF2B5EF4-FFF2-40B4-BE49-F238E27FC236}">
                <a16:creationId xmlns:a16="http://schemas.microsoft.com/office/drawing/2014/main" id="{6C685CE9-63F4-34F9-FB34-8B680F2244F0}"/>
              </a:ext>
            </a:extLst>
          </p:cNvPr>
          <p:cNvGrpSpPr>
            <a:grpSpLocks/>
          </p:cNvGrpSpPr>
          <p:nvPr/>
        </p:nvGrpSpPr>
        <p:grpSpPr bwMode="auto">
          <a:xfrm>
            <a:off x="7080250" y="3046413"/>
            <a:ext cx="379413" cy="379412"/>
            <a:chOff x="3461" y="3471"/>
            <a:chExt cx="239" cy="239"/>
          </a:xfrm>
        </p:grpSpPr>
        <p:pic>
          <p:nvPicPr>
            <p:cNvPr id="25729" name="Picture 63">
              <a:extLst>
                <a:ext uri="{FF2B5EF4-FFF2-40B4-BE49-F238E27FC236}">
                  <a16:creationId xmlns:a16="http://schemas.microsoft.com/office/drawing/2014/main" id="{7881211B-1A5D-D4B7-2420-9915BA36656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0" name="Picture 64">
              <a:extLst>
                <a:ext uri="{FF2B5EF4-FFF2-40B4-BE49-F238E27FC236}">
                  <a16:creationId xmlns:a16="http://schemas.microsoft.com/office/drawing/2014/main" id="{68AF0A93-F70F-40E0-CC1B-BFE6E7081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9" name="Group 65">
            <a:extLst>
              <a:ext uri="{FF2B5EF4-FFF2-40B4-BE49-F238E27FC236}">
                <a16:creationId xmlns:a16="http://schemas.microsoft.com/office/drawing/2014/main" id="{755C4359-E9D8-9FA0-5F7E-C3B1DD37DEAC}"/>
              </a:ext>
            </a:extLst>
          </p:cNvPr>
          <p:cNvGrpSpPr>
            <a:grpSpLocks/>
          </p:cNvGrpSpPr>
          <p:nvPr/>
        </p:nvGrpSpPr>
        <p:grpSpPr bwMode="auto">
          <a:xfrm>
            <a:off x="6905625" y="3238500"/>
            <a:ext cx="379413" cy="379413"/>
            <a:chOff x="3461" y="3471"/>
            <a:chExt cx="239" cy="239"/>
          </a:xfrm>
        </p:grpSpPr>
        <p:pic>
          <p:nvPicPr>
            <p:cNvPr id="25727" name="Picture 66">
              <a:extLst>
                <a:ext uri="{FF2B5EF4-FFF2-40B4-BE49-F238E27FC236}">
                  <a16:creationId xmlns:a16="http://schemas.microsoft.com/office/drawing/2014/main" id="{3E0E7FF2-B0F6-AACB-EAC3-875726DEE0A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8" name="Picture 67">
              <a:extLst>
                <a:ext uri="{FF2B5EF4-FFF2-40B4-BE49-F238E27FC236}">
                  <a16:creationId xmlns:a16="http://schemas.microsoft.com/office/drawing/2014/main" id="{51A6E38F-6093-A9C6-218A-E8F168DB4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12" name="Group 68">
            <a:extLst>
              <a:ext uri="{FF2B5EF4-FFF2-40B4-BE49-F238E27FC236}">
                <a16:creationId xmlns:a16="http://schemas.microsoft.com/office/drawing/2014/main" id="{CBB466F8-74C6-40D0-4CF9-C39912F3FF4E}"/>
              </a:ext>
            </a:extLst>
          </p:cNvPr>
          <p:cNvGrpSpPr>
            <a:grpSpLocks/>
          </p:cNvGrpSpPr>
          <p:nvPr/>
        </p:nvGrpSpPr>
        <p:grpSpPr bwMode="auto">
          <a:xfrm>
            <a:off x="4424363" y="2914650"/>
            <a:ext cx="379412" cy="379413"/>
            <a:chOff x="3461" y="3471"/>
            <a:chExt cx="239" cy="239"/>
          </a:xfrm>
        </p:grpSpPr>
        <p:pic>
          <p:nvPicPr>
            <p:cNvPr id="25725" name="Picture 69">
              <a:extLst>
                <a:ext uri="{FF2B5EF4-FFF2-40B4-BE49-F238E27FC236}">
                  <a16:creationId xmlns:a16="http://schemas.microsoft.com/office/drawing/2014/main" id="{8D0FEE1D-6AC7-58CA-C22B-E55814EB573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6" name="Picture 70">
              <a:extLst>
                <a:ext uri="{FF2B5EF4-FFF2-40B4-BE49-F238E27FC236}">
                  <a16:creationId xmlns:a16="http://schemas.microsoft.com/office/drawing/2014/main" id="{38AC0D95-06ED-CCA5-790D-356C471B6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15" name="Group 71">
            <a:extLst>
              <a:ext uri="{FF2B5EF4-FFF2-40B4-BE49-F238E27FC236}">
                <a16:creationId xmlns:a16="http://schemas.microsoft.com/office/drawing/2014/main" id="{77B39699-DA3E-792B-9AC5-0EAC062B6B79}"/>
              </a:ext>
            </a:extLst>
          </p:cNvPr>
          <p:cNvGrpSpPr>
            <a:grpSpLocks/>
          </p:cNvGrpSpPr>
          <p:nvPr/>
        </p:nvGrpSpPr>
        <p:grpSpPr bwMode="auto">
          <a:xfrm>
            <a:off x="3908425" y="3070225"/>
            <a:ext cx="379413" cy="379413"/>
            <a:chOff x="3461" y="3471"/>
            <a:chExt cx="239" cy="239"/>
          </a:xfrm>
        </p:grpSpPr>
        <p:pic>
          <p:nvPicPr>
            <p:cNvPr id="25723" name="Picture 72">
              <a:extLst>
                <a:ext uri="{FF2B5EF4-FFF2-40B4-BE49-F238E27FC236}">
                  <a16:creationId xmlns:a16="http://schemas.microsoft.com/office/drawing/2014/main" id="{42566DE9-E0EC-D3A7-3D19-3E31C6C0F02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4" name="Picture 73">
              <a:extLst>
                <a:ext uri="{FF2B5EF4-FFF2-40B4-BE49-F238E27FC236}">
                  <a16:creationId xmlns:a16="http://schemas.microsoft.com/office/drawing/2014/main" id="{0F48B53F-1299-7CE8-93F5-2C170C1EB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18" name="Group 74">
            <a:extLst>
              <a:ext uri="{FF2B5EF4-FFF2-40B4-BE49-F238E27FC236}">
                <a16:creationId xmlns:a16="http://schemas.microsoft.com/office/drawing/2014/main" id="{00FFBE97-5D03-B466-BBF2-9A4C433F3C11}"/>
              </a:ext>
            </a:extLst>
          </p:cNvPr>
          <p:cNvGrpSpPr>
            <a:grpSpLocks/>
          </p:cNvGrpSpPr>
          <p:nvPr/>
        </p:nvGrpSpPr>
        <p:grpSpPr bwMode="auto">
          <a:xfrm>
            <a:off x="3502025" y="3440113"/>
            <a:ext cx="379413" cy="379412"/>
            <a:chOff x="3461" y="3471"/>
            <a:chExt cx="239" cy="239"/>
          </a:xfrm>
        </p:grpSpPr>
        <p:pic>
          <p:nvPicPr>
            <p:cNvPr id="25721" name="Picture 75">
              <a:extLst>
                <a:ext uri="{FF2B5EF4-FFF2-40B4-BE49-F238E27FC236}">
                  <a16:creationId xmlns:a16="http://schemas.microsoft.com/office/drawing/2014/main" id="{32401E79-8090-97E2-52A8-B97EEB01359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2" name="Picture 76">
              <a:extLst>
                <a:ext uri="{FF2B5EF4-FFF2-40B4-BE49-F238E27FC236}">
                  <a16:creationId xmlns:a16="http://schemas.microsoft.com/office/drawing/2014/main" id="{68363108-B36F-CA10-167E-01FD3DD36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21" name="Group 77">
            <a:extLst>
              <a:ext uri="{FF2B5EF4-FFF2-40B4-BE49-F238E27FC236}">
                <a16:creationId xmlns:a16="http://schemas.microsoft.com/office/drawing/2014/main" id="{EE4F784B-8E09-9EB0-A89E-C24155FE93EA}"/>
              </a:ext>
            </a:extLst>
          </p:cNvPr>
          <p:cNvGrpSpPr>
            <a:grpSpLocks/>
          </p:cNvGrpSpPr>
          <p:nvPr/>
        </p:nvGrpSpPr>
        <p:grpSpPr bwMode="auto">
          <a:xfrm rot="20794843">
            <a:off x="1930400" y="2646363"/>
            <a:ext cx="104775" cy="223837"/>
            <a:chOff x="3461" y="3471"/>
            <a:chExt cx="239" cy="239"/>
          </a:xfrm>
        </p:grpSpPr>
        <p:pic>
          <p:nvPicPr>
            <p:cNvPr id="25719" name="Picture 78">
              <a:extLst>
                <a:ext uri="{FF2B5EF4-FFF2-40B4-BE49-F238E27FC236}">
                  <a16:creationId xmlns:a16="http://schemas.microsoft.com/office/drawing/2014/main" id="{B869B16B-C489-4D77-FC7B-B04CF06947F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0" name="Picture 79">
              <a:extLst>
                <a:ext uri="{FF2B5EF4-FFF2-40B4-BE49-F238E27FC236}">
                  <a16:creationId xmlns:a16="http://schemas.microsoft.com/office/drawing/2014/main" id="{F19649DF-B682-12C7-37CC-3EB69ADEB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24" name="Group 80">
            <a:extLst>
              <a:ext uri="{FF2B5EF4-FFF2-40B4-BE49-F238E27FC236}">
                <a16:creationId xmlns:a16="http://schemas.microsoft.com/office/drawing/2014/main" id="{13003FB3-4EF9-D61E-0158-3D570DC4CDB6}"/>
              </a:ext>
            </a:extLst>
          </p:cNvPr>
          <p:cNvGrpSpPr>
            <a:grpSpLocks/>
          </p:cNvGrpSpPr>
          <p:nvPr/>
        </p:nvGrpSpPr>
        <p:grpSpPr bwMode="auto">
          <a:xfrm>
            <a:off x="2017713" y="3032125"/>
            <a:ext cx="379412" cy="379413"/>
            <a:chOff x="3461" y="3471"/>
            <a:chExt cx="239" cy="239"/>
          </a:xfrm>
        </p:grpSpPr>
        <p:pic>
          <p:nvPicPr>
            <p:cNvPr id="25717" name="Picture 81">
              <a:extLst>
                <a:ext uri="{FF2B5EF4-FFF2-40B4-BE49-F238E27FC236}">
                  <a16:creationId xmlns:a16="http://schemas.microsoft.com/office/drawing/2014/main" id="{0D2AD5BE-3A18-52F9-5DCC-D5CB7409C6D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8" name="Picture 82">
              <a:extLst>
                <a:ext uri="{FF2B5EF4-FFF2-40B4-BE49-F238E27FC236}">
                  <a16:creationId xmlns:a16="http://schemas.microsoft.com/office/drawing/2014/main" id="{C2768496-22A0-A9CD-60FC-3AE33292F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27" name="Group 83">
            <a:extLst>
              <a:ext uri="{FF2B5EF4-FFF2-40B4-BE49-F238E27FC236}">
                <a16:creationId xmlns:a16="http://schemas.microsoft.com/office/drawing/2014/main" id="{1D7D6ED5-7CB7-A320-4630-F3F305B84728}"/>
              </a:ext>
            </a:extLst>
          </p:cNvPr>
          <p:cNvGrpSpPr>
            <a:grpSpLocks/>
          </p:cNvGrpSpPr>
          <p:nvPr/>
        </p:nvGrpSpPr>
        <p:grpSpPr bwMode="auto">
          <a:xfrm>
            <a:off x="5949950" y="754063"/>
            <a:ext cx="379413" cy="379412"/>
            <a:chOff x="3461" y="3471"/>
            <a:chExt cx="239" cy="239"/>
          </a:xfrm>
        </p:grpSpPr>
        <p:pic>
          <p:nvPicPr>
            <p:cNvPr id="25715" name="Picture 84">
              <a:extLst>
                <a:ext uri="{FF2B5EF4-FFF2-40B4-BE49-F238E27FC236}">
                  <a16:creationId xmlns:a16="http://schemas.microsoft.com/office/drawing/2014/main" id="{2FFBB240-00E7-89F7-6497-A223C453500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6" name="Picture 85">
              <a:extLst>
                <a:ext uri="{FF2B5EF4-FFF2-40B4-BE49-F238E27FC236}">
                  <a16:creationId xmlns:a16="http://schemas.microsoft.com/office/drawing/2014/main" id="{2CC1567C-6A08-9DCA-0DB0-3A04EC15B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0" name="Group 86">
            <a:extLst>
              <a:ext uri="{FF2B5EF4-FFF2-40B4-BE49-F238E27FC236}">
                <a16:creationId xmlns:a16="http://schemas.microsoft.com/office/drawing/2014/main" id="{DDA3645B-2D2B-5EEE-9F57-AC2F5FF09C4C}"/>
              </a:ext>
            </a:extLst>
          </p:cNvPr>
          <p:cNvGrpSpPr>
            <a:grpSpLocks/>
          </p:cNvGrpSpPr>
          <p:nvPr/>
        </p:nvGrpSpPr>
        <p:grpSpPr bwMode="auto">
          <a:xfrm>
            <a:off x="6224588" y="847725"/>
            <a:ext cx="379412" cy="379413"/>
            <a:chOff x="3461" y="3471"/>
            <a:chExt cx="239" cy="239"/>
          </a:xfrm>
        </p:grpSpPr>
        <p:pic>
          <p:nvPicPr>
            <p:cNvPr id="25713" name="Picture 87">
              <a:extLst>
                <a:ext uri="{FF2B5EF4-FFF2-40B4-BE49-F238E27FC236}">
                  <a16:creationId xmlns:a16="http://schemas.microsoft.com/office/drawing/2014/main" id="{8C382142-3ECC-7B82-7791-C951297E94B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4" name="Picture 88">
              <a:extLst>
                <a:ext uri="{FF2B5EF4-FFF2-40B4-BE49-F238E27FC236}">
                  <a16:creationId xmlns:a16="http://schemas.microsoft.com/office/drawing/2014/main" id="{30300408-86AB-B785-08CF-3B44B07C2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3" name="Group 89">
            <a:extLst>
              <a:ext uri="{FF2B5EF4-FFF2-40B4-BE49-F238E27FC236}">
                <a16:creationId xmlns:a16="http://schemas.microsoft.com/office/drawing/2014/main" id="{C3A8943D-FA3E-2538-BDF0-92A7245ECB18}"/>
              </a:ext>
            </a:extLst>
          </p:cNvPr>
          <p:cNvGrpSpPr>
            <a:grpSpLocks/>
          </p:cNvGrpSpPr>
          <p:nvPr/>
        </p:nvGrpSpPr>
        <p:grpSpPr bwMode="auto">
          <a:xfrm>
            <a:off x="6518275" y="941388"/>
            <a:ext cx="379413" cy="379412"/>
            <a:chOff x="3461" y="3471"/>
            <a:chExt cx="239" cy="239"/>
          </a:xfrm>
        </p:grpSpPr>
        <p:pic>
          <p:nvPicPr>
            <p:cNvPr id="25711" name="Picture 90">
              <a:extLst>
                <a:ext uri="{FF2B5EF4-FFF2-40B4-BE49-F238E27FC236}">
                  <a16:creationId xmlns:a16="http://schemas.microsoft.com/office/drawing/2014/main" id="{C7F0DE9C-2F62-359E-C81C-A2B47FD37AB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2" name="Picture 91">
              <a:extLst>
                <a:ext uri="{FF2B5EF4-FFF2-40B4-BE49-F238E27FC236}">
                  <a16:creationId xmlns:a16="http://schemas.microsoft.com/office/drawing/2014/main" id="{0E232103-6AA5-6756-5AD3-CBFBE17B2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6" name="Group 92">
            <a:extLst>
              <a:ext uri="{FF2B5EF4-FFF2-40B4-BE49-F238E27FC236}">
                <a16:creationId xmlns:a16="http://schemas.microsoft.com/office/drawing/2014/main" id="{2E8436EA-DAED-5B89-9BC1-148A29FA9E03}"/>
              </a:ext>
            </a:extLst>
          </p:cNvPr>
          <p:cNvGrpSpPr>
            <a:grpSpLocks/>
          </p:cNvGrpSpPr>
          <p:nvPr/>
        </p:nvGrpSpPr>
        <p:grpSpPr bwMode="auto">
          <a:xfrm>
            <a:off x="6786563" y="1109663"/>
            <a:ext cx="379412" cy="379412"/>
            <a:chOff x="3461" y="3471"/>
            <a:chExt cx="239" cy="239"/>
          </a:xfrm>
        </p:grpSpPr>
        <p:pic>
          <p:nvPicPr>
            <p:cNvPr id="25709" name="Picture 93">
              <a:extLst>
                <a:ext uri="{FF2B5EF4-FFF2-40B4-BE49-F238E27FC236}">
                  <a16:creationId xmlns:a16="http://schemas.microsoft.com/office/drawing/2014/main" id="{C9B11BAC-5BA9-4451-E851-0C04877387D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0" name="Picture 94">
              <a:extLst>
                <a:ext uri="{FF2B5EF4-FFF2-40B4-BE49-F238E27FC236}">
                  <a16:creationId xmlns:a16="http://schemas.microsoft.com/office/drawing/2014/main" id="{C46EA786-A772-A016-73BF-A0CF1112E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9" name="Group 95">
            <a:extLst>
              <a:ext uri="{FF2B5EF4-FFF2-40B4-BE49-F238E27FC236}">
                <a16:creationId xmlns:a16="http://schemas.microsoft.com/office/drawing/2014/main" id="{7EC59323-8212-8B39-5605-7284C16BB449}"/>
              </a:ext>
            </a:extLst>
          </p:cNvPr>
          <p:cNvGrpSpPr>
            <a:grpSpLocks/>
          </p:cNvGrpSpPr>
          <p:nvPr/>
        </p:nvGrpSpPr>
        <p:grpSpPr bwMode="auto">
          <a:xfrm>
            <a:off x="7018338" y="1306513"/>
            <a:ext cx="379412" cy="379412"/>
            <a:chOff x="3461" y="3471"/>
            <a:chExt cx="239" cy="239"/>
          </a:xfrm>
        </p:grpSpPr>
        <p:pic>
          <p:nvPicPr>
            <p:cNvPr id="25707" name="Picture 96">
              <a:extLst>
                <a:ext uri="{FF2B5EF4-FFF2-40B4-BE49-F238E27FC236}">
                  <a16:creationId xmlns:a16="http://schemas.microsoft.com/office/drawing/2014/main" id="{1199EEDE-914E-2B8D-3559-1168F11ED61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8" name="Picture 97">
              <a:extLst>
                <a:ext uri="{FF2B5EF4-FFF2-40B4-BE49-F238E27FC236}">
                  <a16:creationId xmlns:a16="http://schemas.microsoft.com/office/drawing/2014/main" id="{47E8AFD1-A691-41FD-5155-D8DC83BB0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2" name="Group 98">
            <a:extLst>
              <a:ext uri="{FF2B5EF4-FFF2-40B4-BE49-F238E27FC236}">
                <a16:creationId xmlns:a16="http://schemas.microsoft.com/office/drawing/2014/main" id="{13AF5610-723E-E4C8-8E71-BCF84518DF81}"/>
              </a:ext>
            </a:extLst>
          </p:cNvPr>
          <p:cNvGrpSpPr>
            <a:grpSpLocks/>
          </p:cNvGrpSpPr>
          <p:nvPr/>
        </p:nvGrpSpPr>
        <p:grpSpPr bwMode="auto">
          <a:xfrm>
            <a:off x="7210425" y="1530350"/>
            <a:ext cx="379413" cy="379413"/>
            <a:chOff x="3461" y="3471"/>
            <a:chExt cx="239" cy="239"/>
          </a:xfrm>
        </p:grpSpPr>
        <p:pic>
          <p:nvPicPr>
            <p:cNvPr id="25705" name="Picture 99">
              <a:extLst>
                <a:ext uri="{FF2B5EF4-FFF2-40B4-BE49-F238E27FC236}">
                  <a16:creationId xmlns:a16="http://schemas.microsoft.com/office/drawing/2014/main" id="{42397019-AE68-409B-9318-4320368CA39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6" name="Picture 100">
              <a:extLst>
                <a:ext uri="{FF2B5EF4-FFF2-40B4-BE49-F238E27FC236}">
                  <a16:creationId xmlns:a16="http://schemas.microsoft.com/office/drawing/2014/main" id="{9855A7AF-6CDB-4C61-DD7E-112F20E93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5" name="Group 101">
            <a:extLst>
              <a:ext uri="{FF2B5EF4-FFF2-40B4-BE49-F238E27FC236}">
                <a16:creationId xmlns:a16="http://schemas.microsoft.com/office/drawing/2014/main" id="{B0108375-B38E-2BED-BD2A-00912E9598B2}"/>
              </a:ext>
            </a:extLst>
          </p:cNvPr>
          <p:cNvGrpSpPr>
            <a:grpSpLocks/>
          </p:cNvGrpSpPr>
          <p:nvPr/>
        </p:nvGrpSpPr>
        <p:grpSpPr bwMode="auto">
          <a:xfrm>
            <a:off x="7346950" y="1797050"/>
            <a:ext cx="379413" cy="379413"/>
            <a:chOff x="3461" y="3471"/>
            <a:chExt cx="239" cy="239"/>
          </a:xfrm>
        </p:grpSpPr>
        <p:pic>
          <p:nvPicPr>
            <p:cNvPr id="25703" name="Picture 102">
              <a:extLst>
                <a:ext uri="{FF2B5EF4-FFF2-40B4-BE49-F238E27FC236}">
                  <a16:creationId xmlns:a16="http://schemas.microsoft.com/office/drawing/2014/main" id="{A7BE20EE-8B2C-E463-6BA1-C241824C0B9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4" name="Picture 103">
              <a:extLst>
                <a:ext uri="{FF2B5EF4-FFF2-40B4-BE49-F238E27FC236}">
                  <a16:creationId xmlns:a16="http://schemas.microsoft.com/office/drawing/2014/main" id="{F789D52F-7F07-D4FF-CB25-FCE9372B5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 name="Group 104">
            <a:extLst>
              <a:ext uri="{FF2B5EF4-FFF2-40B4-BE49-F238E27FC236}">
                <a16:creationId xmlns:a16="http://schemas.microsoft.com/office/drawing/2014/main" id="{006F0F4C-D84A-765C-7158-159EABC2275E}"/>
              </a:ext>
            </a:extLst>
          </p:cNvPr>
          <p:cNvGrpSpPr>
            <a:grpSpLocks/>
          </p:cNvGrpSpPr>
          <p:nvPr/>
        </p:nvGrpSpPr>
        <p:grpSpPr bwMode="auto">
          <a:xfrm>
            <a:off x="7424738" y="2082800"/>
            <a:ext cx="379412" cy="379413"/>
            <a:chOff x="3461" y="3471"/>
            <a:chExt cx="239" cy="239"/>
          </a:xfrm>
        </p:grpSpPr>
        <p:pic>
          <p:nvPicPr>
            <p:cNvPr id="25701" name="Picture 105">
              <a:extLst>
                <a:ext uri="{FF2B5EF4-FFF2-40B4-BE49-F238E27FC236}">
                  <a16:creationId xmlns:a16="http://schemas.microsoft.com/office/drawing/2014/main" id="{6347075D-5FC3-70A8-5614-A58736822C4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2" name="Picture 106">
              <a:extLst>
                <a:ext uri="{FF2B5EF4-FFF2-40B4-BE49-F238E27FC236}">
                  <a16:creationId xmlns:a16="http://schemas.microsoft.com/office/drawing/2014/main" id="{406CDABC-632F-B0FB-57D4-83D61137D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 name="Group 107">
            <a:extLst>
              <a:ext uri="{FF2B5EF4-FFF2-40B4-BE49-F238E27FC236}">
                <a16:creationId xmlns:a16="http://schemas.microsoft.com/office/drawing/2014/main" id="{80E3AA46-DDE6-33C0-F378-34BB29D75747}"/>
              </a:ext>
            </a:extLst>
          </p:cNvPr>
          <p:cNvGrpSpPr>
            <a:grpSpLocks/>
          </p:cNvGrpSpPr>
          <p:nvPr/>
        </p:nvGrpSpPr>
        <p:grpSpPr bwMode="auto">
          <a:xfrm>
            <a:off x="7440613" y="2378075"/>
            <a:ext cx="379412" cy="379413"/>
            <a:chOff x="3461" y="3471"/>
            <a:chExt cx="239" cy="239"/>
          </a:xfrm>
        </p:grpSpPr>
        <p:pic>
          <p:nvPicPr>
            <p:cNvPr id="25699" name="Picture 108">
              <a:extLst>
                <a:ext uri="{FF2B5EF4-FFF2-40B4-BE49-F238E27FC236}">
                  <a16:creationId xmlns:a16="http://schemas.microsoft.com/office/drawing/2014/main" id="{14A813E0-FFED-A21E-E039-00FBC41A68A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0" name="Picture 109">
              <a:extLst>
                <a:ext uri="{FF2B5EF4-FFF2-40B4-BE49-F238E27FC236}">
                  <a16:creationId xmlns:a16="http://schemas.microsoft.com/office/drawing/2014/main" id="{8420294C-2D08-102B-67DF-FEC690CD6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4" name="Group 110">
            <a:extLst>
              <a:ext uri="{FF2B5EF4-FFF2-40B4-BE49-F238E27FC236}">
                <a16:creationId xmlns:a16="http://schemas.microsoft.com/office/drawing/2014/main" id="{98DB0EC3-84D7-49F1-86C3-F85EB7606492}"/>
              </a:ext>
            </a:extLst>
          </p:cNvPr>
          <p:cNvGrpSpPr>
            <a:grpSpLocks/>
          </p:cNvGrpSpPr>
          <p:nvPr/>
        </p:nvGrpSpPr>
        <p:grpSpPr bwMode="auto">
          <a:xfrm>
            <a:off x="7367588" y="2627313"/>
            <a:ext cx="379412" cy="379412"/>
            <a:chOff x="3461" y="3471"/>
            <a:chExt cx="239" cy="239"/>
          </a:xfrm>
        </p:grpSpPr>
        <p:pic>
          <p:nvPicPr>
            <p:cNvPr id="25697" name="Picture 111">
              <a:extLst>
                <a:ext uri="{FF2B5EF4-FFF2-40B4-BE49-F238E27FC236}">
                  <a16:creationId xmlns:a16="http://schemas.microsoft.com/office/drawing/2014/main" id="{106B9245-B886-51FE-59F9-74FC3C4A323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8" name="Picture 112">
              <a:extLst>
                <a:ext uri="{FF2B5EF4-FFF2-40B4-BE49-F238E27FC236}">
                  <a16:creationId xmlns:a16="http://schemas.microsoft.com/office/drawing/2014/main" id="{0B136862-D986-DAC7-105F-F645C7D62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7" name="Group 113">
            <a:extLst>
              <a:ext uri="{FF2B5EF4-FFF2-40B4-BE49-F238E27FC236}">
                <a16:creationId xmlns:a16="http://schemas.microsoft.com/office/drawing/2014/main" id="{C00D9903-D1E5-7C39-B267-08E0761BB511}"/>
              </a:ext>
            </a:extLst>
          </p:cNvPr>
          <p:cNvGrpSpPr>
            <a:grpSpLocks/>
          </p:cNvGrpSpPr>
          <p:nvPr/>
        </p:nvGrpSpPr>
        <p:grpSpPr bwMode="auto">
          <a:xfrm>
            <a:off x="6688138" y="3392488"/>
            <a:ext cx="379412" cy="379412"/>
            <a:chOff x="3461" y="3471"/>
            <a:chExt cx="239" cy="239"/>
          </a:xfrm>
        </p:grpSpPr>
        <p:pic>
          <p:nvPicPr>
            <p:cNvPr id="25695" name="Picture 114">
              <a:extLst>
                <a:ext uri="{FF2B5EF4-FFF2-40B4-BE49-F238E27FC236}">
                  <a16:creationId xmlns:a16="http://schemas.microsoft.com/office/drawing/2014/main" id="{A5BEBC00-E048-0B6B-3339-A8BA96D5BB8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6" name="Picture 115">
              <a:extLst>
                <a:ext uri="{FF2B5EF4-FFF2-40B4-BE49-F238E27FC236}">
                  <a16:creationId xmlns:a16="http://schemas.microsoft.com/office/drawing/2014/main" id="{8E7FA821-E854-FB99-29B6-30A0075F2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0" name="Group 116">
            <a:extLst>
              <a:ext uri="{FF2B5EF4-FFF2-40B4-BE49-F238E27FC236}">
                <a16:creationId xmlns:a16="http://schemas.microsoft.com/office/drawing/2014/main" id="{B90F1CD5-1046-DC25-AD20-BE30BCFAE49E}"/>
              </a:ext>
            </a:extLst>
          </p:cNvPr>
          <p:cNvGrpSpPr>
            <a:grpSpLocks/>
          </p:cNvGrpSpPr>
          <p:nvPr/>
        </p:nvGrpSpPr>
        <p:grpSpPr bwMode="auto">
          <a:xfrm>
            <a:off x="6442075" y="3538538"/>
            <a:ext cx="379413" cy="379412"/>
            <a:chOff x="3461" y="3471"/>
            <a:chExt cx="239" cy="239"/>
          </a:xfrm>
        </p:grpSpPr>
        <p:pic>
          <p:nvPicPr>
            <p:cNvPr id="25693" name="Picture 117">
              <a:extLst>
                <a:ext uri="{FF2B5EF4-FFF2-40B4-BE49-F238E27FC236}">
                  <a16:creationId xmlns:a16="http://schemas.microsoft.com/office/drawing/2014/main" id="{54616E0B-0449-88AA-43D8-C4CA693BCA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4" name="Picture 118">
              <a:extLst>
                <a:ext uri="{FF2B5EF4-FFF2-40B4-BE49-F238E27FC236}">
                  <a16:creationId xmlns:a16="http://schemas.microsoft.com/office/drawing/2014/main" id="{2DB5807C-459F-EED0-96FB-F94BC2108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3" name="Group 119">
            <a:extLst>
              <a:ext uri="{FF2B5EF4-FFF2-40B4-BE49-F238E27FC236}">
                <a16:creationId xmlns:a16="http://schemas.microsoft.com/office/drawing/2014/main" id="{70FDAC54-F7A1-AF97-AA47-EDE02FF494D6}"/>
              </a:ext>
            </a:extLst>
          </p:cNvPr>
          <p:cNvGrpSpPr>
            <a:grpSpLocks/>
          </p:cNvGrpSpPr>
          <p:nvPr/>
        </p:nvGrpSpPr>
        <p:grpSpPr bwMode="auto">
          <a:xfrm>
            <a:off x="2205038" y="3271838"/>
            <a:ext cx="379412" cy="379412"/>
            <a:chOff x="3461" y="3471"/>
            <a:chExt cx="239" cy="239"/>
          </a:xfrm>
        </p:grpSpPr>
        <p:pic>
          <p:nvPicPr>
            <p:cNvPr id="25691" name="Picture 120">
              <a:extLst>
                <a:ext uri="{FF2B5EF4-FFF2-40B4-BE49-F238E27FC236}">
                  <a16:creationId xmlns:a16="http://schemas.microsoft.com/office/drawing/2014/main" id="{61F2E106-54B9-590A-AA64-9D5059219E8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2" name="Picture 121">
              <a:extLst>
                <a:ext uri="{FF2B5EF4-FFF2-40B4-BE49-F238E27FC236}">
                  <a16:creationId xmlns:a16="http://schemas.microsoft.com/office/drawing/2014/main" id="{FBA6B54A-206A-27D3-B54E-655529D73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6" name="Group 122">
            <a:extLst>
              <a:ext uri="{FF2B5EF4-FFF2-40B4-BE49-F238E27FC236}">
                <a16:creationId xmlns:a16="http://schemas.microsoft.com/office/drawing/2014/main" id="{CB1C18DE-5E86-76AA-1DEA-925323062C4E}"/>
              </a:ext>
            </a:extLst>
          </p:cNvPr>
          <p:cNvGrpSpPr>
            <a:grpSpLocks/>
          </p:cNvGrpSpPr>
          <p:nvPr/>
        </p:nvGrpSpPr>
        <p:grpSpPr bwMode="auto">
          <a:xfrm>
            <a:off x="2451100" y="3452813"/>
            <a:ext cx="379413" cy="379412"/>
            <a:chOff x="3461" y="3471"/>
            <a:chExt cx="239" cy="239"/>
          </a:xfrm>
        </p:grpSpPr>
        <p:pic>
          <p:nvPicPr>
            <p:cNvPr id="25689" name="Picture 123">
              <a:extLst>
                <a:ext uri="{FF2B5EF4-FFF2-40B4-BE49-F238E27FC236}">
                  <a16:creationId xmlns:a16="http://schemas.microsoft.com/office/drawing/2014/main" id="{065FC0AB-095F-42BA-D141-C4EFA036CE1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0" name="Picture 124">
              <a:extLst>
                <a:ext uri="{FF2B5EF4-FFF2-40B4-BE49-F238E27FC236}">
                  <a16:creationId xmlns:a16="http://schemas.microsoft.com/office/drawing/2014/main" id="{A11A37A7-8CC0-A3EE-9164-BA2EEE022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9" name="Group 125">
            <a:extLst>
              <a:ext uri="{FF2B5EF4-FFF2-40B4-BE49-F238E27FC236}">
                <a16:creationId xmlns:a16="http://schemas.microsoft.com/office/drawing/2014/main" id="{DD053DDA-AB9A-E15F-0169-709FE03F0F01}"/>
              </a:ext>
            </a:extLst>
          </p:cNvPr>
          <p:cNvGrpSpPr>
            <a:grpSpLocks/>
          </p:cNvGrpSpPr>
          <p:nvPr/>
        </p:nvGrpSpPr>
        <p:grpSpPr bwMode="auto">
          <a:xfrm>
            <a:off x="2713038" y="3586163"/>
            <a:ext cx="379412" cy="379412"/>
            <a:chOff x="3461" y="3471"/>
            <a:chExt cx="239" cy="239"/>
          </a:xfrm>
        </p:grpSpPr>
        <p:pic>
          <p:nvPicPr>
            <p:cNvPr id="25687" name="Picture 126">
              <a:extLst>
                <a:ext uri="{FF2B5EF4-FFF2-40B4-BE49-F238E27FC236}">
                  <a16:creationId xmlns:a16="http://schemas.microsoft.com/office/drawing/2014/main" id="{5BE70464-0DE3-026B-8074-E14EE0F426F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8" name="Picture 127">
              <a:extLst>
                <a:ext uri="{FF2B5EF4-FFF2-40B4-BE49-F238E27FC236}">
                  <a16:creationId xmlns:a16="http://schemas.microsoft.com/office/drawing/2014/main" id="{7EE3400E-3361-2F20-02BD-3FE4188C5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72" name="Group 128">
            <a:extLst>
              <a:ext uri="{FF2B5EF4-FFF2-40B4-BE49-F238E27FC236}">
                <a16:creationId xmlns:a16="http://schemas.microsoft.com/office/drawing/2014/main" id="{A8B08A30-D2C1-5F43-DDED-FF8B5CDDC2C9}"/>
              </a:ext>
            </a:extLst>
          </p:cNvPr>
          <p:cNvGrpSpPr>
            <a:grpSpLocks/>
          </p:cNvGrpSpPr>
          <p:nvPr/>
        </p:nvGrpSpPr>
        <p:grpSpPr bwMode="auto">
          <a:xfrm>
            <a:off x="2976563" y="3629025"/>
            <a:ext cx="379412" cy="379413"/>
            <a:chOff x="3461" y="3471"/>
            <a:chExt cx="239" cy="239"/>
          </a:xfrm>
        </p:grpSpPr>
        <p:pic>
          <p:nvPicPr>
            <p:cNvPr id="25685" name="Picture 129">
              <a:extLst>
                <a:ext uri="{FF2B5EF4-FFF2-40B4-BE49-F238E27FC236}">
                  <a16:creationId xmlns:a16="http://schemas.microsoft.com/office/drawing/2014/main" id="{48E585BA-7BC4-1007-E996-8647F3EF030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6" name="Picture 130">
              <a:extLst>
                <a:ext uri="{FF2B5EF4-FFF2-40B4-BE49-F238E27FC236}">
                  <a16:creationId xmlns:a16="http://schemas.microsoft.com/office/drawing/2014/main" id="{515A1D4E-529C-AD4B-8AD3-174AC9DB5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75" name="Group 131">
            <a:extLst>
              <a:ext uri="{FF2B5EF4-FFF2-40B4-BE49-F238E27FC236}">
                <a16:creationId xmlns:a16="http://schemas.microsoft.com/office/drawing/2014/main" id="{C1702F6C-7BB4-731A-3E5C-33ECCFC22D1B}"/>
              </a:ext>
            </a:extLst>
          </p:cNvPr>
          <p:cNvGrpSpPr>
            <a:grpSpLocks/>
          </p:cNvGrpSpPr>
          <p:nvPr/>
        </p:nvGrpSpPr>
        <p:grpSpPr bwMode="auto">
          <a:xfrm>
            <a:off x="3265488" y="3586163"/>
            <a:ext cx="379412" cy="379412"/>
            <a:chOff x="3461" y="3471"/>
            <a:chExt cx="239" cy="239"/>
          </a:xfrm>
        </p:grpSpPr>
        <p:pic>
          <p:nvPicPr>
            <p:cNvPr id="25683" name="Picture 132">
              <a:extLst>
                <a:ext uri="{FF2B5EF4-FFF2-40B4-BE49-F238E27FC236}">
                  <a16:creationId xmlns:a16="http://schemas.microsoft.com/office/drawing/2014/main" id="{82C4C7BC-8963-A690-FE1D-4302F36B01C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4" name="Picture 133">
              <a:extLst>
                <a:ext uri="{FF2B5EF4-FFF2-40B4-BE49-F238E27FC236}">
                  <a16:creationId xmlns:a16="http://schemas.microsoft.com/office/drawing/2014/main" id="{246806F6-B7BA-27C1-F983-731BD5D73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78" name="Group 134">
            <a:extLst>
              <a:ext uri="{FF2B5EF4-FFF2-40B4-BE49-F238E27FC236}">
                <a16:creationId xmlns:a16="http://schemas.microsoft.com/office/drawing/2014/main" id="{18571361-D7D2-8887-CFA2-A69887796171}"/>
              </a:ext>
            </a:extLst>
          </p:cNvPr>
          <p:cNvGrpSpPr>
            <a:grpSpLocks/>
          </p:cNvGrpSpPr>
          <p:nvPr/>
        </p:nvGrpSpPr>
        <p:grpSpPr bwMode="auto">
          <a:xfrm>
            <a:off x="3692525" y="3227388"/>
            <a:ext cx="379413" cy="379412"/>
            <a:chOff x="3461" y="3471"/>
            <a:chExt cx="239" cy="239"/>
          </a:xfrm>
        </p:grpSpPr>
        <p:pic>
          <p:nvPicPr>
            <p:cNvPr id="25681" name="Picture 135">
              <a:extLst>
                <a:ext uri="{FF2B5EF4-FFF2-40B4-BE49-F238E27FC236}">
                  <a16:creationId xmlns:a16="http://schemas.microsoft.com/office/drawing/2014/main" id="{1AB091E7-BAD8-DEC2-1595-3BFC0FE062E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2" name="Picture 136">
              <a:extLst>
                <a:ext uri="{FF2B5EF4-FFF2-40B4-BE49-F238E27FC236}">
                  <a16:creationId xmlns:a16="http://schemas.microsoft.com/office/drawing/2014/main" id="{BA2186AF-3670-4691-380F-0CE02AAA2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81" name="Group 137">
            <a:extLst>
              <a:ext uri="{FF2B5EF4-FFF2-40B4-BE49-F238E27FC236}">
                <a16:creationId xmlns:a16="http://schemas.microsoft.com/office/drawing/2014/main" id="{B3073C35-AB7E-FF42-861D-00F454E70D3C}"/>
              </a:ext>
            </a:extLst>
          </p:cNvPr>
          <p:cNvGrpSpPr>
            <a:grpSpLocks/>
          </p:cNvGrpSpPr>
          <p:nvPr/>
        </p:nvGrpSpPr>
        <p:grpSpPr bwMode="auto">
          <a:xfrm>
            <a:off x="4149725" y="2935288"/>
            <a:ext cx="379413" cy="379412"/>
            <a:chOff x="3461" y="3471"/>
            <a:chExt cx="239" cy="239"/>
          </a:xfrm>
        </p:grpSpPr>
        <p:pic>
          <p:nvPicPr>
            <p:cNvPr id="25679" name="Picture 138">
              <a:extLst>
                <a:ext uri="{FF2B5EF4-FFF2-40B4-BE49-F238E27FC236}">
                  <a16:creationId xmlns:a16="http://schemas.microsoft.com/office/drawing/2014/main" id="{5DDFE53B-D463-F87D-3089-3A5FBC268A6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0" name="Picture 139">
              <a:extLst>
                <a:ext uri="{FF2B5EF4-FFF2-40B4-BE49-F238E27FC236}">
                  <a16:creationId xmlns:a16="http://schemas.microsoft.com/office/drawing/2014/main" id="{D58D31D7-0A45-7A00-32F2-CDB74153B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84" name="Group 140">
            <a:extLst>
              <a:ext uri="{FF2B5EF4-FFF2-40B4-BE49-F238E27FC236}">
                <a16:creationId xmlns:a16="http://schemas.microsoft.com/office/drawing/2014/main" id="{883E9087-420E-8E9B-06ED-811FA622127D}"/>
              </a:ext>
            </a:extLst>
          </p:cNvPr>
          <p:cNvGrpSpPr>
            <a:grpSpLocks/>
          </p:cNvGrpSpPr>
          <p:nvPr/>
        </p:nvGrpSpPr>
        <p:grpSpPr bwMode="auto">
          <a:xfrm>
            <a:off x="4713288" y="3051175"/>
            <a:ext cx="379412" cy="379413"/>
            <a:chOff x="3461" y="3471"/>
            <a:chExt cx="239" cy="239"/>
          </a:xfrm>
        </p:grpSpPr>
        <p:pic>
          <p:nvPicPr>
            <p:cNvPr id="25677" name="Picture 141">
              <a:extLst>
                <a:ext uri="{FF2B5EF4-FFF2-40B4-BE49-F238E27FC236}">
                  <a16:creationId xmlns:a16="http://schemas.microsoft.com/office/drawing/2014/main" id="{E7153C83-AC17-E874-7BC0-228B28E9002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8" name="Picture 142">
              <a:extLst>
                <a:ext uri="{FF2B5EF4-FFF2-40B4-BE49-F238E27FC236}">
                  <a16:creationId xmlns:a16="http://schemas.microsoft.com/office/drawing/2014/main" id="{CEF51102-8DE2-7A7C-8B32-A21C7BBA5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87" name="Group 143">
            <a:extLst>
              <a:ext uri="{FF2B5EF4-FFF2-40B4-BE49-F238E27FC236}">
                <a16:creationId xmlns:a16="http://schemas.microsoft.com/office/drawing/2014/main" id="{95B9DB93-C2E0-BF25-3706-502259963078}"/>
              </a:ext>
            </a:extLst>
          </p:cNvPr>
          <p:cNvGrpSpPr>
            <a:grpSpLocks/>
          </p:cNvGrpSpPr>
          <p:nvPr/>
        </p:nvGrpSpPr>
        <p:grpSpPr bwMode="auto">
          <a:xfrm>
            <a:off x="4972050" y="3248025"/>
            <a:ext cx="379413" cy="379413"/>
            <a:chOff x="3461" y="3471"/>
            <a:chExt cx="239" cy="239"/>
          </a:xfrm>
        </p:grpSpPr>
        <p:pic>
          <p:nvPicPr>
            <p:cNvPr id="25675" name="Picture 144">
              <a:extLst>
                <a:ext uri="{FF2B5EF4-FFF2-40B4-BE49-F238E27FC236}">
                  <a16:creationId xmlns:a16="http://schemas.microsoft.com/office/drawing/2014/main" id="{BF093CEE-61A2-E40B-0811-958F6D7241E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6" name="Picture 145">
              <a:extLst>
                <a:ext uri="{FF2B5EF4-FFF2-40B4-BE49-F238E27FC236}">
                  <a16:creationId xmlns:a16="http://schemas.microsoft.com/office/drawing/2014/main" id="{B01E4B93-3F72-D0B9-D11F-D8CED24B1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0" name="Group 146">
            <a:extLst>
              <a:ext uri="{FF2B5EF4-FFF2-40B4-BE49-F238E27FC236}">
                <a16:creationId xmlns:a16="http://schemas.microsoft.com/office/drawing/2014/main" id="{5A515773-64B2-B8AB-D7D5-0E290D5707FE}"/>
              </a:ext>
            </a:extLst>
          </p:cNvPr>
          <p:cNvGrpSpPr>
            <a:grpSpLocks/>
          </p:cNvGrpSpPr>
          <p:nvPr/>
        </p:nvGrpSpPr>
        <p:grpSpPr bwMode="auto">
          <a:xfrm>
            <a:off x="5197475" y="3462338"/>
            <a:ext cx="379413" cy="379412"/>
            <a:chOff x="3461" y="3471"/>
            <a:chExt cx="239" cy="239"/>
          </a:xfrm>
        </p:grpSpPr>
        <p:pic>
          <p:nvPicPr>
            <p:cNvPr id="25673" name="Picture 147">
              <a:extLst>
                <a:ext uri="{FF2B5EF4-FFF2-40B4-BE49-F238E27FC236}">
                  <a16:creationId xmlns:a16="http://schemas.microsoft.com/office/drawing/2014/main" id="{D14428BC-052D-48DA-0E2F-C0B79E4D964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4" name="Picture 148">
              <a:extLst>
                <a:ext uri="{FF2B5EF4-FFF2-40B4-BE49-F238E27FC236}">
                  <a16:creationId xmlns:a16="http://schemas.microsoft.com/office/drawing/2014/main" id="{21536179-166F-3E9F-86B2-A32BFE9C4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3" name="Group 149">
            <a:extLst>
              <a:ext uri="{FF2B5EF4-FFF2-40B4-BE49-F238E27FC236}">
                <a16:creationId xmlns:a16="http://schemas.microsoft.com/office/drawing/2014/main" id="{35EED632-8821-A8D7-9E34-0C1BF14BA38D}"/>
              </a:ext>
            </a:extLst>
          </p:cNvPr>
          <p:cNvGrpSpPr>
            <a:grpSpLocks/>
          </p:cNvGrpSpPr>
          <p:nvPr/>
        </p:nvGrpSpPr>
        <p:grpSpPr bwMode="auto">
          <a:xfrm>
            <a:off x="5462588" y="3589338"/>
            <a:ext cx="379412" cy="379412"/>
            <a:chOff x="3461" y="3471"/>
            <a:chExt cx="239" cy="239"/>
          </a:xfrm>
        </p:grpSpPr>
        <p:pic>
          <p:nvPicPr>
            <p:cNvPr id="25671" name="Picture 150">
              <a:extLst>
                <a:ext uri="{FF2B5EF4-FFF2-40B4-BE49-F238E27FC236}">
                  <a16:creationId xmlns:a16="http://schemas.microsoft.com/office/drawing/2014/main" id="{C04CA595-391D-E70A-30C9-8D4A162E1E8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2" name="Picture 151">
              <a:extLst>
                <a:ext uri="{FF2B5EF4-FFF2-40B4-BE49-F238E27FC236}">
                  <a16:creationId xmlns:a16="http://schemas.microsoft.com/office/drawing/2014/main" id="{32F962F5-A46E-E802-343A-808BA170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6" name="Group 152">
            <a:extLst>
              <a:ext uri="{FF2B5EF4-FFF2-40B4-BE49-F238E27FC236}">
                <a16:creationId xmlns:a16="http://schemas.microsoft.com/office/drawing/2014/main" id="{3492E781-5E00-3209-1A4B-64E51A4A629D}"/>
              </a:ext>
            </a:extLst>
          </p:cNvPr>
          <p:cNvGrpSpPr>
            <a:grpSpLocks/>
          </p:cNvGrpSpPr>
          <p:nvPr/>
        </p:nvGrpSpPr>
        <p:grpSpPr bwMode="auto">
          <a:xfrm>
            <a:off x="5718175" y="3708400"/>
            <a:ext cx="379413" cy="379413"/>
            <a:chOff x="3461" y="3471"/>
            <a:chExt cx="239" cy="239"/>
          </a:xfrm>
        </p:grpSpPr>
        <p:pic>
          <p:nvPicPr>
            <p:cNvPr id="25669" name="Picture 153">
              <a:extLst>
                <a:ext uri="{FF2B5EF4-FFF2-40B4-BE49-F238E27FC236}">
                  <a16:creationId xmlns:a16="http://schemas.microsoft.com/office/drawing/2014/main" id="{2020B5B0-C53F-984B-9BE9-F3309B4AC16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0" name="Picture 154">
              <a:extLst>
                <a:ext uri="{FF2B5EF4-FFF2-40B4-BE49-F238E27FC236}">
                  <a16:creationId xmlns:a16="http://schemas.microsoft.com/office/drawing/2014/main" id="{612F32BE-FD76-1252-AEE6-12E6B6D97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9" name="Group 155">
            <a:extLst>
              <a:ext uri="{FF2B5EF4-FFF2-40B4-BE49-F238E27FC236}">
                <a16:creationId xmlns:a16="http://schemas.microsoft.com/office/drawing/2014/main" id="{DA1514FF-C3BB-FC47-35E6-CA59455E98FE}"/>
              </a:ext>
            </a:extLst>
          </p:cNvPr>
          <p:cNvGrpSpPr>
            <a:grpSpLocks/>
          </p:cNvGrpSpPr>
          <p:nvPr/>
        </p:nvGrpSpPr>
        <p:grpSpPr bwMode="auto">
          <a:xfrm>
            <a:off x="5997575" y="3751263"/>
            <a:ext cx="379413" cy="379412"/>
            <a:chOff x="3461" y="3471"/>
            <a:chExt cx="239" cy="239"/>
          </a:xfrm>
        </p:grpSpPr>
        <p:pic>
          <p:nvPicPr>
            <p:cNvPr id="25667" name="Picture 156">
              <a:extLst>
                <a:ext uri="{FF2B5EF4-FFF2-40B4-BE49-F238E27FC236}">
                  <a16:creationId xmlns:a16="http://schemas.microsoft.com/office/drawing/2014/main" id="{931E9D63-5E71-1CCF-088E-B840CCA88B2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8" name="Picture 157">
              <a:extLst>
                <a:ext uri="{FF2B5EF4-FFF2-40B4-BE49-F238E27FC236}">
                  <a16:creationId xmlns:a16="http://schemas.microsoft.com/office/drawing/2014/main" id="{E87A8E45-20E4-F156-7895-608966255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302" name="Group 158">
            <a:extLst>
              <a:ext uri="{FF2B5EF4-FFF2-40B4-BE49-F238E27FC236}">
                <a16:creationId xmlns:a16="http://schemas.microsoft.com/office/drawing/2014/main" id="{F3D9A422-F99F-05A7-DA0F-83040FCDDCBA}"/>
              </a:ext>
            </a:extLst>
          </p:cNvPr>
          <p:cNvGrpSpPr>
            <a:grpSpLocks/>
          </p:cNvGrpSpPr>
          <p:nvPr/>
        </p:nvGrpSpPr>
        <p:grpSpPr bwMode="auto">
          <a:xfrm>
            <a:off x="6226175" y="3667125"/>
            <a:ext cx="379413" cy="379413"/>
            <a:chOff x="3461" y="3471"/>
            <a:chExt cx="239" cy="239"/>
          </a:xfrm>
        </p:grpSpPr>
        <p:pic>
          <p:nvPicPr>
            <p:cNvPr id="25665" name="Picture 159">
              <a:extLst>
                <a:ext uri="{FF2B5EF4-FFF2-40B4-BE49-F238E27FC236}">
                  <a16:creationId xmlns:a16="http://schemas.microsoft.com/office/drawing/2014/main" id="{64A07828-CCFB-E152-BCFD-C9F21C487DB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6" name="Picture 160">
              <a:extLst>
                <a:ext uri="{FF2B5EF4-FFF2-40B4-BE49-F238E27FC236}">
                  <a16:creationId xmlns:a16="http://schemas.microsoft.com/office/drawing/2014/main" id="{62DB8C66-0409-EC7A-EA20-18E4FE7F4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305" name="Group 161">
            <a:extLst>
              <a:ext uri="{FF2B5EF4-FFF2-40B4-BE49-F238E27FC236}">
                <a16:creationId xmlns:a16="http://schemas.microsoft.com/office/drawing/2014/main" id="{4A19144E-B517-E75A-2528-9E7B0981C352}"/>
              </a:ext>
            </a:extLst>
          </p:cNvPr>
          <p:cNvGrpSpPr>
            <a:grpSpLocks/>
          </p:cNvGrpSpPr>
          <p:nvPr/>
        </p:nvGrpSpPr>
        <p:grpSpPr bwMode="auto">
          <a:xfrm>
            <a:off x="1884363" y="2481263"/>
            <a:ext cx="104775" cy="223837"/>
            <a:chOff x="3461" y="3471"/>
            <a:chExt cx="239" cy="239"/>
          </a:xfrm>
        </p:grpSpPr>
        <p:pic>
          <p:nvPicPr>
            <p:cNvPr id="25663" name="Picture 162">
              <a:extLst>
                <a:ext uri="{FF2B5EF4-FFF2-40B4-BE49-F238E27FC236}">
                  <a16:creationId xmlns:a16="http://schemas.microsoft.com/office/drawing/2014/main" id="{503649C5-E538-F83A-6E96-9C6D6F4CA44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4" name="Picture 163">
              <a:extLst>
                <a:ext uri="{FF2B5EF4-FFF2-40B4-BE49-F238E27FC236}">
                  <a16:creationId xmlns:a16="http://schemas.microsoft.com/office/drawing/2014/main" id="{A272FED0-CACB-1600-5A7D-6E3994FF0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308" name="Group 164">
            <a:extLst>
              <a:ext uri="{FF2B5EF4-FFF2-40B4-BE49-F238E27FC236}">
                <a16:creationId xmlns:a16="http://schemas.microsoft.com/office/drawing/2014/main" id="{5374F6E3-7778-0C47-AE10-CDEF32FA0ABF}"/>
              </a:ext>
            </a:extLst>
          </p:cNvPr>
          <p:cNvGrpSpPr>
            <a:grpSpLocks/>
          </p:cNvGrpSpPr>
          <p:nvPr/>
        </p:nvGrpSpPr>
        <p:grpSpPr bwMode="auto">
          <a:xfrm>
            <a:off x="1858963" y="2778125"/>
            <a:ext cx="379412" cy="379413"/>
            <a:chOff x="3461" y="3471"/>
            <a:chExt cx="239" cy="239"/>
          </a:xfrm>
        </p:grpSpPr>
        <p:pic>
          <p:nvPicPr>
            <p:cNvPr id="25661" name="Picture 165">
              <a:extLst>
                <a:ext uri="{FF2B5EF4-FFF2-40B4-BE49-F238E27FC236}">
                  <a16:creationId xmlns:a16="http://schemas.microsoft.com/office/drawing/2014/main" id="{76B2B920-4FA8-94F6-A8F6-F7200A4C56B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2" name="Picture 166">
              <a:extLst>
                <a:ext uri="{FF2B5EF4-FFF2-40B4-BE49-F238E27FC236}">
                  <a16:creationId xmlns:a16="http://schemas.microsoft.com/office/drawing/2014/main" id="{3E688D5D-60F3-1193-AD64-AC6FC2194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sp>
        <p:nvSpPr>
          <p:cNvPr id="6311" name="Text Box 167">
            <a:extLst>
              <a:ext uri="{FF2B5EF4-FFF2-40B4-BE49-F238E27FC236}">
                <a16:creationId xmlns:a16="http://schemas.microsoft.com/office/drawing/2014/main" id="{A10F95BC-82D2-9C07-01EF-8F49E6FAB355}"/>
              </a:ext>
            </a:extLst>
          </p:cNvPr>
          <p:cNvSpPr txBox="1">
            <a:spLocks noChangeArrowheads="1"/>
          </p:cNvSpPr>
          <p:nvPr/>
        </p:nvSpPr>
        <p:spPr bwMode="auto">
          <a:xfrm>
            <a:off x="2794000" y="1393086"/>
            <a:ext cx="3433763" cy="16850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lnSpc>
                <a:spcPct val="90000"/>
              </a:lnSpc>
              <a:spcBef>
                <a:spcPct val="50000"/>
              </a:spcBef>
              <a:defRPr/>
            </a:pPr>
            <a:r>
              <a:rPr lang="zh-CN" altLang="en-US" sz="11500" b="1" i="1" dirty="0">
                <a:solidFill>
                  <a:srgbClr val="FFFF00"/>
                </a:solidFill>
                <a:latin typeface="宋体" charset="0"/>
                <a:ea typeface="宋体" charset="0"/>
                <a:cs typeface="宋体" charset="0"/>
              </a:rPr>
              <a:t>结论</a:t>
            </a:r>
            <a:endParaRPr lang="en-US" altLang="zh-CN" sz="11500" b="1" i="1" dirty="0">
              <a:solidFill>
                <a:srgbClr val="FFFF00"/>
              </a:solidFill>
              <a:latin typeface="宋体" charset="0"/>
              <a:ea typeface="宋体" charset="0"/>
              <a:cs typeface="宋体" charset="0"/>
            </a:endParaRPr>
          </a:p>
        </p:txBody>
      </p:sp>
      <p:sp>
        <p:nvSpPr>
          <p:cNvPr id="6312" name="Text Box 168">
            <a:extLst>
              <a:ext uri="{FF2B5EF4-FFF2-40B4-BE49-F238E27FC236}">
                <a16:creationId xmlns:a16="http://schemas.microsoft.com/office/drawing/2014/main" id="{852B3954-4102-9C6E-6153-989A03EF1F47}"/>
              </a:ext>
            </a:extLst>
          </p:cNvPr>
          <p:cNvSpPr txBox="1">
            <a:spLocks noChangeArrowheads="1"/>
          </p:cNvSpPr>
          <p:nvPr/>
        </p:nvSpPr>
        <p:spPr bwMode="auto">
          <a:xfrm>
            <a:off x="325437" y="-698500"/>
            <a:ext cx="8715375" cy="52387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tabLst>
                <a:tab pos="4967288" algn="l"/>
              </a:tabLst>
              <a:defRPr>
                <a:solidFill>
                  <a:schemeClr val="tx1"/>
                </a:solidFill>
                <a:latin typeface="Arial" charset="0"/>
                <a:ea typeface="ＭＳ Ｐゴシック" charset="0"/>
              </a:defRPr>
            </a:lvl1pPr>
            <a:lvl2pPr marL="409575" defTabSz="820738">
              <a:tabLst>
                <a:tab pos="4967288" algn="l"/>
              </a:tabLst>
              <a:defRPr>
                <a:solidFill>
                  <a:schemeClr val="tx1"/>
                </a:solidFill>
                <a:latin typeface="Arial" charset="0"/>
                <a:ea typeface="ＭＳ Ｐゴシック" charset="0"/>
              </a:defRPr>
            </a:lvl2pPr>
            <a:lvl3pPr marL="820738" defTabSz="820738">
              <a:tabLst>
                <a:tab pos="4967288" algn="l"/>
              </a:tabLst>
              <a:defRPr>
                <a:solidFill>
                  <a:schemeClr val="tx1"/>
                </a:solidFill>
                <a:latin typeface="Arial" charset="0"/>
                <a:ea typeface="ＭＳ Ｐゴシック" charset="0"/>
              </a:defRPr>
            </a:lvl3pPr>
            <a:lvl4pPr marL="1230313" defTabSz="820738">
              <a:tabLst>
                <a:tab pos="4967288" algn="l"/>
              </a:tabLst>
              <a:defRPr>
                <a:solidFill>
                  <a:schemeClr val="tx1"/>
                </a:solidFill>
                <a:latin typeface="Arial" charset="0"/>
                <a:ea typeface="ＭＳ Ｐゴシック" charset="0"/>
              </a:defRPr>
            </a:lvl4pPr>
            <a:lvl5pPr marL="1641475" defTabSz="820738">
              <a:tabLst>
                <a:tab pos="4967288" algn="l"/>
              </a:tabLst>
              <a:defRPr>
                <a:solidFill>
                  <a:schemeClr val="tx1"/>
                </a:solidFill>
                <a:latin typeface="Arial" charset="0"/>
                <a:ea typeface="ＭＳ Ｐゴシック" charset="0"/>
              </a:defRPr>
            </a:lvl5pPr>
            <a:lvl6pPr marL="2098675" defTabSz="820738" fontAlgn="base">
              <a:spcBef>
                <a:spcPct val="0"/>
              </a:spcBef>
              <a:spcAft>
                <a:spcPct val="0"/>
              </a:spcAft>
              <a:tabLst>
                <a:tab pos="4967288" algn="l"/>
              </a:tabLst>
              <a:defRPr>
                <a:solidFill>
                  <a:schemeClr val="tx1"/>
                </a:solidFill>
                <a:latin typeface="Arial" charset="0"/>
                <a:ea typeface="ＭＳ Ｐゴシック" charset="0"/>
              </a:defRPr>
            </a:lvl6pPr>
            <a:lvl7pPr marL="2555875" defTabSz="820738" fontAlgn="base">
              <a:spcBef>
                <a:spcPct val="0"/>
              </a:spcBef>
              <a:spcAft>
                <a:spcPct val="0"/>
              </a:spcAft>
              <a:tabLst>
                <a:tab pos="4967288" algn="l"/>
              </a:tabLst>
              <a:defRPr>
                <a:solidFill>
                  <a:schemeClr val="tx1"/>
                </a:solidFill>
                <a:latin typeface="Arial" charset="0"/>
                <a:ea typeface="ＭＳ Ｐゴシック" charset="0"/>
              </a:defRPr>
            </a:lvl7pPr>
            <a:lvl8pPr marL="3013075" defTabSz="820738" fontAlgn="base">
              <a:spcBef>
                <a:spcPct val="0"/>
              </a:spcBef>
              <a:spcAft>
                <a:spcPct val="0"/>
              </a:spcAft>
              <a:tabLst>
                <a:tab pos="4967288" algn="l"/>
              </a:tabLst>
              <a:defRPr>
                <a:solidFill>
                  <a:schemeClr val="tx1"/>
                </a:solidFill>
                <a:latin typeface="Arial" charset="0"/>
                <a:ea typeface="ＭＳ Ｐゴシック" charset="0"/>
              </a:defRPr>
            </a:lvl8pPr>
            <a:lvl9pPr marL="3470275" defTabSz="820738" fontAlgn="base">
              <a:spcBef>
                <a:spcPct val="0"/>
              </a:spcBef>
              <a:spcAft>
                <a:spcPct val="0"/>
              </a:spcAft>
              <a:tabLst>
                <a:tab pos="4967288" algn="l"/>
              </a:tabLst>
              <a:defRPr>
                <a:solidFill>
                  <a:schemeClr val="tx1"/>
                </a:solidFill>
                <a:latin typeface="Arial" charset="0"/>
                <a:ea typeface="ＭＳ Ｐゴシック" charset="0"/>
              </a:defRPr>
            </a:lvl9pPr>
          </a:lstStyle>
          <a:p>
            <a:pPr algn="ctr" eaLnBrk="0" hangingPunct="0">
              <a:spcBef>
                <a:spcPct val="50000"/>
              </a:spcBef>
              <a:defRPr/>
            </a:pPr>
            <a:r>
              <a:rPr lang="zh-CN" altLang="en-US" sz="2900" b="1" i="1" dirty="0">
                <a:solidFill>
                  <a:srgbClr val="FFFF00"/>
                </a:solidFill>
                <a:latin typeface="Comic Sans MS" charset="0"/>
                <a:ea typeface="宋体" charset="0"/>
                <a:cs typeface="宋体" charset="0"/>
              </a:rPr>
              <a:t>我们花很多时间把亨利达的珍珠项链串在了一起</a:t>
            </a:r>
            <a:r>
              <a:rPr lang="en-US" altLang="zh-CN" sz="2900" b="1" i="1" dirty="0">
                <a:solidFill>
                  <a:srgbClr val="FFFF00"/>
                </a:solidFill>
                <a:latin typeface="Comic Sans MS" charset="0"/>
                <a:ea typeface="宋体" charset="0"/>
                <a:cs typeface="宋体" charset="0"/>
              </a:rPr>
              <a:t>..</a:t>
            </a:r>
          </a:p>
        </p:txBody>
      </p:sp>
      <p:sp>
        <p:nvSpPr>
          <p:cNvPr id="6313" name="Rectangle 169">
            <a:extLst>
              <a:ext uri="{FF2B5EF4-FFF2-40B4-BE49-F238E27FC236}">
                <a16:creationId xmlns:a16="http://schemas.microsoft.com/office/drawing/2014/main" id="{C0E3322D-54F6-2020-6EC2-95B231C7A5C5}"/>
              </a:ext>
            </a:extLst>
          </p:cNvPr>
          <p:cNvSpPr>
            <a:spLocks noChangeArrowheads="1"/>
          </p:cNvSpPr>
          <p:nvPr/>
        </p:nvSpPr>
        <p:spPr bwMode="auto">
          <a:xfrm>
            <a:off x="7931150" y="55054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04</a:t>
            </a:r>
          </a:p>
        </p:txBody>
      </p:sp>
      <p:sp>
        <p:nvSpPr>
          <p:cNvPr id="7" name="Rectangle 6">
            <a:extLst>
              <a:ext uri="{FF2B5EF4-FFF2-40B4-BE49-F238E27FC236}">
                <a16:creationId xmlns:a16="http://schemas.microsoft.com/office/drawing/2014/main" id="{F9E05255-CB06-C382-4039-E755D6401AF4}"/>
              </a:ext>
            </a:extLst>
          </p:cNvPr>
          <p:cNvSpPr>
            <a:spLocks noChangeArrowheads="1"/>
          </p:cNvSpPr>
          <p:nvPr/>
        </p:nvSpPr>
        <p:spPr bwMode="auto">
          <a:xfrm>
            <a:off x="-36512" y="5013176"/>
            <a:ext cx="9361040" cy="1844825"/>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b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جرى</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تدريسها بواسطة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د.</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ريك غريفيث</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b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جميع الملفات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متاحةُ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ب</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لغات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عدَّة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 للت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نز</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يل مج</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انًا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Times Roman" pitchFamily="2" charset="0"/>
              </a:rPr>
              <a:t>BibleStudyDownloads.org</a:t>
            </a:r>
          </a:p>
        </p:txBody>
      </p:sp>
    </p:spTree>
    <p:extLst>
      <p:ext uri="{BB962C8B-B14F-4D97-AF65-F5344CB8AC3E}">
        <p14:creationId xmlns:p14="http://schemas.microsoft.com/office/powerpoint/2010/main" val="4293480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12"/>
                                        </p:tgtEl>
                                        <p:attrNameLst>
                                          <p:attrName>style.visibility</p:attrName>
                                        </p:attrNameLst>
                                      </p:cBhvr>
                                      <p:to>
                                        <p:strVal val="visible"/>
                                      </p:to>
                                    </p:set>
                                    <p:animEffect transition="in" filter="fade">
                                      <p:cBhvr>
                                        <p:cTn id="7" dur="1000"/>
                                        <p:tgtEl>
                                          <p:spTgt spid="631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311"/>
                                        </p:tgtEl>
                                        <p:attrNameLst>
                                          <p:attrName>style.visibility</p:attrName>
                                        </p:attrNameLst>
                                      </p:cBhvr>
                                      <p:to>
                                        <p:strVal val="visible"/>
                                      </p:to>
                                    </p:set>
                                    <p:animEffect transition="in" filter="fade">
                                      <p:cBhvr>
                                        <p:cTn id="11" dur="1000"/>
                                        <p:tgtEl>
                                          <p:spTgt spid="6311"/>
                                        </p:tgtEl>
                                      </p:cBhvr>
                                    </p:animEffect>
                                  </p:childTnLst>
                                </p:cTn>
                              </p:par>
                            </p:childTnLst>
                          </p:cTn>
                        </p:par>
                        <p:par>
                          <p:cTn id="12" fill="hold" nodeType="afterGroup">
                            <p:stCondLst>
                              <p:cond delay="2000"/>
                            </p:stCondLst>
                            <p:childTnLst>
                              <p:par>
                                <p:cTn id="13" presetID="23" presetClass="entr" presetSubtype="36" fill="hold" nodeType="afterEffect">
                                  <p:stCondLst>
                                    <p:cond delay="0"/>
                                  </p:stCondLst>
                                  <p:childTnLst>
                                    <p:set>
                                      <p:cBhvr>
                                        <p:cTn id="14" dur="1" fill="hold">
                                          <p:stCondLst>
                                            <p:cond delay="0"/>
                                          </p:stCondLst>
                                        </p:cTn>
                                        <p:tgtEl>
                                          <p:spTgt spid="6149"/>
                                        </p:tgtEl>
                                        <p:attrNameLst>
                                          <p:attrName>style.visibility</p:attrName>
                                        </p:attrNameLst>
                                      </p:cBhvr>
                                      <p:to>
                                        <p:strVal val="visible"/>
                                      </p:to>
                                    </p:set>
                                    <p:anim calcmode="lin" valueType="num">
                                      <p:cBhvr>
                                        <p:cTn id="15" dur="500" fill="hold"/>
                                        <p:tgtEl>
                                          <p:spTgt spid="6149"/>
                                        </p:tgtEl>
                                        <p:attrNameLst>
                                          <p:attrName>ppt_w</p:attrName>
                                        </p:attrNameLst>
                                      </p:cBhvr>
                                      <p:tavLst>
                                        <p:tav tm="0">
                                          <p:val>
                                            <p:strVal val="(6*min(max(#ppt_w*#ppt_h,.3),1)-7.4)/-.7*#ppt_w"/>
                                          </p:val>
                                        </p:tav>
                                        <p:tav tm="100000">
                                          <p:val>
                                            <p:strVal val="#ppt_w"/>
                                          </p:val>
                                        </p:tav>
                                      </p:tavLst>
                                    </p:anim>
                                    <p:anim calcmode="lin" valueType="num">
                                      <p:cBhvr>
                                        <p:cTn id="16" dur="500" fill="hold"/>
                                        <p:tgtEl>
                                          <p:spTgt spid="6149"/>
                                        </p:tgtEl>
                                        <p:attrNameLst>
                                          <p:attrName>ppt_h</p:attrName>
                                        </p:attrNameLst>
                                      </p:cBhvr>
                                      <p:tavLst>
                                        <p:tav tm="0">
                                          <p:val>
                                            <p:strVal val="(6*min(max(#ppt_w*#ppt_h,.3),1)-7.4)/-.7*#ppt_h"/>
                                          </p:val>
                                        </p:tav>
                                        <p:tav tm="100000">
                                          <p:val>
                                            <p:strVal val="#ppt_h"/>
                                          </p:val>
                                        </p:tav>
                                      </p:tavLst>
                                    </p:anim>
                                    <p:anim calcmode="lin" valueType="num">
                                      <p:cBhvr>
                                        <p:cTn id="17" dur="500" fill="hold"/>
                                        <p:tgtEl>
                                          <p:spTgt spid="6149"/>
                                        </p:tgtEl>
                                        <p:attrNameLst>
                                          <p:attrName>ppt_x</p:attrName>
                                        </p:attrNameLst>
                                      </p:cBhvr>
                                      <p:tavLst>
                                        <p:tav tm="0">
                                          <p:val>
                                            <p:fltVal val="0.5"/>
                                          </p:val>
                                        </p:tav>
                                        <p:tav tm="100000">
                                          <p:val>
                                            <p:strVal val="#ppt_x"/>
                                          </p:val>
                                        </p:tav>
                                      </p:tavLst>
                                    </p:anim>
                                    <p:anim calcmode="lin" valueType="num">
                                      <p:cBhvr>
                                        <p:cTn id="18" dur="500" fill="hold"/>
                                        <p:tgtEl>
                                          <p:spTgt spid="6149"/>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2500"/>
                            </p:stCondLst>
                            <p:childTnLst>
                              <p:par>
                                <p:cTn id="20" presetID="23" presetClass="entr" presetSubtype="36" fill="hold" nodeType="afterEffect">
                                  <p:stCondLst>
                                    <p:cond delay="0"/>
                                  </p:stCondLst>
                                  <p:childTnLst>
                                    <p:set>
                                      <p:cBhvr>
                                        <p:cTn id="21" dur="1" fill="hold">
                                          <p:stCondLst>
                                            <p:cond delay="0"/>
                                          </p:stCondLst>
                                        </p:cTn>
                                        <p:tgtEl>
                                          <p:spTgt spid="6152"/>
                                        </p:tgtEl>
                                        <p:attrNameLst>
                                          <p:attrName>style.visibility</p:attrName>
                                        </p:attrNameLst>
                                      </p:cBhvr>
                                      <p:to>
                                        <p:strVal val="visible"/>
                                      </p:to>
                                    </p:set>
                                    <p:anim calcmode="lin" valueType="num">
                                      <p:cBhvr>
                                        <p:cTn id="22" dur="500" fill="hold"/>
                                        <p:tgtEl>
                                          <p:spTgt spid="6152"/>
                                        </p:tgtEl>
                                        <p:attrNameLst>
                                          <p:attrName>ppt_w</p:attrName>
                                        </p:attrNameLst>
                                      </p:cBhvr>
                                      <p:tavLst>
                                        <p:tav tm="0">
                                          <p:val>
                                            <p:strVal val="(6*min(max(#ppt_w*#ppt_h,.3),1)-7.4)/-.7*#ppt_w"/>
                                          </p:val>
                                        </p:tav>
                                        <p:tav tm="100000">
                                          <p:val>
                                            <p:strVal val="#ppt_w"/>
                                          </p:val>
                                        </p:tav>
                                      </p:tavLst>
                                    </p:anim>
                                    <p:anim calcmode="lin" valueType="num">
                                      <p:cBhvr>
                                        <p:cTn id="23" dur="500" fill="hold"/>
                                        <p:tgtEl>
                                          <p:spTgt spid="6152"/>
                                        </p:tgtEl>
                                        <p:attrNameLst>
                                          <p:attrName>ppt_h</p:attrName>
                                        </p:attrNameLst>
                                      </p:cBhvr>
                                      <p:tavLst>
                                        <p:tav tm="0">
                                          <p:val>
                                            <p:strVal val="(6*min(max(#ppt_w*#ppt_h,.3),1)-7.4)/-.7*#ppt_h"/>
                                          </p:val>
                                        </p:tav>
                                        <p:tav tm="100000">
                                          <p:val>
                                            <p:strVal val="#ppt_h"/>
                                          </p:val>
                                        </p:tav>
                                      </p:tavLst>
                                    </p:anim>
                                    <p:anim calcmode="lin" valueType="num">
                                      <p:cBhvr>
                                        <p:cTn id="24" dur="500" fill="hold"/>
                                        <p:tgtEl>
                                          <p:spTgt spid="6152"/>
                                        </p:tgtEl>
                                        <p:attrNameLst>
                                          <p:attrName>ppt_x</p:attrName>
                                        </p:attrNameLst>
                                      </p:cBhvr>
                                      <p:tavLst>
                                        <p:tav tm="0">
                                          <p:val>
                                            <p:fltVal val="0.5"/>
                                          </p:val>
                                        </p:tav>
                                        <p:tav tm="100000">
                                          <p:val>
                                            <p:strVal val="#ppt_x"/>
                                          </p:val>
                                        </p:tav>
                                      </p:tavLst>
                                    </p:anim>
                                    <p:anim calcmode="lin" valueType="num">
                                      <p:cBhvr>
                                        <p:cTn id="25" dur="500" fill="hold"/>
                                        <p:tgtEl>
                                          <p:spTgt spid="6152"/>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3000"/>
                            </p:stCondLst>
                            <p:childTnLst>
                              <p:par>
                                <p:cTn id="27" presetID="23" presetClass="entr" presetSubtype="36" fill="hold" nodeType="afterEffect">
                                  <p:stCondLst>
                                    <p:cond delay="0"/>
                                  </p:stCondLst>
                                  <p:childTnLst>
                                    <p:set>
                                      <p:cBhvr>
                                        <p:cTn id="28" dur="1" fill="hold">
                                          <p:stCondLst>
                                            <p:cond delay="0"/>
                                          </p:stCondLst>
                                        </p:cTn>
                                        <p:tgtEl>
                                          <p:spTgt spid="6155"/>
                                        </p:tgtEl>
                                        <p:attrNameLst>
                                          <p:attrName>style.visibility</p:attrName>
                                        </p:attrNameLst>
                                      </p:cBhvr>
                                      <p:to>
                                        <p:strVal val="visible"/>
                                      </p:to>
                                    </p:set>
                                    <p:anim calcmode="lin" valueType="num">
                                      <p:cBhvr>
                                        <p:cTn id="29" dur="500" fill="hold"/>
                                        <p:tgtEl>
                                          <p:spTgt spid="6155"/>
                                        </p:tgtEl>
                                        <p:attrNameLst>
                                          <p:attrName>ppt_w</p:attrName>
                                        </p:attrNameLst>
                                      </p:cBhvr>
                                      <p:tavLst>
                                        <p:tav tm="0">
                                          <p:val>
                                            <p:strVal val="(6*min(max(#ppt_w*#ppt_h,.3),1)-7.4)/-.7*#ppt_w"/>
                                          </p:val>
                                        </p:tav>
                                        <p:tav tm="100000">
                                          <p:val>
                                            <p:strVal val="#ppt_w"/>
                                          </p:val>
                                        </p:tav>
                                      </p:tavLst>
                                    </p:anim>
                                    <p:anim calcmode="lin" valueType="num">
                                      <p:cBhvr>
                                        <p:cTn id="30" dur="500" fill="hold"/>
                                        <p:tgtEl>
                                          <p:spTgt spid="6155"/>
                                        </p:tgtEl>
                                        <p:attrNameLst>
                                          <p:attrName>ppt_h</p:attrName>
                                        </p:attrNameLst>
                                      </p:cBhvr>
                                      <p:tavLst>
                                        <p:tav tm="0">
                                          <p:val>
                                            <p:strVal val="(6*min(max(#ppt_w*#ppt_h,.3),1)-7.4)/-.7*#ppt_h"/>
                                          </p:val>
                                        </p:tav>
                                        <p:tav tm="100000">
                                          <p:val>
                                            <p:strVal val="#ppt_h"/>
                                          </p:val>
                                        </p:tav>
                                      </p:tavLst>
                                    </p:anim>
                                    <p:anim calcmode="lin" valueType="num">
                                      <p:cBhvr>
                                        <p:cTn id="31" dur="500" fill="hold"/>
                                        <p:tgtEl>
                                          <p:spTgt spid="6155"/>
                                        </p:tgtEl>
                                        <p:attrNameLst>
                                          <p:attrName>ppt_x</p:attrName>
                                        </p:attrNameLst>
                                      </p:cBhvr>
                                      <p:tavLst>
                                        <p:tav tm="0">
                                          <p:val>
                                            <p:fltVal val="0.5"/>
                                          </p:val>
                                        </p:tav>
                                        <p:tav tm="100000">
                                          <p:val>
                                            <p:strVal val="#ppt_x"/>
                                          </p:val>
                                        </p:tav>
                                      </p:tavLst>
                                    </p:anim>
                                    <p:anim calcmode="lin" valueType="num">
                                      <p:cBhvr>
                                        <p:cTn id="32" dur="500" fill="hold"/>
                                        <p:tgtEl>
                                          <p:spTgt spid="6155"/>
                                        </p:tgtEl>
                                        <p:attrNameLst>
                                          <p:attrName>ppt_y</p:attrName>
                                        </p:attrNameLst>
                                      </p:cBhvr>
                                      <p:tavLst>
                                        <p:tav tm="0">
                                          <p:val>
                                            <p:strVal val="1+(6*min(max(#ppt_w*#ppt_h,.3),1)-7.4)/-.7*#ppt_h/2"/>
                                          </p:val>
                                        </p:tav>
                                        <p:tav tm="100000">
                                          <p:val>
                                            <p:strVal val="#ppt_y"/>
                                          </p:val>
                                        </p:tav>
                                      </p:tavLst>
                                    </p:anim>
                                  </p:childTnLst>
                                </p:cTn>
                              </p:par>
                            </p:childTnLst>
                          </p:cTn>
                        </p:par>
                        <p:par>
                          <p:cTn id="33" fill="hold" nodeType="afterGroup">
                            <p:stCondLst>
                              <p:cond delay="3500"/>
                            </p:stCondLst>
                            <p:childTnLst>
                              <p:par>
                                <p:cTn id="34" presetID="23" presetClass="entr" presetSubtype="36" fill="hold" nodeType="afterEffect">
                                  <p:stCondLst>
                                    <p:cond delay="0"/>
                                  </p:stCondLst>
                                  <p:childTnLst>
                                    <p:set>
                                      <p:cBhvr>
                                        <p:cTn id="35" dur="1" fill="hold">
                                          <p:stCondLst>
                                            <p:cond delay="0"/>
                                          </p:stCondLst>
                                        </p:cTn>
                                        <p:tgtEl>
                                          <p:spTgt spid="6158"/>
                                        </p:tgtEl>
                                        <p:attrNameLst>
                                          <p:attrName>style.visibility</p:attrName>
                                        </p:attrNameLst>
                                      </p:cBhvr>
                                      <p:to>
                                        <p:strVal val="visible"/>
                                      </p:to>
                                    </p:set>
                                    <p:anim calcmode="lin" valueType="num">
                                      <p:cBhvr>
                                        <p:cTn id="36" dur="500" fill="hold"/>
                                        <p:tgtEl>
                                          <p:spTgt spid="6158"/>
                                        </p:tgtEl>
                                        <p:attrNameLst>
                                          <p:attrName>ppt_w</p:attrName>
                                        </p:attrNameLst>
                                      </p:cBhvr>
                                      <p:tavLst>
                                        <p:tav tm="0">
                                          <p:val>
                                            <p:strVal val="(6*min(max(#ppt_w*#ppt_h,.3),1)-7.4)/-.7*#ppt_w"/>
                                          </p:val>
                                        </p:tav>
                                        <p:tav tm="100000">
                                          <p:val>
                                            <p:strVal val="#ppt_w"/>
                                          </p:val>
                                        </p:tav>
                                      </p:tavLst>
                                    </p:anim>
                                    <p:anim calcmode="lin" valueType="num">
                                      <p:cBhvr>
                                        <p:cTn id="37" dur="500" fill="hold"/>
                                        <p:tgtEl>
                                          <p:spTgt spid="6158"/>
                                        </p:tgtEl>
                                        <p:attrNameLst>
                                          <p:attrName>ppt_h</p:attrName>
                                        </p:attrNameLst>
                                      </p:cBhvr>
                                      <p:tavLst>
                                        <p:tav tm="0">
                                          <p:val>
                                            <p:strVal val="(6*min(max(#ppt_w*#ppt_h,.3),1)-7.4)/-.7*#ppt_h"/>
                                          </p:val>
                                        </p:tav>
                                        <p:tav tm="100000">
                                          <p:val>
                                            <p:strVal val="#ppt_h"/>
                                          </p:val>
                                        </p:tav>
                                      </p:tavLst>
                                    </p:anim>
                                    <p:anim calcmode="lin" valueType="num">
                                      <p:cBhvr>
                                        <p:cTn id="38" dur="500" fill="hold"/>
                                        <p:tgtEl>
                                          <p:spTgt spid="6158"/>
                                        </p:tgtEl>
                                        <p:attrNameLst>
                                          <p:attrName>ppt_x</p:attrName>
                                        </p:attrNameLst>
                                      </p:cBhvr>
                                      <p:tavLst>
                                        <p:tav tm="0">
                                          <p:val>
                                            <p:fltVal val="0.5"/>
                                          </p:val>
                                        </p:tav>
                                        <p:tav tm="100000">
                                          <p:val>
                                            <p:strVal val="#ppt_x"/>
                                          </p:val>
                                        </p:tav>
                                      </p:tavLst>
                                    </p:anim>
                                    <p:anim calcmode="lin" valueType="num">
                                      <p:cBhvr>
                                        <p:cTn id="39" dur="500" fill="hold"/>
                                        <p:tgtEl>
                                          <p:spTgt spid="6158"/>
                                        </p:tgtEl>
                                        <p:attrNameLst>
                                          <p:attrName>ppt_y</p:attrName>
                                        </p:attrNameLst>
                                      </p:cBhvr>
                                      <p:tavLst>
                                        <p:tav tm="0">
                                          <p:val>
                                            <p:strVal val="1+(6*min(max(#ppt_w*#ppt_h,.3),1)-7.4)/-.7*#ppt_h/2"/>
                                          </p:val>
                                        </p:tav>
                                        <p:tav tm="100000">
                                          <p:val>
                                            <p:strVal val="#ppt_y"/>
                                          </p:val>
                                        </p:tav>
                                      </p:tavLst>
                                    </p:anim>
                                  </p:childTnLst>
                                </p:cTn>
                              </p:par>
                            </p:childTnLst>
                          </p:cTn>
                        </p:par>
                        <p:par>
                          <p:cTn id="40" fill="hold" nodeType="afterGroup">
                            <p:stCondLst>
                              <p:cond delay="4000"/>
                            </p:stCondLst>
                            <p:childTnLst>
                              <p:par>
                                <p:cTn id="41" presetID="23" presetClass="entr" presetSubtype="36" fill="hold" nodeType="afterEffect">
                                  <p:stCondLst>
                                    <p:cond delay="0"/>
                                  </p:stCondLst>
                                  <p:childTnLst>
                                    <p:set>
                                      <p:cBhvr>
                                        <p:cTn id="42" dur="1" fill="hold">
                                          <p:stCondLst>
                                            <p:cond delay="0"/>
                                          </p:stCondLst>
                                        </p:cTn>
                                        <p:tgtEl>
                                          <p:spTgt spid="6161"/>
                                        </p:tgtEl>
                                        <p:attrNameLst>
                                          <p:attrName>style.visibility</p:attrName>
                                        </p:attrNameLst>
                                      </p:cBhvr>
                                      <p:to>
                                        <p:strVal val="visible"/>
                                      </p:to>
                                    </p:set>
                                    <p:anim calcmode="lin" valueType="num">
                                      <p:cBhvr>
                                        <p:cTn id="43" dur="500" fill="hold"/>
                                        <p:tgtEl>
                                          <p:spTgt spid="6161"/>
                                        </p:tgtEl>
                                        <p:attrNameLst>
                                          <p:attrName>ppt_w</p:attrName>
                                        </p:attrNameLst>
                                      </p:cBhvr>
                                      <p:tavLst>
                                        <p:tav tm="0">
                                          <p:val>
                                            <p:strVal val="(6*min(max(#ppt_w*#ppt_h,.3),1)-7.4)/-.7*#ppt_w"/>
                                          </p:val>
                                        </p:tav>
                                        <p:tav tm="100000">
                                          <p:val>
                                            <p:strVal val="#ppt_w"/>
                                          </p:val>
                                        </p:tav>
                                      </p:tavLst>
                                    </p:anim>
                                    <p:anim calcmode="lin" valueType="num">
                                      <p:cBhvr>
                                        <p:cTn id="44" dur="500" fill="hold"/>
                                        <p:tgtEl>
                                          <p:spTgt spid="6161"/>
                                        </p:tgtEl>
                                        <p:attrNameLst>
                                          <p:attrName>ppt_h</p:attrName>
                                        </p:attrNameLst>
                                      </p:cBhvr>
                                      <p:tavLst>
                                        <p:tav tm="0">
                                          <p:val>
                                            <p:strVal val="(6*min(max(#ppt_w*#ppt_h,.3),1)-7.4)/-.7*#ppt_h"/>
                                          </p:val>
                                        </p:tav>
                                        <p:tav tm="100000">
                                          <p:val>
                                            <p:strVal val="#ppt_h"/>
                                          </p:val>
                                        </p:tav>
                                      </p:tavLst>
                                    </p:anim>
                                    <p:anim calcmode="lin" valueType="num">
                                      <p:cBhvr>
                                        <p:cTn id="45" dur="500" fill="hold"/>
                                        <p:tgtEl>
                                          <p:spTgt spid="6161"/>
                                        </p:tgtEl>
                                        <p:attrNameLst>
                                          <p:attrName>ppt_x</p:attrName>
                                        </p:attrNameLst>
                                      </p:cBhvr>
                                      <p:tavLst>
                                        <p:tav tm="0">
                                          <p:val>
                                            <p:fltVal val="0.5"/>
                                          </p:val>
                                        </p:tav>
                                        <p:tav tm="100000">
                                          <p:val>
                                            <p:strVal val="#ppt_x"/>
                                          </p:val>
                                        </p:tav>
                                      </p:tavLst>
                                    </p:anim>
                                    <p:anim calcmode="lin" valueType="num">
                                      <p:cBhvr>
                                        <p:cTn id="46" dur="500" fill="hold"/>
                                        <p:tgtEl>
                                          <p:spTgt spid="6161"/>
                                        </p:tgtEl>
                                        <p:attrNameLst>
                                          <p:attrName>ppt_y</p:attrName>
                                        </p:attrNameLst>
                                      </p:cBhvr>
                                      <p:tavLst>
                                        <p:tav tm="0">
                                          <p:val>
                                            <p:strVal val="1+(6*min(max(#ppt_w*#ppt_h,.3),1)-7.4)/-.7*#ppt_h/2"/>
                                          </p:val>
                                        </p:tav>
                                        <p:tav tm="100000">
                                          <p:val>
                                            <p:strVal val="#ppt_y"/>
                                          </p:val>
                                        </p:tav>
                                      </p:tavLst>
                                    </p:anim>
                                  </p:childTnLst>
                                </p:cTn>
                              </p:par>
                            </p:childTnLst>
                          </p:cTn>
                        </p:par>
                        <p:par>
                          <p:cTn id="47" fill="hold" nodeType="afterGroup">
                            <p:stCondLst>
                              <p:cond delay="4500"/>
                            </p:stCondLst>
                            <p:childTnLst>
                              <p:par>
                                <p:cTn id="48" presetID="23" presetClass="entr" presetSubtype="36" fill="hold" nodeType="afterEffect">
                                  <p:stCondLst>
                                    <p:cond delay="0"/>
                                  </p:stCondLst>
                                  <p:childTnLst>
                                    <p:set>
                                      <p:cBhvr>
                                        <p:cTn id="49" dur="1" fill="hold">
                                          <p:stCondLst>
                                            <p:cond delay="0"/>
                                          </p:stCondLst>
                                        </p:cTn>
                                        <p:tgtEl>
                                          <p:spTgt spid="6164"/>
                                        </p:tgtEl>
                                        <p:attrNameLst>
                                          <p:attrName>style.visibility</p:attrName>
                                        </p:attrNameLst>
                                      </p:cBhvr>
                                      <p:to>
                                        <p:strVal val="visible"/>
                                      </p:to>
                                    </p:set>
                                    <p:anim calcmode="lin" valueType="num">
                                      <p:cBhvr>
                                        <p:cTn id="50" dur="500" fill="hold"/>
                                        <p:tgtEl>
                                          <p:spTgt spid="6164"/>
                                        </p:tgtEl>
                                        <p:attrNameLst>
                                          <p:attrName>ppt_w</p:attrName>
                                        </p:attrNameLst>
                                      </p:cBhvr>
                                      <p:tavLst>
                                        <p:tav tm="0">
                                          <p:val>
                                            <p:strVal val="(6*min(max(#ppt_w*#ppt_h,.3),1)-7.4)/-.7*#ppt_w"/>
                                          </p:val>
                                        </p:tav>
                                        <p:tav tm="100000">
                                          <p:val>
                                            <p:strVal val="#ppt_w"/>
                                          </p:val>
                                        </p:tav>
                                      </p:tavLst>
                                    </p:anim>
                                    <p:anim calcmode="lin" valueType="num">
                                      <p:cBhvr>
                                        <p:cTn id="51" dur="500" fill="hold"/>
                                        <p:tgtEl>
                                          <p:spTgt spid="6164"/>
                                        </p:tgtEl>
                                        <p:attrNameLst>
                                          <p:attrName>ppt_h</p:attrName>
                                        </p:attrNameLst>
                                      </p:cBhvr>
                                      <p:tavLst>
                                        <p:tav tm="0">
                                          <p:val>
                                            <p:strVal val="(6*min(max(#ppt_w*#ppt_h,.3),1)-7.4)/-.7*#ppt_h"/>
                                          </p:val>
                                        </p:tav>
                                        <p:tav tm="100000">
                                          <p:val>
                                            <p:strVal val="#ppt_h"/>
                                          </p:val>
                                        </p:tav>
                                      </p:tavLst>
                                    </p:anim>
                                    <p:anim calcmode="lin" valueType="num">
                                      <p:cBhvr>
                                        <p:cTn id="52" dur="500" fill="hold"/>
                                        <p:tgtEl>
                                          <p:spTgt spid="6164"/>
                                        </p:tgtEl>
                                        <p:attrNameLst>
                                          <p:attrName>ppt_x</p:attrName>
                                        </p:attrNameLst>
                                      </p:cBhvr>
                                      <p:tavLst>
                                        <p:tav tm="0">
                                          <p:val>
                                            <p:fltVal val="0.5"/>
                                          </p:val>
                                        </p:tav>
                                        <p:tav tm="100000">
                                          <p:val>
                                            <p:strVal val="#ppt_x"/>
                                          </p:val>
                                        </p:tav>
                                      </p:tavLst>
                                    </p:anim>
                                    <p:anim calcmode="lin" valueType="num">
                                      <p:cBhvr>
                                        <p:cTn id="53" dur="500" fill="hold"/>
                                        <p:tgtEl>
                                          <p:spTgt spid="6164"/>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0"/>
                            </p:stCondLst>
                            <p:childTnLst>
                              <p:par>
                                <p:cTn id="55" presetID="23" presetClass="entr" presetSubtype="36" fill="hold" nodeType="afterEffect">
                                  <p:stCondLst>
                                    <p:cond delay="0"/>
                                  </p:stCondLst>
                                  <p:childTnLst>
                                    <p:set>
                                      <p:cBhvr>
                                        <p:cTn id="56" dur="1" fill="hold">
                                          <p:stCondLst>
                                            <p:cond delay="0"/>
                                          </p:stCondLst>
                                        </p:cTn>
                                        <p:tgtEl>
                                          <p:spTgt spid="6167"/>
                                        </p:tgtEl>
                                        <p:attrNameLst>
                                          <p:attrName>style.visibility</p:attrName>
                                        </p:attrNameLst>
                                      </p:cBhvr>
                                      <p:to>
                                        <p:strVal val="visible"/>
                                      </p:to>
                                    </p:set>
                                    <p:anim calcmode="lin" valueType="num">
                                      <p:cBhvr>
                                        <p:cTn id="57" dur="500" fill="hold"/>
                                        <p:tgtEl>
                                          <p:spTgt spid="6167"/>
                                        </p:tgtEl>
                                        <p:attrNameLst>
                                          <p:attrName>ppt_w</p:attrName>
                                        </p:attrNameLst>
                                      </p:cBhvr>
                                      <p:tavLst>
                                        <p:tav tm="0">
                                          <p:val>
                                            <p:strVal val="(6*min(max(#ppt_w*#ppt_h,.3),1)-7.4)/-.7*#ppt_w"/>
                                          </p:val>
                                        </p:tav>
                                        <p:tav tm="100000">
                                          <p:val>
                                            <p:strVal val="#ppt_w"/>
                                          </p:val>
                                        </p:tav>
                                      </p:tavLst>
                                    </p:anim>
                                    <p:anim calcmode="lin" valueType="num">
                                      <p:cBhvr>
                                        <p:cTn id="58" dur="500" fill="hold"/>
                                        <p:tgtEl>
                                          <p:spTgt spid="6167"/>
                                        </p:tgtEl>
                                        <p:attrNameLst>
                                          <p:attrName>ppt_h</p:attrName>
                                        </p:attrNameLst>
                                      </p:cBhvr>
                                      <p:tavLst>
                                        <p:tav tm="0">
                                          <p:val>
                                            <p:strVal val="(6*min(max(#ppt_w*#ppt_h,.3),1)-7.4)/-.7*#ppt_h"/>
                                          </p:val>
                                        </p:tav>
                                        <p:tav tm="100000">
                                          <p:val>
                                            <p:strVal val="#ppt_h"/>
                                          </p:val>
                                        </p:tav>
                                      </p:tavLst>
                                    </p:anim>
                                    <p:anim calcmode="lin" valueType="num">
                                      <p:cBhvr>
                                        <p:cTn id="59" dur="500" fill="hold"/>
                                        <p:tgtEl>
                                          <p:spTgt spid="6167"/>
                                        </p:tgtEl>
                                        <p:attrNameLst>
                                          <p:attrName>ppt_x</p:attrName>
                                        </p:attrNameLst>
                                      </p:cBhvr>
                                      <p:tavLst>
                                        <p:tav tm="0">
                                          <p:val>
                                            <p:fltVal val="0.5"/>
                                          </p:val>
                                        </p:tav>
                                        <p:tav tm="100000">
                                          <p:val>
                                            <p:strVal val="#ppt_x"/>
                                          </p:val>
                                        </p:tav>
                                      </p:tavLst>
                                    </p:anim>
                                    <p:anim calcmode="lin" valueType="num">
                                      <p:cBhvr>
                                        <p:cTn id="60" dur="500" fill="hold"/>
                                        <p:tgtEl>
                                          <p:spTgt spid="6167"/>
                                        </p:tgtEl>
                                        <p:attrNameLst>
                                          <p:attrName>ppt_y</p:attrName>
                                        </p:attrNameLst>
                                      </p:cBhvr>
                                      <p:tavLst>
                                        <p:tav tm="0">
                                          <p:val>
                                            <p:strVal val="1+(6*min(max(#ppt_w*#ppt_h,.3),1)-7.4)/-.7*#ppt_h/2"/>
                                          </p:val>
                                        </p:tav>
                                        <p:tav tm="100000">
                                          <p:val>
                                            <p:strVal val="#ppt_y"/>
                                          </p:val>
                                        </p:tav>
                                      </p:tavLst>
                                    </p:anim>
                                  </p:childTnLst>
                                </p:cTn>
                              </p:par>
                            </p:childTnLst>
                          </p:cTn>
                        </p:par>
                        <p:par>
                          <p:cTn id="61" fill="hold" nodeType="afterGroup">
                            <p:stCondLst>
                              <p:cond delay="5500"/>
                            </p:stCondLst>
                            <p:childTnLst>
                              <p:par>
                                <p:cTn id="62" presetID="23" presetClass="entr" presetSubtype="36" fill="hold" nodeType="afterEffect">
                                  <p:stCondLst>
                                    <p:cond delay="0"/>
                                  </p:stCondLst>
                                  <p:childTnLst>
                                    <p:set>
                                      <p:cBhvr>
                                        <p:cTn id="63" dur="1" fill="hold">
                                          <p:stCondLst>
                                            <p:cond delay="0"/>
                                          </p:stCondLst>
                                        </p:cTn>
                                        <p:tgtEl>
                                          <p:spTgt spid="6170"/>
                                        </p:tgtEl>
                                        <p:attrNameLst>
                                          <p:attrName>style.visibility</p:attrName>
                                        </p:attrNameLst>
                                      </p:cBhvr>
                                      <p:to>
                                        <p:strVal val="visible"/>
                                      </p:to>
                                    </p:set>
                                    <p:anim calcmode="lin" valueType="num">
                                      <p:cBhvr>
                                        <p:cTn id="64" dur="500" fill="hold"/>
                                        <p:tgtEl>
                                          <p:spTgt spid="6170"/>
                                        </p:tgtEl>
                                        <p:attrNameLst>
                                          <p:attrName>ppt_w</p:attrName>
                                        </p:attrNameLst>
                                      </p:cBhvr>
                                      <p:tavLst>
                                        <p:tav tm="0">
                                          <p:val>
                                            <p:strVal val="(6*min(max(#ppt_w*#ppt_h,.3),1)-7.4)/-.7*#ppt_w"/>
                                          </p:val>
                                        </p:tav>
                                        <p:tav tm="100000">
                                          <p:val>
                                            <p:strVal val="#ppt_w"/>
                                          </p:val>
                                        </p:tav>
                                      </p:tavLst>
                                    </p:anim>
                                    <p:anim calcmode="lin" valueType="num">
                                      <p:cBhvr>
                                        <p:cTn id="65" dur="500" fill="hold"/>
                                        <p:tgtEl>
                                          <p:spTgt spid="6170"/>
                                        </p:tgtEl>
                                        <p:attrNameLst>
                                          <p:attrName>ppt_h</p:attrName>
                                        </p:attrNameLst>
                                      </p:cBhvr>
                                      <p:tavLst>
                                        <p:tav tm="0">
                                          <p:val>
                                            <p:strVal val="(6*min(max(#ppt_w*#ppt_h,.3),1)-7.4)/-.7*#ppt_h"/>
                                          </p:val>
                                        </p:tav>
                                        <p:tav tm="100000">
                                          <p:val>
                                            <p:strVal val="#ppt_h"/>
                                          </p:val>
                                        </p:tav>
                                      </p:tavLst>
                                    </p:anim>
                                    <p:anim calcmode="lin" valueType="num">
                                      <p:cBhvr>
                                        <p:cTn id="66" dur="500" fill="hold"/>
                                        <p:tgtEl>
                                          <p:spTgt spid="6170"/>
                                        </p:tgtEl>
                                        <p:attrNameLst>
                                          <p:attrName>ppt_x</p:attrName>
                                        </p:attrNameLst>
                                      </p:cBhvr>
                                      <p:tavLst>
                                        <p:tav tm="0">
                                          <p:val>
                                            <p:fltVal val="0.5"/>
                                          </p:val>
                                        </p:tav>
                                        <p:tav tm="100000">
                                          <p:val>
                                            <p:strVal val="#ppt_x"/>
                                          </p:val>
                                        </p:tav>
                                      </p:tavLst>
                                    </p:anim>
                                    <p:anim calcmode="lin" valueType="num">
                                      <p:cBhvr>
                                        <p:cTn id="67" dur="500" fill="hold"/>
                                        <p:tgtEl>
                                          <p:spTgt spid="6170"/>
                                        </p:tgtEl>
                                        <p:attrNameLst>
                                          <p:attrName>ppt_y</p:attrName>
                                        </p:attrNameLst>
                                      </p:cBhvr>
                                      <p:tavLst>
                                        <p:tav tm="0">
                                          <p:val>
                                            <p:strVal val="1+(6*min(max(#ppt_w*#ppt_h,.3),1)-7.4)/-.7*#ppt_h/2"/>
                                          </p:val>
                                        </p:tav>
                                        <p:tav tm="100000">
                                          <p:val>
                                            <p:strVal val="#ppt_y"/>
                                          </p:val>
                                        </p:tav>
                                      </p:tavLst>
                                    </p:anim>
                                  </p:childTnLst>
                                </p:cTn>
                              </p:par>
                            </p:childTnLst>
                          </p:cTn>
                        </p:par>
                        <p:par>
                          <p:cTn id="68" fill="hold" nodeType="afterGroup">
                            <p:stCondLst>
                              <p:cond delay="6000"/>
                            </p:stCondLst>
                            <p:childTnLst>
                              <p:par>
                                <p:cTn id="69" presetID="23" presetClass="entr" presetSubtype="36" fill="hold" nodeType="afterEffect">
                                  <p:stCondLst>
                                    <p:cond delay="0"/>
                                  </p:stCondLst>
                                  <p:childTnLst>
                                    <p:set>
                                      <p:cBhvr>
                                        <p:cTn id="70" dur="1" fill="hold">
                                          <p:stCondLst>
                                            <p:cond delay="0"/>
                                          </p:stCondLst>
                                        </p:cTn>
                                        <p:tgtEl>
                                          <p:spTgt spid="6173"/>
                                        </p:tgtEl>
                                        <p:attrNameLst>
                                          <p:attrName>style.visibility</p:attrName>
                                        </p:attrNameLst>
                                      </p:cBhvr>
                                      <p:to>
                                        <p:strVal val="visible"/>
                                      </p:to>
                                    </p:set>
                                    <p:anim calcmode="lin" valueType="num">
                                      <p:cBhvr>
                                        <p:cTn id="71" dur="500" fill="hold"/>
                                        <p:tgtEl>
                                          <p:spTgt spid="6173"/>
                                        </p:tgtEl>
                                        <p:attrNameLst>
                                          <p:attrName>ppt_w</p:attrName>
                                        </p:attrNameLst>
                                      </p:cBhvr>
                                      <p:tavLst>
                                        <p:tav tm="0">
                                          <p:val>
                                            <p:strVal val="(6*min(max(#ppt_w*#ppt_h,.3),1)-7.4)/-.7*#ppt_w"/>
                                          </p:val>
                                        </p:tav>
                                        <p:tav tm="100000">
                                          <p:val>
                                            <p:strVal val="#ppt_w"/>
                                          </p:val>
                                        </p:tav>
                                      </p:tavLst>
                                    </p:anim>
                                    <p:anim calcmode="lin" valueType="num">
                                      <p:cBhvr>
                                        <p:cTn id="72" dur="500" fill="hold"/>
                                        <p:tgtEl>
                                          <p:spTgt spid="6173"/>
                                        </p:tgtEl>
                                        <p:attrNameLst>
                                          <p:attrName>ppt_h</p:attrName>
                                        </p:attrNameLst>
                                      </p:cBhvr>
                                      <p:tavLst>
                                        <p:tav tm="0">
                                          <p:val>
                                            <p:strVal val="(6*min(max(#ppt_w*#ppt_h,.3),1)-7.4)/-.7*#ppt_h"/>
                                          </p:val>
                                        </p:tav>
                                        <p:tav tm="100000">
                                          <p:val>
                                            <p:strVal val="#ppt_h"/>
                                          </p:val>
                                        </p:tav>
                                      </p:tavLst>
                                    </p:anim>
                                    <p:anim calcmode="lin" valueType="num">
                                      <p:cBhvr>
                                        <p:cTn id="73" dur="500" fill="hold"/>
                                        <p:tgtEl>
                                          <p:spTgt spid="6173"/>
                                        </p:tgtEl>
                                        <p:attrNameLst>
                                          <p:attrName>ppt_x</p:attrName>
                                        </p:attrNameLst>
                                      </p:cBhvr>
                                      <p:tavLst>
                                        <p:tav tm="0">
                                          <p:val>
                                            <p:fltVal val="0.5"/>
                                          </p:val>
                                        </p:tav>
                                        <p:tav tm="100000">
                                          <p:val>
                                            <p:strVal val="#ppt_x"/>
                                          </p:val>
                                        </p:tav>
                                      </p:tavLst>
                                    </p:anim>
                                    <p:anim calcmode="lin" valueType="num">
                                      <p:cBhvr>
                                        <p:cTn id="74" dur="500" fill="hold"/>
                                        <p:tgtEl>
                                          <p:spTgt spid="6173"/>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6500"/>
                            </p:stCondLst>
                            <p:childTnLst>
                              <p:par>
                                <p:cTn id="76" presetID="23" presetClass="entr" presetSubtype="36" fill="hold" nodeType="afterEffect">
                                  <p:stCondLst>
                                    <p:cond delay="0"/>
                                  </p:stCondLst>
                                  <p:childTnLst>
                                    <p:set>
                                      <p:cBhvr>
                                        <p:cTn id="77" dur="1" fill="hold">
                                          <p:stCondLst>
                                            <p:cond delay="0"/>
                                          </p:stCondLst>
                                        </p:cTn>
                                        <p:tgtEl>
                                          <p:spTgt spid="6176"/>
                                        </p:tgtEl>
                                        <p:attrNameLst>
                                          <p:attrName>style.visibility</p:attrName>
                                        </p:attrNameLst>
                                      </p:cBhvr>
                                      <p:to>
                                        <p:strVal val="visible"/>
                                      </p:to>
                                    </p:set>
                                    <p:anim calcmode="lin" valueType="num">
                                      <p:cBhvr>
                                        <p:cTn id="78" dur="500" fill="hold"/>
                                        <p:tgtEl>
                                          <p:spTgt spid="6176"/>
                                        </p:tgtEl>
                                        <p:attrNameLst>
                                          <p:attrName>ppt_w</p:attrName>
                                        </p:attrNameLst>
                                      </p:cBhvr>
                                      <p:tavLst>
                                        <p:tav tm="0">
                                          <p:val>
                                            <p:strVal val="(6*min(max(#ppt_w*#ppt_h,.3),1)-7.4)/-.7*#ppt_w"/>
                                          </p:val>
                                        </p:tav>
                                        <p:tav tm="100000">
                                          <p:val>
                                            <p:strVal val="#ppt_w"/>
                                          </p:val>
                                        </p:tav>
                                      </p:tavLst>
                                    </p:anim>
                                    <p:anim calcmode="lin" valueType="num">
                                      <p:cBhvr>
                                        <p:cTn id="79" dur="500" fill="hold"/>
                                        <p:tgtEl>
                                          <p:spTgt spid="6176"/>
                                        </p:tgtEl>
                                        <p:attrNameLst>
                                          <p:attrName>ppt_h</p:attrName>
                                        </p:attrNameLst>
                                      </p:cBhvr>
                                      <p:tavLst>
                                        <p:tav tm="0">
                                          <p:val>
                                            <p:strVal val="(6*min(max(#ppt_w*#ppt_h,.3),1)-7.4)/-.7*#ppt_h"/>
                                          </p:val>
                                        </p:tav>
                                        <p:tav tm="100000">
                                          <p:val>
                                            <p:strVal val="#ppt_h"/>
                                          </p:val>
                                        </p:tav>
                                      </p:tavLst>
                                    </p:anim>
                                    <p:anim calcmode="lin" valueType="num">
                                      <p:cBhvr>
                                        <p:cTn id="80" dur="500" fill="hold"/>
                                        <p:tgtEl>
                                          <p:spTgt spid="6176"/>
                                        </p:tgtEl>
                                        <p:attrNameLst>
                                          <p:attrName>ppt_x</p:attrName>
                                        </p:attrNameLst>
                                      </p:cBhvr>
                                      <p:tavLst>
                                        <p:tav tm="0">
                                          <p:val>
                                            <p:fltVal val="0.5"/>
                                          </p:val>
                                        </p:tav>
                                        <p:tav tm="100000">
                                          <p:val>
                                            <p:strVal val="#ppt_x"/>
                                          </p:val>
                                        </p:tav>
                                      </p:tavLst>
                                    </p:anim>
                                    <p:anim calcmode="lin" valueType="num">
                                      <p:cBhvr>
                                        <p:cTn id="81" dur="500" fill="hold"/>
                                        <p:tgtEl>
                                          <p:spTgt spid="6176"/>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7000"/>
                            </p:stCondLst>
                            <p:childTnLst>
                              <p:par>
                                <p:cTn id="83" presetID="23" presetClass="entr" presetSubtype="36" fill="hold" nodeType="afterEffect">
                                  <p:stCondLst>
                                    <p:cond delay="0"/>
                                  </p:stCondLst>
                                  <p:childTnLst>
                                    <p:set>
                                      <p:cBhvr>
                                        <p:cTn id="84" dur="1" fill="hold">
                                          <p:stCondLst>
                                            <p:cond delay="0"/>
                                          </p:stCondLst>
                                        </p:cTn>
                                        <p:tgtEl>
                                          <p:spTgt spid="6179"/>
                                        </p:tgtEl>
                                        <p:attrNameLst>
                                          <p:attrName>style.visibility</p:attrName>
                                        </p:attrNameLst>
                                      </p:cBhvr>
                                      <p:to>
                                        <p:strVal val="visible"/>
                                      </p:to>
                                    </p:set>
                                    <p:anim calcmode="lin" valueType="num">
                                      <p:cBhvr>
                                        <p:cTn id="85" dur="500" fill="hold"/>
                                        <p:tgtEl>
                                          <p:spTgt spid="6179"/>
                                        </p:tgtEl>
                                        <p:attrNameLst>
                                          <p:attrName>ppt_w</p:attrName>
                                        </p:attrNameLst>
                                      </p:cBhvr>
                                      <p:tavLst>
                                        <p:tav tm="0">
                                          <p:val>
                                            <p:strVal val="(6*min(max(#ppt_w*#ppt_h,.3),1)-7.4)/-.7*#ppt_w"/>
                                          </p:val>
                                        </p:tav>
                                        <p:tav tm="100000">
                                          <p:val>
                                            <p:strVal val="#ppt_w"/>
                                          </p:val>
                                        </p:tav>
                                      </p:tavLst>
                                    </p:anim>
                                    <p:anim calcmode="lin" valueType="num">
                                      <p:cBhvr>
                                        <p:cTn id="86" dur="500" fill="hold"/>
                                        <p:tgtEl>
                                          <p:spTgt spid="6179"/>
                                        </p:tgtEl>
                                        <p:attrNameLst>
                                          <p:attrName>ppt_h</p:attrName>
                                        </p:attrNameLst>
                                      </p:cBhvr>
                                      <p:tavLst>
                                        <p:tav tm="0">
                                          <p:val>
                                            <p:strVal val="(6*min(max(#ppt_w*#ppt_h,.3),1)-7.4)/-.7*#ppt_h"/>
                                          </p:val>
                                        </p:tav>
                                        <p:tav tm="100000">
                                          <p:val>
                                            <p:strVal val="#ppt_h"/>
                                          </p:val>
                                        </p:tav>
                                      </p:tavLst>
                                    </p:anim>
                                    <p:anim calcmode="lin" valueType="num">
                                      <p:cBhvr>
                                        <p:cTn id="87" dur="500" fill="hold"/>
                                        <p:tgtEl>
                                          <p:spTgt spid="6179"/>
                                        </p:tgtEl>
                                        <p:attrNameLst>
                                          <p:attrName>ppt_x</p:attrName>
                                        </p:attrNameLst>
                                      </p:cBhvr>
                                      <p:tavLst>
                                        <p:tav tm="0">
                                          <p:val>
                                            <p:fltVal val="0.5"/>
                                          </p:val>
                                        </p:tav>
                                        <p:tav tm="100000">
                                          <p:val>
                                            <p:strVal val="#ppt_x"/>
                                          </p:val>
                                        </p:tav>
                                      </p:tavLst>
                                    </p:anim>
                                    <p:anim calcmode="lin" valueType="num">
                                      <p:cBhvr>
                                        <p:cTn id="88" dur="500" fill="hold"/>
                                        <p:tgtEl>
                                          <p:spTgt spid="6179"/>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7500"/>
                            </p:stCondLst>
                            <p:childTnLst>
                              <p:par>
                                <p:cTn id="90" presetID="23" presetClass="entr" presetSubtype="36" fill="hold" nodeType="afterEffect">
                                  <p:stCondLst>
                                    <p:cond delay="0"/>
                                  </p:stCondLst>
                                  <p:childTnLst>
                                    <p:set>
                                      <p:cBhvr>
                                        <p:cTn id="91" dur="1" fill="hold">
                                          <p:stCondLst>
                                            <p:cond delay="0"/>
                                          </p:stCondLst>
                                        </p:cTn>
                                        <p:tgtEl>
                                          <p:spTgt spid="6182"/>
                                        </p:tgtEl>
                                        <p:attrNameLst>
                                          <p:attrName>style.visibility</p:attrName>
                                        </p:attrNameLst>
                                      </p:cBhvr>
                                      <p:to>
                                        <p:strVal val="visible"/>
                                      </p:to>
                                    </p:set>
                                    <p:anim calcmode="lin" valueType="num">
                                      <p:cBhvr>
                                        <p:cTn id="92" dur="500" fill="hold"/>
                                        <p:tgtEl>
                                          <p:spTgt spid="6182"/>
                                        </p:tgtEl>
                                        <p:attrNameLst>
                                          <p:attrName>ppt_w</p:attrName>
                                        </p:attrNameLst>
                                      </p:cBhvr>
                                      <p:tavLst>
                                        <p:tav tm="0">
                                          <p:val>
                                            <p:strVal val="(6*min(max(#ppt_w*#ppt_h,.3),1)-7.4)/-.7*#ppt_w"/>
                                          </p:val>
                                        </p:tav>
                                        <p:tav tm="100000">
                                          <p:val>
                                            <p:strVal val="#ppt_w"/>
                                          </p:val>
                                        </p:tav>
                                      </p:tavLst>
                                    </p:anim>
                                    <p:anim calcmode="lin" valueType="num">
                                      <p:cBhvr>
                                        <p:cTn id="93" dur="500" fill="hold"/>
                                        <p:tgtEl>
                                          <p:spTgt spid="6182"/>
                                        </p:tgtEl>
                                        <p:attrNameLst>
                                          <p:attrName>ppt_h</p:attrName>
                                        </p:attrNameLst>
                                      </p:cBhvr>
                                      <p:tavLst>
                                        <p:tav tm="0">
                                          <p:val>
                                            <p:strVal val="(6*min(max(#ppt_w*#ppt_h,.3),1)-7.4)/-.7*#ppt_h"/>
                                          </p:val>
                                        </p:tav>
                                        <p:tav tm="100000">
                                          <p:val>
                                            <p:strVal val="#ppt_h"/>
                                          </p:val>
                                        </p:tav>
                                      </p:tavLst>
                                    </p:anim>
                                    <p:anim calcmode="lin" valueType="num">
                                      <p:cBhvr>
                                        <p:cTn id="94" dur="500" fill="hold"/>
                                        <p:tgtEl>
                                          <p:spTgt spid="6182"/>
                                        </p:tgtEl>
                                        <p:attrNameLst>
                                          <p:attrName>ppt_x</p:attrName>
                                        </p:attrNameLst>
                                      </p:cBhvr>
                                      <p:tavLst>
                                        <p:tav tm="0">
                                          <p:val>
                                            <p:fltVal val="0.5"/>
                                          </p:val>
                                        </p:tav>
                                        <p:tav tm="100000">
                                          <p:val>
                                            <p:strVal val="#ppt_x"/>
                                          </p:val>
                                        </p:tav>
                                      </p:tavLst>
                                    </p:anim>
                                    <p:anim calcmode="lin" valueType="num">
                                      <p:cBhvr>
                                        <p:cTn id="95" dur="500" fill="hold"/>
                                        <p:tgtEl>
                                          <p:spTgt spid="6182"/>
                                        </p:tgtEl>
                                        <p:attrNameLst>
                                          <p:attrName>ppt_y</p:attrName>
                                        </p:attrNameLst>
                                      </p:cBhvr>
                                      <p:tavLst>
                                        <p:tav tm="0">
                                          <p:val>
                                            <p:strVal val="1+(6*min(max(#ppt_w*#ppt_h,.3),1)-7.4)/-.7*#ppt_h/2"/>
                                          </p:val>
                                        </p:tav>
                                        <p:tav tm="100000">
                                          <p:val>
                                            <p:strVal val="#ppt_y"/>
                                          </p:val>
                                        </p:tav>
                                      </p:tavLst>
                                    </p:anim>
                                  </p:childTnLst>
                                </p:cTn>
                              </p:par>
                            </p:childTnLst>
                          </p:cTn>
                        </p:par>
                        <p:par>
                          <p:cTn id="96" fill="hold" nodeType="afterGroup">
                            <p:stCondLst>
                              <p:cond delay="8000"/>
                            </p:stCondLst>
                            <p:childTnLst>
                              <p:par>
                                <p:cTn id="97" presetID="23" presetClass="entr" presetSubtype="36" fill="hold" nodeType="afterEffect">
                                  <p:stCondLst>
                                    <p:cond delay="0"/>
                                  </p:stCondLst>
                                  <p:childTnLst>
                                    <p:set>
                                      <p:cBhvr>
                                        <p:cTn id="98" dur="1" fill="hold">
                                          <p:stCondLst>
                                            <p:cond delay="0"/>
                                          </p:stCondLst>
                                        </p:cTn>
                                        <p:tgtEl>
                                          <p:spTgt spid="6185"/>
                                        </p:tgtEl>
                                        <p:attrNameLst>
                                          <p:attrName>style.visibility</p:attrName>
                                        </p:attrNameLst>
                                      </p:cBhvr>
                                      <p:to>
                                        <p:strVal val="visible"/>
                                      </p:to>
                                    </p:set>
                                    <p:anim calcmode="lin" valueType="num">
                                      <p:cBhvr>
                                        <p:cTn id="99" dur="500" fill="hold"/>
                                        <p:tgtEl>
                                          <p:spTgt spid="6185"/>
                                        </p:tgtEl>
                                        <p:attrNameLst>
                                          <p:attrName>ppt_w</p:attrName>
                                        </p:attrNameLst>
                                      </p:cBhvr>
                                      <p:tavLst>
                                        <p:tav tm="0">
                                          <p:val>
                                            <p:strVal val="(6*min(max(#ppt_w*#ppt_h,.3),1)-7.4)/-.7*#ppt_w"/>
                                          </p:val>
                                        </p:tav>
                                        <p:tav tm="100000">
                                          <p:val>
                                            <p:strVal val="#ppt_w"/>
                                          </p:val>
                                        </p:tav>
                                      </p:tavLst>
                                    </p:anim>
                                    <p:anim calcmode="lin" valueType="num">
                                      <p:cBhvr>
                                        <p:cTn id="100" dur="500" fill="hold"/>
                                        <p:tgtEl>
                                          <p:spTgt spid="6185"/>
                                        </p:tgtEl>
                                        <p:attrNameLst>
                                          <p:attrName>ppt_h</p:attrName>
                                        </p:attrNameLst>
                                      </p:cBhvr>
                                      <p:tavLst>
                                        <p:tav tm="0">
                                          <p:val>
                                            <p:strVal val="(6*min(max(#ppt_w*#ppt_h,.3),1)-7.4)/-.7*#ppt_h"/>
                                          </p:val>
                                        </p:tav>
                                        <p:tav tm="100000">
                                          <p:val>
                                            <p:strVal val="#ppt_h"/>
                                          </p:val>
                                        </p:tav>
                                      </p:tavLst>
                                    </p:anim>
                                    <p:anim calcmode="lin" valueType="num">
                                      <p:cBhvr>
                                        <p:cTn id="101" dur="500" fill="hold"/>
                                        <p:tgtEl>
                                          <p:spTgt spid="6185"/>
                                        </p:tgtEl>
                                        <p:attrNameLst>
                                          <p:attrName>ppt_x</p:attrName>
                                        </p:attrNameLst>
                                      </p:cBhvr>
                                      <p:tavLst>
                                        <p:tav tm="0">
                                          <p:val>
                                            <p:fltVal val="0.5"/>
                                          </p:val>
                                        </p:tav>
                                        <p:tav tm="100000">
                                          <p:val>
                                            <p:strVal val="#ppt_x"/>
                                          </p:val>
                                        </p:tav>
                                      </p:tavLst>
                                    </p:anim>
                                    <p:anim calcmode="lin" valueType="num">
                                      <p:cBhvr>
                                        <p:cTn id="102" dur="500" fill="hold"/>
                                        <p:tgtEl>
                                          <p:spTgt spid="6185"/>
                                        </p:tgtEl>
                                        <p:attrNameLst>
                                          <p:attrName>ppt_y</p:attrName>
                                        </p:attrNameLst>
                                      </p:cBhvr>
                                      <p:tavLst>
                                        <p:tav tm="0">
                                          <p:val>
                                            <p:strVal val="1+(6*min(max(#ppt_w*#ppt_h,.3),1)-7.4)/-.7*#ppt_h/2"/>
                                          </p:val>
                                        </p:tav>
                                        <p:tav tm="100000">
                                          <p:val>
                                            <p:strVal val="#ppt_y"/>
                                          </p:val>
                                        </p:tav>
                                      </p:tavLst>
                                    </p:anim>
                                  </p:childTnLst>
                                </p:cTn>
                              </p:par>
                            </p:childTnLst>
                          </p:cTn>
                        </p:par>
                        <p:par>
                          <p:cTn id="103" fill="hold" nodeType="afterGroup">
                            <p:stCondLst>
                              <p:cond delay="8500"/>
                            </p:stCondLst>
                            <p:childTnLst>
                              <p:par>
                                <p:cTn id="104" presetID="23" presetClass="entr" presetSubtype="36" fill="hold" nodeType="afterEffect">
                                  <p:stCondLst>
                                    <p:cond delay="0"/>
                                  </p:stCondLst>
                                  <p:childTnLst>
                                    <p:set>
                                      <p:cBhvr>
                                        <p:cTn id="105" dur="1" fill="hold">
                                          <p:stCondLst>
                                            <p:cond delay="0"/>
                                          </p:stCondLst>
                                        </p:cTn>
                                        <p:tgtEl>
                                          <p:spTgt spid="6188"/>
                                        </p:tgtEl>
                                        <p:attrNameLst>
                                          <p:attrName>style.visibility</p:attrName>
                                        </p:attrNameLst>
                                      </p:cBhvr>
                                      <p:to>
                                        <p:strVal val="visible"/>
                                      </p:to>
                                    </p:set>
                                    <p:anim calcmode="lin" valueType="num">
                                      <p:cBhvr>
                                        <p:cTn id="106" dur="500" fill="hold"/>
                                        <p:tgtEl>
                                          <p:spTgt spid="6188"/>
                                        </p:tgtEl>
                                        <p:attrNameLst>
                                          <p:attrName>ppt_w</p:attrName>
                                        </p:attrNameLst>
                                      </p:cBhvr>
                                      <p:tavLst>
                                        <p:tav tm="0">
                                          <p:val>
                                            <p:strVal val="(6*min(max(#ppt_w*#ppt_h,.3),1)-7.4)/-.7*#ppt_w"/>
                                          </p:val>
                                        </p:tav>
                                        <p:tav tm="100000">
                                          <p:val>
                                            <p:strVal val="#ppt_w"/>
                                          </p:val>
                                        </p:tav>
                                      </p:tavLst>
                                    </p:anim>
                                    <p:anim calcmode="lin" valueType="num">
                                      <p:cBhvr>
                                        <p:cTn id="107" dur="500" fill="hold"/>
                                        <p:tgtEl>
                                          <p:spTgt spid="6188"/>
                                        </p:tgtEl>
                                        <p:attrNameLst>
                                          <p:attrName>ppt_h</p:attrName>
                                        </p:attrNameLst>
                                      </p:cBhvr>
                                      <p:tavLst>
                                        <p:tav tm="0">
                                          <p:val>
                                            <p:strVal val="(6*min(max(#ppt_w*#ppt_h,.3),1)-7.4)/-.7*#ppt_h"/>
                                          </p:val>
                                        </p:tav>
                                        <p:tav tm="100000">
                                          <p:val>
                                            <p:strVal val="#ppt_h"/>
                                          </p:val>
                                        </p:tav>
                                      </p:tavLst>
                                    </p:anim>
                                    <p:anim calcmode="lin" valueType="num">
                                      <p:cBhvr>
                                        <p:cTn id="108" dur="500" fill="hold"/>
                                        <p:tgtEl>
                                          <p:spTgt spid="6188"/>
                                        </p:tgtEl>
                                        <p:attrNameLst>
                                          <p:attrName>ppt_x</p:attrName>
                                        </p:attrNameLst>
                                      </p:cBhvr>
                                      <p:tavLst>
                                        <p:tav tm="0">
                                          <p:val>
                                            <p:fltVal val="0.5"/>
                                          </p:val>
                                        </p:tav>
                                        <p:tav tm="100000">
                                          <p:val>
                                            <p:strVal val="#ppt_x"/>
                                          </p:val>
                                        </p:tav>
                                      </p:tavLst>
                                    </p:anim>
                                    <p:anim calcmode="lin" valueType="num">
                                      <p:cBhvr>
                                        <p:cTn id="109" dur="500" fill="hold"/>
                                        <p:tgtEl>
                                          <p:spTgt spid="6188"/>
                                        </p:tgtEl>
                                        <p:attrNameLst>
                                          <p:attrName>ppt_y</p:attrName>
                                        </p:attrNameLst>
                                      </p:cBhvr>
                                      <p:tavLst>
                                        <p:tav tm="0">
                                          <p:val>
                                            <p:strVal val="1+(6*min(max(#ppt_w*#ppt_h,.3),1)-7.4)/-.7*#ppt_h/2"/>
                                          </p:val>
                                        </p:tav>
                                        <p:tav tm="100000">
                                          <p:val>
                                            <p:strVal val="#ppt_y"/>
                                          </p:val>
                                        </p:tav>
                                      </p:tavLst>
                                    </p:anim>
                                  </p:childTnLst>
                                </p:cTn>
                              </p:par>
                            </p:childTnLst>
                          </p:cTn>
                        </p:par>
                        <p:par>
                          <p:cTn id="110" fill="hold" nodeType="afterGroup">
                            <p:stCondLst>
                              <p:cond delay="9000"/>
                            </p:stCondLst>
                            <p:childTnLst>
                              <p:par>
                                <p:cTn id="111" presetID="23" presetClass="entr" presetSubtype="36" fill="hold" nodeType="afterEffect">
                                  <p:stCondLst>
                                    <p:cond delay="0"/>
                                  </p:stCondLst>
                                  <p:childTnLst>
                                    <p:set>
                                      <p:cBhvr>
                                        <p:cTn id="112" dur="1" fill="hold">
                                          <p:stCondLst>
                                            <p:cond delay="0"/>
                                          </p:stCondLst>
                                        </p:cTn>
                                        <p:tgtEl>
                                          <p:spTgt spid="6191"/>
                                        </p:tgtEl>
                                        <p:attrNameLst>
                                          <p:attrName>style.visibility</p:attrName>
                                        </p:attrNameLst>
                                      </p:cBhvr>
                                      <p:to>
                                        <p:strVal val="visible"/>
                                      </p:to>
                                    </p:set>
                                    <p:anim calcmode="lin" valueType="num">
                                      <p:cBhvr>
                                        <p:cTn id="113" dur="500" fill="hold"/>
                                        <p:tgtEl>
                                          <p:spTgt spid="6191"/>
                                        </p:tgtEl>
                                        <p:attrNameLst>
                                          <p:attrName>ppt_w</p:attrName>
                                        </p:attrNameLst>
                                      </p:cBhvr>
                                      <p:tavLst>
                                        <p:tav tm="0">
                                          <p:val>
                                            <p:strVal val="(6*min(max(#ppt_w*#ppt_h,.3),1)-7.4)/-.7*#ppt_w"/>
                                          </p:val>
                                        </p:tav>
                                        <p:tav tm="100000">
                                          <p:val>
                                            <p:strVal val="#ppt_w"/>
                                          </p:val>
                                        </p:tav>
                                      </p:tavLst>
                                    </p:anim>
                                    <p:anim calcmode="lin" valueType="num">
                                      <p:cBhvr>
                                        <p:cTn id="114" dur="500" fill="hold"/>
                                        <p:tgtEl>
                                          <p:spTgt spid="6191"/>
                                        </p:tgtEl>
                                        <p:attrNameLst>
                                          <p:attrName>ppt_h</p:attrName>
                                        </p:attrNameLst>
                                      </p:cBhvr>
                                      <p:tavLst>
                                        <p:tav tm="0">
                                          <p:val>
                                            <p:strVal val="(6*min(max(#ppt_w*#ppt_h,.3),1)-7.4)/-.7*#ppt_h"/>
                                          </p:val>
                                        </p:tav>
                                        <p:tav tm="100000">
                                          <p:val>
                                            <p:strVal val="#ppt_h"/>
                                          </p:val>
                                        </p:tav>
                                      </p:tavLst>
                                    </p:anim>
                                    <p:anim calcmode="lin" valueType="num">
                                      <p:cBhvr>
                                        <p:cTn id="115" dur="500" fill="hold"/>
                                        <p:tgtEl>
                                          <p:spTgt spid="6191"/>
                                        </p:tgtEl>
                                        <p:attrNameLst>
                                          <p:attrName>ppt_x</p:attrName>
                                        </p:attrNameLst>
                                      </p:cBhvr>
                                      <p:tavLst>
                                        <p:tav tm="0">
                                          <p:val>
                                            <p:fltVal val="0.5"/>
                                          </p:val>
                                        </p:tav>
                                        <p:tav tm="100000">
                                          <p:val>
                                            <p:strVal val="#ppt_x"/>
                                          </p:val>
                                        </p:tav>
                                      </p:tavLst>
                                    </p:anim>
                                    <p:anim calcmode="lin" valueType="num">
                                      <p:cBhvr>
                                        <p:cTn id="116" dur="500" fill="hold"/>
                                        <p:tgtEl>
                                          <p:spTgt spid="6191"/>
                                        </p:tgtEl>
                                        <p:attrNameLst>
                                          <p:attrName>ppt_y</p:attrName>
                                        </p:attrNameLst>
                                      </p:cBhvr>
                                      <p:tavLst>
                                        <p:tav tm="0">
                                          <p:val>
                                            <p:strVal val="1+(6*min(max(#ppt_w*#ppt_h,.3),1)-7.4)/-.7*#ppt_h/2"/>
                                          </p:val>
                                        </p:tav>
                                        <p:tav tm="100000">
                                          <p:val>
                                            <p:strVal val="#ppt_y"/>
                                          </p:val>
                                        </p:tav>
                                      </p:tavLst>
                                    </p:anim>
                                  </p:childTnLst>
                                </p:cTn>
                              </p:par>
                            </p:childTnLst>
                          </p:cTn>
                        </p:par>
                        <p:par>
                          <p:cTn id="117" fill="hold" nodeType="afterGroup">
                            <p:stCondLst>
                              <p:cond delay="9500"/>
                            </p:stCondLst>
                            <p:childTnLst>
                              <p:par>
                                <p:cTn id="118" presetID="23" presetClass="entr" presetSubtype="36" fill="hold" nodeType="afterEffect">
                                  <p:stCondLst>
                                    <p:cond delay="0"/>
                                  </p:stCondLst>
                                  <p:childTnLst>
                                    <p:set>
                                      <p:cBhvr>
                                        <p:cTn id="119" dur="1" fill="hold">
                                          <p:stCondLst>
                                            <p:cond delay="0"/>
                                          </p:stCondLst>
                                        </p:cTn>
                                        <p:tgtEl>
                                          <p:spTgt spid="6194"/>
                                        </p:tgtEl>
                                        <p:attrNameLst>
                                          <p:attrName>style.visibility</p:attrName>
                                        </p:attrNameLst>
                                      </p:cBhvr>
                                      <p:to>
                                        <p:strVal val="visible"/>
                                      </p:to>
                                    </p:set>
                                    <p:anim calcmode="lin" valueType="num">
                                      <p:cBhvr>
                                        <p:cTn id="120" dur="500" fill="hold"/>
                                        <p:tgtEl>
                                          <p:spTgt spid="6194"/>
                                        </p:tgtEl>
                                        <p:attrNameLst>
                                          <p:attrName>ppt_w</p:attrName>
                                        </p:attrNameLst>
                                      </p:cBhvr>
                                      <p:tavLst>
                                        <p:tav tm="0">
                                          <p:val>
                                            <p:strVal val="(6*min(max(#ppt_w*#ppt_h,.3),1)-7.4)/-.7*#ppt_w"/>
                                          </p:val>
                                        </p:tav>
                                        <p:tav tm="100000">
                                          <p:val>
                                            <p:strVal val="#ppt_w"/>
                                          </p:val>
                                        </p:tav>
                                      </p:tavLst>
                                    </p:anim>
                                    <p:anim calcmode="lin" valueType="num">
                                      <p:cBhvr>
                                        <p:cTn id="121" dur="500" fill="hold"/>
                                        <p:tgtEl>
                                          <p:spTgt spid="6194"/>
                                        </p:tgtEl>
                                        <p:attrNameLst>
                                          <p:attrName>ppt_h</p:attrName>
                                        </p:attrNameLst>
                                      </p:cBhvr>
                                      <p:tavLst>
                                        <p:tav tm="0">
                                          <p:val>
                                            <p:strVal val="(6*min(max(#ppt_w*#ppt_h,.3),1)-7.4)/-.7*#ppt_h"/>
                                          </p:val>
                                        </p:tav>
                                        <p:tav tm="100000">
                                          <p:val>
                                            <p:strVal val="#ppt_h"/>
                                          </p:val>
                                        </p:tav>
                                      </p:tavLst>
                                    </p:anim>
                                    <p:anim calcmode="lin" valueType="num">
                                      <p:cBhvr>
                                        <p:cTn id="122" dur="500" fill="hold"/>
                                        <p:tgtEl>
                                          <p:spTgt spid="6194"/>
                                        </p:tgtEl>
                                        <p:attrNameLst>
                                          <p:attrName>ppt_x</p:attrName>
                                        </p:attrNameLst>
                                      </p:cBhvr>
                                      <p:tavLst>
                                        <p:tav tm="0">
                                          <p:val>
                                            <p:fltVal val="0.5"/>
                                          </p:val>
                                        </p:tav>
                                        <p:tav tm="100000">
                                          <p:val>
                                            <p:strVal val="#ppt_x"/>
                                          </p:val>
                                        </p:tav>
                                      </p:tavLst>
                                    </p:anim>
                                    <p:anim calcmode="lin" valueType="num">
                                      <p:cBhvr>
                                        <p:cTn id="123" dur="500" fill="hold"/>
                                        <p:tgtEl>
                                          <p:spTgt spid="6194"/>
                                        </p:tgtEl>
                                        <p:attrNameLst>
                                          <p:attrName>ppt_y</p:attrName>
                                        </p:attrNameLst>
                                      </p:cBhvr>
                                      <p:tavLst>
                                        <p:tav tm="0">
                                          <p:val>
                                            <p:strVal val="1+(6*min(max(#ppt_w*#ppt_h,.3),1)-7.4)/-.7*#ppt_h/2"/>
                                          </p:val>
                                        </p:tav>
                                        <p:tav tm="100000">
                                          <p:val>
                                            <p:strVal val="#ppt_y"/>
                                          </p:val>
                                        </p:tav>
                                      </p:tavLst>
                                    </p:anim>
                                  </p:childTnLst>
                                </p:cTn>
                              </p:par>
                            </p:childTnLst>
                          </p:cTn>
                        </p:par>
                        <p:par>
                          <p:cTn id="124" fill="hold" nodeType="afterGroup">
                            <p:stCondLst>
                              <p:cond delay="10000"/>
                            </p:stCondLst>
                            <p:childTnLst>
                              <p:par>
                                <p:cTn id="125" presetID="23" presetClass="entr" presetSubtype="36" fill="hold" nodeType="afterEffect">
                                  <p:stCondLst>
                                    <p:cond delay="0"/>
                                  </p:stCondLst>
                                  <p:childTnLst>
                                    <p:set>
                                      <p:cBhvr>
                                        <p:cTn id="126" dur="1" fill="hold">
                                          <p:stCondLst>
                                            <p:cond delay="0"/>
                                          </p:stCondLst>
                                        </p:cTn>
                                        <p:tgtEl>
                                          <p:spTgt spid="6197"/>
                                        </p:tgtEl>
                                        <p:attrNameLst>
                                          <p:attrName>style.visibility</p:attrName>
                                        </p:attrNameLst>
                                      </p:cBhvr>
                                      <p:to>
                                        <p:strVal val="visible"/>
                                      </p:to>
                                    </p:set>
                                    <p:anim calcmode="lin" valueType="num">
                                      <p:cBhvr>
                                        <p:cTn id="127" dur="500" fill="hold"/>
                                        <p:tgtEl>
                                          <p:spTgt spid="6197"/>
                                        </p:tgtEl>
                                        <p:attrNameLst>
                                          <p:attrName>ppt_w</p:attrName>
                                        </p:attrNameLst>
                                      </p:cBhvr>
                                      <p:tavLst>
                                        <p:tav tm="0">
                                          <p:val>
                                            <p:strVal val="(6*min(max(#ppt_w*#ppt_h,.3),1)-7.4)/-.7*#ppt_w"/>
                                          </p:val>
                                        </p:tav>
                                        <p:tav tm="100000">
                                          <p:val>
                                            <p:strVal val="#ppt_w"/>
                                          </p:val>
                                        </p:tav>
                                      </p:tavLst>
                                    </p:anim>
                                    <p:anim calcmode="lin" valueType="num">
                                      <p:cBhvr>
                                        <p:cTn id="128" dur="500" fill="hold"/>
                                        <p:tgtEl>
                                          <p:spTgt spid="6197"/>
                                        </p:tgtEl>
                                        <p:attrNameLst>
                                          <p:attrName>ppt_h</p:attrName>
                                        </p:attrNameLst>
                                      </p:cBhvr>
                                      <p:tavLst>
                                        <p:tav tm="0">
                                          <p:val>
                                            <p:strVal val="(6*min(max(#ppt_w*#ppt_h,.3),1)-7.4)/-.7*#ppt_h"/>
                                          </p:val>
                                        </p:tav>
                                        <p:tav tm="100000">
                                          <p:val>
                                            <p:strVal val="#ppt_h"/>
                                          </p:val>
                                        </p:tav>
                                      </p:tavLst>
                                    </p:anim>
                                    <p:anim calcmode="lin" valueType="num">
                                      <p:cBhvr>
                                        <p:cTn id="129" dur="500" fill="hold"/>
                                        <p:tgtEl>
                                          <p:spTgt spid="6197"/>
                                        </p:tgtEl>
                                        <p:attrNameLst>
                                          <p:attrName>ppt_x</p:attrName>
                                        </p:attrNameLst>
                                      </p:cBhvr>
                                      <p:tavLst>
                                        <p:tav tm="0">
                                          <p:val>
                                            <p:fltVal val="0.5"/>
                                          </p:val>
                                        </p:tav>
                                        <p:tav tm="100000">
                                          <p:val>
                                            <p:strVal val="#ppt_x"/>
                                          </p:val>
                                        </p:tav>
                                      </p:tavLst>
                                    </p:anim>
                                    <p:anim calcmode="lin" valueType="num">
                                      <p:cBhvr>
                                        <p:cTn id="130" dur="500" fill="hold"/>
                                        <p:tgtEl>
                                          <p:spTgt spid="6197"/>
                                        </p:tgtEl>
                                        <p:attrNameLst>
                                          <p:attrName>ppt_y</p:attrName>
                                        </p:attrNameLst>
                                      </p:cBhvr>
                                      <p:tavLst>
                                        <p:tav tm="0">
                                          <p:val>
                                            <p:strVal val="1+(6*min(max(#ppt_w*#ppt_h,.3),1)-7.4)/-.7*#ppt_h/2"/>
                                          </p:val>
                                        </p:tav>
                                        <p:tav tm="100000">
                                          <p:val>
                                            <p:strVal val="#ppt_y"/>
                                          </p:val>
                                        </p:tav>
                                      </p:tavLst>
                                    </p:anim>
                                  </p:childTnLst>
                                </p:cTn>
                              </p:par>
                            </p:childTnLst>
                          </p:cTn>
                        </p:par>
                        <p:par>
                          <p:cTn id="131" fill="hold" nodeType="afterGroup">
                            <p:stCondLst>
                              <p:cond delay="10500"/>
                            </p:stCondLst>
                            <p:childTnLst>
                              <p:par>
                                <p:cTn id="132" presetID="23" presetClass="entr" presetSubtype="36" fill="hold" nodeType="afterEffect">
                                  <p:stCondLst>
                                    <p:cond delay="0"/>
                                  </p:stCondLst>
                                  <p:childTnLst>
                                    <p:set>
                                      <p:cBhvr>
                                        <p:cTn id="133" dur="1" fill="hold">
                                          <p:stCondLst>
                                            <p:cond delay="0"/>
                                          </p:stCondLst>
                                        </p:cTn>
                                        <p:tgtEl>
                                          <p:spTgt spid="6200"/>
                                        </p:tgtEl>
                                        <p:attrNameLst>
                                          <p:attrName>style.visibility</p:attrName>
                                        </p:attrNameLst>
                                      </p:cBhvr>
                                      <p:to>
                                        <p:strVal val="visible"/>
                                      </p:to>
                                    </p:set>
                                    <p:anim calcmode="lin" valueType="num">
                                      <p:cBhvr>
                                        <p:cTn id="134" dur="500" fill="hold"/>
                                        <p:tgtEl>
                                          <p:spTgt spid="6200"/>
                                        </p:tgtEl>
                                        <p:attrNameLst>
                                          <p:attrName>ppt_w</p:attrName>
                                        </p:attrNameLst>
                                      </p:cBhvr>
                                      <p:tavLst>
                                        <p:tav tm="0">
                                          <p:val>
                                            <p:strVal val="(6*min(max(#ppt_w*#ppt_h,.3),1)-7.4)/-.7*#ppt_w"/>
                                          </p:val>
                                        </p:tav>
                                        <p:tav tm="100000">
                                          <p:val>
                                            <p:strVal val="#ppt_w"/>
                                          </p:val>
                                        </p:tav>
                                      </p:tavLst>
                                    </p:anim>
                                    <p:anim calcmode="lin" valueType="num">
                                      <p:cBhvr>
                                        <p:cTn id="135" dur="500" fill="hold"/>
                                        <p:tgtEl>
                                          <p:spTgt spid="6200"/>
                                        </p:tgtEl>
                                        <p:attrNameLst>
                                          <p:attrName>ppt_h</p:attrName>
                                        </p:attrNameLst>
                                      </p:cBhvr>
                                      <p:tavLst>
                                        <p:tav tm="0">
                                          <p:val>
                                            <p:strVal val="(6*min(max(#ppt_w*#ppt_h,.3),1)-7.4)/-.7*#ppt_h"/>
                                          </p:val>
                                        </p:tav>
                                        <p:tav tm="100000">
                                          <p:val>
                                            <p:strVal val="#ppt_h"/>
                                          </p:val>
                                        </p:tav>
                                      </p:tavLst>
                                    </p:anim>
                                    <p:anim calcmode="lin" valueType="num">
                                      <p:cBhvr>
                                        <p:cTn id="136" dur="500" fill="hold"/>
                                        <p:tgtEl>
                                          <p:spTgt spid="6200"/>
                                        </p:tgtEl>
                                        <p:attrNameLst>
                                          <p:attrName>ppt_x</p:attrName>
                                        </p:attrNameLst>
                                      </p:cBhvr>
                                      <p:tavLst>
                                        <p:tav tm="0">
                                          <p:val>
                                            <p:fltVal val="0.5"/>
                                          </p:val>
                                        </p:tav>
                                        <p:tav tm="100000">
                                          <p:val>
                                            <p:strVal val="#ppt_x"/>
                                          </p:val>
                                        </p:tav>
                                      </p:tavLst>
                                    </p:anim>
                                    <p:anim calcmode="lin" valueType="num">
                                      <p:cBhvr>
                                        <p:cTn id="137" dur="500" fill="hold"/>
                                        <p:tgtEl>
                                          <p:spTgt spid="6200"/>
                                        </p:tgtEl>
                                        <p:attrNameLst>
                                          <p:attrName>ppt_y</p:attrName>
                                        </p:attrNameLst>
                                      </p:cBhvr>
                                      <p:tavLst>
                                        <p:tav tm="0">
                                          <p:val>
                                            <p:strVal val="1+(6*min(max(#ppt_w*#ppt_h,.3),1)-7.4)/-.7*#ppt_h/2"/>
                                          </p:val>
                                        </p:tav>
                                        <p:tav tm="100000">
                                          <p:val>
                                            <p:strVal val="#ppt_y"/>
                                          </p:val>
                                        </p:tav>
                                      </p:tavLst>
                                    </p:anim>
                                  </p:childTnLst>
                                </p:cTn>
                              </p:par>
                            </p:childTnLst>
                          </p:cTn>
                        </p:par>
                        <p:par>
                          <p:cTn id="138" fill="hold" nodeType="afterGroup">
                            <p:stCondLst>
                              <p:cond delay="11000"/>
                            </p:stCondLst>
                            <p:childTnLst>
                              <p:par>
                                <p:cTn id="139" presetID="23" presetClass="entr" presetSubtype="36" fill="hold" nodeType="afterEffect">
                                  <p:stCondLst>
                                    <p:cond delay="0"/>
                                  </p:stCondLst>
                                  <p:childTnLst>
                                    <p:set>
                                      <p:cBhvr>
                                        <p:cTn id="140" dur="1" fill="hold">
                                          <p:stCondLst>
                                            <p:cond delay="0"/>
                                          </p:stCondLst>
                                        </p:cTn>
                                        <p:tgtEl>
                                          <p:spTgt spid="6227"/>
                                        </p:tgtEl>
                                        <p:attrNameLst>
                                          <p:attrName>style.visibility</p:attrName>
                                        </p:attrNameLst>
                                      </p:cBhvr>
                                      <p:to>
                                        <p:strVal val="visible"/>
                                      </p:to>
                                    </p:set>
                                    <p:anim calcmode="lin" valueType="num">
                                      <p:cBhvr>
                                        <p:cTn id="141" dur="500" fill="hold"/>
                                        <p:tgtEl>
                                          <p:spTgt spid="6227"/>
                                        </p:tgtEl>
                                        <p:attrNameLst>
                                          <p:attrName>ppt_w</p:attrName>
                                        </p:attrNameLst>
                                      </p:cBhvr>
                                      <p:tavLst>
                                        <p:tav tm="0">
                                          <p:val>
                                            <p:strVal val="(6*min(max(#ppt_w*#ppt_h,.3),1)-7.4)/-.7*#ppt_w"/>
                                          </p:val>
                                        </p:tav>
                                        <p:tav tm="100000">
                                          <p:val>
                                            <p:strVal val="#ppt_w"/>
                                          </p:val>
                                        </p:tav>
                                      </p:tavLst>
                                    </p:anim>
                                    <p:anim calcmode="lin" valueType="num">
                                      <p:cBhvr>
                                        <p:cTn id="142" dur="500" fill="hold"/>
                                        <p:tgtEl>
                                          <p:spTgt spid="6227"/>
                                        </p:tgtEl>
                                        <p:attrNameLst>
                                          <p:attrName>ppt_h</p:attrName>
                                        </p:attrNameLst>
                                      </p:cBhvr>
                                      <p:tavLst>
                                        <p:tav tm="0">
                                          <p:val>
                                            <p:strVal val="(6*min(max(#ppt_w*#ppt_h,.3),1)-7.4)/-.7*#ppt_h"/>
                                          </p:val>
                                        </p:tav>
                                        <p:tav tm="100000">
                                          <p:val>
                                            <p:strVal val="#ppt_h"/>
                                          </p:val>
                                        </p:tav>
                                      </p:tavLst>
                                    </p:anim>
                                    <p:anim calcmode="lin" valueType="num">
                                      <p:cBhvr>
                                        <p:cTn id="143" dur="500" fill="hold"/>
                                        <p:tgtEl>
                                          <p:spTgt spid="6227"/>
                                        </p:tgtEl>
                                        <p:attrNameLst>
                                          <p:attrName>ppt_x</p:attrName>
                                        </p:attrNameLst>
                                      </p:cBhvr>
                                      <p:tavLst>
                                        <p:tav tm="0">
                                          <p:val>
                                            <p:fltVal val="0.5"/>
                                          </p:val>
                                        </p:tav>
                                        <p:tav tm="100000">
                                          <p:val>
                                            <p:strVal val="#ppt_x"/>
                                          </p:val>
                                        </p:tav>
                                      </p:tavLst>
                                    </p:anim>
                                    <p:anim calcmode="lin" valueType="num">
                                      <p:cBhvr>
                                        <p:cTn id="144" dur="500" fill="hold"/>
                                        <p:tgtEl>
                                          <p:spTgt spid="6227"/>
                                        </p:tgtEl>
                                        <p:attrNameLst>
                                          <p:attrName>ppt_y</p:attrName>
                                        </p:attrNameLst>
                                      </p:cBhvr>
                                      <p:tavLst>
                                        <p:tav tm="0">
                                          <p:val>
                                            <p:strVal val="1+(6*min(max(#ppt_w*#ppt_h,.3),1)-7.4)/-.7*#ppt_h/2"/>
                                          </p:val>
                                        </p:tav>
                                        <p:tav tm="100000">
                                          <p:val>
                                            <p:strVal val="#ppt_y"/>
                                          </p:val>
                                        </p:tav>
                                      </p:tavLst>
                                    </p:anim>
                                  </p:childTnLst>
                                </p:cTn>
                              </p:par>
                            </p:childTnLst>
                          </p:cTn>
                        </p:par>
                        <p:par>
                          <p:cTn id="145" fill="hold" nodeType="afterGroup">
                            <p:stCondLst>
                              <p:cond delay="11500"/>
                            </p:stCondLst>
                            <p:childTnLst>
                              <p:par>
                                <p:cTn id="146" presetID="23" presetClass="entr" presetSubtype="36" fill="hold" nodeType="afterEffect">
                                  <p:stCondLst>
                                    <p:cond delay="0"/>
                                  </p:stCondLst>
                                  <p:childTnLst>
                                    <p:set>
                                      <p:cBhvr>
                                        <p:cTn id="147" dur="1" fill="hold">
                                          <p:stCondLst>
                                            <p:cond delay="0"/>
                                          </p:stCondLst>
                                        </p:cTn>
                                        <p:tgtEl>
                                          <p:spTgt spid="6230"/>
                                        </p:tgtEl>
                                        <p:attrNameLst>
                                          <p:attrName>style.visibility</p:attrName>
                                        </p:attrNameLst>
                                      </p:cBhvr>
                                      <p:to>
                                        <p:strVal val="visible"/>
                                      </p:to>
                                    </p:set>
                                    <p:anim calcmode="lin" valueType="num">
                                      <p:cBhvr>
                                        <p:cTn id="148" dur="500" fill="hold"/>
                                        <p:tgtEl>
                                          <p:spTgt spid="6230"/>
                                        </p:tgtEl>
                                        <p:attrNameLst>
                                          <p:attrName>ppt_w</p:attrName>
                                        </p:attrNameLst>
                                      </p:cBhvr>
                                      <p:tavLst>
                                        <p:tav tm="0">
                                          <p:val>
                                            <p:strVal val="(6*min(max(#ppt_w*#ppt_h,.3),1)-7.4)/-.7*#ppt_w"/>
                                          </p:val>
                                        </p:tav>
                                        <p:tav tm="100000">
                                          <p:val>
                                            <p:strVal val="#ppt_w"/>
                                          </p:val>
                                        </p:tav>
                                      </p:tavLst>
                                    </p:anim>
                                    <p:anim calcmode="lin" valueType="num">
                                      <p:cBhvr>
                                        <p:cTn id="149" dur="500" fill="hold"/>
                                        <p:tgtEl>
                                          <p:spTgt spid="6230"/>
                                        </p:tgtEl>
                                        <p:attrNameLst>
                                          <p:attrName>ppt_h</p:attrName>
                                        </p:attrNameLst>
                                      </p:cBhvr>
                                      <p:tavLst>
                                        <p:tav tm="0">
                                          <p:val>
                                            <p:strVal val="(6*min(max(#ppt_w*#ppt_h,.3),1)-7.4)/-.7*#ppt_h"/>
                                          </p:val>
                                        </p:tav>
                                        <p:tav tm="100000">
                                          <p:val>
                                            <p:strVal val="#ppt_h"/>
                                          </p:val>
                                        </p:tav>
                                      </p:tavLst>
                                    </p:anim>
                                    <p:anim calcmode="lin" valueType="num">
                                      <p:cBhvr>
                                        <p:cTn id="150" dur="500" fill="hold"/>
                                        <p:tgtEl>
                                          <p:spTgt spid="6230"/>
                                        </p:tgtEl>
                                        <p:attrNameLst>
                                          <p:attrName>ppt_x</p:attrName>
                                        </p:attrNameLst>
                                      </p:cBhvr>
                                      <p:tavLst>
                                        <p:tav tm="0">
                                          <p:val>
                                            <p:fltVal val="0.5"/>
                                          </p:val>
                                        </p:tav>
                                        <p:tav tm="100000">
                                          <p:val>
                                            <p:strVal val="#ppt_x"/>
                                          </p:val>
                                        </p:tav>
                                      </p:tavLst>
                                    </p:anim>
                                    <p:anim calcmode="lin" valueType="num">
                                      <p:cBhvr>
                                        <p:cTn id="151" dur="500" fill="hold"/>
                                        <p:tgtEl>
                                          <p:spTgt spid="6230"/>
                                        </p:tgtEl>
                                        <p:attrNameLst>
                                          <p:attrName>ppt_y</p:attrName>
                                        </p:attrNameLst>
                                      </p:cBhvr>
                                      <p:tavLst>
                                        <p:tav tm="0">
                                          <p:val>
                                            <p:strVal val="1+(6*min(max(#ppt_w*#ppt_h,.3),1)-7.4)/-.7*#ppt_h/2"/>
                                          </p:val>
                                        </p:tav>
                                        <p:tav tm="100000">
                                          <p:val>
                                            <p:strVal val="#ppt_y"/>
                                          </p:val>
                                        </p:tav>
                                      </p:tavLst>
                                    </p:anim>
                                  </p:childTnLst>
                                </p:cTn>
                              </p:par>
                            </p:childTnLst>
                          </p:cTn>
                        </p:par>
                        <p:par>
                          <p:cTn id="152" fill="hold" nodeType="afterGroup">
                            <p:stCondLst>
                              <p:cond delay="12000"/>
                            </p:stCondLst>
                            <p:childTnLst>
                              <p:par>
                                <p:cTn id="153" presetID="23" presetClass="entr" presetSubtype="36" fill="hold" nodeType="afterEffect">
                                  <p:stCondLst>
                                    <p:cond delay="0"/>
                                  </p:stCondLst>
                                  <p:childTnLst>
                                    <p:set>
                                      <p:cBhvr>
                                        <p:cTn id="154" dur="1" fill="hold">
                                          <p:stCondLst>
                                            <p:cond delay="0"/>
                                          </p:stCondLst>
                                        </p:cTn>
                                        <p:tgtEl>
                                          <p:spTgt spid="6233"/>
                                        </p:tgtEl>
                                        <p:attrNameLst>
                                          <p:attrName>style.visibility</p:attrName>
                                        </p:attrNameLst>
                                      </p:cBhvr>
                                      <p:to>
                                        <p:strVal val="visible"/>
                                      </p:to>
                                    </p:set>
                                    <p:anim calcmode="lin" valueType="num">
                                      <p:cBhvr>
                                        <p:cTn id="155" dur="500" fill="hold"/>
                                        <p:tgtEl>
                                          <p:spTgt spid="6233"/>
                                        </p:tgtEl>
                                        <p:attrNameLst>
                                          <p:attrName>ppt_w</p:attrName>
                                        </p:attrNameLst>
                                      </p:cBhvr>
                                      <p:tavLst>
                                        <p:tav tm="0">
                                          <p:val>
                                            <p:strVal val="(6*min(max(#ppt_w*#ppt_h,.3),1)-7.4)/-.7*#ppt_w"/>
                                          </p:val>
                                        </p:tav>
                                        <p:tav tm="100000">
                                          <p:val>
                                            <p:strVal val="#ppt_w"/>
                                          </p:val>
                                        </p:tav>
                                      </p:tavLst>
                                    </p:anim>
                                    <p:anim calcmode="lin" valueType="num">
                                      <p:cBhvr>
                                        <p:cTn id="156" dur="500" fill="hold"/>
                                        <p:tgtEl>
                                          <p:spTgt spid="6233"/>
                                        </p:tgtEl>
                                        <p:attrNameLst>
                                          <p:attrName>ppt_h</p:attrName>
                                        </p:attrNameLst>
                                      </p:cBhvr>
                                      <p:tavLst>
                                        <p:tav tm="0">
                                          <p:val>
                                            <p:strVal val="(6*min(max(#ppt_w*#ppt_h,.3),1)-7.4)/-.7*#ppt_h"/>
                                          </p:val>
                                        </p:tav>
                                        <p:tav tm="100000">
                                          <p:val>
                                            <p:strVal val="#ppt_h"/>
                                          </p:val>
                                        </p:tav>
                                      </p:tavLst>
                                    </p:anim>
                                    <p:anim calcmode="lin" valueType="num">
                                      <p:cBhvr>
                                        <p:cTn id="157" dur="500" fill="hold"/>
                                        <p:tgtEl>
                                          <p:spTgt spid="6233"/>
                                        </p:tgtEl>
                                        <p:attrNameLst>
                                          <p:attrName>ppt_x</p:attrName>
                                        </p:attrNameLst>
                                      </p:cBhvr>
                                      <p:tavLst>
                                        <p:tav tm="0">
                                          <p:val>
                                            <p:fltVal val="0.5"/>
                                          </p:val>
                                        </p:tav>
                                        <p:tav tm="100000">
                                          <p:val>
                                            <p:strVal val="#ppt_x"/>
                                          </p:val>
                                        </p:tav>
                                      </p:tavLst>
                                    </p:anim>
                                    <p:anim calcmode="lin" valueType="num">
                                      <p:cBhvr>
                                        <p:cTn id="158" dur="500" fill="hold"/>
                                        <p:tgtEl>
                                          <p:spTgt spid="6233"/>
                                        </p:tgtEl>
                                        <p:attrNameLst>
                                          <p:attrName>ppt_y</p:attrName>
                                        </p:attrNameLst>
                                      </p:cBhvr>
                                      <p:tavLst>
                                        <p:tav tm="0">
                                          <p:val>
                                            <p:strVal val="1+(6*min(max(#ppt_w*#ppt_h,.3),1)-7.4)/-.7*#ppt_h/2"/>
                                          </p:val>
                                        </p:tav>
                                        <p:tav tm="100000">
                                          <p:val>
                                            <p:strVal val="#ppt_y"/>
                                          </p:val>
                                        </p:tav>
                                      </p:tavLst>
                                    </p:anim>
                                  </p:childTnLst>
                                </p:cTn>
                              </p:par>
                            </p:childTnLst>
                          </p:cTn>
                        </p:par>
                        <p:par>
                          <p:cTn id="159" fill="hold" nodeType="afterGroup">
                            <p:stCondLst>
                              <p:cond delay="12500"/>
                            </p:stCondLst>
                            <p:childTnLst>
                              <p:par>
                                <p:cTn id="160" presetID="23" presetClass="entr" presetSubtype="36" fill="hold" nodeType="afterEffect">
                                  <p:stCondLst>
                                    <p:cond delay="0"/>
                                  </p:stCondLst>
                                  <p:childTnLst>
                                    <p:set>
                                      <p:cBhvr>
                                        <p:cTn id="161" dur="1" fill="hold">
                                          <p:stCondLst>
                                            <p:cond delay="0"/>
                                          </p:stCondLst>
                                        </p:cTn>
                                        <p:tgtEl>
                                          <p:spTgt spid="6236"/>
                                        </p:tgtEl>
                                        <p:attrNameLst>
                                          <p:attrName>style.visibility</p:attrName>
                                        </p:attrNameLst>
                                      </p:cBhvr>
                                      <p:to>
                                        <p:strVal val="visible"/>
                                      </p:to>
                                    </p:set>
                                    <p:anim calcmode="lin" valueType="num">
                                      <p:cBhvr>
                                        <p:cTn id="162" dur="500" fill="hold"/>
                                        <p:tgtEl>
                                          <p:spTgt spid="6236"/>
                                        </p:tgtEl>
                                        <p:attrNameLst>
                                          <p:attrName>ppt_w</p:attrName>
                                        </p:attrNameLst>
                                      </p:cBhvr>
                                      <p:tavLst>
                                        <p:tav tm="0">
                                          <p:val>
                                            <p:strVal val="(6*min(max(#ppt_w*#ppt_h,.3),1)-7.4)/-.7*#ppt_w"/>
                                          </p:val>
                                        </p:tav>
                                        <p:tav tm="100000">
                                          <p:val>
                                            <p:strVal val="#ppt_w"/>
                                          </p:val>
                                        </p:tav>
                                      </p:tavLst>
                                    </p:anim>
                                    <p:anim calcmode="lin" valueType="num">
                                      <p:cBhvr>
                                        <p:cTn id="163" dur="500" fill="hold"/>
                                        <p:tgtEl>
                                          <p:spTgt spid="6236"/>
                                        </p:tgtEl>
                                        <p:attrNameLst>
                                          <p:attrName>ppt_h</p:attrName>
                                        </p:attrNameLst>
                                      </p:cBhvr>
                                      <p:tavLst>
                                        <p:tav tm="0">
                                          <p:val>
                                            <p:strVal val="(6*min(max(#ppt_w*#ppt_h,.3),1)-7.4)/-.7*#ppt_h"/>
                                          </p:val>
                                        </p:tav>
                                        <p:tav tm="100000">
                                          <p:val>
                                            <p:strVal val="#ppt_h"/>
                                          </p:val>
                                        </p:tav>
                                      </p:tavLst>
                                    </p:anim>
                                    <p:anim calcmode="lin" valueType="num">
                                      <p:cBhvr>
                                        <p:cTn id="164" dur="500" fill="hold"/>
                                        <p:tgtEl>
                                          <p:spTgt spid="6236"/>
                                        </p:tgtEl>
                                        <p:attrNameLst>
                                          <p:attrName>ppt_x</p:attrName>
                                        </p:attrNameLst>
                                      </p:cBhvr>
                                      <p:tavLst>
                                        <p:tav tm="0">
                                          <p:val>
                                            <p:fltVal val="0.5"/>
                                          </p:val>
                                        </p:tav>
                                        <p:tav tm="100000">
                                          <p:val>
                                            <p:strVal val="#ppt_x"/>
                                          </p:val>
                                        </p:tav>
                                      </p:tavLst>
                                    </p:anim>
                                    <p:anim calcmode="lin" valueType="num">
                                      <p:cBhvr>
                                        <p:cTn id="165" dur="500" fill="hold"/>
                                        <p:tgtEl>
                                          <p:spTgt spid="6236"/>
                                        </p:tgtEl>
                                        <p:attrNameLst>
                                          <p:attrName>ppt_y</p:attrName>
                                        </p:attrNameLst>
                                      </p:cBhvr>
                                      <p:tavLst>
                                        <p:tav tm="0">
                                          <p:val>
                                            <p:strVal val="1+(6*min(max(#ppt_w*#ppt_h,.3),1)-7.4)/-.7*#ppt_h/2"/>
                                          </p:val>
                                        </p:tav>
                                        <p:tav tm="100000">
                                          <p:val>
                                            <p:strVal val="#ppt_y"/>
                                          </p:val>
                                        </p:tav>
                                      </p:tavLst>
                                    </p:anim>
                                  </p:childTnLst>
                                </p:cTn>
                              </p:par>
                            </p:childTnLst>
                          </p:cTn>
                        </p:par>
                        <p:par>
                          <p:cTn id="166" fill="hold" nodeType="afterGroup">
                            <p:stCondLst>
                              <p:cond delay="13000"/>
                            </p:stCondLst>
                            <p:childTnLst>
                              <p:par>
                                <p:cTn id="167" presetID="23" presetClass="entr" presetSubtype="36" fill="hold" nodeType="afterEffect">
                                  <p:stCondLst>
                                    <p:cond delay="0"/>
                                  </p:stCondLst>
                                  <p:childTnLst>
                                    <p:set>
                                      <p:cBhvr>
                                        <p:cTn id="168" dur="1" fill="hold">
                                          <p:stCondLst>
                                            <p:cond delay="0"/>
                                          </p:stCondLst>
                                        </p:cTn>
                                        <p:tgtEl>
                                          <p:spTgt spid="6239"/>
                                        </p:tgtEl>
                                        <p:attrNameLst>
                                          <p:attrName>style.visibility</p:attrName>
                                        </p:attrNameLst>
                                      </p:cBhvr>
                                      <p:to>
                                        <p:strVal val="visible"/>
                                      </p:to>
                                    </p:set>
                                    <p:anim calcmode="lin" valueType="num">
                                      <p:cBhvr>
                                        <p:cTn id="169" dur="500" fill="hold"/>
                                        <p:tgtEl>
                                          <p:spTgt spid="6239"/>
                                        </p:tgtEl>
                                        <p:attrNameLst>
                                          <p:attrName>ppt_w</p:attrName>
                                        </p:attrNameLst>
                                      </p:cBhvr>
                                      <p:tavLst>
                                        <p:tav tm="0">
                                          <p:val>
                                            <p:strVal val="(6*min(max(#ppt_w*#ppt_h,.3),1)-7.4)/-.7*#ppt_w"/>
                                          </p:val>
                                        </p:tav>
                                        <p:tav tm="100000">
                                          <p:val>
                                            <p:strVal val="#ppt_w"/>
                                          </p:val>
                                        </p:tav>
                                      </p:tavLst>
                                    </p:anim>
                                    <p:anim calcmode="lin" valueType="num">
                                      <p:cBhvr>
                                        <p:cTn id="170" dur="500" fill="hold"/>
                                        <p:tgtEl>
                                          <p:spTgt spid="6239"/>
                                        </p:tgtEl>
                                        <p:attrNameLst>
                                          <p:attrName>ppt_h</p:attrName>
                                        </p:attrNameLst>
                                      </p:cBhvr>
                                      <p:tavLst>
                                        <p:tav tm="0">
                                          <p:val>
                                            <p:strVal val="(6*min(max(#ppt_w*#ppt_h,.3),1)-7.4)/-.7*#ppt_h"/>
                                          </p:val>
                                        </p:tav>
                                        <p:tav tm="100000">
                                          <p:val>
                                            <p:strVal val="#ppt_h"/>
                                          </p:val>
                                        </p:tav>
                                      </p:tavLst>
                                    </p:anim>
                                    <p:anim calcmode="lin" valueType="num">
                                      <p:cBhvr>
                                        <p:cTn id="171" dur="500" fill="hold"/>
                                        <p:tgtEl>
                                          <p:spTgt spid="6239"/>
                                        </p:tgtEl>
                                        <p:attrNameLst>
                                          <p:attrName>ppt_x</p:attrName>
                                        </p:attrNameLst>
                                      </p:cBhvr>
                                      <p:tavLst>
                                        <p:tav tm="0">
                                          <p:val>
                                            <p:fltVal val="0.5"/>
                                          </p:val>
                                        </p:tav>
                                        <p:tav tm="100000">
                                          <p:val>
                                            <p:strVal val="#ppt_x"/>
                                          </p:val>
                                        </p:tav>
                                      </p:tavLst>
                                    </p:anim>
                                    <p:anim calcmode="lin" valueType="num">
                                      <p:cBhvr>
                                        <p:cTn id="172" dur="500" fill="hold"/>
                                        <p:tgtEl>
                                          <p:spTgt spid="6239"/>
                                        </p:tgtEl>
                                        <p:attrNameLst>
                                          <p:attrName>ppt_y</p:attrName>
                                        </p:attrNameLst>
                                      </p:cBhvr>
                                      <p:tavLst>
                                        <p:tav tm="0">
                                          <p:val>
                                            <p:strVal val="1+(6*min(max(#ppt_w*#ppt_h,.3),1)-7.4)/-.7*#ppt_h/2"/>
                                          </p:val>
                                        </p:tav>
                                        <p:tav tm="100000">
                                          <p:val>
                                            <p:strVal val="#ppt_y"/>
                                          </p:val>
                                        </p:tav>
                                      </p:tavLst>
                                    </p:anim>
                                  </p:childTnLst>
                                </p:cTn>
                              </p:par>
                            </p:childTnLst>
                          </p:cTn>
                        </p:par>
                        <p:par>
                          <p:cTn id="173" fill="hold" nodeType="afterGroup">
                            <p:stCondLst>
                              <p:cond delay="13500"/>
                            </p:stCondLst>
                            <p:childTnLst>
                              <p:par>
                                <p:cTn id="174" presetID="23" presetClass="entr" presetSubtype="36" fill="hold" nodeType="afterEffect">
                                  <p:stCondLst>
                                    <p:cond delay="0"/>
                                  </p:stCondLst>
                                  <p:childTnLst>
                                    <p:set>
                                      <p:cBhvr>
                                        <p:cTn id="175" dur="1" fill="hold">
                                          <p:stCondLst>
                                            <p:cond delay="0"/>
                                          </p:stCondLst>
                                        </p:cTn>
                                        <p:tgtEl>
                                          <p:spTgt spid="6242"/>
                                        </p:tgtEl>
                                        <p:attrNameLst>
                                          <p:attrName>style.visibility</p:attrName>
                                        </p:attrNameLst>
                                      </p:cBhvr>
                                      <p:to>
                                        <p:strVal val="visible"/>
                                      </p:to>
                                    </p:set>
                                    <p:anim calcmode="lin" valueType="num">
                                      <p:cBhvr>
                                        <p:cTn id="176" dur="500" fill="hold"/>
                                        <p:tgtEl>
                                          <p:spTgt spid="6242"/>
                                        </p:tgtEl>
                                        <p:attrNameLst>
                                          <p:attrName>ppt_w</p:attrName>
                                        </p:attrNameLst>
                                      </p:cBhvr>
                                      <p:tavLst>
                                        <p:tav tm="0">
                                          <p:val>
                                            <p:strVal val="(6*min(max(#ppt_w*#ppt_h,.3),1)-7.4)/-.7*#ppt_w"/>
                                          </p:val>
                                        </p:tav>
                                        <p:tav tm="100000">
                                          <p:val>
                                            <p:strVal val="#ppt_w"/>
                                          </p:val>
                                        </p:tav>
                                      </p:tavLst>
                                    </p:anim>
                                    <p:anim calcmode="lin" valueType="num">
                                      <p:cBhvr>
                                        <p:cTn id="177" dur="500" fill="hold"/>
                                        <p:tgtEl>
                                          <p:spTgt spid="6242"/>
                                        </p:tgtEl>
                                        <p:attrNameLst>
                                          <p:attrName>ppt_h</p:attrName>
                                        </p:attrNameLst>
                                      </p:cBhvr>
                                      <p:tavLst>
                                        <p:tav tm="0">
                                          <p:val>
                                            <p:strVal val="(6*min(max(#ppt_w*#ppt_h,.3),1)-7.4)/-.7*#ppt_h"/>
                                          </p:val>
                                        </p:tav>
                                        <p:tav tm="100000">
                                          <p:val>
                                            <p:strVal val="#ppt_h"/>
                                          </p:val>
                                        </p:tav>
                                      </p:tavLst>
                                    </p:anim>
                                    <p:anim calcmode="lin" valueType="num">
                                      <p:cBhvr>
                                        <p:cTn id="178" dur="500" fill="hold"/>
                                        <p:tgtEl>
                                          <p:spTgt spid="6242"/>
                                        </p:tgtEl>
                                        <p:attrNameLst>
                                          <p:attrName>ppt_x</p:attrName>
                                        </p:attrNameLst>
                                      </p:cBhvr>
                                      <p:tavLst>
                                        <p:tav tm="0">
                                          <p:val>
                                            <p:fltVal val="0.5"/>
                                          </p:val>
                                        </p:tav>
                                        <p:tav tm="100000">
                                          <p:val>
                                            <p:strVal val="#ppt_x"/>
                                          </p:val>
                                        </p:tav>
                                      </p:tavLst>
                                    </p:anim>
                                    <p:anim calcmode="lin" valueType="num">
                                      <p:cBhvr>
                                        <p:cTn id="179" dur="500" fill="hold"/>
                                        <p:tgtEl>
                                          <p:spTgt spid="6242"/>
                                        </p:tgtEl>
                                        <p:attrNameLst>
                                          <p:attrName>ppt_y</p:attrName>
                                        </p:attrNameLst>
                                      </p:cBhvr>
                                      <p:tavLst>
                                        <p:tav tm="0">
                                          <p:val>
                                            <p:strVal val="1+(6*min(max(#ppt_w*#ppt_h,.3),1)-7.4)/-.7*#ppt_h/2"/>
                                          </p:val>
                                        </p:tav>
                                        <p:tav tm="100000">
                                          <p:val>
                                            <p:strVal val="#ppt_y"/>
                                          </p:val>
                                        </p:tav>
                                      </p:tavLst>
                                    </p:anim>
                                  </p:childTnLst>
                                </p:cTn>
                              </p:par>
                            </p:childTnLst>
                          </p:cTn>
                        </p:par>
                        <p:par>
                          <p:cTn id="180" fill="hold" nodeType="afterGroup">
                            <p:stCondLst>
                              <p:cond delay="14000"/>
                            </p:stCondLst>
                            <p:childTnLst>
                              <p:par>
                                <p:cTn id="181" presetID="23" presetClass="entr" presetSubtype="36" fill="hold" nodeType="afterEffect">
                                  <p:stCondLst>
                                    <p:cond delay="0"/>
                                  </p:stCondLst>
                                  <p:childTnLst>
                                    <p:set>
                                      <p:cBhvr>
                                        <p:cTn id="182" dur="1" fill="hold">
                                          <p:stCondLst>
                                            <p:cond delay="0"/>
                                          </p:stCondLst>
                                        </p:cTn>
                                        <p:tgtEl>
                                          <p:spTgt spid="6245"/>
                                        </p:tgtEl>
                                        <p:attrNameLst>
                                          <p:attrName>style.visibility</p:attrName>
                                        </p:attrNameLst>
                                      </p:cBhvr>
                                      <p:to>
                                        <p:strVal val="visible"/>
                                      </p:to>
                                    </p:set>
                                    <p:anim calcmode="lin" valueType="num">
                                      <p:cBhvr>
                                        <p:cTn id="183" dur="500" fill="hold"/>
                                        <p:tgtEl>
                                          <p:spTgt spid="6245"/>
                                        </p:tgtEl>
                                        <p:attrNameLst>
                                          <p:attrName>ppt_w</p:attrName>
                                        </p:attrNameLst>
                                      </p:cBhvr>
                                      <p:tavLst>
                                        <p:tav tm="0">
                                          <p:val>
                                            <p:strVal val="(6*min(max(#ppt_w*#ppt_h,.3),1)-7.4)/-.7*#ppt_w"/>
                                          </p:val>
                                        </p:tav>
                                        <p:tav tm="100000">
                                          <p:val>
                                            <p:strVal val="#ppt_w"/>
                                          </p:val>
                                        </p:tav>
                                      </p:tavLst>
                                    </p:anim>
                                    <p:anim calcmode="lin" valueType="num">
                                      <p:cBhvr>
                                        <p:cTn id="184" dur="500" fill="hold"/>
                                        <p:tgtEl>
                                          <p:spTgt spid="6245"/>
                                        </p:tgtEl>
                                        <p:attrNameLst>
                                          <p:attrName>ppt_h</p:attrName>
                                        </p:attrNameLst>
                                      </p:cBhvr>
                                      <p:tavLst>
                                        <p:tav tm="0">
                                          <p:val>
                                            <p:strVal val="(6*min(max(#ppt_w*#ppt_h,.3),1)-7.4)/-.7*#ppt_h"/>
                                          </p:val>
                                        </p:tav>
                                        <p:tav tm="100000">
                                          <p:val>
                                            <p:strVal val="#ppt_h"/>
                                          </p:val>
                                        </p:tav>
                                      </p:tavLst>
                                    </p:anim>
                                    <p:anim calcmode="lin" valueType="num">
                                      <p:cBhvr>
                                        <p:cTn id="185" dur="500" fill="hold"/>
                                        <p:tgtEl>
                                          <p:spTgt spid="6245"/>
                                        </p:tgtEl>
                                        <p:attrNameLst>
                                          <p:attrName>ppt_x</p:attrName>
                                        </p:attrNameLst>
                                      </p:cBhvr>
                                      <p:tavLst>
                                        <p:tav tm="0">
                                          <p:val>
                                            <p:fltVal val="0.5"/>
                                          </p:val>
                                        </p:tav>
                                        <p:tav tm="100000">
                                          <p:val>
                                            <p:strVal val="#ppt_x"/>
                                          </p:val>
                                        </p:tav>
                                      </p:tavLst>
                                    </p:anim>
                                    <p:anim calcmode="lin" valueType="num">
                                      <p:cBhvr>
                                        <p:cTn id="186" dur="500" fill="hold"/>
                                        <p:tgtEl>
                                          <p:spTgt spid="6245"/>
                                        </p:tgtEl>
                                        <p:attrNameLst>
                                          <p:attrName>ppt_y</p:attrName>
                                        </p:attrNameLst>
                                      </p:cBhvr>
                                      <p:tavLst>
                                        <p:tav tm="0">
                                          <p:val>
                                            <p:strVal val="1+(6*min(max(#ppt_w*#ppt_h,.3),1)-7.4)/-.7*#ppt_h/2"/>
                                          </p:val>
                                        </p:tav>
                                        <p:tav tm="100000">
                                          <p:val>
                                            <p:strVal val="#ppt_y"/>
                                          </p:val>
                                        </p:tav>
                                      </p:tavLst>
                                    </p:anim>
                                  </p:childTnLst>
                                </p:cTn>
                              </p:par>
                            </p:childTnLst>
                          </p:cTn>
                        </p:par>
                        <p:par>
                          <p:cTn id="187" fill="hold" nodeType="afterGroup">
                            <p:stCondLst>
                              <p:cond delay="14500"/>
                            </p:stCondLst>
                            <p:childTnLst>
                              <p:par>
                                <p:cTn id="188" presetID="23" presetClass="entr" presetSubtype="36" fill="hold" nodeType="afterEffect">
                                  <p:stCondLst>
                                    <p:cond delay="0"/>
                                  </p:stCondLst>
                                  <p:childTnLst>
                                    <p:set>
                                      <p:cBhvr>
                                        <p:cTn id="189" dur="1" fill="hold">
                                          <p:stCondLst>
                                            <p:cond delay="0"/>
                                          </p:stCondLst>
                                        </p:cTn>
                                        <p:tgtEl>
                                          <p:spTgt spid="6248"/>
                                        </p:tgtEl>
                                        <p:attrNameLst>
                                          <p:attrName>style.visibility</p:attrName>
                                        </p:attrNameLst>
                                      </p:cBhvr>
                                      <p:to>
                                        <p:strVal val="visible"/>
                                      </p:to>
                                    </p:set>
                                    <p:anim calcmode="lin" valueType="num">
                                      <p:cBhvr>
                                        <p:cTn id="190" dur="500" fill="hold"/>
                                        <p:tgtEl>
                                          <p:spTgt spid="6248"/>
                                        </p:tgtEl>
                                        <p:attrNameLst>
                                          <p:attrName>ppt_w</p:attrName>
                                        </p:attrNameLst>
                                      </p:cBhvr>
                                      <p:tavLst>
                                        <p:tav tm="0">
                                          <p:val>
                                            <p:strVal val="(6*min(max(#ppt_w*#ppt_h,.3),1)-7.4)/-.7*#ppt_w"/>
                                          </p:val>
                                        </p:tav>
                                        <p:tav tm="100000">
                                          <p:val>
                                            <p:strVal val="#ppt_w"/>
                                          </p:val>
                                        </p:tav>
                                      </p:tavLst>
                                    </p:anim>
                                    <p:anim calcmode="lin" valueType="num">
                                      <p:cBhvr>
                                        <p:cTn id="191" dur="500" fill="hold"/>
                                        <p:tgtEl>
                                          <p:spTgt spid="6248"/>
                                        </p:tgtEl>
                                        <p:attrNameLst>
                                          <p:attrName>ppt_h</p:attrName>
                                        </p:attrNameLst>
                                      </p:cBhvr>
                                      <p:tavLst>
                                        <p:tav tm="0">
                                          <p:val>
                                            <p:strVal val="(6*min(max(#ppt_w*#ppt_h,.3),1)-7.4)/-.7*#ppt_h"/>
                                          </p:val>
                                        </p:tav>
                                        <p:tav tm="100000">
                                          <p:val>
                                            <p:strVal val="#ppt_h"/>
                                          </p:val>
                                        </p:tav>
                                      </p:tavLst>
                                    </p:anim>
                                    <p:anim calcmode="lin" valueType="num">
                                      <p:cBhvr>
                                        <p:cTn id="192" dur="500" fill="hold"/>
                                        <p:tgtEl>
                                          <p:spTgt spid="6248"/>
                                        </p:tgtEl>
                                        <p:attrNameLst>
                                          <p:attrName>ppt_x</p:attrName>
                                        </p:attrNameLst>
                                      </p:cBhvr>
                                      <p:tavLst>
                                        <p:tav tm="0">
                                          <p:val>
                                            <p:fltVal val="0.5"/>
                                          </p:val>
                                        </p:tav>
                                        <p:tav tm="100000">
                                          <p:val>
                                            <p:strVal val="#ppt_x"/>
                                          </p:val>
                                        </p:tav>
                                      </p:tavLst>
                                    </p:anim>
                                    <p:anim calcmode="lin" valueType="num">
                                      <p:cBhvr>
                                        <p:cTn id="193" dur="500" fill="hold"/>
                                        <p:tgtEl>
                                          <p:spTgt spid="6248"/>
                                        </p:tgtEl>
                                        <p:attrNameLst>
                                          <p:attrName>ppt_y</p:attrName>
                                        </p:attrNameLst>
                                      </p:cBhvr>
                                      <p:tavLst>
                                        <p:tav tm="0">
                                          <p:val>
                                            <p:strVal val="1+(6*min(max(#ppt_w*#ppt_h,.3),1)-7.4)/-.7*#ppt_h/2"/>
                                          </p:val>
                                        </p:tav>
                                        <p:tav tm="100000">
                                          <p:val>
                                            <p:strVal val="#ppt_y"/>
                                          </p:val>
                                        </p:tav>
                                      </p:tavLst>
                                    </p:anim>
                                  </p:childTnLst>
                                </p:cTn>
                              </p:par>
                            </p:childTnLst>
                          </p:cTn>
                        </p:par>
                        <p:par>
                          <p:cTn id="194" fill="hold" nodeType="afterGroup">
                            <p:stCondLst>
                              <p:cond delay="15000"/>
                            </p:stCondLst>
                            <p:childTnLst>
                              <p:par>
                                <p:cTn id="195" presetID="23" presetClass="entr" presetSubtype="36" fill="hold" nodeType="afterEffect">
                                  <p:stCondLst>
                                    <p:cond delay="0"/>
                                  </p:stCondLst>
                                  <p:childTnLst>
                                    <p:set>
                                      <p:cBhvr>
                                        <p:cTn id="196" dur="1" fill="hold">
                                          <p:stCondLst>
                                            <p:cond delay="0"/>
                                          </p:stCondLst>
                                        </p:cTn>
                                        <p:tgtEl>
                                          <p:spTgt spid="6251"/>
                                        </p:tgtEl>
                                        <p:attrNameLst>
                                          <p:attrName>style.visibility</p:attrName>
                                        </p:attrNameLst>
                                      </p:cBhvr>
                                      <p:to>
                                        <p:strVal val="visible"/>
                                      </p:to>
                                    </p:set>
                                    <p:anim calcmode="lin" valueType="num">
                                      <p:cBhvr>
                                        <p:cTn id="197" dur="500" fill="hold"/>
                                        <p:tgtEl>
                                          <p:spTgt spid="6251"/>
                                        </p:tgtEl>
                                        <p:attrNameLst>
                                          <p:attrName>ppt_w</p:attrName>
                                        </p:attrNameLst>
                                      </p:cBhvr>
                                      <p:tavLst>
                                        <p:tav tm="0">
                                          <p:val>
                                            <p:strVal val="(6*min(max(#ppt_w*#ppt_h,.3),1)-7.4)/-.7*#ppt_w"/>
                                          </p:val>
                                        </p:tav>
                                        <p:tav tm="100000">
                                          <p:val>
                                            <p:strVal val="#ppt_w"/>
                                          </p:val>
                                        </p:tav>
                                      </p:tavLst>
                                    </p:anim>
                                    <p:anim calcmode="lin" valueType="num">
                                      <p:cBhvr>
                                        <p:cTn id="198" dur="500" fill="hold"/>
                                        <p:tgtEl>
                                          <p:spTgt spid="6251"/>
                                        </p:tgtEl>
                                        <p:attrNameLst>
                                          <p:attrName>ppt_h</p:attrName>
                                        </p:attrNameLst>
                                      </p:cBhvr>
                                      <p:tavLst>
                                        <p:tav tm="0">
                                          <p:val>
                                            <p:strVal val="(6*min(max(#ppt_w*#ppt_h,.3),1)-7.4)/-.7*#ppt_h"/>
                                          </p:val>
                                        </p:tav>
                                        <p:tav tm="100000">
                                          <p:val>
                                            <p:strVal val="#ppt_h"/>
                                          </p:val>
                                        </p:tav>
                                      </p:tavLst>
                                    </p:anim>
                                    <p:anim calcmode="lin" valueType="num">
                                      <p:cBhvr>
                                        <p:cTn id="199" dur="500" fill="hold"/>
                                        <p:tgtEl>
                                          <p:spTgt spid="6251"/>
                                        </p:tgtEl>
                                        <p:attrNameLst>
                                          <p:attrName>ppt_x</p:attrName>
                                        </p:attrNameLst>
                                      </p:cBhvr>
                                      <p:tavLst>
                                        <p:tav tm="0">
                                          <p:val>
                                            <p:fltVal val="0.5"/>
                                          </p:val>
                                        </p:tav>
                                        <p:tav tm="100000">
                                          <p:val>
                                            <p:strVal val="#ppt_x"/>
                                          </p:val>
                                        </p:tav>
                                      </p:tavLst>
                                    </p:anim>
                                    <p:anim calcmode="lin" valueType="num">
                                      <p:cBhvr>
                                        <p:cTn id="200" dur="500" fill="hold"/>
                                        <p:tgtEl>
                                          <p:spTgt spid="6251"/>
                                        </p:tgtEl>
                                        <p:attrNameLst>
                                          <p:attrName>ppt_y</p:attrName>
                                        </p:attrNameLst>
                                      </p:cBhvr>
                                      <p:tavLst>
                                        <p:tav tm="0">
                                          <p:val>
                                            <p:strVal val="1+(6*min(max(#ppt_w*#ppt_h,.3),1)-7.4)/-.7*#ppt_h/2"/>
                                          </p:val>
                                        </p:tav>
                                        <p:tav tm="100000">
                                          <p:val>
                                            <p:strVal val="#ppt_y"/>
                                          </p:val>
                                        </p:tav>
                                      </p:tavLst>
                                    </p:anim>
                                  </p:childTnLst>
                                </p:cTn>
                              </p:par>
                            </p:childTnLst>
                          </p:cTn>
                        </p:par>
                        <p:par>
                          <p:cTn id="201" fill="hold" nodeType="afterGroup">
                            <p:stCondLst>
                              <p:cond delay="15500"/>
                            </p:stCondLst>
                            <p:childTnLst>
                              <p:par>
                                <p:cTn id="202" presetID="23" presetClass="entr" presetSubtype="36" fill="hold" nodeType="afterEffect">
                                  <p:stCondLst>
                                    <p:cond delay="0"/>
                                  </p:stCondLst>
                                  <p:childTnLst>
                                    <p:set>
                                      <p:cBhvr>
                                        <p:cTn id="203" dur="1" fill="hold">
                                          <p:stCondLst>
                                            <p:cond delay="0"/>
                                          </p:stCondLst>
                                        </p:cTn>
                                        <p:tgtEl>
                                          <p:spTgt spid="6254"/>
                                        </p:tgtEl>
                                        <p:attrNameLst>
                                          <p:attrName>style.visibility</p:attrName>
                                        </p:attrNameLst>
                                      </p:cBhvr>
                                      <p:to>
                                        <p:strVal val="visible"/>
                                      </p:to>
                                    </p:set>
                                    <p:anim calcmode="lin" valueType="num">
                                      <p:cBhvr>
                                        <p:cTn id="204" dur="500" fill="hold"/>
                                        <p:tgtEl>
                                          <p:spTgt spid="6254"/>
                                        </p:tgtEl>
                                        <p:attrNameLst>
                                          <p:attrName>ppt_w</p:attrName>
                                        </p:attrNameLst>
                                      </p:cBhvr>
                                      <p:tavLst>
                                        <p:tav tm="0">
                                          <p:val>
                                            <p:strVal val="(6*min(max(#ppt_w*#ppt_h,.3),1)-7.4)/-.7*#ppt_w"/>
                                          </p:val>
                                        </p:tav>
                                        <p:tav tm="100000">
                                          <p:val>
                                            <p:strVal val="#ppt_w"/>
                                          </p:val>
                                        </p:tav>
                                      </p:tavLst>
                                    </p:anim>
                                    <p:anim calcmode="lin" valueType="num">
                                      <p:cBhvr>
                                        <p:cTn id="205" dur="500" fill="hold"/>
                                        <p:tgtEl>
                                          <p:spTgt spid="6254"/>
                                        </p:tgtEl>
                                        <p:attrNameLst>
                                          <p:attrName>ppt_h</p:attrName>
                                        </p:attrNameLst>
                                      </p:cBhvr>
                                      <p:tavLst>
                                        <p:tav tm="0">
                                          <p:val>
                                            <p:strVal val="(6*min(max(#ppt_w*#ppt_h,.3),1)-7.4)/-.7*#ppt_h"/>
                                          </p:val>
                                        </p:tav>
                                        <p:tav tm="100000">
                                          <p:val>
                                            <p:strVal val="#ppt_h"/>
                                          </p:val>
                                        </p:tav>
                                      </p:tavLst>
                                    </p:anim>
                                    <p:anim calcmode="lin" valueType="num">
                                      <p:cBhvr>
                                        <p:cTn id="206" dur="500" fill="hold"/>
                                        <p:tgtEl>
                                          <p:spTgt spid="6254"/>
                                        </p:tgtEl>
                                        <p:attrNameLst>
                                          <p:attrName>ppt_x</p:attrName>
                                        </p:attrNameLst>
                                      </p:cBhvr>
                                      <p:tavLst>
                                        <p:tav tm="0">
                                          <p:val>
                                            <p:fltVal val="0.5"/>
                                          </p:val>
                                        </p:tav>
                                        <p:tav tm="100000">
                                          <p:val>
                                            <p:strVal val="#ppt_x"/>
                                          </p:val>
                                        </p:tav>
                                      </p:tavLst>
                                    </p:anim>
                                    <p:anim calcmode="lin" valueType="num">
                                      <p:cBhvr>
                                        <p:cTn id="207" dur="500" fill="hold"/>
                                        <p:tgtEl>
                                          <p:spTgt spid="6254"/>
                                        </p:tgtEl>
                                        <p:attrNameLst>
                                          <p:attrName>ppt_y</p:attrName>
                                        </p:attrNameLst>
                                      </p:cBhvr>
                                      <p:tavLst>
                                        <p:tav tm="0">
                                          <p:val>
                                            <p:strVal val="1+(6*min(max(#ppt_w*#ppt_h,.3),1)-7.4)/-.7*#ppt_h/2"/>
                                          </p:val>
                                        </p:tav>
                                        <p:tav tm="100000">
                                          <p:val>
                                            <p:strVal val="#ppt_y"/>
                                          </p:val>
                                        </p:tav>
                                      </p:tavLst>
                                    </p:anim>
                                  </p:childTnLst>
                                </p:cTn>
                              </p:par>
                            </p:childTnLst>
                          </p:cTn>
                        </p:par>
                        <p:par>
                          <p:cTn id="208" fill="hold" nodeType="afterGroup">
                            <p:stCondLst>
                              <p:cond delay="16000"/>
                            </p:stCondLst>
                            <p:childTnLst>
                              <p:par>
                                <p:cTn id="209" presetID="23" presetClass="entr" presetSubtype="36" fill="hold" nodeType="afterEffect">
                                  <p:stCondLst>
                                    <p:cond delay="0"/>
                                  </p:stCondLst>
                                  <p:childTnLst>
                                    <p:set>
                                      <p:cBhvr>
                                        <p:cTn id="210" dur="1" fill="hold">
                                          <p:stCondLst>
                                            <p:cond delay="0"/>
                                          </p:stCondLst>
                                        </p:cTn>
                                        <p:tgtEl>
                                          <p:spTgt spid="6203"/>
                                        </p:tgtEl>
                                        <p:attrNameLst>
                                          <p:attrName>style.visibility</p:attrName>
                                        </p:attrNameLst>
                                      </p:cBhvr>
                                      <p:to>
                                        <p:strVal val="visible"/>
                                      </p:to>
                                    </p:set>
                                    <p:anim calcmode="lin" valueType="num">
                                      <p:cBhvr>
                                        <p:cTn id="211" dur="500" fill="hold"/>
                                        <p:tgtEl>
                                          <p:spTgt spid="6203"/>
                                        </p:tgtEl>
                                        <p:attrNameLst>
                                          <p:attrName>ppt_w</p:attrName>
                                        </p:attrNameLst>
                                      </p:cBhvr>
                                      <p:tavLst>
                                        <p:tav tm="0">
                                          <p:val>
                                            <p:strVal val="(6*min(max(#ppt_w*#ppt_h,.3),1)-7.4)/-.7*#ppt_w"/>
                                          </p:val>
                                        </p:tav>
                                        <p:tav tm="100000">
                                          <p:val>
                                            <p:strVal val="#ppt_w"/>
                                          </p:val>
                                        </p:tav>
                                      </p:tavLst>
                                    </p:anim>
                                    <p:anim calcmode="lin" valueType="num">
                                      <p:cBhvr>
                                        <p:cTn id="212" dur="500" fill="hold"/>
                                        <p:tgtEl>
                                          <p:spTgt spid="6203"/>
                                        </p:tgtEl>
                                        <p:attrNameLst>
                                          <p:attrName>ppt_h</p:attrName>
                                        </p:attrNameLst>
                                      </p:cBhvr>
                                      <p:tavLst>
                                        <p:tav tm="0">
                                          <p:val>
                                            <p:strVal val="(6*min(max(#ppt_w*#ppt_h,.3),1)-7.4)/-.7*#ppt_h"/>
                                          </p:val>
                                        </p:tav>
                                        <p:tav tm="100000">
                                          <p:val>
                                            <p:strVal val="#ppt_h"/>
                                          </p:val>
                                        </p:tav>
                                      </p:tavLst>
                                    </p:anim>
                                    <p:anim calcmode="lin" valueType="num">
                                      <p:cBhvr>
                                        <p:cTn id="213" dur="500" fill="hold"/>
                                        <p:tgtEl>
                                          <p:spTgt spid="6203"/>
                                        </p:tgtEl>
                                        <p:attrNameLst>
                                          <p:attrName>ppt_x</p:attrName>
                                        </p:attrNameLst>
                                      </p:cBhvr>
                                      <p:tavLst>
                                        <p:tav tm="0">
                                          <p:val>
                                            <p:fltVal val="0.5"/>
                                          </p:val>
                                        </p:tav>
                                        <p:tav tm="100000">
                                          <p:val>
                                            <p:strVal val="#ppt_x"/>
                                          </p:val>
                                        </p:tav>
                                      </p:tavLst>
                                    </p:anim>
                                    <p:anim calcmode="lin" valueType="num">
                                      <p:cBhvr>
                                        <p:cTn id="214" dur="500" fill="hold"/>
                                        <p:tgtEl>
                                          <p:spTgt spid="6203"/>
                                        </p:tgtEl>
                                        <p:attrNameLst>
                                          <p:attrName>ppt_y</p:attrName>
                                        </p:attrNameLst>
                                      </p:cBhvr>
                                      <p:tavLst>
                                        <p:tav tm="0">
                                          <p:val>
                                            <p:strVal val="1+(6*min(max(#ppt_w*#ppt_h,.3),1)-7.4)/-.7*#ppt_h/2"/>
                                          </p:val>
                                        </p:tav>
                                        <p:tav tm="100000">
                                          <p:val>
                                            <p:strVal val="#ppt_y"/>
                                          </p:val>
                                        </p:tav>
                                      </p:tavLst>
                                    </p:anim>
                                  </p:childTnLst>
                                </p:cTn>
                              </p:par>
                            </p:childTnLst>
                          </p:cTn>
                        </p:par>
                        <p:par>
                          <p:cTn id="215" fill="hold" nodeType="afterGroup">
                            <p:stCondLst>
                              <p:cond delay="16500"/>
                            </p:stCondLst>
                            <p:childTnLst>
                              <p:par>
                                <p:cTn id="216" presetID="23" presetClass="entr" presetSubtype="36" fill="hold" nodeType="afterEffect">
                                  <p:stCondLst>
                                    <p:cond delay="0"/>
                                  </p:stCondLst>
                                  <p:childTnLst>
                                    <p:set>
                                      <p:cBhvr>
                                        <p:cTn id="217" dur="1" fill="hold">
                                          <p:stCondLst>
                                            <p:cond delay="0"/>
                                          </p:stCondLst>
                                        </p:cTn>
                                        <p:tgtEl>
                                          <p:spTgt spid="6206"/>
                                        </p:tgtEl>
                                        <p:attrNameLst>
                                          <p:attrName>style.visibility</p:attrName>
                                        </p:attrNameLst>
                                      </p:cBhvr>
                                      <p:to>
                                        <p:strVal val="visible"/>
                                      </p:to>
                                    </p:set>
                                    <p:anim calcmode="lin" valueType="num">
                                      <p:cBhvr>
                                        <p:cTn id="218" dur="500" fill="hold"/>
                                        <p:tgtEl>
                                          <p:spTgt spid="6206"/>
                                        </p:tgtEl>
                                        <p:attrNameLst>
                                          <p:attrName>ppt_w</p:attrName>
                                        </p:attrNameLst>
                                      </p:cBhvr>
                                      <p:tavLst>
                                        <p:tav tm="0">
                                          <p:val>
                                            <p:strVal val="(6*min(max(#ppt_w*#ppt_h,.3),1)-7.4)/-.7*#ppt_w"/>
                                          </p:val>
                                        </p:tav>
                                        <p:tav tm="100000">
                                          <p:val>
                                            <p:strVal val="#ppt_w"/>
                                          </p:val>
                                        </p:tav>
                                      </p:tavLst>
                                    </p:anim>
                                    <p:anim calcmode="lin" valueType="num">
                                      <p:cBhvr>
                                        <p:cTn id="219" dur="500" fill="hold"/>
                                        <p:tgtEl>
                                          <p:spTgt spid="6206"/>
                                        </p:tgtEl>
                                        <p:attrNameLst>
                                          <p:attrName>ppt_h</p:attrName>
                                        </p:attrNameLst>
                                      </p:cBhvr>
                                      <p:tavLst>
                                        <p:tav tm="0">
                                          <p:val>
                                            <p:strVal val="(6*min(max(#ppt_w*#ppt_h,.3),1)-7.4)/-.7*#ppt_h"/>
                                          </p:val>
                                        </p:tav>
                                        <p:tav tm="100000">
                                          <p:val>
                                            <p:strVal val="#ppt_h"/>
                                          </p:val>
                                        </p:tav>
                                      </p:tavLst>
                                    </p:anim>
                                    <p:anim calcmode="lin" valueType="num">
                                      <p:cBhvr>
                                        <p:cTn id="220" dur="500" fill="hold"/>
                                        <p:tgtEl>
                                          <p:spTgt spid="6206"/>
                                        </p:tgtEl>
                                        <p:attrNameLst>
                                          <p:attrName>ppt_x</p:attrName>
                                        </p:attrNameLst>
                                      </p:cBhvr>
                                      <p:tavLst>
                                        <p:tav tm="0">
                                          <p:val>
                                            <p:fltVal val="0.5"/>
                                          </p:val>
                                        </p:tav>
                                        <p:tav tm="100000">
                                          <p:val>
                                            <p:strVal val="#ppt_x"/>
                                          </p:val>
                                        </p:tav>
                                      </p:tavLst>
                                    </p:anim>
                                    <p:anim calcmode="lin" valueType="num">
                                      <p:cBhvr>
                                        <p:cTn id="221" dur="500" fill="hold"/>
                                        <p:tgtEl>
                                          <p:spTgt spid="6206"/>
                                        </p:tgtEl>
                                        <p:attrNameLst>
                                          <p:attrName>ppt_y</p:attrName>
                                        </p:attrNameLst>
                                      </p:cBhvr>
                                      <p:tavLst>
                                        <p:tav tm="0">
                                          <p:val>
                                            <p:strVal val="1+(6*min(max(#ppt_w*#ppt_h,.3),1)-7.4)/-.7*#ppt_h/2"/>
                                          </p:val>
                                        </p:tav>
                                        <p:tav tm="100000">
                                          <p:val>
                                            <p:strVal val="#ppt_y"/>
                                          </p:val>
                                        </p:tav>
                                      </p:tavLst>
                                    </p:anim>
                                  </p:childTnLst>
                                </p:cTn>
                              </p:par>
                            </p:childTnLst>
                          </p:cTn>
                        </p:par>
                        <p:par>
                          <p:cTn id="222" fill="hold" nodeType="afterGroup">
                            <p:stCondLst>
                              <p:cond delay="17000"/>
                            </p:stCondLst>
                            <p:childTnLst>
                              <p:par>
                                <p:cTn id="223" presetID="23" presetClass="entr" presetSubtype="36" fill="hold" nodeType="afterEffect">
                                  <p:stCondLst>
                                    <p:cond delay="0"/>
                                  </p:stCondLst>
                                  <p:childTnLst>
                                    <p:set>
                                      <p:cBhvr>
                                        <p:cTn id="224" dur="1" fill="hold">
                                          <p:stCondLst>
                                            <p:cond delay="0"/>
                                          </p:stCondLst>
                                        </p:cTn>
                                        <p:tgtEl>
                                          <p:spTgt spid="6209"/>
                                        </p:tgtEl>
                                        <p:attrNameLst>
                                          <p:attrName>style.visibility</p:attrName>
                                        </p:attrNameLst>
                                      </p:cBhvr>
                                      <p:to>
                                        <p:strVal val="visible"/>
                                      </p:to>
                                    </p:set>
                                    <p:anim calcmode="lin" valueType="num">
                                      <p:cBhvr>
                                        <p:cTn id="225" dur="500" fill="hold"/>
                                        <p:tgtEl>
                                          <p:spTgt spid="6209"/>
                                        </p:tgtEl>
                                        <p:attrNameLst>
                                          <p:attrName>ppt_w</p:attrName>
                                        </p:attrNameLst>
                                      </p:cBhvr>
                                      <p:tavLst>
                                        <p:tav tm="0">
                                          <p:val>
                                            <p:strVal val="(6*min(max(#ppt_w*#ppt_h,.3),1)-7.4)/-.7*#ppt_w"/>
                                          </p:val>
                                        </p:tav>
                                        <p:tav tm="100000">
                                          <p:val>
                                            <p:strVal val="#ppt_w"/>
                                          </p:val>
                                        </p:tav>
                                      </p:tavLst>
                                    </p:anim>
                                    <p:anim calcmode="lin" valueType="num">
                                      <p:cBhvr>
                                        <p:cTn id="226" dur="500" fill="hold"/>
                                        <p:tgtEl>
                                          <p:spTgt spid="6209"/>
                                        </p:tgtEl>
                                        <p:attrNameLst>
                                          <p:attrName>ppt_h</p:attrName>
                                        </p:attrNameLst>
                                      </p:cBhvr>
                                      <p:tavLst>
                                        <p:tav tm="0">
                                          <p:val>
                                            <p:strVal val="(6*min(max(#ppt_w*#ppt_h,.3),1)-7.4)/-.7*#ppt_h"/>
                                          </p:val>
                                        </p:tav>
                                        <p:tav tm="100000">
                                          <p:val>
                                            <p:strVal val="#ppt_h"/>
                                          </p:val>
                                        </p:tav>
                                      </p:tavLst>
                                    </p:anim>
                                    <p:anim calcmode="lin" valueType="num">
                                      <p:cBhvr>
                                        <p:cTn id="227" dur="500" fill="hold"/>
                                        <p:tgtEl>
                                          <p:spTgt spid="6209"/>
                                        </p:tgtEl>
                                        <p:attrNameLst>
                                          <p:attrName>ppt_x</p:attrName>
                                        </p:attrNameLst>
                                      </p:cBhvr>
                                      <p:tavLst>
                                        <p:tav tm="0">
                                          <p:val>
                                            <p:fltVal val="0.5"/>
                                          </p:val>
                                        </p:tav>
                                        <p:tav tm="100000">
                                          <p:val>
                                            <p:strVal val="#ppt_x"/>
                                          </p:val>
                                        </p:tav>
                                      </p:tavLst>
                                    </p:anim>
                                    <p:anim calcmode="lin" valueType="num">
                                      <p:cBhvr>
                                        <p:cTn id="228" dur="500" fill="hold"/>
                                        <p:tgtEl>
                                          <p:spTgt spid="6209"/>
                                        </p:tgtEl>
                                        <p:attrNameLst>
                                          <p:attrName>ppt_y</p:attrName>
                                        </p:attrNameLst>
                                      </p:cBhvr>
                                      <p:tavLst>
                                        <p:tav tm="0">
                                          <p:val>
                                            <p:strVal val="1+(6*min(max(#ppt_w*#ppt_h,.3),1)-7.4)/-.7*#ppt_h/2"/>
                                          </p:val>
                                        </p:tav>
                                        <p:tav tm="100000">
                                          <p:val>
                                            <p:strVal val="#ppt_y"/>
                                          </p:val>
                                        </p:tav>
                                      </p:tavLst>
                                    </p:anim>
                                  </p:childTnLst>
                                </p:cTn>
                              </p:par>
                            </p:childTnLst>
                          </p:cTn>
                        </p:par>
                        <p:par>
                          <p:cTn id="229" fill="hold" nodeType="afterGroup">
                            <p:stCondLst>
                              <p:cond delay="17500"/>
                            </p:stCondLst>
                            <p:childTnLst>
                              <p:par>
                                <p:cTn id="230" presetID="23" presetClass="entr" presetSubtype="36" fill="hold" nodeType="afterEffect">
                                  <p:stCondLst>
                                    <p:cond delay="0"/>
                                  </p:stCondLst>
                                  <p:childTnLst>
                                    <p:set>
                                      <p:cBhvr>
                                        <p:cTn id="231" dur="1" fill="hold">
                                          <p:stCondLst>
                                            <p:cond delay="0"/>
                                          </p:stCondLst>
                                        </p:cTn>
                                        <p:tgtEl>
                                          <p:spTgt spid="6257"/>
                                        </p:tgtEl>
                                        <p:attrNameLst>
                                          <p:attrName>style.visibility</p:attrName>
                                        </p:attrNameLst>
                                      </p:cBhvr>
                                      <p:to>
                                        <p:strVal val="visible"/>
                                      </p:to>
                                    </p:set>
                                    <p:anim calcmode="lin" valueType="num">
                                      <p:cBhvr>
                                        <p:cTn id="232" dur="500" fill="hold"/>
                                        <p:tgtEl>
                                          <p:spTgt spid="6257"/>
                                        </p:tgtEl>
                                        <p:attrNameLst>
                                          <p:attrName>ppt_w</p:attrName>
                                        </p:attrNameLst>
                                      </p:cBhvr>
                                      <p:tavLst>
                                        <p:tav tm="0">
                                          <p:val>
                                            <p:strVal val="(6*min(max(#ppt_w*#ppt_h,.3),1)-7.4)/-.7*#ppt_w"/>
                                          </p:val>
                                        </p:tav>
                                        <p:tav tm="100000">
                                          <p:val>
                                            <p:strVal val="#ppt_w"/>
                                          </p:val>
                                        </p:tav>
                                      </p:tavLst>
                                    </p:anim>
                                    <p:anim calcmode="lin" valueType="num">
                                      <p:cBhvr>
                                        <p:cTn id="233" dur="500" fill="hold"/>
                                        <p:tgtEl>
                                          <p:spTgt spid="6257"/>
                                        </p:tgtEl>
                                        <p:attrNameLst>
                                          <p:attrName>ppt_h</p:attrName>
                                        </p:attrNameLst>
                                      </p:cBhvr>
                                      <p:tavLst>
                                        <p:tav tm="0">
                                          <p:val>
                                            <p:strVal val="(6*min(max(#ppt_w*#ppt_h,.3),1)-7.4)/-.7*#ppt_h"/>
                                          </p:val>
                                        </p:tav>
                                        <p:tav tm="100000">
                                          <p:val>
                                            <p:strVal val="#ppt_h"/>
                                          </p:val>
                                        </p:tav>
                                      </p:tavLst>
                                    </p:anim>
                                    <p:anim calcmode="lin" valueType="num">
                                      <p:cBhvr>
                                        <p:cTn id="234" dur="500" fill="hold"/>
                                        <p:tgtEl>
                                          <p:spTgt spid="6257"/>
                                        </p:tgtEl>
                                        <p:attrNameLst>
                                          <p:attrName>ppt_x</p:attrName>
                                        </p:attrNameLst>
                                      </p:cBhvr>
                                      <p:tavLst>
                                        <p:tav tm="0">
                                          <p:val>
                                            <p:fltVal val="0.5"/>
                                          </p:val>
                                        </p:tav>
                                        <p:tav tm="100000">
                                          <p:val>
                                            <p:strVal val="#ppt_x"/>
                                          </p:val>
                                        </p:tav>
                                      </p:tavLst>
                                    </p:anim>
                                    <p:anim calcmode="lin" valueType="num">
                                      <p:cBhvr>
                                        <p:cTn id="235" dur="500" fill="hold"/>
                                        <p:tgtEl>
                                          <p:spTgt spid="6257"/>
                                        </p:tgtEl>
                                        <p:attrNameLst>
                                          <p:attrName>ppt_y</p:attrName>
                                        </p:attrNameLst>
                                      </p:cBhvr>
                                      <p:tavLst>
                                        <p:tav tm="0">
                                          <p:val>
                                            <p:strVal val="1+(6*min(max(#ppt_w*#ppt_h,.3),1)-7.4)/-.7*#ppt_h/2"/>
                                          </p:val>
                                        </p:tav>
                                        <p:tav tm="100000">
                                          <p:val>
                                            <p:strVal val="#ppt_y"/>
                                          </p:val>
                                        </p:tav>
                                      </p:tavLst>
                                    </p:anim>
                                  </p:childTnLst>
                                </p:cTn>
                              </p:par>
                            </p:childTnLst>
                          </p:cTn>
                        </p:par>
                        <p:par>
                          <p:cTn id="236" fill="hold" nodeType="afterGroup">
                            <p:stCondLst>
                              <p:cond delay="18000"/>
                            </p:stCondLst>
                            <p:childTnLst>
                              <p:par>
                                <p:cTn id="237" presetID="23" presetClass="entr" presetSubtype="36" fill="hold" nodeType="afterEffect">
                                  <p:stCondLst>
                                    <p:cond delay="0"/>
                                  </p:stCondLst>
                                  <p:childTnLst>
                                    <p:set>
                                      <p:cBhvr>
                                        <p:cTn id="238" dur="1" fill="hold">
                                          <p:stCondLst>
                                            <p:cond delay="0"/>
                                          </p:stCondLst>
                                        </p:cTn>
                                        <p:tgtEl>
                                          <p:spTgt spid="6260"/>
                                        </p:tgtEl>
                                        <p:attrNameLst>
                                          <p:attrName>style.visibility</p:attrName>
                                        </p:attrNameLst>
                                      </p:cBhvr>
                                      <p:to>
                                        <p:strVal val="visible"/>
                                      </p:to>
                                    </p:set>
                                    <p:anim calcmode="lin" valueType="num">
                                      <p:cBhvr>
                                        <p:cTn id="239" dur="500" fill="hold"/>
                                        <p:tgtEl>
                                          <p:spTgt spid="6260"/>
                                        </p:tgtEl>
                                        <p:attrNameLst>
                                          <p:attrName>ppt_w</p:attrName>
                                        </p:attrNameLst>
                                      </p:cBhvr>
                                      <p:tavLst>
                                        <p:tav tm="0">
                                          <p:val>
                                            <p:strVal val="(6*min(max(#ppt_w*#ppt_h,.3),1)-7.4)/-.7*#ppt_w"/>
                                          </p:val>
                                        </p:tav>
                                        <p:tav tm="100000">
                                          <p:val>
                                            <p:strVal val="#ppt_w"/>
                                          </p:val>
                                        </p:tav>
                                      </p:tavLst>
                                    </p:anim>
                                    <p:anim calcmode="lin" valueType="num">
                                      <p:cBhvr>
                                        <p:cTn id="240" dur="500" fill="hold"/>
                                        <p:tgtEl>
                                          <p:spTgt spid="6260"/>
                                        </p:tgtEl>
                                        <p:attrNameLst>
                                          <p:attrName>ppt_h</p:attrName>
                                        </p:attrNameLst>
                                      </p:cBhvr>
                                      <p:tavLst>
                                        <p:tav tm="0">
                                          <p:val>
                                            <p:strVal val="(6*min(max(#ppt_w*#ppt_h,.3),1)-7.4)/-.7*#ppt_h"/>
                                          </p:val>
                                        </p:tav>
                                        <p:tav tm="100000">
                                          <p:val>
                                            <p:strVal val="#ppt_h"/>
                                          </p:val>
                                        </p:tav>
                                      </p:tavLst>
                                    </p:anim>
                                    <p:anim calcmode="lin" valueType="num">
                                      <p:cBhvr>
                                        <p:cTn id="241" dur="500" fill="hold"/>
                                        <p:tgtEl>
                                          <p:spTgt spid="6260"/>
                                        </p:tgtEl>
                                        <p:attrNameLst>
                                          <p:attrName>ppt_x</p:attrName>
                                        </p:attrNameLst>
                                      </p:cBhvr>
                                      <p:tavLst>
                                        <p:tav tm="0">
                                          <p:val>
                                            <p:fltVal val="0.5"/>
                                          </p:val>
                                        </p:tav>
                                        <p:tav tm="100000">
                                          <p:val>
                                            <p:strVal val="#ppt_x"/>
                                          </p:val>
                                        </p:tav>
                                      </p:tavLst>
                                    </p:anim>
                                    <p:anim calcmode="lin" valueType="num">
                                      <p:cBhvr>
                                        <p:cTn id="242" dur="500" fill="hold"/>
                                        <p:tgtEl>
                                          <p:spTgt spid="6260"/>
                                        </p:tgtEl>
                                        <p:attrNameLst>
                                          <p:attrName>ppt_y</p:attrName>
                                        </p:attrNameLst>
                                      </p:cBhvr>
                                      <p:tavLst>
                                        <p:tav tm="0">
                                          <p:val>
                                            <p:strVal val="1+(6*min(max(#ppt_w*#ppt_h,.3),1)-7.4)/-.7*#ppt_h/2"/>
                                          </p:val>
                                        </p:tav>
                                        <p:tav tm="100000">
                                          <p:val>
                                            <p:strVal val="#ppt_y"/>
                                          </p:val>
                                        </p:tav>
                                      </p:tavLst>
                                    </p:anim>
                                  </p:childTnLst>
                                </p:cTn>
                              </p:par>
                            </p:childTnLst>
                          </p:cTn>
                        </p:par>
                        <p:par>
                          <p:cTn id="243" fill="hold" nodeType="afterGroup">
                            <p:stCondLst>
                              <p:cond delay="18500"/>
                            </p:stCondLst>
                            <p:childTnLst>
                              <p:par>
                                <p:cTn id="244" presetID="23" presetClass="entr" presetSubtype="36" fill="hold" nodeType="afterEffect">
                                  <p:stCondLst>
                                    <p:cond delay="0"/>
                                  </p:stCondLst>
                                  <p:childTnLst>
                                    <p:set>
                                      <p:cBhvr>
                                        <p:cTn id="245" dur="1" fill="hold">
                                          <p:stCondLst>
                                            <p:cond delay="0"/>
                                          </p:stCondLst>
                                        </p:cTn>
                                        <p:tgtEl>
                                          <p:spTgt spid="6302"/>
                                        </p:tgtEl>
                                        <p:attrNameLst>
                                          <p:attrName>style.visibility</p:attrName>
                                        </p:attrNameLst>
                                      </p:cBhvr>
                                      <p:to>
                                        <p:strVal val="visible"/>
                                      </p:to>
                                    </p:set>
                                    <p:anim calcmode="lin" valueType="num">
                                      <p:cBhvr>
                                        <p:cTn id="246" dur="500" fill="hold"/>
                                        <p:tgtEl>
                                          <p:spTgt spid="6302"/>
                                        </p:tgtEl>
                                        <p:attrNameLst>
                                          <p:attrName>ppt_w</p:attrName>
                                        </p:attrNameLst>
                                      </p:cBhvr>
                                      <p:tavLst>
                                        <p:tav tm="0">
                                          <p:val>
                                            <p:strVal val="(6*min(max(#ppt_w*#ppt_h,.3),1)-7.4)/-.7*#ppt_w"/>
                                          </p:val>
                                        </p:tav>
                                        <p:tav tm="100000">
                                          <p:val>
                                            <p:strVal val="#ppt_w"/>
                                          </p:val>
                                        </p:tav>
                                      </p:tavLst>
                                    </p:anim>
                                    <p:anim calcmode="lin" valueType="num">
                                      <p:cBhvr>
                                        <p:cTn id="247" dur="500" fill="hold"/>
                                        <p:tgtEl>
                                          <p:spTgt spid="6302"/>
                                        </p:tgtEl>
                                        <p:attrNameLst>
                                          <p:attrName>ppt_h</p:attrName>
                                        </p:attrNameLst>
                                      </p:cBhvr>
                                      <p:tavLst>
                                        <p:tav tm="0">
                                          <p:val>
                                            <p:strVal val="(6*min(max(#ppt_w*#ppt_h,.3),1)-7.4)/-.7*#ppt_h"/>
                                          </p:val>
                                        </p:tav>
                                        <p:tav tm="100000">
                                          <p:val>
                                            <p:strVal val="#ppt_h"/>
                                          </p:val>
                                        </p:tav>
                                      </p:tavLst>
                                    </p:anim>
                                    <p:anim calcmode="lin" valueType="num">
                                      <p:cBhvr>
                                        <p:cTn id="248" dur="500" fill="hold"/>
                                        <p:tgtEl>
                                          <p:spTgt spid="6302"/>
                                        </p:tgtEl>
                                        <p:attrNameLst>
                                          <p:attrName>ppt_x</p:attrName>
                                        </p:attrNameLst>
                                      </p:cBhvr>
                                      <p:tavLst>
                                        <p:tav tm="0">
                                          <p:val>
                                            <p:fltVal val="0.5"/>
                                          </p:val>
                                        </p:tav>
                                        <p:tav tm="100000">
                                          <p:val>
                                            <p:strVal val="#ppt_x"/>
                                          </p:val>
                                        </p:tav>
                                      </p:tavLst>
                                    </p:anim>
                                    <p:anim calcmode="lin" valueType="num">
                                      <p:cBhvr>
                                        <p:cTn id="249" dur="500" fill="hold"/>
                                        <p:tgtEl>
                                          <p:spTgt spid="6302"/>
                                        </p:tgtEl>
                                        <p:attrNameLst>
                                          <p:attrName>ppt_y</p:attrName>
                                        </p:attrNameLst>
                                      </p:cBhvr>
                                      <p:tavLst>
                                        <p:tav tm="0">
                                          <p:val>
                                            <p:strVal val="1+(6*min(max(#ppt_w*#ppt_h,.3),1)-7.4)/-.7*#ppt_h/2"/>
                                          </p:val>
                                        </p:tav>
                                        <p:tav tm="100000">
                                          <p:val>
                                            <p:strVal val="#ppt_y"/>
                                          </p:val>
                                        </p:tav>
                                      </p:tavLst>
                                    </p:anim>
                                  </p:childTnLst>
                                </p:cTn>
                              </p:par>
                            </p:childTnLst>
                          </p:cTn>
                        </p:par>
                        <p:par>
                          <p:cTn id="250" fill="hold" nodeType="afterGroup">
                            <p:stCondLst>
                              <p:cond delay="19000"/>
                            </p:stCondLst>
                            <p:childTnLst>
                              <p:par>
                                <p:cTn id="251" presetID="23" presetClass="entr" presetSubtype="36" fill="hold" nodeType="afterEffect">
                                  <p:stCondLst>
                                    <p:cond delay="0"/>
                                  </p:stCondLst>
                                  <p:childTnLst>
                                    <p:set>
                                      <p:cBhvr>
                                        <p:cTn id="252" dur="1" fill="hold">
                                          <p:stCondLst>
                                            <p:cond delay="0"/>
                                          </p:stCondLst>
                                        </p:cTn>
                                        <p:tgtEl>
                                          <p:spTgt spid="6299"/>
                                        </p:tgtEl>
                                        <p:attrNameLst>
                                          <p:attrName>style.visibility</p:attrName>
                                        </p:attrNameLst>
                                      </p:cBhvr>
                                      <p:to>
                                        <p:strVal val="visible"/>
                                      </p:to>
                                    </p:set>
                                    <p:anim calcmode="lin" valueType="num">
                                      <p:cBhvr>
                                        <p:cTn id="253" dur="500" fill="hold"/>
                                        <p:tgtEl>
                                          <p:spTgt spid="6299"/>
                                        </p:tgtEl>
                                        <p:attrNameLst>
                                          <p:attrName>ppt_w</p:attrName>
                                        </p:attrNameLst>
                                      </p:cBhvr>
                                      <p:tavLst>
                                        <p:tav tm="0">
                                          <p:val>
                                            <p:strVal val="(6*min(max(#ppt_w*#ppt_h,.3),1)-7.4)/-.7*#ppt_w"/>
                                          </p:val>
                                        </p:tav>
                                        <p:tav tm="100000">
                                          <p:val>
                                            <p:strVal val="#ppt_w"/>
                                          </p:val>
                                        </p:tav>
                                      </p:tavLst>
                                    </p:anim>
                                    <p:anim calcmode="lin" valueType="num">
                                      <p:cBhvr>
                                        <p:cTn id="254" dur="500" fill="hold"/>
                                        <p:tgtEl>
                                          <p:spTgt spid="6299"/>
                                        </p:tgtEl>
                                        <p:attrNameLst>
                                          <p:attrName>ppt_h</p:attrName>
                                        </p:attrNameLst>
                                      </p:cBhvr>
                                      <p:tavLst>
                                        <p:tav tm="0">
                                          <p:val>
                                            <p:strVal val="(6*min(max(#ppt_w*#ppt_h,.3),1)-7.4)/-.7*#ppt_h"/>
                                          </p:val>
                                        </p:tav>
                                        <p:tav tm="100000">
                                          <p:val>
                                            <p:strVal val="#ppt_h"/>
                                          </p:val>
                                        </p:tav>
                                      </p:tavLst>
                                    </p:anim>
                                    <p:anim calcmode="lin" valueType="num">
                                      <p:cBhvr>
                                        <p:cTn id="255" dur="500" fill="hold"/>
                                        <p:tgtEl>
                                          <p:spTgt spid="6299"/>
                                        </p:tgtEl>
                                        <p:attrNameLst>
                                          <p:attrName>ppt_x</p:attrName>
                                        </p:attrNameLst>
                                      </p:cBhvr>
                                      <p:tavLst>
                                        <p:tav tm="0">
                                          <p:val>
                                            <p:fltVal val="0.5"/>
                                          </p:val>
                                        </p:tav>
                                        <p:tav tm="100000">
                                          <p:val>
                                            <p:strVal val="#ppt_x"/>
                                          </p:val>
                                        </p:tav>
                                      </p:tavLst>
                                    </p:anim>
                                    <p:anim calcmode="lin" valueType="num">
                                      <p:cBhvr>
                                        <p:cTn id="256" dur="500" fill="hold"/>
                                        <p:tgtEl>
                                          <p:spTgt spid="6299"/>
                                        </p:tgtEl>
                                        <p:attrNameLst>
                                          <p:attrName>ppt_y</p:attrName>
                                        </p:attrNameLst>
                                      </p:cBhvr>
                                      <p:tavLst>
                                        <p:tav tm="0">
                                          <p:val>
                                            <p:strVal val="1+(6*min(max(#ppt_w*#ppt_h,.3),1)-7.4)/-.7*#ppt_h/2"/>
                                          </p:val>
                                        </p:tav>
                                        <p:tav tm="100000">
                                          <p:val>
                                            <p:strVal val="#ppt_y"/>
                                          </p:val>
                                        </p:tav>
                                      </p:tavLst>
                                    </p:anim>
                                  </p:childTnLst>
                                </p:cTn>
                              </p:par>
                            </p:childTnLst>
                          </p:cTn>
                        </p:par>
                        <p:par>
                          <p:cTn id="257" fill="hold" nodeType="afterGroup">
                            <p:stCondLst>
                              <p:cond delay="19500"/>
                            </p:stCondLst>
                            <p:childTnLst>
                              <p:par>
                                <p:cTn id="258" presetID="23" presetClass="entr" presetSubtype="36" fill="hold" nodeType="afterEffect">
                                  <p:stCondLst>
                                    <p:cond delay="0"/>
                                  </p:stCondLst>
                                  <p:childTnLst>
                                    <p:set>
                                      <p:cBhvr>
                                        <p:cTn id="259" dur="1" fill="hold">
                                          <p:stCondLst>
                                            <p:cond delay="0"/>
                                          </p:stCondLst>
                                        </p:cTn>
                                        <p:tgtEl>
                                          <p:spTgt spid="6296"/>
                                        </p:tgtEl>
                                        <p:attrNameLst>
                                          <p:attrName>style.visibility</p:attrName>
                                        </p:attrNameLst>
                                      </p:cBhvr>
                                      <p:to>
                                        <p:strVal val="visible"/>
                                      </p:to>
                                    </p:set>
                                    <p:anim calcmode="lin" valueType="num">
                                      <p:cBhvr>
                                        <p:cTn id="260" dur="500" fill="hold"/>
                                        <p:tgtEl>
                                          <p:spTgt spid="6296"/>
                                        </p:tgtEl>
                                        <p:attrNameLst>
                                          <p:attrName>ppt_w</p:attrName>
                                        </p:attrNameLst>
                                      </p:cBhvr>
                                      <p:tavLst>
                                        <p:tav tm="0">
                                          <p:val>
                                            <p:strVal val="(6*min(max(#ppt_w*#ppt_h,.3),1)-7.4)/-.7*#ppt_w"/>
                                          </p:val>
                                        </p:tav>
                                        <p:tav tm="100000">
                                          <p:val>
                                            <p:strVal val="#ppt_w"/>
                                          </p:val>
                                        </p:tav>
                                      </p:tavLst>
                                    </p:anim>
                                    <p:anim calcmode="lin" valueType="num">
                                      <p:cBhvr>
                                        <p:cTn id="261" dur="500" fill="hold"/>
                                        <p:tgtEl>
                                          <p:spTgt spid="6296"/>
                                        </p:tgtEl>
                                        <p:attrNameLst>
                                          <p:attrName>ppt_h</p:attrName>
                                        </p:attrNameLst>
                                      </p:cBhvr>
                                      <p:tavLst>
                                        <p:tav tm="0">
                                          <p:val>
                                            <p:strVal val="(6*min(max(#ppt_w*#ppt_h,.3),1)-7.4)/-.7*#ppt_h"/>
                                          </p:val>
                                        </p:tav>
                                        <p:tav tm="100000">
                                          <p:val>
                                            <p:strVal val="#ppt_h"/>
                                          </p:val>
                                        </p:tav>
                                      </p:tavLst>
                                    </p:anim>
                                    <p:anim calcmode="lin" valueType="num">
                                      <p:cBhvr>
                                        <p:cTn id="262" dur="500" fill="hold"/>
                                        <p:tgtEl>
                                          <p:spTgt spid="6296"/>
                                        </p:tgtEl>
                                        <p:attrNameLst>
                                          <p:attrName>ppt_x</p:attrName>
                                        </p:attrNameLst>
                                      </p:cBhvr>
                                      <p:tavLst>
                                        <p:tav tm="0">
                                          <p:val>
                                            <p:fltVal val="0.5"/>
                                          </p:val>
                                        </p:tav>
                                        <p:tav tm="100000">
                                          <p:val>
                                            <p:strVal val="#ppt_x"/>
                                          </p:val>
                                        </p:tav>
                                      </p:tavLst>
                                    </p:anim>
                                    <p:anim calcmode="lin" valueType="num">
                                      <p:cBhvr>
                                        <p:cTn id="263" dur="500" fill="hold"/>
                                        <p:tgtEl>
                                          <p:spTgt spid="6296"/>
                                        </p:tgtEl>
                                        <p:attrNameLst>
                                          <p:attrName>ppt_y</p:attrName>
                                        </p:attrNameLst>
                                      </p:cBhvr>
                                      <p:tavLst>
                                        <p:tav tm="0">
                                          <p:val>
                                            <p:strVal val="1+(6*min(max(#ppt_w*#ppt_h,.3),1)-7.4)/-.7*#ppt_h/2"/>
                                          </p:val>
                                        </p:tav>
                                        <p:tav tm="100000">
                                          <p:val>
                                            <p:strVal val="#ppt_y"/>
                                          </p:val>
                                        </p:tav>
                                      </p:tavLst>
                                    </p:anim>
                                  </p:childTnLst>
                                </p:cTn>
                              </p:par>
                            </p:childTnLst>
                          </p:cTn>
                        </p:par>
                        <p:par>
                          <p:cTn id="264" fill="hold" nodeType="afterGroup">
                            <p:stCondLst>
                              <p:cond delay="20000"/>
                            </p:stCondLst>
                            <p:childTnLst>
                              <p:par>
                                <p:cTn id="265" presetID="23" presetClass="entr" presetSubtype="36" fill="hold" nodeType="afterEffect">
                                  <p:stCondLst>
                                    <p:cond delay="0"/>
                                  </p:stCondLst>
                                  <p:childTnLst>
                                    <p:set>
                                      <p:cBhvr>
                                        <p:cTn id="266" dur="1" fill="hold">
                                          <p:stCondLst>
                                            <p:cond delay="0"/>
                                          </p:stCondLst>
                                        </p:cTn>
                                        <p:tgtEl>
                                          <p:spTgt spid="6293"/>
                                        </p:tgtEl>
                                        <p:attrNameLst>
                                          <p:attrName>style.visibility</p:attrName>
                                        </p:attrNameLst>
                                      </p:cBhvr>
                                      <p:to>
                                        <p:strVal val="visible"/>
                                      </p:to>
                                    </p:set>
                                    <p:anim calcmode="lin" valueType="num">
                                      <p:cBhvr>
                                        <p:cTn id="267" dur="500" fill="hold"/>
                                        <p:tgtEl>
                                          <p:spTgt spid="6293"/>
                                        </p:tgtEl>
                                        <p:attrNameLst>
                                          <p:attrName>ppt_w</p:attrName>
                                        </p:attrNameLst>
                                      </p:cBhvr>
                                      <p:tavLst>
                                        <p:tav tm="0">
                                          <p:val>
                                            <p:strVal val="(6*min(max(#ppt_w*#ppt_h,.3),1)-7.4)/-.7*#ppt_w"/>
                                          </p:val>
                                        </p:tav>
                                        <p:tav tm="100000">
                                          <p:val>
                                            <p:strVal val="#ppt_w"/>
                                          </p:val>
                                        </p:tav>
                                      </p:tavLst>
                                    </p:anim>
                                    <p:anim calcmode="lin" valueType="num">
                                      <p:cBhvr>
                                        <p:cTn id="268" dur="500" fill="hold"/>
                                        <p:tgtEl>
                                          <p:spTgt spid="6293"/>
                                        </p:tgtEl>
                                        <p:attrNameLst>
                                          <p:attrName>ppt_h</p:attrName>
                                        </p:attrNameLst>
                                      </p:cBhvr>
                                      <p:tavLst>
                                        <p:tav tm="0">
                                          <p:val>
                                            <p:strVal val="(6*min(max(#ppt_w*#ppt_h,.3),1)-7.4)/-.7*#ppt_h"/>
                                          </p:val>
                                        </p:tav>
                                        <p:tav tm="100000">
                                          <p:val>
                                            <p:strVal val="#ppt_h"/>
                                          </p:val>
                                        </p:tav>
                                      </p:tavLst>
                                    </p:anim>
                                    <p:anim calcmode="lin" valueType="num">
                                      <p:cBhvr>
                                        <p:cTn id="269" dur="500" fill="hold"/>
                                        <p:tgtEl>
                                          <p:spTgt spid="6293"/>
                                        </p:tgtEl>
                                        <p:attrNameLst>
                                          <p:attrName>ppt_x</p:attrName>
                                        </p:attrNameLst>
                                      </p:cBhvr>
                                      <p:tavLst>
                                        <p:tav tm="0">
                                          <p:val>
                                            <p:fltVal val="0.5"/>
                                          </p:val>
                                        </p:tav>
                                        <p:tav tm="100000">
                                          <p:val>
                                            <p:strVal val="#ppt_x"/>
                                          </p:val>
                                        </p:tav>
                                      </p:tavLst>
                                    </p:anim>
                                    <p:anim calcmode="lin" valueType="num">
                                      <p:cBhvr>
                                        <p:cTn id="270" dur="500" fill="hold"/>
                                        <p:tgtEl>
                                          <p:spTgt spid="6293"/>
                                        </p:tgtEl>
                                        <p:attrNameLst>
                                          <p:attrName>ppt_y</p:attrName>
                                        </p:attrNameLst>
                                      </p:cBhvr>
                                      <p:tavLst>
                                        <p:tav tm="0">
                                          <p:val>
                                            <p:strVal val="1+(6*min(max(#ppt_w*#ppt_h,.3),1)-7.4)/-.7*#ppt_h/2"/>
                                          </p:val>
                                        </p:tav>
                                        <p:tav tm="100000">
                                          <p:val>
                                            <p:strVal val="#ppt_y"/>
                                          </p:val>
                                        </p:tav>
                                      </p:tavLst>
                                    </p:anim>
                                  </p:childTnLst>
                                </p:cTn>
                              </p:par>
                            </p:childTnLst>
                          </p:cTn>
                        </p:par>
                        <p:par>
                          <p:cTn id="271" fill="hold" nodeType="afterGroup">
                            <p:stCondLst>
                              <p:cond delay="20500"/>
                            </p:stCondLst>
                            <p:childTnLst>
                              <p:par>
                                <p:cTn id="272" presetID="23" presetClass="entr" presetSubtype="36" fill="hold" nodeType="afterEffect">
                                  <p:stCondLst>
                                    <p:cond delay="0"/>
                                  </p:stCondLst>
                                  <p:childTnLst>
                                    <p:set>
                                      <p:cBhvr>
                                        <p:cTn id="273" dur="1" fill="hold">
                                          <p:stCondLst>
                                            <p:cond delay="0"/>
                                          </p:stCondLst>
                                        </p:cTn>
                                        <p:tgtEl>
                                          <p:spTgt spid="6290"/>
                                        </p:tgtEl>
                                        <p:attrNameLst>
                                          <p:attrName>style.visibility</p:attrName>
                                        </p:attrNameLst>
                                      </p:cBhvr>
                                      <p:to>
                                        <p:strVal val="visible"/>
                                      </p:to>
                                    </p:set>
                                    <p:anim calcmode="lin" valueType="num">
                                      <p:cBhvr>
                                        <p:cTn id="274" dur="500" fill="hold"/>
                                        <p:tgtEl>
                                          <p:spTgt spid="6290"/>
                                        </p:tgtEl>
                                        <p:attrNameLst>
                                          <p:attrName>ppt_w</p:attrName>
                                        </p:attrNameLst>
                                      </p:cBhvr>
                                      <p:tavLst>
                                        <p:tav tm="0">
                                          <p:val>
                                            <p:strVal val="(6*min(max(#ppt_w*#ppt_h,.3),1)-7.4)/-.7*#ppt_w"/>
                                          </p:val>
                                        </p:tav>
                                        <p:tav tm="100000">
                                          <p:val>
                                            <p:strVal val="#ppt_w"/>
                                          </p:val>
                                        </p:tav>
                                      </p:tavLst>
                                    </p:anim>
                                    <p:anim calcmode="lin" valueType="num">
                                      <p:cBhvr>
                                        <p:cTn id="275" dur="500" fill="hold"/>
                                        <p:tgtEl>
                                          <p:spTgt spid="6290"/>
                                        </p:tgtEl>
                                        <p:attrNameLst>
                                          <p:attrName>ppt_h</p:attrName>
                                        </p:attrNameLst>
                                      </p:cBhvr>
                                      <p:tavLst>
                                        <p:tav tm="0">
                                          <p:val>
                                            <p:strVal val="(6*min(max(#ppt_w*#ppt_h,.3),1)-7.4)/-.7*#ppt_h"/>
                                          </p:val>
                                        </p:tav>
                                        <p:tav tm="100000">
                                          <p:val>
                                            <p:strVal val="#ppt_h"/>
                                          </p:val>
                                        </p:tav>
                                      </p:tavLst>
                                    </p:anim>
                                    <p:anim calcmode="lin" valueType="num">
                                      <p:cBhvr>
                                        <p:cTn id="276" dur="500" fill="hold"/>
                                        <p:tgtEl>
                                          <p:spTgt spid="6290"/>
                                        </p:tgtEl>
                                        <p:attrNameLst>
                                          <p:attrName>ppt_x</p:attrName>
                                        </p:attrNameLst>
                                      </p:cBhvr>
                                      <p:tavLst>
                                        <p:tav tm="0">
                                          <p:val>
                                            <p:fltVal val="0.5"/>
                                          </p:val>
                                        </p:tav>
                                        <p:tav tm="100000">
                                          <p:val>
                                            <p:strVal val="#ppt_x"/>
                                          </p:val>
                                        </p:tav>
                                      </p:tavLst>
                                    </p:anim>
                                    <p:anim calcmode="lin" valueType="num">
                                      <p:cBhvr>
                                        <p:cTn id="277" dur="500" fill="hold"/>
                                        <p:tgtEl>
                                          <p:spTgt spid="6290"/>
                                        </p:tgtEl>
                                        <p:attrNameLst>
                                          <p:attrName>ppt_y</p:attrName>
                                        </p:attrNameLst>
                                      </p:cBhvr>
                                      <p:tavLst>
                                        <p:tav tm="0">
                                          <p:val>
                                            <p:strVal val="1+(6*min(max(#ppt_w*#ppt_h,.3),1)-7.4)/-.7*#ppt_h/2"/>
                                          </p:val>
                                        </p:tav>
                                        <p:tav tm="100000">
                                          <p:val>
                                            <p:strVal val="#ppt_y"/>
                                          </p:val>
                                        </p:tav>
                                      </p:tavLst>
                                    </p:anim>
                                  </p:childTnLst>
                                </p:cTn>
                              </p:par>
                            </p:childTnLst>
                          </p:cTn>
                        </p:par>
                        <p:par>
                          <p:cTn id="278" fill="hold" nodeType="afterGroup">
                            <p:stCondLst>
                              <p:cond delay="21000"/>
                            </p:stCondLst>
                            <p:childTnLst>
                              <p:par>
                                <p:cTn id="279" presetID="23" presetClass="entr" presetSubtype="36" fill="hold" nodeType="afterEffect">
                                  <p:stCondLst>
                                    <p:cond delay="0"/>
                                  </p:stCondLst>
                                  <p:childTnLst>
                                    <p:set>
                                      <p:cBhvr>
                                        <p:cTn id="280" dur="1" fill="hold">
                                          <p:stCondLst>
                                            <p:cond delay="0"/>
                                          </p:stCondLst>
                                        </p:cTn>
                                        <p:tgtEl>
                                          <p:spTgt spid="6287"/>
                                        </p:tgtEl>
                                        <p:attrNameLst>
                                          <p:attrName>style.visibility</p:attrName>
                                        </p:attrNameLst>
                                      </p:cBhvr>
                                      <p:to>
                                        <p:strVal val="visible"/>
                                      </p:to>
                                    </p:set>
                                    <p:anim calcmode="lin" valueType="num">
                                      <p:cBhvr>
                                        <p:cTn id="281" dur="500" fill="hold"/>
                                        <p:tgtEl>
                                          <p:spTgt spid="6287"/>
                                        </p:tgtEl>
                                        <p:attrNameLst>
                                          <p:attrName>ppt_w</p:attrName>
                                        </p:attrNameLst>
                                      </p:cBhvr>
                                      <p:tavLst>
                                        <p:tav tm="0">
                                          <p:val>
                                            <p:strVal val="(6*min(max(#ppt_w*#ppt_h,.3),1)-7.4)/-.7*#ppt_w"/>
                                          </p:val>
                                        </p:tav>
                                        <p:tav tm="100000">
                                          <p:val>
                                            <p:strVal val="#ppt_w"/>
                                          </p:val>
                                        </p:tav>
                                      </p:tavLst>
                                    </p:anim>
                                    <p:anim calcmode="lin" valueType="num">
                                      <p:cBhvr>
                                        <p:cTn id="282" dur="500" fill="hold"/>
                                        <p:tgtEl>
                                          <p:spTgt spid="6287"/>
                                        </p:tgtEl>
                                        <p:attrNameLst>
                                          <p:attrName>ppt_h</p:attrName>
                                        </p:attrNameLst>
                                      </p:cBhvr>
                                      <p:tavLst>
                                        <p:tav tm="0">
                                          <p:val>
                                            <p:strVal val="(6*min(max(#ppt_w*#ppt_h,.3),1)-7.4)/-.7*#ppt_h"/>
                                          </p:val>
                                        </p:tav>
                                        <p:tav tm="100000">
                                          <p:val>
                                            <p:strVal val="#ppt_h"/>
                                          </p:val>
                                        </p:tav>
                                      </p:tavLst>
                                    </p:anim>
                                    <p:anim calcmode="lin" valueType="num">
                                      <p:cBhvr>
                                        <p:cTn id="283" dur="500" fill="hold"/>
                                        <p:tgtEl>
                                          <p:spTgt spid="6287"/>
                                        </p:tgtEl>
                                        <p:attrNameLst>
                                          <p:attrName>ppt_x</p:attrName>
                                        </p:attrNameLst>
                                      </p:cBhvr>
                                      <p:tavLst>
                                        <p:tav tm="0">
                                          <p:val>
                                            <p:fltVal val="0.5"/>
                                          </p:val>
                                        </p:tav>
                                        <p:tav tm="100000">
                                          <p:val>
                                            <p:strVal val="#ppt_x"/>
                                          </p:val>
                                        </p:tav>
                                      </p:tavLst>
                                    </p:anim>
                                    <p:anim calcmode="lin" valueType="num">
                                      <p:cBhvr>
                                        <p:cTn id="284" dur="500" fill="hold"/>
                                        <p:tgtEl>
                                          <p:spTgt spid="6287"/>
                                        </p:tgtEl>
                                        <p:attrNameLst>
                                          <p:attrName>ppt_y</p:attrName>
                                        </p:attrNameLst>
                                      </p:cBhvr>
                                      <p:tavLst>
                                        <p:tav tm="0">
                                          <p:val>
                                            <p:strVal val="1+(6*min(max(#ppt_w*#ppt_h,.3),1)-7.4)/-.7*#ppt_h/2"/>
                                          </p:val>
                                        </p:tav>
                                        <p:tav tm="100000">
                                          <p:val>
                                            <p:strVal val="#ppt_y"/>
                                          </p:val>
                                        </p:tav>
                                      </p:tavLst>
                                    </p:anim>
                                  </p:childTnLst>
                                </p:cTn>
                              </p:par>
                            </p:childTnLst>
                          </p:cTn>
                        </p:par>
                        <p:par>
                          <p:cTn id="285" fill="hold" nodeType="afterGroup">
                            <p:stCondLst>
                              <p:cond delay="21500"/>
                            </p:stCondLst>
                            <p:childTnLst>
                              <p:par>
                                <p:cTn id="286" presetID="23" presetClass="entr" presetSubtype="36" fill="hold" nodeType="afterEffect">
                                  <p:stCondLst>
                                    <p:cond delay="0"/>
                                  </p:stCondLst>
                                  <p:childTnLst>
                                    <p:set>
                                      <p:cBhvr>
                                        <p:cTn id="287" dur="1" fill="hold">
                                          <p:stCondLst>
                                            <p:cond delay="0"/>
                                          </p:stCondLst>
                                        </p:cTn>
                                        <p:tgtEl>
                                          <p:spTgt spid="6284"/>
                                        </p:tgtEl>
                                        <p:attrNameLst>
                                          <p:attrName>style.visibility</p:attrName>
                                        </p:attrNameLst>
                                      </p:cBhvr>
                                      <p:to>
                                        <p:strVal val="visible"/>
                                      </p:to>
                                    </p:set>
                                    <p:anim calcmode="lin" valueType="num">
                                      <p:cBhvr>
                                        <p:cTn id="288" dur="500" fill="hold"/>
                                        <p:tgtEl>
                                          <p:spTgt spid="6284"/>
                                        </p:tgtEl>
                                        <p:attrNameLst>
                                          <p:attrName>ppt_w</p:attrName>
                                        </p:attrNameLst>
                                      </p:cBhvr>
                                      <p:tavLst>
                                        <p:tav tm="0">
                                          <p:val>
                                            <p:strVal val="(6*min(max(#ppt_w*#ppt_h,.3),1)-7.4)/-.7*#ppt_w"/>
                                          </p:val>
                                        </p:tav>
                                        <p:tav tm="100000">
                                          <p:val>
                                            <p:strVal val="#ppt_w"/>
                                          </p:val>
                                        </p:tav>
                                      </p:tavLst>
                                    </p:anim>
                                    <p:anim calcmode="lin" valueType="num">
                                      <p:cBhvr>
                                        <p:cTn id="289" dur="500" fill="hold"/>
                                        <p:tgtEl>
                                          <p:spTgt spid="6284"/>
                                        </p:tgtEl>
                                        <p:attrNameLst>
                                          <p:attrName>ppt_h</p:attrName>
                                        </p:attrNameLst>
                                      </p:cBhvr>
                                      <p:tavLst>
                                        <p:tav tm="0">
                                          <p:val>
                                            <p:strVal val="(6*min(max(#ppt_w*#ppt_h,.3),1)-7.4)/-.7*#ppt_h"/>
                                          </p:val>
                                        </p:tav>
                                        <p:tav tm="100000">
                                          <p:val>
                                            <p:strVal val="#ppt_h"/>
                                          </p:val>
                                        </p:tav>
                                      </p:tavLst>
                                    </p:anim>
                                    <p:anim calcmode="lin" valueType="num">
                                      <p:cBhvr>
                                        <p:cTn id="290" dur="500" fill="hold"/>
                                        <p:tgtEl>
                                          <p:spTgt spid="6284"/>
                                        </p:tgtEl>
                                        <p:attrNameLst>
                                          <p:attrName>ppt_x</p:attrName>
                                        </p:attrNameLst>
                                      </p:cBhvr>
                                      <p:tavLst>
                                        <p:tav tm="0">
                                          <p:val>
                                            <p:fltVal val="0.5"/>
                                          </p:val>
                                        </p:tav>
                                        <p:tav tm="100000">
                                          <p:val>
                                            <p:strVal val="#ppt_x"/>
                                          </p:val>
                                        </p:tav>
                                      </p:tavLst>
                                    </p:anim>
                                    <p:anim calcmode="lin" valueType="num">
                                      <p:cBhvr>
                                        <p:cTn id="291" dur="500" fill="hold"/>
                                        <p:tgtEl>
                                          <p:spTgt spid="6284"/>
                                        </p:tgtEl>
                                        <p:attrNameLst>
                                          <p:attrName>ppt_y</p:attrName>
                                        </p:attrNameLst>
                                      </p:cBhvr>
                                      <p:tavLst>
                                        <p:tav tm="0">
                                          <p:val>
                                            <p:strVal val="1+(6*min(max(#ppt_w*#ppt_h,.3),1)-7.4)/-.7*#ppt_h/2"/>
                                          </p:val>
                                        </p:tav>
                                        <p:tav tm="100000">
                                          <p:val>
                                            <p:strVal val="#ppt_y"/>
                                          </p:val>
                                        </p:tav>
                                      </p:tavLst>
                                    </p:anim>
                                  </p:childTnLst>
                                </p:cTn>
                              </p:par>
                            </p:childTnLst>
                          </p:cTn>
                        </p:par>
                        <p:par>
                          <p:cTn id="292" fill="hold" nodeType="afterGroup">
                            <p:stCondLst>
                              <p:cond delay="22000"/>
                            </p:stCondLst>
                            <p:childTnLst>
                              <p:par>
                                <p:cTn id="293" presetID="23" presetClass="entr" presetSubtype="36" fill="hold" nodeType="afterEffect">
                                  <p:stCondLst>
                                    <p:cond delay="0"/>
                                  </p:stCondLst>
                                  <p:childTnLst>
                                    <p:set>
                                      <p:cBhvr>
                                        <p:cTn id="294" dur="1" fill="hold">
                                          <p:stCondLst>
                                            <p:cond delay="0"/>
                                          </p:stCondLst>
                                        </p:cTn>
                                        <p:tgtEl>
                                          <p:spTgt spid="6212"/>
                                        </p:tgtEl>
                                        <p:attrNameLst>
                                          <p:attrName>style.visibility</p:attrName>
                                        </p:attrNameLst>
                                      </p:cBhvr>
                                      <p:to>
                                        <p:strVal val="visible"/>
                                      </p:to>
                                    </p:set>
                                    <p:anim calcmode="lin" valueType="num">
                                      <p:cBhvr>
                                        <p:cTn id="295" dur="500" fill="hold"/>
                                        <p:tgtEl>
                                          <p:spTgt spid="6212"/>
                                        </p:tgtEl>
                                        <p:attrNameLst>
                                          <p:attrName>ppt_w</p:attrName>
                                        </p:attrNameLst>
                                      </p:cBhvr>
                                      <p:tavLst>
                                        <p:tav tm="0">
                                          <p:val>
                                            <p:strVal val="(6*min(max(#ppt_w*#ppt_h,.3),1)-7.4)/-.7*#ppt_w"/>
                                          </p:val>
                                        </p:tav>
                                        <p:tav tm="100000">
                                          <p:val>
                                            <p:strVal val="#ppt_w"/>
                                          </p:val>
                                        </p:tav>
                                      </p:tavLst>
                                    </p:anim>
                                    <p:anim calcmode="lin" valueType="num">
                                      <p:cBhvr>
                                        <p:cTn id="296" dur="500" fill="hold"/>
                                        <p:tgtEl>
                                          <p:spTgt spid="6212"/>
                                        </p:tgtEl>
                                        <p:attrNameLst>
                                          <p:attrName>ppt_h</p:attrName>
                                        </p:attrNameLst>
                                      </p:cBhvr>
                                      <p:tavLst>
                                        <p:tav tm="0">
                                          <p:val>
                                            <p:strVal val="(6*min(max(#ppt_w*#ppt_h,.3),1)-7.4)/-.7*#ppt_h"/>
                                          </p:val>
                                        </p:tav>
                                        <p:tav tm="100000">
                                          <p:val>
                                            <p:strVal val="#ppt_h"/>
                                          </p:val>
                                        </p:tav>
                                      </p:tavLst>
                                    </p:anim>
                                    <p:anim calcmode="lin" valueType="num">
                                      <p:cBhvr>
                                        <p:cTn id="297" dur="500" fill="hold"/>
                                        <p:tgtEl>
                                          <p:spTgt spid="6212"/>
                                        </p:tgtEl>
                                        <p:attrNameLst>
                                          <p:attrName>ppt_x</p:attrName>
                                        </p:attrNameLst>
                                      </p:cBhvr>
                                      <p:tavLst>
                                        <p:tav tm="0">
                                          <p:val>
                                            <p:fltVal val="0.5"/>
                                          </p:val>
                                        </p:tav>
                                        <p:tav tm="100000">
                                          <p:val>
                                            <p:strVal val="#ppt_x"/>
                                          </p:val>
                                        </p:tav>
                                      </p:tavLst>
                                    </p:anim>
                                    <p:anim calcmode="lin" valueType="num">
                                      <p:cBhvr>
                                        <p:cTn id="298" dur="500" fill="hold"/>
                                        <p:tgtEl>
                                          <p:spTgt spid="6212"/>
                                        </p:tgtEl>
                                        <p:attrNameLst>
                                          <p:attrName>ppt_y</p:attrName>
                                        </p:attrNameLst>
                                      </p:cBhvr>
                                      <p:tavLst>
                                        <p:tav tm="0">
                                          <p:val>
                                            <p:strVal val="1+(6*min(max(#ppt_w*#ppt_h,.3),1)-7.4)/-.7*#ppt_h/2"/>
                                          </p:val>
                                        </p:tav>
                                        <p:tav tm="100000">
                                          <p:val>
                                            <p:strVal val="#ppt_y"/>
                                          </p:val>
                                        </p:tav>
                                      </p:tavLst>
                                    </p:anim>
                                  </p:childTnLst>
                                </p:cTn>
                              </p:par>
                            </p:childTnLst>
                          </p:cTn>
                        </p:par>
                        <p:par>
                          <p:cTn id="299" fill="hold" nodeType="afterGroup">
                            <p:stCondLst>
                              <p:cond delay="22500"/>
                            </p:stCondLst>
                            <p:childTnLst>
                              <p:par>
                                <p:cTn id="300" presetID="23" presetClass="entr" presetSubtype="36" fill="hold" nodeType="afterEffect">
                                  <p:stCondLst>
                                    <p:cond delay="0"/>
                                  </p:stCondLst>
                                  <p:childTnLst>
                                    <p:set>
                                      <p:cBhvr>
                                        <p:cTn id="301" dur="1" fill="hold">
                                          <p:stCondLst>
                                            <p:cond delay="0"/>
                                          </p:stCondLst>
                                        </p:cTn>
                                        <p:tgtEl>
                                          <p:spTgt spid="6281"/>
                                        </p:tgtEl>
                                        <p:attrNameLst>
                                          <p:attrName>style.visibility</p:attrName>
                                        </p:attrNameLst>
                                      </p:cBhvr>
                                      <p:to>
                                        <p:strVal val="visible"/>
                                      </p:to>
                                    </p:set>
                                    <p:anim calcmode="lin" valueType="num">
                                      <p:cBhvr>
                                        <p:cTn id="302" dur="500" fill="hold"/>
                                        <p:tgtEl>
                                          <p:spTgt spid="6281"/>
                                        </p:tgtEl>
                                        <p:attrNameLst>
                                          <p:attrName>ppt_w</p:attrName>
                                        </p:attrNameLst>
                                      </p:cBhvr>
                                      <p:tavLst>
                                        <p:tav tm="0">
                                          <p:val>
                                            <p:strVal val="(6*min(max(#ppt_w*#ppt_h,.3),1)-7.4)/-.7*#ppt_w"/>
                                          </p:val>
                                        </p:tav>
                                        <p:tav tm="100000">
                                          <p:val>
                                            <p:strVal val="#ppt_w"/>
                                          </p:val>
                                        </p:tav>
                                      </p:tavLst>
                                    </p:anim>
                                    <p:anim calcmode="lin" valueType="num">
                                      <p:cBhvr>
                                        <p:cTn id="303" dur="500" fill="hold"/>
                                        <p:tgtEl>
                                          <p:spTgt spid="6281"/>
                                        </p:tgtEl>
                                        <p:attrNameLst>
                                          <p:attrName>ppt_h</p:attrName>
                                        </p:attrNameLst>
                                      </p:cBhvr>
                                      <p:tavLst>
                                        <p:tav tm="0">
                                          <p:val>
                                            <p:strVal val="(6*min(max(#ppt_w*#ppt_h,.3),1)-7.4)/-.7*#ppt_h"/>
                                          </p:val>
                                        </p:tav>
                                        <p:tav tm="100000">
                                          <p:val>
                                            <p:strVal val="#ppt_h"/>
                                          </p:val>
                                        </p:tav>
                                      </p:tavLst>
                                    </p:anim>
                                    <p:anim calcmode="lin" valueType="num">
                                      <p:cBhvr>
                                        <p:cTn id="304" dur="500" fill="hold"/>
                                        <p:tgtEl>
                                          <p:spTgt spid="6281"/>
                                        </p:tgtEl>
                                        <p:attrNameLst>
                                          <p:attrName>ppt_x</p:attrName>
                                        </p:attrNameLst>
                                      </p:cBhvr>
                                      <p:tavLst>
                                        <p:tav tm="0">
                                          <p:val>
                                            <p:fltVal val="0.5"/>
                                          </p:val>
                                        </p:tav>
                                        <p:tav tm="100000">
                                          <p:val>
                                            <p:strVal val="#ppt_x"/>
                                          </p:val>
                                        </p:tav>
                                      </p:tavLst>
                                    </p:anim>
                                    <p:anim calcmode="lin" valueType="num">
                                      <p:cBhvr>
                                        <p:cTn id="305" dur="500" fill="hold"/>
                                        <p:tgtEl>
                                          <p:spTgt spid="6281"/>
                                        </p:tgtEl>
                                        <p:attrNameLst>
                                          <p:attrName>ppt_y</p:attrName>
                                        </p:attrNameLst>
                                      </p:cBhvr>
                                      <p:tavLst>
                                        <p:tav tm="0">
                                          <p:val>
                                            <p:strVal val="1+(6*min(max(#ppt_w*#ppt_h,.3),1)-7.4)/-.7*#ppt_h/2"/>
                                          </p:val>
                                        </p:tav>
                                        <p:tav tm="100000">
                                          <p:val>
                                            <p:strVal val="#ppt_y"/>
                                          </p:val>
                                        </p:tav>
                                      </p:tavLst>
                                    </p:anim>
                                  </p:childTnLst>
                                </p:cTn>
                              </p:par>
                            </p:childTnLst>
                          </p:cTn>
                        </p:par>
                        <p:par>
                          <p:cTn id="306" fill="hold" nodeType="afterGroup">
                            <p:stCondLst>
                              <p:cond delay="23000"/>
                            </p:stCondLst>
                            <p:childTnLst>
                              <p:par>
                                <p:cTn id="307" presetID="23" presetClass="entr" presetSubtype="36" fill="hold" nodeType="afterEffect">
                                  <p:stCondLst>
                                    <p:cond delay="0"/>
                                  </p:stCondLst>
                                  <p:childTnLst>
                                    <p:set>
                                      <p:cBhvr>
                                        <p:cTn id="308" dur="1" fill="hold">
                                          <p:stCondLst>
                                            <p:cond delay="0"/>
                                          </p:stCondLst>
                                        </p:cTn>
                                        <p:tgtEl>
                                          <p:spTgt spid="6215"/>
                                        </p:tgtEl>
                                        <p:attrNameLst>
                                          <p:attrName>style.visibility</p:attrName>
                                        </p:attrNameLst>
                                      </p:cBhvr>
                                      <p:to>
                                        <p:strVal val="visible"/>
                                      </p:to>
                                    </p:set>
                                    <p:anim calcmode="lin" valueType="num">
                                      <p:cBhvr>
                                        <p:cTn id="309" dur="500" fill="hold"/>
                                        <p:tgtEl>
                                          <p:spTgt spid="6215"/>
                                        </p:tgtEl>
                                        <p:attrNameLst>
                                          <p:attrName>ppt_w</p:attrName>
                                        </p:attrNameLst>
                                      </p:cBhvr>
                                      <p:tavLst>
                                        <p:tav tm="0">
                                          <p:val>
                                            <p:strVal val="(6*min(max(#ppt_w*#ppt_h,.3),1)-7.4)/-.7*#ppt_w"/>
                                          </p:val>
                                        </p:tav>
                                        <p:tav tm="100000">
                                          <p:val>
                                            <p:strVal val="#ppt_w"/>
                                          </p:val>
                                        </p:tav>
                                      </p:tavLst>
                                    </p:anim>
                                    <p:anim calcmode="lin" valueType="num">
                                      <p:cBhvr>
                                        <p:cTn id="310" dur="500" fill="hold"/>
                                        <p:tgtEl>
                                          <p:spTgt spid="6215"/>
                                        </p:tgtEl>
                                        <p:attrNameLst>
                                          <p:attrName>ppt_h</p:attrName>
                                        </p:attrNameLst>
                                      </p:cBhvr>
                                      <p:tavLst>
                                        <p:tav tm="0">
                                          <p:val>
                                            <p:strVal val="(6*min(max(#ppt_w*#ppt_h,.3),1)-7.4)/-.7*#ppt_h"/>
                                          </p:val>
                                        </p:tav>
                                        <p:tav tm="100000">
                                          <p:val>
                                            <p:strVal val="#ppt_h"/>
                                          </p:val>
                                        </p:tav>
                                      </p:tavLst>
                                    </p:anim>
                                    <p:anim calcmode="lin" valueType="num">
                                      <p:cBhvr>
                                        <p:cTn id="311" dur="500" fill="hold"/>
                                        <p:tgtEl>
                                          <p:spTgt spid="6215"/>
                                        </p:tgtEl>
                                        <p:attrNameLst>
                                          <p:attrName>ppt_x</p:attrName>
                                        </p:attrNameLst>
                                      </p:cBhvr>
                                      <p:tavLst>
                                        <p:tav tm="0">
                                          <p:val>
                                            <p:fltVal val="0.5"/>
                                          </p:val>
                                        </p:tav>
                                        <p:tav tm="100000">
                                          <p:val>
                                            <p:strVal val="#ppt_x"/>
                                          </p:val>
                                        </p:tav>
                                      </p:tavLst>
                                    </p:anim>
                                    <p:anim calcmode="lin" valueType="num">
                                      <p:cBhvr>
                                        <p:cTn id="312" dur="500" fill="hold"/>
                                        <p:tgtEl>
                                          <p:spTgt spid="6215"/>
                                        </p:tgtEl>
                                        <p:attrNameLst>
                                          <p:attrName>ppt_y</p:attrName>
                                        </p:attrNameLst>
                                      </p:cBhvr>
                                      <p:tavLst>
                                        <p:tav tm="0">
                                          <p:val>
                                            <p:strVal val="1+(6*min(max(#ppt_w*#ppt_h,.3),1)-7.4)/-.7*#ppt_h/2"/>
                                          </p:val>
                                        </p:tav>
                                        <p:tav tm="100000">
                                          <p:val>
                                            <p:strVal val="#ppt_y"/>
                                          </p:val>
                                        </p:tav>
                                      </p:tavLst>
                                    </p:anim>
                                  </p:childTnLst>
                                </p:cTn>
                              </p:par>
                            </p:childTnLst>
                          </p:cTn>
                        </p:par>
                        <p:par>
                          <p:cTn id="313" fill="hold" nodeType="afterGroup">
                            <p:stCondLst>
                              <p:cond delay="23500"/>
                            </p:stCondLst>
                            <p:childTnLst>
                              <p:par>
                                <p:cTn id="314" presetID="23" presetClass="entr" presetSubtype="36" fill="hold" nodeType="afterEffect">
                                  <p:stCondLst>
                                    <p:cond delay="0"/>
                                  </p:stCondLst>
                                  <p:childTnLst>
                                    <p:set>
                                      <p:cBhvr>
                                        <p:cTn id="315" dur="1" fill="hold">
                                          <p:stCondLst>
                                            <p:cond delay="0"/>
                                          </p:stCondLst>
                                        </p:cTn>
                                        <p:tgtEl>
                                          <p:spTgt spid="6278"/>
                                        </p:tgtEl>
                                        <p:attrNameLst>
                                          <p:attrName>style.visibility</p:attrName>
                                        </p:attrNameLst>
                                      </p:cBhvr>
                                      <p:to>
                                        <p:strVal val="visible"/>
                                      </p:to>
                                    </p:set>
                                    <p:anim calcmode="lin" valueType="num">
                                      <p:cBhvr>
                                        <p:cTn id="316" dur="500" fill="hold"/>
                                        <p:tgtEl>
                                          <p:spTgt spid="6278"/>
                                        </p:tgtEl>
                                        <p:attrNameLst>
                                          <p:attrName>ppt_w</p:attrName>
                                        </p:attrNameLst>
                                      </p:cBhvr>
                                      <p:tavLst>
                                        <p:tav tm="0">
                                          <p:val>
                                            <p:strVal val="(6*min(max(#ppt_w*#ppt_h,.3),1)-7.4)/-.7*#ppt_w"/>
                                          </p:val>
                                        </p:tav>
                                        <p:tav tm="100000">
                                          <p:val>
                                            <p:strVal val="#ppt_w"/>
                                          </p:val>
                                        </p:tav>
                                      </p:tavLst>
                                    </p:anim>
                                    <p:anim calcmode="lin" valueType="num">
                                      <p:cBhvr>
                                        <p:cTn id="317" dur="500" fill="hold"/>
                                        <p:tgtEl>
                                          <p:spTgt spid="6278"/>
                                        </p:tgtEl>
                                        <p:attrNameLst>
                                          <p:attrName>ppt_h</p:attrName>
                                        </p:attrNameLst>
                                      </p:cBhvr>
                                      <p:tavLst>
                                        <p:tav tm="0">
                                          <p:val>
                                            <p:strVal val="(6*min(max(#ppt_w*#ppt_h,.3),1)-7.4)/-.7*#ppt_h"/>
                                          </p:val>
                                        </p:tav>
                                        <p:tav tm="100000">
                                          <p:val>
                                            <p:strVal val="#ppt_h"/>
                                          </p:val>
                                        </p:tav>
                                      </p:tavLst>
                                    </p:anim>
                                    <p:anim calcmode="lin" valueType="num">
                                      <p:cBhvr>
                                        <p:cTn id="318" dur="500" fill="hold"/>
                                        <p:tgtEl>
                                          <p:spTgt spid="6278"/>
                                        </p:tgtEl>
                                        <p:attrNameLst>
                                          <p:attrName>ppt_x</p:attrName>
                                        </p:attrNameLst>
                                      </p:cBhvr>
                                      <p:tavLst>
                                        <p:tav tm="0">
                                          <p:val>
                                            <p:fltVal val="0.5"/>
                                          </p:val>
                                        </p:tav>
                                        <p:tav tm="100000">
                                          <p:val>
                                            <p:strVal val="#ppt_x"/>
                                          </p:val>
                                        </p:tav>
                                      </p:tavLst>
                                    </p:anim>
                                    <p:anim calcmode="lin" valueType="num">
                                      <p:cBhvr>
                                        <p:cTn id="319" dur="500" fill="hold"/>
                                        <p:tgtEl>
                                          <p:spTgt spid="6278"/>
                                        </p:tgtEl>
                                        <p:attrNameLst>
                                          <p:attrName>ppt_y</p:attrName>
                                        </p:attrNameLst>
                                      </p:cBhvr>
                                      <p:tavLst>
                                        <p:tav tm="0">
                                          <p:val>
                                            <p:strVal val="1+(6*min(max(#ppt_w*#ppt_h,.3),1)-7.4)/-.7*#ppt_h/2"/>
                                          </p:val>
                                        </p:tav>
                                        <p:tav tm="100000">
                                          <p:val>
                                            <p:strVal val="#ppt_y"/>
                                          </p:val>
                                        </p:tav>
                                      </p:tavLst>
                                    </p:anim>
                                  </p:childTnLst>
                                </p:cTn>
                              </p:par>
                            </p:childTnLst>
                          </p:cTn>
                        </p:par>
                        <p:par>
                          <p:cTn id="320" fill="hold" nodeType="afterGroup">
                            <p:stCondLst>
                              <p:cond delay="24000"/>
                            </p:stCondLst>
                            <p:childTnLst>
                              <p:par>
                                <p:cTn id="321" presetID="23" presetClass="entr" presetSubtype="36" fill="hold" nodeType="afterEffect">
                                  <p:stCondLst>
                                    <p:cond delay="0"/>
                                  </p:stCondLst>
                                  <p:childTnLst>
                                    <p:set>
                                      <p:cBhvr>
                                        <p:cTn id="322" dur="1" fill="hold">
                                          <p:stCondLst>
                                            <p:cond delay="0"/>
                                          </p:stCondLst>
                                        </p:cTn>
                                        <p:tgtEl>
                                          <p:spTgt spid="6218"/>
                                        </p:tgtEl>
                                        <p:attrNameLst>
                                          <p:attrName>style.visibility</p:attrName>
                                        </p:attrNameLst>
                                      </p:cBhvr>
                                      <p:to>
                                        <p:strVal val="visible"/>
                                      </p:to>
                                    </p:set>
                                    <p:anim calcmode="lin" valueType="num">
                                      <p:cBhvr>
                                        <p:cTn id="323" dur="500" fill="hold"/>
                                        <p:tgtEl>
                                          <p:spTgt spid="6218"/>
                                        </p:tgtEl>
                                        <p:attrNameLst>
                                          <p:attrName>ppt_w</p:attrName>
                                        </p:attrNameLst>
                                      </p:cBhvr>
                                      <p:tavLst>
                                        <p:tav tm="0">
                                          <p:val>
                                            <p:strVal val="(6*min(max(#ppt_w*#ppt_h,.3),1)-7.4)/-.7*#ppt_w"/>
                                          </p:val>
                                        </p:tav>
                                        <p:tav tm="100000">
                                          <p:val>
                                            <p:strVal val="#ppt_w"/>
                                          </p:val>
                                        </p:tav>
                                      </p:tavLst>
                                    </p:anim>
                                    <p:anim calcmode="lin" valueType="num">
                                      <p:cBhvr>
                                        <p:cTn id="324" dur="500" fill="hold"/>
                                        <p:tgtEl>
                                          <p:spTgt spid="6218"/>
                                        </p:tgtEl>
                                        <p:attrNameLst>
                                          <p:attrName>ppt_h</p:attrName>
                                        </p:attrNameLst>
                                      </p:cBhvr>
                                      <p:tavLst>
                                        <p:tav tm="0">
                                          <p:val>
                                            <p:strVal val="(6*min(max(#ppt_w*#ppt_h,.3),1)-7.4)/-.7*#ppt_h"/>
                                          </p:val>
                                        </p:tav>
                                        <p:tav tm="100000">
                                          <p:val>
                                            <p:strVal val="#ppt_h"/>
                                          </p:val>
                                        </p:tav>
                                      </p:tavLst>
                                    </p:anim>
                                    <p:anim calcmode="lin" valueType="num">
                                      <p:cBhvr>
                                        <p:cTn id="325" dur="500" fill="hold"/>
                                        <p:tgtEl>
                                          <p:spTgt spid="6218"/>
                                        </p:tgtEl>
                                        <p:attrNameLst>
                                          <p:attrName>ppt_x</p:attrName>
                                        </p:attrNameLst>
                                      </p:cBhvr>
                                      <p:tavLst>
                                        <p:tav tm="0">
                                          <p:val>
                                            <p:fltVal val="0.5"/>
                                          </p:val>
                                        </p:tav>
                                        <p:tav tm="100000">
                                          <p:val>
                                            <p:strVal val="#ppt_x"/>
                                          </p:val>
                                        </p:tav>
                                      </p:tavLst>
                                    </p:anim>
                                    <p:anim calcmode="lin" valueType="num">
                                      <p:cBhvr>
                                        <p:cTn id="326" dur="500" fill="hold"/>
                                        <p:tgtEl>
                                          <p:spTgt spid="6218"/>
                                        </p:tgtEl>
                                        <p:attrNameLst>
                                          <p:attrName>ppt_y</p:attrName>
                                        </p:attrNameLst>
                                      </p:cBhvr>
                                      <p:tavLst>
                                        <p:tav tm="0">
                                          <p:val>
                                            <p:strVal val="1+(6*min(max(#ppt_w*#ppt_h,.3),1)-7.4)/-.7*#ppt_h/2"/>
                                          </p:val>
                                        </p:tav>
                                        <p:tav tm="100000">
                                          <p:val>
                                            <p:strVal val="#ppt_y"/>
                                          </p:val>
                                        </p:tav>
                                      </p:tavLst>
                                    </p:anim>
                                  </p:childTnLst>
                                </p:cTn>
                              </p:par>
                            </p:childTnLst>
                          </p:cTn>
                        </p:par>
                        <p:par>
                          <p:cTn id="327" fill="hold" nodeType="afterGroup">
                            <p:stCondLst>
                              <p:cond delay="24500"/>
                            </p:stCondLst>
                            <p:childTnLst>
                              <p:par>
                                <p:cTn id="328" presetID="23" presetClass="entr" presetSubtype="36" fill="hold" nodeType="afterEffect">
                                  <p:stCondLst>
                                    <p:cond delay="0"/>
                                  </p:stCondLst>
                                  <p:childTnLst>
                                    <p:set>
                                      <p:cBhvr>
                                        <p:cTn id="329" dur="1" fill="hold">
                                          <p:stCondLst>
                                            <p:cond delay="0"/>
                                          </p:stCondLst>
                                        </p:cTn>
                                        <p:tgtEl>
                                          <p:spTgt spid="6275"/>
                                        </p:tgtEl>
                                        <p:attrNameLst>
                                          <p:attrName>style.visibility</p:attrName>
                                        </p:attrNameLst>
                                      </p:cBhvr>
                                      <p:to>
                                        <p:strVal val="visible"/>
                                      </p:to>
                                    </p:set>
                                    <p:anim calcmode="lin" valueType="num">
                                      <p:cBhvr>
                                        <p:cTn id="330" dur="500" fill="hold"/>
                                        <p:tgtEl>
                                          <p:spTgt spid="6275"/>
                                        </p:tgtEl>
                                        <p:attrNameLst>
                                          <p:attrName>ppt_w</p:attrName>
                                        </p:attrNameLst>
                                      </p:cBhvr>
                                      <p:tavLst>
                                        <p:tav tm="0">
                                          <p:val>
                                            <p:strVal val="(6*min(max(#ppt_w*#ppt_h,.3),1)-7.4)/-.7*#ppt_w"/>
                                          </p:val>
                                        </p:tav>
                                        <p:tav tm="100000">
                                          <p:val>
                                            <p:strVal val="#ppt_w"/>
                                          </p:val>
                                        </p:tav>
                                      </p:tavLst>
                                    </p:anim>
                                    <p:anim calcmode="lin" valueType="num">
                                      <p:cBhvr>
                                        <p:cTn id="331" dur="500" fill="hold"/>
                                        <p:tgtEl>
                                          <p:spTgt spid="6275"/>
                                        </p:tgtEl>
                                        <p:attrNameLst>
                                          <p:attrName>ppt_h</p:attrName>
                                        </p:attrNameLst>
                                      </p:cBhvr>
                                      <p:tavLst>
                                        <p:tav tm="0">
                                          <p:val>
                                            <p:strVal val="(6*min(max(#ppt_w*#ppt_h,.3),1)-7.4)/-.7*#ppt_h"/>
                                          </p:val>
                                        </p:tav>
                                        <p:tav tm="100000">
                                          <p:val>
                                            <p:strVal val="#ppt_h"/>
                                          </p:val>
                                        </p:tav>
                                      </p:tavLst>
                                    </p:anim>
                                    <p:anim calcmode="lin" valueType="num">
                                      <p:cBhvr>
                                        <p:cTn id="332" dur="500" fill="hold"/>
                                        <p:tgtEl>
                                          <p:spTgt spid="6275"/>
                                        </p:tgtEl>
                                        <p:attrNameLst>
                                          <p:attrName>ppt_x</p:attrName>
                                        </p:attrNameLst>
                                      </p:cBhvr>
                                      <p:tavLst>
                                        <p:tav tm="0">
                                          <p:val>
                                            <p:fltVal val="0.5"/>
                                          </p:val>
                                        </p:tav>
                                        <p:tav tm="100000">
                                          <p:val>
                                            <p:strVal val="#ppt_x"/>
                                          </p:val>
                                        </p:tav>
                                      </p:tavLst>
                                    </p:anim>
                                    <p:anim calcmode="lin" valueType="num">
                                      <p:cBhvr>
                                        <p:cTn id="333" dur="500" fill="hold"/>
                                        <p:tgtEl>
                                          <p:spTgt spid="6275"/>
                                        </p:tgtEl>
                                        <p:attrNameLst>
                                          <p:attrName>ppt_y</p:attrName>
                                        </p:attrNameLst>
                                      </p:cBhvr>
                                      <p:tavLst>
                                        <p:tav tm="0">
                                          <p:val>
                                            <p:strVal val="1+(6*min(max(#ppt_w*#ppt_h,.3),1)-7.4)/-.7*#ppt_h/2"/>
                                          </p:val>
                                        </p:tav>
                                        <p:tav tm="100000">
                                          <p:val>
                                            <p:strVal val="#ppt_y"/>
                                          </p:val>
                                        </p:tav>
                                      </p:tavLst>
                                    </p:anim>
                                  </p:childTnLst>
                                </p:cTn>
                              </p:par>
                            </p:childTnLst>
                          </p:cTn>
                        </p:par>
                        <p:par>
                          <p:cTn id="334" fill="hold" nodeType="afterGroup">
                            <p:stCondLst>
                              <p:cond delay="25000"/>
                            </p:stCondLst>
                            <p:childTnLst>
                              <p:par>
                                <p:cTn id="335" presetID="23" presetClass="entr" presetSubtype="36" fill="hold" nodeType="afterEffect">
                                  <p:stCondLst>
                                    <p:cond delay="0"/>
                                  </p:stCondLst>
                                  <p:childTnLst>
                                    <p:set>
                                      <p:cBhvr>
                                        <p:cTn id="336" dur="1" fill="hold">
                                          <p:stCondLst>
                                            <p:cond delay="0"/>
                                          </p:stCondLst>
                                        </p:cTn>
                                        <p:tgtEl>
                                          <p:spTgt spid="6272"/>
                                        </p:tgtEl>
                                        <p:attrNameLst>
                                          <p:attrName>style.visibility</p:attrName>
                                        </p:attrNameLst>
                                      </p:cBhvr>
                                      <p:to>
                                        <p:strVal val="visible"/>
                                      </p:to>
                                    </p:set>
                                    <p:anim calcmode="lin" valueType="num">
                                      <p:cBhvr>
                                        <p:cTn id="337" dur="500" fill="hold"/>
                                        <p:tgtEl>
                                          <p:spTgt spid="6272"/>
                                        </p:tgtEl>
                                        <p:attrNameLst>
                                          <p:attrName>ppt_w</p:attrName>
                                        </p:attrNameLst>
                                      </p:cBhvr>
                                      <p:tavLst>
                                        <p:tav tm="0">
                                          <p:val>
                                            <p:strVal val="(6*min(max(#ppt_w*#ppt_h,.3),1)-7.4)/-.7*#ppt_w"/>
                                          </p:val>
                                        </p:tav>
                                        <p:tav tm="100000">
                                          <p:val>
                                            <p:strVal val="#ppt_w"/>
                                          </p:val>
                                        </p:tav>
                                      </p:tavLst>
                                    </p:anim>
                                    <p:anim calcmode="lin" valueType="num">
                                      <p:cBhvr>
                                        <p:cTn id="338" dur="500" fill="hold"/>
                                        <p:tgtEl>
                                          <p:spTgt spid="6272"/>
                                        </p:tgtEl>
                                        <p:attrNameLst>
                                          <p:attrName>ppt_h</p:attrName>
                                        </p:attrNameLst>
                                      </p:cBhvr>
                                      <p:tavLst>
                                        <p:tav tm="0">
                                          <p:val>
                                            <p:strVal val="(6*min(max(#ppt_w*#ppt_h,.3),1)-7.4)/-.7*#ppt_h"/>
                                          </p:val>
                                        </p:tav>
                                        <p:tav tm="100000">
                                          <p:val>
                                            <p:strVal val="#ppt_h"/>
                                          </p:val>
                                        </p:tav>
                                      </p:tavLst>
                                    </p:anim>
                                    <p:anim calcmode="lin" valueType="num">
                                      <p:cBhvr>
                                        <p:cTn id="339" dur="500" fill="hold"/>
                                        <p:tgtEl>
                                          <p:spTgt spid="6272"/>
                                        </p:tgtEl>
                                        <p:attrNameLst>
                                          <p:attrName>ppt_x</p:attrName>
                                        </p:attrNameLst>
                                      </p:cBhvr>
                                      <p:tavLst>
                                        <p:tav tm="0">
                                          <p:val>
                                            <p:fltVal val="0.5"/>
                                          </p:val>
                                        </p:tav>
                                        <p:tav tm="100000">
                                          <p:val>
                                            <p:strVal val="#ppt_x"/>
                                          </p:val>
                                        </p:tav>
                                      </p:tavLst>
                                    </p:anim>
                                    <p:anim calcmode="lin" valueType="num">
                                      <p:cBhvr>
                                        <p:cTn id="340" dur="500" fill="hold"/>
                                        <p:tgtEl>
                                          <p:spTgt spid="6272"/>
                                        </p:tgtEl>
                                        <p:attrNameLst>
                                          <p:attrName>ppt_y</p:attrName>
                                        </p:attrNameLst>
                                      </p:cBhvr>
                                      <p:tavLst>
                                        <p:tav tm="0">
                                          <p:val>
                                            <p:strVal val="1+(6*min(max(#ppt_w*#ppt_h,.3),1)-7.4)/-.7*#ppt_h/2"/>
                                          </p:val>
                                        </p:tav>
                                        <p:tav tm="100000">
                                          <p:val>
                                            <p:strVal val="#ppt_y"/>
                                          </p:val>
                                        </p:tav>
                                      </p:tavLst>
                                    </p:anim>
                                  </p:childTnLst>
                                </p:cTn>
                              </p:par>
                            </p:childTnLst>
                          </p:cTn>
                        </p:par>
                        <p:par>
                          <p:cTn id="341" fill="hold" nodeType="afterGroup">
                            <p:stCondLst>
                              <p:cond delay="25500"/>
                            </p:stCondLst>
                            <p:childTnLst>
                              <p:par>
                                <p:cTn id="342" presetID="23" presetClass="entr" presetSubtype="36" fill="hold" nodeType="afterEffect">
                                  <p:stCondLst>
                                    <p:cond delay="0"/>
                                  </p:stCondLst>
                                  <p:childTnLst>
                                    <p:set>
                                      <p:cBhvr>
                                        <p:cTn id="343" dur="1" fill="hold">
                                          <p:stCondLst>
                                            <p:cond delay="0"/>
                                          </p:stCondLst>
                                        </p:cTn>
                                        <p:tgtEl>
                                          <p:spTgt spid="6269"/>
                                        </p:tgtEl>
                                        <p:attrNameLst>
                                          <p:attrName>style.visibility</p:attrName>
                                        </p:attrNameLst>
                                      </p:cBhvr>
                                      <p:to>
                                        <p:strVal val="visible"/>
                                      </p:to>
                                    </p:set>
                                    <p:anim calcmode="lin" valueType="num">
                                      <p:cBhvr>
                                        <p:cTn id="344" dur="500" fill="hold"/>
                                        <p:tgtEl>
                                          <p:spTgt spid="6269"/>
                                        </p:tgtEl>
                                        <p:attrNameLst>
                                          <p:attrName>ppt_w</p:attrName>
                                        </p:attrNameLst>
                                      </p:cBhvr>
                                      <p:tavLst>
                                        <p:tav tm="0">
                                          <p:val>
                                            <p:strVal val="(6*min(max(#ppt_w*#ppt_h,.3),1)-7.4)/-.7*#ppt_w"/>
                                          </p:val>
                                        </p:tav>
                                        <p:tav tm="100000">
                                          <p:val>
                                            <p:strVal val="#ppt_w"/>
                                          </p:val>
                                        </p:tav>
                                      </p:tavLst>
                                    </p:anim>
                                    <p:anim calcmode="lin" valueType="num">
                                      <p:cBhvr>
                                        <p:cTn id="345" dur="500" fill="hold"/>
                                        <p:tgtEl>
                                          <p:spTgt spid="6269"/>
                                        </p:tgtEl>
                                        <p:attrNameLst>
                                          <p:attrName>ppt_h</p:attrName>
                                        </p:attrNameLst>
                                      </p:cBhvr>
                                      <p:tavLst>
                                        <p:tav tm="0">
                                          <p:val>
                                            <p:strVal val="(6*min(max(#ppt_w*#ppt_h,.3),1)-7.4)/-.7*#ppt_h"/>
                                          </p:val>
                                        </p:tav>
                                        <p:tav tm="100000">
                                          <p:val>
                                            <p:strVal val="#ppt_h"/>
                                          </p:val>
                                        </p:tav>
                                      </p:tavLst>
                                    </p:anim>
                                    <p:anim calcmode="lin" valueType="num">
                                      <p:cBhvr>
                                        <p:cTn id="346" dur="500" fill="hold"/>
                                        <p:tgtEl>
                                          <p:spTgt spid="6269"/>
                                        </p:tgtEl>
                                        <p:attrNameLst>
                                          <p:attrName>ppt_x</p:attrName>
                                        </p:attrNameLst>
                                      </p:cBhvr>
                                      <p:tavLst>
                                        <p:tav tm="0">
                                          <p:val>
                                            <p:fltVal val="0.5"/>
                                          </p:val>
                                        </p:tav>
                                        <p:tav tm="100000">
                                          <p:val>
                                            <p:strVal val="#ppt_x"/>
                                          </p:val>
                                        </p:tav>
                                      </p:tavLst>
                                    </p:anim>
                                    <p:anim calcmode="lin" valueType="num">
                                      <p:cBhvr>
                                        <p:cTn id="347" dur="500" fill="hold"/>
                                        <p:tgtEl>
                                          <p:spTgt spid="6269"/>
                                        </p:tgtEl>
                                        <p:attrNameLst>
                                          <p:attrName>ppt_y</p:attrName>
                                        </p:attrNameLst>
                                      </p:cBhvr>
                                      <p:tavLst>
                                        <p:tav tm="0">
                                          <p:val>
                                            <p:strVal val="1+(6*min(max(#ppt_w*#ppt_h,.3),1)-7.4)/-.7*#ppt_h/2"/>
                                          </p:val>
                                        </p:tav>
                                        <p:tav tm="100000">
                                          <p:val>
                                            <p:strVal val="#ppt_y"/>
                                          </p:val>
                                        </p:tav>
                                      </p:tavLst>
                                    </p:anim>
                                  </p:childTnLst>
                                </p:cTn>
                              </p:par>
                            </p:childTnLst>
                          </p:cTn>
                        </p:par>
                        <p:par>
                          <p:cTn id="348" fill="hold" nodeType="afterGroup">
                            <p:stCondLst>
                              <p:cond delay="26000"/>
                            </p:stCondLst>
                            <p:childTnLst>
                              <p:par>
                                <p:cTn id="349" presetID="23" presetClass="entr" presetSubtype="36" fill="hold" nodeType="afterEffect">
                                  <p:stCondLst>
                                    <p:cond delay="0"/>
                                  </p:stCondLst>
                                  <p:childTnLst>
                                    <p:set>
                                      <p:cBhvr>
                                        <p:cTn id="350" dur="1" fill="hold">
                                          <p:stCondLst>
                                            <p:cond delay="0"/>
                                          </p:stCondLst>
                                        </p:cTn>
                                        <p:tgtEl>
                                          <p:spTgt spid="6266"/>
                                        </p:tgtEl>
                                        <p:attrNameLst>
                                          <p:attrName>style.visibility</p:attrName>
                                        </p:attrNameLst>
                                      </p:cBhvr>
                                      <p:to>
                                        <p:strVal val="visible"/>
                                      </p:to>
                                    </p:set>
                                    <p:anim calcmode="lin" valueType="num">
                                      <p:cBhvr>
                                        <p:cTn id="351" dur="500" fill="hold"/>
                                        <p:tgtEl>
                                          <p:spTgt spid="6266"/>
                                        </p:tgtEl>
                                        <p:attrNameLst>
                                          <p:attrName>ppt_w</p:attrName>
                                        </p:attrNameLst>
                                      </p:cBhvr>
                                      <p:tavLst>
                                        <p:tav tm="0">
                                          <p:val>
                                            <p:strVal val="(6*min(max(#ppt_w*#ppt_h,.3),1)-7.4)/-.7*#ppt_w"/>
                                          </p:val>
                                        </p:tav>
                                        <p:tav tm="100000">
                                          <p:val>
                                            <p:strVal val="#ppt_w"/>
                                          </p:val>
                                        </p:tav>
                                      </p:tavLst>
                                    </p:anim>
                                    <p:anim calcmode="lin" valueType="num">
                                      <p:cBhvr>
                                        <p:cTn id="352" dur="500" fill="hold"/>
                                        <p:tgtEl>
                                          <p:spTgt spid="6266"/>
                                        </p:tgtEl>
                                        <p:attrNameLst>
                                          <p:attrName>ppt_h</p:attrName>
                                        </p:attrNameLst>
                                      </p:cBhvr>
                                      <p:tavLst>
                                        <p:tav tm="0">
                                          <p:val>
                                            <p:strVal val="(6*min(max(#ppt_w*#ppt_h,.3),1)-7.4)/-.7*#ppt_h"/>
                                          </p:val>
                                        </p:tav>
                                        <p:tav tm="100000">
                                          <p:val>
                                            <p:strVal val="#ppt_h"/>
                                          </p:val>
                                        </p:tav>
                                      </p:tavLst>
                                    </p:anim>
                                    <p:anim calcmode="lin" valueType="num">
                                      <p:cBhvr>
                                        <p:cTn id="353" dur="500" fill="hold"/>
                                        <p:tgtEl>
                                          <p:spTgt spid="6266"/>
                                        </p:tgtEl>
                                        <p:attrNameLst>
                                          <p:attrName>ppt_x</p:attrName>
                                        </p:attrNameLst>
                                      </p:cBhvr>
                                      <p:tavLst>
                                        <p:tav tm="0">
                                          <p:val>
                                            <p:fltVal val="0.5"/>
                                          </p:val>
                                        </p:tav>
                                        <p:tav tm="100000">
                                          <p:val>
                                            <p:strVal val="#ppt_x"/>
                                          </p:val>
                                        </p:tav>
                                      </p:tavLst>
                                    </p:anim>
                                    <p:anim calcmode="lin" valueType="num">
                                      <p:cBhvr>
                                        <p:cTn id="354" dur="500" fill="hold"/>
                                        <p:tgtEl>
                                          <p:spTgt spid="6266"/>
                                        </p:tgtEl>
                                        <p:attrNameLst>
                                          <p:attrName>ppt_y</p:attrName>
                                        </p:attrNameLst>
                                      </p:cBhvr>
                                      <p:tavLst>
                                        <p:tav tm="0">
                                          <p:val>
                                            <p:strVal val="1+(6*min(max(#ppt_w*#ppt_h,.3),1)-7.4)/-.7*#ppt_h/2"/>
                                          </p:val>
                                        </p:tav>
                                        <p:tav tm="100000">
                                          <p:val>
                                            <p:strVal val="#ppt_y"/>
                                          </p:val>
                                        </p:tav>
                                      </p:tavLst>
                                    </p:anim>
                                  </p:childTnLst>
                                </p:cTn>
                              </p:par>
                            </p:childTnLst>
                          </p:cTn>
                        </p:par>
                        <p:par>
                          <p:cTn id="355" fill="hold" nodeType="afterGroup">
                            <p:stCondLst>
                              <p:cond delay="26500"/>
                            </p:stCondLst>
                            <p:childTnLst>
                              <p:par>
                                <p:cTn id="356" presetID="23" presetClass="entr" presetSubtype="36" fill="hold" nodeType="afterEffect">
                                  <p:stCondLst>
                                    <p:cond delay="0"/>
                                  </p:stCondLst>
                                  <p:childTnLst>
                                    <p:set>
                                      <p:cBhvr>
                                        <p:cTn id="357" dur="1" fill="hold">
                                          <p:stCondLst>
                                            <p:cond delay="0"/>
                                          </p:stCondLst>
                                        </p:cTn>
                                        <p:tgtEl>
                                          <p:spTgt spid="6263"/>
                                        </p:tgtEl>
                                        <p:attrNameLst>
                                          <p:attrName>style.visibility</p:attrName>
                                        </p:attrNameLst>
                                      </p:cBhvr>
                                      <p:to>
                                        <p:strVal val="visible"/>
                                      </p:to>
                                    </p:set>
                                    <p:anim calcmode="lin" valueType="num">
                                      <p:cBhvr>
                                        <p:cTn id="358" dur="500" fill="hold"/>
                                        <p:tgtEl>
                                          <p:spTgt spid="6263"/>
                                        </p:tgtEl>
                                        <p:attrNameLst>
                                          <p:attrName>ppt_w</p:attrName>
                                        </p:attrNameLst>
                                      </p:cBhvr>
                                      <p:tavLst>
                                        <p:tav tm="0">
                                          <p:val>
                                            <p:strVal val="(6*min(max(#ppt_w*#ppt_h,.3),1)-7.4)/-.7*#ppt_w"/>
                                          </p:val>
                                        </p:tav>
                                        <p:tav tm="100000">
                                          <p:val>
                                            <p:strVal val="#ppt_w"/>
                                          </p:val>
                                        </p:tav>
                                      </p:tavLst>
                                    </p:anim>
                                    <p:anim calcmode="lin" valueType="num">
                                      <p:cBhvr>
                                        <p:cTn id="359" dur="500" fill="hold"/>
                                        <p:tgtEl>
                                          <p:spTgt spid="6263"/>
                                        </p:tgtEl>
                                        <p:attrNameLst>
                                          <p:attrName>ppt_h</p:attrName>
                                        </p:attrNameLst>
                                      </p:cBhvr>
                                      <p:tavLst>
                                        <p:tav tm="0">
                                          <p:val>
                                            <p:strVal val="(6*min(max(#ppt_w*#ppt_h,.3),1)-7.4)/-.7*#ppt_h"/>
                                          </p:val>
                                        </p:tav>
                                        <p:tav tm="100000">
                                          <p:val>
                                            <p:strVal val="#ppt_h"/>
                                          </p:val>
                                        </p:tav>
                                      </p:tavLst>
                                    </p:anim>
                                    <p:anim calcmode="lin" valueType="num">
                                      <p:cBhvr>
                                        <p:cTn id="360" dur="500" fill="hold"/>
                                        <p:tgtEl>
                                          <p:spTgt spid="6263"/>
                                        </p:tgtEl>
                                        <p:attrNameLst>
                                          <p:attrName>ppt_x</p:attrName>
                                        </p:attrNameLst>
                                      </p:cBhvr>
                                      <p:tavLst>
                                        <p:tav tm="0">
                                          <p:val>
                                            <p:fltVal val="0.5"/>
                                          </p:val>
                                        </p:tav>
                                        <p:tav tm="100000">
                                          <p:val>
                                            <p:strVal val="#ppt_x"/>
                                          </p:val>
                                        </p:tav>
                                      </p:tavLst>
                                    </p:anim>
                                    <p:anim calcmode="lin" valueType="num">
                                      <p:cBhvr>
                                        <p:cTn id="361" dur="500" fill="hold"/>
                                        <p:tgtEl>
                                          <p:spTgt spid="6263"/>
                                        </p:tgtEl>
                                        <p:attrNameLst>
                                          <p:attrName>ppt_y</p:attrName>
                                        </p:attrNameLst>
                                      </p:cBhvr>
                                      <p:tavLst>
                                        <p:tav tm="0">
                                          <p:val>
                                            <p:strVal val="1+(6*min(max(#ppt_w*#ppt_h,.3),1)-7.4)/-.7*#ppt_h/2"/>
                                          </p:val>
                                        </p:tav>
                                        <p:tav tm="100000">
                                          <p:val>
                                            <p:strVal val="#ppt_y"/>
                                          </p:val>
                                        </p:tav>
                                      </p:tavLst>
                                    </p:anim>
                                  </p:childTnLst>
                                </p:cTn>
                              </p:par>
                            </p:childTnLst>
                          </p:cTn>
                        </p:par>
                        <p:par>
                          <p:cTn id="362" fill="hold" nodeType="afterGroup">
                            <p:stCondLst>
                              <p:cond delay="27000"/>
                            </p:stCondLst>
                            <p:childTnLst>
                              <p:par>
                                <p:cTn id="363" presetID="23" presetClass="entr" presetSubtype="36" fill="hold" nodeType="afterEffect">
                                  <p:stCondLst>
                                    <p:cond delay="0"/>
                                  </p:stCondLst>
                                  <p:childTnLst>
                                    <p:set>
                                      <p:cBhvr>
                                        <p:cTn id="364" dur="1" fill="hold">
                                          <p:stCondLst>
                                            <p:cond delay="0"/>
                                          </p:stCondLst>
                                        </p:cTn>
                                        <p:tgtEl>
                                          <p:spTgt spid="6224"/>
                                        </p:tgtEl>
                                        <p:attrNameLst>
                                          <p:attrName>style.visibility</p:attrName>
                                        </p:attrNameLst>
                                      </p:cBhvr>
                                      <p:to>
                                        <p:strVal val="visible"/>
                                      </p:to>
                                    </p:set>
                                    <p:anim calcmode="lin" valueType="num">
                                      <p:cBhvr>
                                        <p:cTn id="365" dur="500" fill="hold"/>
                                        <p:tgtEl>
                                          <p:spTgt spid="6224"/>
                                        </p:tgtEl>
                                        <p:attrNameLst>
                                          <p:attrName>ppt_w</p:attrName>
                                        </p:attrNameLst>
                                      </p:cBhvr>
                                      <p:tavLst>
                                        <p:tav tm="0">
                                          <p:val>
                                            <p:strVal val="(6*min(max(#ppt_w*#ppt_h,.3),1)-7.4)/-.7*#ppt_w"/>
                                          </p:val>
                                        </p:tav>
                                        <p:tav tm="100000">
                                          <p:val>
                                            <p:strVal val="#ppt_w"/>
                                          </p:val>
                                        </p:tav>
                                      </p:tavLst>
                                    </p:anim>
                                    <p:anim calcmode="lin" valueType="num">
                                      <p:cBhvr>
                                        <p:cTn id="366" dur="500" fill="hold"/>
                                        <p:tgtEl>
                                          <p:spTgt spid="6224"/>
                                        </p:tgtEl>
                                        <p:attrNameLst>
                                          <p:attrName>ppt_h</p:attrName>
                                        </p:attrNameLst>
                                      </p:cBhvr>
                                      <p:tavLst>
                                        <p:tav tm="0">
                                          <p:val>
                                            <p:strVal val="(6*min(max(#ppt_w*#ppt_h,.3),1)-7.4)/-.7*#ppt_h"/>
                                          </p:val>
                                        </p:tav>
                                        <p:tav tm="100000">
                                          <p:val>
                                            <p:strVal val="#ppt_h"/>
                                          </p:val>
                                        </p:tav>
                                      </p:tavLst>
                                    </p:anim>
                                    <p:anim calcmode="lin" valueType="num">
                                      <p:cBhvr>
                                        <p:cTn id="367" dur="500" fill="hold"/>
                                        <p:tgtEl>
                                          <p:spTgt spid="6224"/>
                                        </p:tgtEl>
                                        <p:attrNameLst>
                                          <p:attrName>ppt_x</p:attrName>
                                        </p:attrNameLst>
                                      </p:cBhvr>
                                      <p:tavLst>
                                        <p:tav tm="0">
                                          <p:val>
                                            <p:fltVal val="0.5"/>
                                          </p:val>
                                        </p:tav>
                                        <p:tav tm="100000">
                                          <p:val>
                                            <p:strVal val="#ppt_x"/>
                                          </p:val>
                                        </p:tav>
                                      </p:tavLst>
                                    </p:anim>
                                    <p:anim calcmode="lin" valueType="num">
                                      <p:cBhvr>
                                        <p:cTn id="368" dur="500" fill="hold"/>
                                        <p:tgtEl>
                                          <p:spTgt spid="6224"/>
                                        </p:tgtEl>
                                        <p:attrNameLst>
                                          <p:attrName>ppt_y</p:attrName>
                                        </p:attrNameLst>
                                      </p:cBhvr>
                                      <p:tavLst>
                                        <p:tav tm="0">
                                          <p:val>
                                            <p:strVal val="1+(6*min(max(#ppt_w*#ppt_h,.3),1)-7.4)/-.7*#ppt_h/2"/>
                                          </p:val>
                                        </p:tav>
                                        <p:tav tm="100000">
                                          <p:val>
                                            <p:strVal val="#ppt_y"/>
                                          </p:val>
                                        </p:tav>
                                      </p:tavLst>
                                    </p:anim>
                                  </p:childTnLst>
                                </p:cTn>
                              </p:par>
                            </p:childTnLst>
                          </p:cTn>
                        </p:par>
                        <p:par>
                          <p:cTn id="369" fill="hold" nodeType="afterGroup">
                            <p:stCondLst>
                              <p:cond delay="27500"/>
                            </p:stCondLst>
                            <p:childTnLst>
                              <p:par>
                                <p:cTn id="370" presetID="23" presetClass="entr" presetSubtype="36" fill="hold" nodeType="afterEffect">
                                  <p:stCondLst>
                                    <p:cond delay="0"/>
                                  </p:stCondLst>
                                  <p:childTnLst>
                                    <p:set>
                                      <p:cBhvr>
                                        <p:cTn id="371" dur="1" fill="hold">
                                          <p:stCondLst>
                                            <p:cond delay="0"/>
                                          </p:stCondLst>
                                        </p:cTn>
                                        <p:tgtEl>
                                          <p:spTgt spid="6308"/>
                                        </p:tgtEl>
                                        <p:attrNameLst>
                                          <p:attrName>style.visibility</p:attrName>
                                        </p:attrNameLst>
                                      </p:cBhvr>
                                      <p:to>
                                        <p:strVal val="visible"/>
                                      </p:to>
                                    </p:set>
                                    <p:anim calcmode="lin" valueType="num">
                                      <p:cBhvr>
                                        <p:cTn id="372" dur="500" fill="hold"/>
                                        <p:tgtEl>
                                          <p:spTgt spid="6308"/>
                                        </p:tgtEl>
                                        <p:attrNameLst>
                                          <p:attrName>ppt_w</p:attrName>
                                        </p:attrNameLst>
                                      </p:cBhvr>
                                      <p:tavLst>
                                        <p:tav tm="0">
                                          <p:val>
                                            <p:strVal val="(6*min(max(#ppt_w*#ppt_h,.3),1)-7.4)/-.7*#ppt_w"/>
                                          </p:val>
                                        </p:tav>
                                        <p:tav tm="100000">
                                          <p:val>
                                            <p:strVal val="#ppt_w"/>
                                          </p:val>
                                        </p:tav>
                                      </p:tavLst>
                                    </p:anim>
                                    <p:anim calcmode="lin" valueType="num">
                                      <p:cBhvr>
                                        <p:cTn id="373" dur="500" fill="hold"/>
                                        <p:tgtEl>
                                          <p:spTgt spid="6308"/>
                                        </p:tgtEl>
                                        <p:attrNameLst>
                                          <p:attrName>ppt_h</p:attrName>
                                        </p:attrNameLst>
                                      </p:cBhvr>
                                      <p:tavLst>
                                        <p:tav tm="0">
                                          <p:val>
                                            <p:strVal val="(6*min(max(#ppt_w*#ppt_h,.3),1)-7.4)/-.7*#ppt_h"/>
                                          </p:val>
                                        </p:tav>
                                        <p:tav tm="100000">
                                          <p:val>
                                            <p:strVal val="#ppt_h"/>
                                          </p:val>
                                        </p:tav>
                                      </p:tavLst>
                                    </p:anim>
                                    <p:anim calcmode="lin" valueType="num">
                                      <p:cBhvr>
                                        <p:cTn id="374" dur="500" fill="hold"/>
                                        <p:tgtEl>
                                          <p:spTgt spid="6308"/>
                                        </p:tgtEl>
                                        <p:attrNameLst>
                                          <p:attrName>ppt_x</p:attrName>
                                        </p:attrNameLst>
                                      </p:cBhvr>
                                      <p:tavLst>
                                        <p:tav tm="0">
                                          <p:val>
                                            <p:fltVal val="0.5"/>
                                          </p:val>
                                        </p:tav>
                                        <p:tav tm="100000">
                                          <p:val>
                                            <p:strVal val="#ppt_x"/>
                                          </p:val>
                                        </p:tav>
                                      </p:tavLst>
                                    </p:anim>
                                    <p:anim calcmode="lin" valueType="num">
                                      <p:cBhvr>
                                        <p:cTn id="375" dur="500" fill="hold"/>
                                        <p:tgtEl>
                                          <p:spTgt spid="6308"/>
                                        </p:tgtEl>
                                        <p:attrNameLst>
                                          <p:attrName>ppt_y</p:attrName>
                                        </p:attrNameLst>
                                      </p:cBhvr>
                                      <p:tavLst>
                                        <p:tav tm="0">
                                          <p:val>
                                            <p:strVal val="1+(6*min(max(#ppt_w*#ppt_h,.3),1)-7.4)/-.7*#ppt_h/2"/>
                                          </p:val>
                                        </p:tav>
                                        <p:tav tm="100000">
                                          <p:val>
                                            <p:strVal val="#ppt_y"/>
                                          </p:val>
                                        </p:tav>
                                      </p:tavLst>
                                    </p:anim>
                                  </p:childTnLst>
                                </p:cTn>
                              </p:par>
                            </p:childTnLst>
                          </p:cTn>
                        </p:par>
                        <p:par>
                          <p:cTn id="376" fill="hold" nodeType="afterGroup">
                            <p:stCondLst>
                              <p:cond delay="28000"/>
                            </p:stCondLst>
                            <p:childTnLst>
                              <p:par>
                                <p:cTn id="377" presetID="23" presetClass="entr" presetSubtype="36" fill="hold" nodeType="afterEffect">
                                  <p:stCondLst>
                                    <p:cond delay="0"/>
                                  </p:stCondLst>
                                  <p:childTnLst>
                                    <p:set>
                                      <p:cBhvr>
                                        <p:cTn id="378" dur="1" fill="hold">
                                          <p:stCondLst>
                                            <p:cond delay="0"/>
                                          </p:stCondLst>
                                        </p:cTn>
                                        <p:tgtEl>
                                          <p:spTgt spid="6221"/>
                                        </p:tgtEl>
                                        <p:attrNameLst>
                                          <p:attrName>style.visibility</p:attrName>
                                        </p:attrNameLst>
                                      </p:cBhvr>
                                      <p:to>
                                        <p:strVal val="visible"/>
                                      </p:to>
                                    </p:set>
                                    <p:anim calcmode="lin" valueType="num">
                                      <p:cBhvr>
                                        <p:cTn id="379" dur="500" fill="hold"/>
                                        <p:tgtEl>
                                          <p:spTgt spid="6221"/>
                                        </p:tgtEl>
                                        <p:attrNameLst>
                                          <p:attrName>ppt_w</p:attrName>
                                        </p:attrNameLst>
                                      </p:cBhvr>
                                      <p:tavLst>
                                        <p:tav tm="0">
                                          <p:val>
                                            <p:strVal val="(6*min(max(#ppt_w*#ppt_h,.3),1)-7.4)/-.7*#ppt_w"/>
                                          </p:val>
                                        </p:tav>
                                        <p:tav tm="100000">
                                          <p:val>
                                            <p:strVal val="#ppt_w"/>
                                          </p:val>
                                        </p:tav>
                                      </p:tavLst>
                                    </p:anim>
                                    <p:anim calcmode="lin" valueType="num">
                                      <p:cBhvr>
                                        <p:cTn id="380" dur="500" fill="hold"/>
                                        <p:tgtEl>
                                          <p:spTgt spid="6221"/>
                                        </p:tgtEl>
                                        <p:attrNameLst>
                                          <p:attrName>ppt_h</p:attrName>
                                        </p:attrNameLst>
                                      </p:cBhvr>
                                      <p:tavLst>
                                        <p:tav tm="0">
                                          <p:val>
                                            <p:strVal val="(6*min(max(#ppt_w*#ppt_h,.3),1)-7.4)/-.7*#ppt_h"/>
                                          </p:val>
                                        </p:tav>
                                        <p:tav tm="100000">
                                          <p:val>
                                            <p:strVal val="#ppt_h"/>
                                          </p:val>
                                        </p:tav>
                                      </p:tavLst>
                                    </p:anim>
                                    <p:anim calcmode="lin" valueType="num">
                                      <p:cBhvr>
                                        <p:cTn id="381" dur="500" fill="hold"/>
                                        <p:tgtEl>
                                          <p:spTgt spid="6221"/>
                                        </p:tgtEl>
                                        <p:attrNameLst>
                                          <p:attrName>ppt_x</p:attrName>
                                        </p:attrNameLst>
                                      </p:cBhvr>
                                      <p:tavLst>
                                        <p:tav tm="0">
                                          <p:val>
                                            <p:fltVal val="0.5"/>
                                          </p:val>
                                        </p:tav>
                                        <p:tav tm="100000">
                                          <p:val>
                                            <p:strVal val="#ppt_x"/>
                                          </p:val>
                                        </p:tav>
                                      </p:tavLst>
                                    </p:anim>
                                    <p:anim calcmode="lin" valueType="num">
                                      <p:cBhvr>
                                        <p:cTn id="382" dur="500" fill="hold"/>
                                        <p:tgtEl>
                                          <p:spTgt spid="6221"/>
                                        </p:tgtEl>
                                        <p:attrNameLst>
                                          <p:attrName>ppt_y</p:attrName>
                                        </p:attrNameLst>
                                      </p:cBhvr>
                                      <p:tavLst>
                                        <p:tav tm="0">
                                          <p:val>
                                            <p:strVal val="1+(6*min(max(#ppt_w*#ppt_h,.3),1)-7.4)/-.7*#ppt_h/2"/>
                                          </p:val>
                                        </p:tav>
                                        <p:tav tm="100000">
                                          <p:val>
                                            <p:strVal val="#ppt_y"/>
                                          </p:val>
                                        </p:tav>
                                      </p:tavLst>
                                    </p:anim>
                                  </p:childTnLst>
                                </p:cTn>
                              </p:par>
                            </p:childTnLst>
                          </p:cTn>
                        </p:par>
                        <p:par>
                          <p:cTn id="383" fill="hold" nodeType="afterGroup">
                            <p:stCondLst>
                              <p:cond delay="28500"/>
                            </p:stCondLst>
                            <p:childTnLst>
                              <p:par>
                                <p:cTn id="384" presetID="23" presetClass="entr" presetSubtype="36" fill="hold" nodeType="afterEffect">
                                  <p:stCondLst>
                                    <p:cond delay="0"/>
                                  </p:stCondLst>
                                  <p:childTnLst>
                                    <p:set>
                                      <p:cBhvr>
                                        <p:cTn id="385" dur="1" fill="hold">
                                          <p:stCondLst>
                                            <p:cond delay="0"/>
                                          </p:stCondLst>
                                        </p:cTn>
                                        <p:tgtEl>
                                          <p:spTgt spid="6305"/>
                                        </p:tgtEl>
                                        <p:attrNameLst>
                                          <p:attrName>style.visibility</p:attrName>
                                        </p:attrNameLst>
                                      </p:cBhvr>
                                      <p:to>
                                        <p:strVal val="visible"/>
                                      </p:to>
                                    </p:set>
                                    <p:anim calcmode="lin" valueType="num">
                                      <p:cBhvr>
                                        <p:cTn id="386" dur="500" fill="hold"/>
                                        <p:tgtEl>
                                          <p:spTgt spid="6305"/>
                                        </p:tgtEl>
                                        <p:attrNameLst>
                                          <p:attrName>ppt_w</p:attrName>
                                        </p:attrNameLst>
                                      </p:cBhvr>
                                      <p:tavLst>
                                        <p:tav tm="0">
                                          <p:val>
                                            <p:strVal val="(6*min(max(#ppt_w*#ppt_h,.3),1)-7.4)/-.7*#ppt_w"/>
                                          </p:val>
                                        </p:tav>
                                        <p:tav tm="100000">
                                          <p:val>
                                            <p:strVal val="#ppt_w"/>
                                          </p:val>
                                        </p:tav>
                                      </p:tavLst>
                                    </p:anim>
                                    <p:anim calcmode="lin" valueType="num">
                                      <p:cBhvr>
                                        <p:cTn id="387" dur="500" fill="hold"/>
                                        <p:tgtEl>
                                          <p:spTgt spid="6305"/>
                                        </p:tgtEl>
                                        <p:attrNameLst>
                                          <p:attrName>ppt_h</p:attrName>
                                        </p:attrNameLst>
                                      </p:cBhvr>
                                      <p:tavLst>
                                        <p:tav tm="0">
                                          <p:val>
                                            <p:strVal val="(6*min(max(#ppt_w*#ppt_h,.3),1)-7.4)/-.7*#ppt_h"/>
                                          </p:val>
                                        </p:tav>
                                        <p:tav tm="100000">
                                          <p:val>
                                            <p:strVal val="#ppt_h"/>
                                          </p:val>
                                        </p:tav>
                                      </p:tavLst>
                                    </p:anim>
                                    <p:anim calcmode="lin" valueType="num">
                                      <p:cBhvr>
                                        <p:cTn id="388" dur="500" fill="hold"/>
                                        <p:tgtEl>
                                          <p:spTgt spid="6305"/>
                                        </p:tgtEl>
                                        <p:attrNameLst>
                                          <p:attrName>ppt_x</p:attrName>
                                        </p:attrNameLst>
                                      </p:cBhvr>
                                      <p:tavLst>
                                        <p:tav tm="0">
                                          <p:val>
                                            <p:fltVal val="0.5"/>
                                          </p:val>
                                        </p:tav>
                                        <p:tav tm="100000">
                                          <p:val>
                                            <p:strVal val="#ppt_x"/>
                                          </p:val>
                                        </p:tav>
                                      </p:tavLst>
                                    </p:anim>
                                    <p:anim calcmode="lin" valueType="num">
                                      <p:cBhvr>
                                        <p:cTn id="389" dur="500" fill="hold"/>
                                        <p:tgtEl>
                                          <p:spTgt spid="630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1" grpId="0" autoUpdateAnimBg="0"/>
      <p:bldP spid="631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BF1E7AE-D02D-F3F3-E299-FD9B231313A3}"/>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pic>
        <p:nvPicPr>
          <p:cNvPr id="10243" name="Picture 3">
            <a:extLst>
              <a:ext uri="{FF2B5EF4-FFF2-40B4-BE49-F238E27FC236}">
                <a16:creationId xmlns:a16="http://schemas.microsoft.com/office/drawing/2014/main" id="{22965A9F-7BF8-DD30-591D-1E924F4F9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a:extLst>
              <a:ext uri="{FF2B5EF4-FFF2-40B4-BE49-F238E27FC236}">
                <a16:creationId xmlns:a16="http://schemas.microsoft.com/office/drawing/2014/main" id="{4A54EED2-BEE4-8F47-F510-B2132013D56B}"/>
              </a:ext>
            </a:extLst>
          </p:cNvPr>
          <p:cNvSpPr txBox="1">
            <a:spLocks noChangeArrowheads="1"/>
          </p:cNvSpPr>
          <p:nvPr/>
        </p:nvSpPr>
        <p:spPr bwMode="auto">
          <a:xfrm>
            <a:off x="8461375" y="6289675"/>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1100" b="1">
              <a:solidFill>
                <a:srgbClr val="FFFFFF"/>
              </a:solidFill>
              <a:ea typeface="宋体" charset="0"/>
              <a:cs typeface="宋体" charset="0"/>
            </a:endParaRPr>
          </a:p>
        </p:txBody>
      </p:sp>
      <p:sp>
        <p:nvSpPr>
          <p:cNvPr id="10248" name="Text Box 8">
            <a:extLst>
              <a:ext uri="{FF2B5EF4-FFF2-40B4-BE49-F238E27FC236}">
                <a16:creationId xmlns:a16="http://schemas.microsoft.com/office/drawing/2014/main" id="{7558B140-77B9-6006-9DF0-AC388030725E}"/>
              </a:ext>
            </a:extLst>
          </p:cNvPr>
          <p:cNvSpPr txBox="1">
            <a:spLocks noChangeArrowheads="1"/>
          </p:cNvSpPr>
          <p:nvPr/>
        </p:nvSpPr>
        <p:spPr bwMode="auto">
          <a:xfrm>
            <a:off x="1008063" y="1189038"/>
            <a:ext cx="7061200" cy="3813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eaLnBrk="0" hangingPunct="0">
              <a:spcBef>
                <a:spcPct val="50000"/>
              </a:spcBef>
              <a:defRPr/>
            </a:pPr>
            <a:r>
              <a:rPr lang="zh-CN" altLang="en-US" sz="6100" b="1">
                <a:solidFill>
                  <a:srgbClr val="3BE3C7"/>
                </a:solidFill>
                <a:latin typeface="宋体" charset="0"/>
                <a:ea typeface="宋体" charset="0"/>
                <a:cs typeface="宋体" charset="0"/>
              </a:rPr>
              <a:t>一个简单            悔改的祷告         能帮助你            进入永生之门</a:t>
            </a:r>
          </a:p>
        </p:txBody>
      </p:sp>
      <p:sp>
        <p:nvSpPr>
          <p:cNvPr id="10251" name="Rectangle 11">
            <a:extLst>
              <a:ext uri="{FF2B5EF4-FFF2-40B4-BE49-F238E27FC236}">
                <a16:creationId xmlns:a16="http://schemas.microsoft.com/office/drawing/2014/main" id="{301C3604-11D2-8B75-7C65-464700138835}"/>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08</a:t>
            </a:r>
          </a:p>
        </p:txBody>
      </p:sp>
      <p:sp>
        <p:nvSpPr>
          <p:cNvPr id="10252" name="Rectangle 12">
            <a:extLst>
              <a:ext uri="{FF2B5EF4-FFF2-40B4-BE49-F238E27FC236}">
                <a16:creationId xmlns:a16="http://schemas.microsoft.com/office/drawing/2014/main" id="{B93143E2-3B4C-B8BA-8069-C01FFB910B8A}"/>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10253" name="Text Box 13">
            <a:extLst>
              <a:ext uri="{FF2B5EF4-FFF2-40B4-BE49-F238E27FC236}">
                <a16:creationId xmlns:a16="http://schemas.microsoft.com/office/drawing/2014/main" id="{05CAB49F-0BA5-D920-0299-C5A4583A0C32}"/>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2">
            <a:extLst>
              <a:ext uri="{FF2B5EF4-FFF2-40B4-BE49-F238E27FC236}">
                <a16:creationId xmlns:a16="http://schemas.microsoft.com/office/drawing/2014/main" id="{C97B6F08-32F9-2B07-5FEC-36CACA16FFA5}"/>
              </a:ext>
            </a:extLst>
          </p:cNvPr>
          <p:cNvGrpSpPr>
            <a:grpSpLocks/>
          </p:cNvGrpSpPr>
          <p:nvPr/>
        </p:nvGrpSpPr>
        <p:grpSpPr bwMode="auto">
          <a:xfrm>
            <a:off x="0" y="0"/>
            <a:ext cx="9144000" cy="6858000"/>
            <a:chOff x="0" y="0"/>
            <a:chExt cx="5760" cy="4320"/>
          </a:xfrm>
        </p:grpSpPr>
        <p:sp>
          <p:nvSpPr>
            <p:cNvPr id="262147" name="Rectangle 3">
              <a:extLst>
                <a:ext uri="{FF2B5EF4-FFF2-40B4-BE49-F238E27FC236}">
                  <a16:creationId xmlns:a16="http://schemas.microsoft.com/office/drawing/2014/main" id="{FA06D235-CFF8-3D4C-B720-6F908F7CA7FF}"/>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62148" name="Picture 4">
              <a:extLst>
                <a:ext uri="{FF2B5EF4-FFF2-40B4-BE49-F238E27FC236}">
                  <a16:creationId xmlns:a16="http://schemas.microsoft.com/office/drawing/2014/main" id="{BE89D998-2B7D-43E4-BDA2-A5A0D67BF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2149" name="Text Box 5">
            <a:extLst>
              <a:ext uri="{FF2B5EF4-FFF2-40B4-BE49-F238E27FC236}">
                <a16:creationId xmlns:a16="http://schemas.microsoft.com/office/drawing/2014/main" id="{FDC64F2F-0DEE-1025-2850-D844AC5C4543}"/>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62151" name="Rectangle 7">
            <a:extLst>
              <a:ext uri="{FF2B5EF4-FFF2-40B4-BE49-F238E27FC236}">
                <a16:creationId xmlns:a16="http://schemas.microsoft.com/office/drawing/2014/main" id="{B659E40E-D8F1-2DF5-3151-F92FF8425E30}"/>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09</a:t>
            </a:r>
          </a:p>
        </p:txBody>
      </p:sp>
      <p:sp>
        <p:nvSpPr>
          <p:cNvPr id="262152" name="Rectangle 8">
            <a:extLst>
              <a:ext uri="{FF2B5EF4-FFF2-40B4-BE49-F238E27FC236}">
                <a16:creationId xmlns:a16="http://schemas.microsoft.com/office/drawing/2014/main" id="{E382B7C7-3C2C-ACC5-F864-98E6248E828E}"/>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62153" name="Text Box 9">
            <a:extLst>
              <a:ext uri="{FF2B5EF4-FFF2-40B4-BE49-F238E27FC236}">
                <a16:creationId xmlns:a16="http://schemas.microsoft.com/office/drawing/2014/main" id="{1F9757EE-C0BA-763E-05ED-7B63B24F98D2}"/>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62155" name="Rectangle 11">
            <a:extLst>
              <a:ext uri="{FF2B5EF4-FFF2-40B4-BE49-F238E27FC236}">
                <a16:creationId xmlns:a16="http://schemas.microsoft.com/office/drawing/2014/main" id="{03B6D937-6591-C8DF-13F5-BD77A7DD5791}"/>
              </a:ext>
            </a:extLst>
          </p:cNvPr>
          <p:cNvSpPr>
            <a:spLocks noChangeArrowheads="1"/>
          </p:cNvSpPr>
          <p:nvPr/>
        </p:nvSpPr>
        <p:spPr bwMode="auto">
          <a:xfrm>
            <a:off x="279400" y="990600"/>
            <a:ext cx="8542338"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rgbClr val="FFFF00"/>
                </a:solidFill>
                <a:ea typeface="宋体" panose="02010600030101010101" pitchFamily="2" charset="-122"/>
              </a:rPr>
              <a:t>“主耶稣，你将圣经赐给我，告诉我你在十字架上为我成就的工作。</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
            <a:extLst>
              <a:ext uri="{FF2B5EF4-FFF2-40B4-BE49-F238E27FC236}">
                <a16:creationId xmlns:a16="http://schemas.microsoft.com/office/drawing/2014/main" id="{7E7432E4-98AB-4594-2C16-F046AA2582C4}"/>
              </a:ext>
            </a:extLst>
          </p:cNvPr>
          <p:cNvGrpSpPr>
            <a:grpSpLocks/>
          </p:cNvGrpSpPr>
          <p:nvPr/>
        </p:nvGrpSpPr>
        <p:grpSpPr bwMode="auto">
          <a:xfrm>
            <a:off x="0" y="0"/>
            <a:ext cx="9144000" cy="6858000"/>
            <a:chOff x="0" y="0"/>
            <a:chExt cx="5760" cy="4320"/>
          </a:xfrm>
        </p:grpSpPr>
        <p:sp>
          <p:nvSpPr>
            <p:cNvPr id="264195" name="Rectangle 3">
              <a:extLst>
                <a:ext uri="{FF2B5EF4-FFF2-40B4-BE49-F238E27FC236}">
                  <a16:creationId xmlns:a16="http://schemas.microsoft.com/office/drawing/2014/main" id="{AF6CE146-64D9-531E-EAEE-69B618431AD1}"/>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64196" name="Picture 4">
              <a:extLst>
                <a:ext uri="{FF2B5EF4-FFF2-40B4-BE49-F238E27FC236}">
                  <a16:creationId xmlns:a16="http://schemas.microsoft.com/office/drawing/2014/main" id="{F59CE4E6-F7FE-E7FB-E95B-DE9E7C01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4197" name="Text Box 5">
            <a:extLst>
              <a:ext uri="{FF2B5EF4-FFF2-40B4-BE49-F238E27FC236}">
                <a16:creationId xmlns:a16="http://schemas.microsoft.com/office/drawing/2014/main" id="{FDA1CF8F-5A10-8BD8-45A3-F0813DB4910F}"/>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64198" name="Rectangle 6">
            <a:extLst>
              <a:ext uri="{FF2B5EF4-FFF2-40B4-BE49-F238E27FC236}">
                <a16:creationId xmlns:a16="http://schemas.microsoft.com/office/drawing/2014/main" id="{F7C9654B-5DA4-270D-EDF5-982BB9E32BB3}"/>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10</a:t>
            </a:r>
          </a:p>
        </p:txBody>
      </p:sp>
      <p:sp>
        <p:nvSpPr>
          <p:cNvPr id="264199" name="Rectangle 7">
            <a:extLst>
              <a:ext uri="{FF2B5EF4-FFF2-40B4-BE49-F238E27FC236}">
                <a16:creationId xmlns:a16="http://schemas.microsoft.com/office/drawing/2014/main" id="{B9461BA2-FA12-9B31-DF65-976965187910}"/>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64200" name="Text Box 8">
            <a:extLst>
              <a:ext uri="{FF2B5EF4-FFF2-40B4-BE49-F238E27FC236}">
                <a16:creationId xmlns:a16="http://schemas.microsoft.com/office/drawing/2014/main" id="{D5F27646-11B3-C468-B9FF-F7D1B770042D}"/>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64201" name="Rectangle 9">
            <a:extLst>
              <a:ext uri="{FF2B5EF4-FFF2-40B4-BE49-F238E27FC236}">
                <a16:creationId xmlns:a16="http://schemas.microsoft.com/office/drawing/2014/main" id="{4F3746FD-A8E6-A989-7FA8-DA99167F6CCD}"/>
              </a:ext>
            </a:extLst>
          </p:cNvPr>
          <p:cNvSpPr>
            <a:spLocks noChangeArrowheads="1"/>
          </p:cNvSpPr>
          <p:nvPr/>
        </p:nvSpPr>
        <p:spPr bwMode="auto">
          <a:xfrm>
            <a:off x="279400" y="990600"/>
            <a:ext cx="8542338" cy="155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a:t>
            </a:r>
            <a:r>
              <a:rPr lang="zh-CN" altLang="en-US" sz="3200" b="1">
                <a:solidFill>
                  <a:srgbClr val="FFFF00"/>
                </a:solidFill>
                <a:ea typeface="宋体" panose="02010600030101010101" pitchFamily="2" charset="-122"/>
              </a:rPr>
              <a:t>现在我来到你的面前完全承认自己所有的不足与失败。</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2">
            <a:extLst>
              <a:ext uri="{FF2B5EF4-FFF2-40B4-BE49-F238E27FC236}">
                <a16:creationId xmlns:a16="http://schemas.microsoft.com/office/drawing/2014/main" id="{7F9558B7-0FEF-B84A-829B-FE9EBF69EBB1}"/>
              </a:ext>
            </a:extLst>
          </p:cNvPr>
          <p:cNvGrpSpPr>
            <a:grpSpLocks/>
          </p:cNvGrpSpPr>
          <p:nvPr/>
        </p:nvGrpSpPr>
        <p:grpSpPr bwMode="auto">
          <a:xfrm>
            <a:off x="0" y="0"/>
            <a:ext cx="9144000" cy="6858000"/>
            <a:chOff x="0" y="0"/>
            <a:chExt cx="5760" cy="4320"/>
          </a:xfrm>
        </p:grpSpPr>
        <p:sp>
          <p:nvSpPr>
            <p:cNvPr id="266243" name="Rectangle 3">
              <a:extLst>
                <a:ext uri="{FF2B5EF4-FFF2-40B4-BE49-F238E27FC236}">
                  <a16:creationId xmlns:a16="http://schemas.microsoft.com/office/drawing/2014/main" id="{9964B5A2-6BCB-08AC-D5D9-E649EB28EDDE}"/>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66244" name="Picture 4">
              <a:extLst>
                <a:ext uri="{FF2B5EF4-FFF2-40B4-BE49-F238E27FC236}">
                  <a16:creationId xmlns:a16="http://schemas.microsoft.com/office/drawing/2014/main" id="{46366C04-35DA-663C-1108-B8375332C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6245" name="Text Box 5">
            <a:extLst>
              <a:ext uri="{FF2B5EF4-FFF2-40B4-BE49-F238E27FC236}">
                <a16:creationId xmlns:a16="http://schemas.microsoft.com/office/drawing/2014/main" id="{85C853BC-2289-9B6B-C0A3-5F58765377F4}"/>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66246" name="Rectangle 6">
            <a:extLst>
              <a:ext uri="{FF2B5EF4-FFF2-40B4-BE49-F238E27FC236}">
                <a16:creationId xmlns:a16="http://schemas.microsoft.com/office/drawing/2014/main" id="{BD25CE8C-9F18-9326-18AB-3F479B5F9D74}"/>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11</a:t>
            </a:r>
          </a:p>
        </p:txBody>
      </p:sp>
      <p:sp>
        <p:nvSpPr>
          <p:cNvPr id="266247" name="Rectangle 7">
            <a:extLst>
              <a:ext uri="{FF2B5EF4-FFF2-40B4-BE49-F238E27FC236}">
                <a16:creationId xmlns:a16="http://schemas.microsoft.com/office/drawing/2014/main" id="{22C6964A-BFE9-CE95-5AC6-C34F506D96BE}"/>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66248" name="Text Box 8">
            <a:extLst>
              <a:ext uri="{FF2B5EF4-FFF2-40B4-BE49-F238E27FC236}">
                <a16:creationId xmlns:a16="http://schemas.microsoft.com/office/drawing/2014/main" id="{700DE83D-4FEA-CA33-40B0-1A90A137B5EF}"/>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66249" name="Rectangle 9">
            <a:extLst>
              <a:ext uri="{FF2B5EF4-FFF2-40B4-BE49-F238E27FC236}">
                <a16:creationId xmlns:a16="http://schemas.microsoft.com/office/drawing/2014/main" id="{28B98EC0-CB47-7AFC-8436-0402F7AAEE9E}"/>
              </a:ext>
            </a:extLst>
          </p:cNvPr>
          <p:cNvSpPr>
            <a:spLocks noChangeArrowheads="1"/>
          </p:cNvSpPr>
          <p:nvPr/>
        </p:nvSpPr>
        <p:spPr bwMode="auto">
          <a:xfrm>
            <a:off x="279400" y="990600"/>
            <a:ext cx="8542338" cy="204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a:t>
            </a:r>
            <a:r>
              <a:rPr lang="zh-CN" altLang="en-US" sz="3200" b="1">
                <a:solidFill>
                  <a:srgbClr val="FFFF00"/>
                </a:solidFill>
                <a:ea typeface="宋体" panose="02010600030101010101" pitchFamily="2" charset="-122"/>
              </a:rPr>
              <a:t>我承认自己并不完全。</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2">
            <a:extLst>
              <a:ext uri="{FF2B5EF4-FFF2-40B4-BE49-F238E27FC236}">
                <a16:creationId xmlns:a16="http://schemas.microsoft.com/office/drawing/2014/main" id="{F61C256E-2E1A-9960-0313-070D39D592FA}"/>
              </a:ext>
            </a:extLst>
          </p:cNvPr>
          <p:cNvGrpSpPr>
            <a:grpSpLocks/>
          </p:cNvGrpSpPr>
          <p:nvPr/>
        </p:nvGrpSpPr>
        <p:grpSpPr bwMode="auto">
          <a:xfrm>
            <a:off x="0" y="0"/>
            <a:ext cx="9144000" cy="6858000"/>
            <a:chOff x="0" y="0"/>
            <a:chExt cx="5760" cy="4320"/>
          </a:xfrm>
        </p:grpSpPr>
        <p:sp>
          <p:nvSpPr>
            <p:cNvPr id="286723" name="Rectangle 3">
              <a:extLst>
                <a:ext uri="{FF2B5EF4-FFF2-40B4-BE49-F238E27FC236}">
                  <a16:creationId xmlns:a16="http://schemas.microsoft.com/office/drawing/2014/main" id="{97963B75-6F81-7B52-F7E5-2E71BDFD9B8B}"/>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86724" name="Picture 4">
              <a:extLst>
                <a:ext uri="{FF2B5EF4-FFF2-40B4-BE49-F238E27FC236}">
                  <a16:creationId xmlns:a16="http://schemas.microsoft.com/office/drawing/2014/main" id="{9EA1B5E7-D7DF-DFBB-611F-C67645BDC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86725" name="Text Box 5">
            <a:extLst>
              <a:ext uri="{FF2B5EF4-FFF2-40B4-BE49-F238E27FC236}">
                <a16:creationId xmlns:a16="http://schemas.microsoft.com/office/drawing/2014/main" id="{04612AA2-0A18-91A6-C527-B1B68B7ED73E}"/>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86726" name="Rectangle 6">
            <a:extLst>
              <a:ext uri="{FF2B5EF4-FFF2-40B4-BE49-F238E27FC236}">
                <a16:creationId xmlns:a16="http://schemas.microsoft.com/office/drawing/2014/main" id="{6F8542F0-A1DD-F465-E4F0-B2CFD78AB9E6}"/>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12</a:t>
            </a:r>
          </a:p>
        </p:txBody>
      </p:sp>
      <p:sp>
        <p:nvSpPr>
          <p:cNvPr id="286727" name="Rectangle 7">
            <a:extLst>
              <a:ext uri="{FF2B5EF4-FFF2-40B4-BE49-F238E27FC236}">
                <a16:creationId xmlns:a16="http://schemas.microsoft.com/office/drawing/2014/main" id="{31E38BF0-0E34-2AC6-99EF-05E58FE8B41A}"/>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86728" name="Text Box 8">
            <a:extLst>
              <a:ext uri="{FF2B5EF4-FFF2-40B4-BE49-F238E27FC236}">
                <a16:creationId xmlns:a16="http://schemas.microsoft.com/office/drawing/2014/main" id="{0B59C5D8-A53B-A328-999C-44387D2E8A02}"/>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86729" name="Rectangle 9">
            <a:extLst>
              <a:ext uri="{FF2B5EF4-FFF2-40B4-BE49-F238E27FC236}">
                <a16:creationId xmlns:a16="http://schemas.microsoft.com/office/drawing/2014/main" id="{14FDCD0A-0BEE-0E6B-65CE-4A243A396ECC}"/>
              </a:ext>
            </a:extLst>
          </p:cNvPr>
          <p:cNvSpPr>
            <a:spLocks noChangeArrowheads="1"/>
          </p:cNvSpPr>
          <p:nvPr/>
        </p:nvSpPr>
        <p:spPr bwMode="auto">
          <a:xfrm>
            <a:off x="279400" y="990600"/>
            <a:ext cx="8542338" cy="204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a:t>
            </a:r>
            <a:r>
              <a:rPr lang="zh-CN" altLang="en-US" sz="3200" b="1">
                <a:solidFill>
                  <a:srgbClr val="FFFF00"/>
                </a:solidFill>
                <a:ea typeface="宋体" panose="02010600030101010101" pitchFamily="2" charset="-122"/>
              </a:rPr>
              <a:t>我是一个达不到你标准的罪人。</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2">
            <a:extLst>
              <a:ext uri="{FF2B5EF4-FFF2-40B4-BE49-F238E27FC236}">
                <a16:creationId xmlns:a16="http://schemas.microsoft.com/office/drawing/2014/main" id="{1BC710C5-5FD9-5DCE-0036-2E57C9E1EF0D}"/>
              </a:ext>
            </a:extLst>
          </p:cNvPr>
          <p:cNvGrpSpPr>
            <a:grpSpLocks/>
          </p:cNvGrpSpPr>
          <p:nvPr/>
        </p:nvGrpSpPr>
        <p:grpSpPr bwMode="auto">
          <a:xfrm>
            <a:off x="0" y="0"/>
            <a:ext cx="9144000" cy="6858000"/>
            <a:chOff x="0" y="0"/>
            <a:chExt cx="5760" cy="4320"/>
          </a:xfrm>
        </p:grpSpPr>
        <p:sp>
          <p:nvSpPr>
            <p:cNvPr id="268291" name="Rectangle 3">
              <a:extLst>
                <a:ext uri="{FF2B5EF4-FFF2-40B4-BE49-F238E27FC236}">
                  <a16:creationId xmlns:a16="http://schemas.microsoft.com/office/drawing/2014/main" id="{9664669F-D19B-0090-DB49-7979C20ED452}"/>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68292" name="Picture 4">
              <a:extLst>
                <a:ext uri="{FF2B5EF4-FFF2-40B4-BE49-F238E27FC236}">
                  <a16:creationId xmlns:a16="http://schemas.microsoft.com/office/drawing/2014/main" id="{525FF9B0-A4D0-2CD6-2E7C-C35CE9E84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8293" name="Text Box 5">
            <a:extLst>
              <a:ext uri="{FF2B5EF4-FFF2-40B4-BE49-F238E27FC236}">
                <a16:creationId xmlns:a16="http://schemas.microsoft.com/office/drawing/2014/main" id="{7DF6DFBB-B68D-1682-61BA-89CE77653567}"/>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68294" name="Rectangle 6">
            <a:extLst>
              <a:ext uri="{FF2B5EF4-FFF2-40B4-BE49-F238E27FC236}">
                <a16:creationId xmlns:a16="http://schemas.microsoft.com/office/drawing/2014/main" id="{9C7121A7-F2CE-4F9B-3C61-65662972B5F6}"/>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13</a:t>
            </a:r>
          </a:p>
        </p:txBody>
      </p:sp>
      <p:sp>
        <p:nvSpPr>
          <p:cNvPr id="268295" name="Rectangle 7">
            <a:extLst>
              <a:ext uri="{FF2B5EF4-FFF2-40B4-BE49-F238E27FC236}">
                <a16:creationId xmlns:a16="http://schemas.microsoft.com/office/drawing/2014/main" id="{DC99446F-3566-91A3-4245-711E5EDD154D}"/>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68296" name="Text Box 8">
            <a:extLst>
              <a:ext uri="{FF2B5EF4-FFF2-40B4-BE49-F238E27FC236}">
                <a16:creationId xmlns:a16="http://schemas.microsoft.com/office/drawing/2014/main" id="{A466BDC0-E06F-CED6-82D6-CE894C2ED2FE}"/>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68297" name="Rectangle 9">
            <a:extLst>
              <a:ext uri="{FF2B5EF4-FFF2-40B4-BE49-F238E27FC236}">
                <a16:creationId xmlns:a16="http://schemas.microsoft.com/office/drawing/2014/main" id="{F714AE70-8221-99E9-C5A7-4D0E10DA6A19}"/>
              </a:ext>
            </a:extLst>
          </p:cNvPr>
          <p:cNvSpPr>
            <a:spLocks noChangeArrowheads="1"/>
          </p:cNvSpPr>
          <p:nvPr/>
        </p:nvSpPr>
        <p:spPr bwMode="auto">
          <a:xfrm>
            <a:off x="279400" y="990600"/>
            <a:ext cx="8542338" cy="2528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a:t>
            </a:r>
            <a:r>
              <a:rPr lang="zh-CN" altLang="en-US" sz="3200" b="1">
                <a:solidFill>
                  <a:srgbClr val="FFFF00"/>
                </a:solidFill>
                <a:ea typeface="宋体" panose="02010600030101010101" pitchFamily="2" charset="-122"/>
              </a:rPr>
              <a:t>我恳求你赦免我、指引我，从现在直到永远。</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A26725ED-EBE3-7C57-FE3D-C9CA0D4D152A}"/>
              </a:ext>
            </a:extLst>
          </p:cNvPr>
          <p:cNvGrpSpPr>
            <a:grpSpLocks/>
          </p:cNvGrpSpPr>
          <p:nvPr/>
        </p:nvGrpSpPr>
        <p:grpSpPr bwMode="auto">
          <a:xfrm>
            <a:off x="0" y="0"/>
            <a:ext cx="9144000" cy="6858000"/>
            <a:chOff x="0" y="0"/>
            <a:chExt cx="5760" cy="4320"/>
          </a:xfrm>
        </p:grpSpPr>
        <p:sp>
          <p:nvSpPr>
            <p:cNvPr id="270339" name="Rectangle 3">
              <a:extLst>
                <a:ext uri="{FF2B5EF4-FFF2-40B4-BE49-F238E27FC236}">
                  <a16:creationId xmlns:a16="http://schemas.microsoft.com/office/drawing/2014/main" id="{FEEA08DD-12A7-4228-0AE3-0370AED41602}"/>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70340" name="Picture 4">
              <a:extLst>
                <a:ext uri="{FF2B5EF4-FFF2-40B4-BE49-F238E27FC236}">
                  <a16:creationId xmlns:a16="http://schemas.microsoft.com/office/drawing/2014/main" id="{F61D02D9-2579-C254-98B9-F489BB9F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0341" name="Text Box 5">
            <a:extLst>
              <a:ext uri="{FF2B5EF4-FFF2-40B4-BE49-F238E27FC236}">
                <a16:creationId xmlns:a16="http://schemas.microsoft.com/office/drawing/2014/main" id="{AA0649B2-FD69-EF67-39BA-CED3D8280CA1}"/>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70342" name="Rectangle 6">
            <a:extLst>
              <a:ext uri="{FF2B5EF4-FFF2-40B4-BE49-F238E27FC236}">
                <a16:creationId xmlns:a16="http://schemas.microsoft.com/office/drawing/2014/main" id="{BC047A1E-F25A-1708-B8D4-A3DB8E5838FE}"/>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14</a:t>
            </a:r>
          </a:p>
        </p:txBody>
      </p:sp>
      <p:sp>
        <p:nvSpPr>
          <p:cNvPr id="270343" name="Rectangle 7">
            <a:extLst>
              <a:ext uri="{FF2B5EF4-FFF2-40B4-BE49-F238E27FC236}">
                <a16:creationId xmlns:a16="http://schemas.microsoft.com/office/drawing/2014/main" id="{B8B91FD5-1E0C-2648-793E-2314FBEEDA53}"/>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70344" name="Text Box 8">
            <a:extLst>
              <a:ext uri="{FF2B5EF4-FFF2-40B4-BE49-F238E27FC236}">
                <a16:creationId xmlns:a16="http://schemas.microsoft.com/office/drawing/2014/main" id="{F4677C9F-CD51-FD17-0F25-3321F8A166CD}"/>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70345" name="Rectangle 9">
            <a:extLst>
              <a:ext uri="{FF2B5EF4-FFF2-40B4-BE49-F238E27FC236}">
                <a16:creationId xmlns:a16="http://schemas.microsoft.com/office/drawing/2014/main" id="{12DDDFA7-2EBC-8083-BBD5-A99F691AB9B8}"/>
              </a:ext>
            </a:extLst>
          </p:cNvPr>
          <p:cNvSpPr>
            <a:spLocks noChangeArrowheads="1"/>
          </p:cNvSpPr>
          <p:nvPr/>
        </p:nvSpPr>
        <p:spPr bwMode="auto">
          <a:xfrm>
            <a:off x="279400" y="990600"/>
            <a:ext cx="8542338" cy="3016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a:t>
            </a:r>
            <a:r>
              <a:rPr lang="zh-CN" altLang="en-US" sz="3200" b="1">
                <a:solidFill>
                  <a:srgbClr val="FFFF00"/>
                </a:solidFill>
                <a:ea typeface="宋体" panose="02010600030101010101" pitchFamily="2" charset="-122"/>
              </a:rPr>
              <a:t>现在我要向你伸出双手，抓住你赐给我的救恩。</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a:extLst>
              <a:ext uri="{FF2B5EF4-FFF2-40B4-BE49-F238E27FC236}">
                <a16:creationId xmlns:a16="http://schemas.microsoft.com/office/drawing/2014/main" id="{AC01AF3D-844B-C57B-ACA0-1ECBE57E631E}"/>
              </a:ext>
            </a:extLst>
          </p:cNvPr>
          <p:cNvGrpSpPr>
            <a:grpSpLocks/>
          </p:cNvGrpSpPr>
          <p:nvPr/>
        </p:nvGrpSpPr>
        <p:grpSpPr bwMode="auto">
          <a:xfrm>
            <a:off x="0" y="0"/>
            <a:ext cx="9144000" cy="6858000"/>
            <a:chOff x="0" y="0"/>
            <a:chExt cx="5760" cy="4320"/>
          </a:xfrm>
        </p:grpSpPr>
        <p:sp>
          <p:nvSpPr>
            <p:cNvPr id="272387" name="Rectangle 3">
              <a:extLst>
                <a:ext uri="{FF2B5EF4-FFF2-40B4-BE49-F238E27FC236}">
                  <a16:creationId xmlns:a16="http://schemas.microsoft.com/office/drawing/2014/main" id="{E2408256-F7B5-8D2C-58DC-D55787EDED6C}"/>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72388" name="Picture 4">
              <a:extLst>
                <a:ext uri="{FF2B5EF4-FFF2-40B4-BE49-F238E27FC236}">
                  <a16:creationId xmlns:a16="http://schemas.microsoft.com/office/drawing/2014/main" id="{477B7A04-DFDE-F23B-0E73-F7F8896C2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2389" name="Text Box 5">
            <a:extLst>
              <a:ext uri="{FF2B5EF4-FFF2-40B4-BE49-F238E27FC236}">
                <a16:creationId xmlns:a16="http://schemas.microsoft.com/office/drawing/2014/main" id="{DA2298C9-40C0-F35A-EDD6-C0DC4387C8E4}"/>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72390" name="Rectangle 6">
            <a:extLst>
              <a:ext uri="{FF2B5EF4-FFF2-40B4-BE49-F238E27FC236}">
                <a16:creationId xmlns:a16="http://schemas.microsoft.com/office/drawing/2014/main" id="{4E1A8D96-775B-92D5-8CB6-A6AAFF443AE8}"/>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15</a:t>
            </a:r>
          </a:p>
        </p:txBody>
      </p:sp>
      <p:sp>
        <p:nvSpPr>
          <p:cNvPr id="272391" name="Rectangle 7">
            <a:extLst>
              <a:ext uri="{FF2B5EF4-FFF2-40B4-BE49-F238E27FC236}">
                <a16:creationId xmlns:a16="http://schemas.microsoft.com/office/drawing/2014/main" id="{1A1E97E1-FF73-2AC8-C3BF-D3014D05DE94}"/>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72392" name="Text Box 8">
            <a:extLst>
              <a:ext uri="{FF2B5EF4-FFF2-40B4-BE49-F238E27FC236}">
                <a16:creationId xmlns:a16="http://schemas.microsoft.com/office/drawing/2014/main" id="{96B0DCB3-8C7A-E208-310F-B684B3BF5107}"/>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72393" name="Rectangle 9">
            <a:extLst>
              <a:ext uri="{FF2B5EF4-FFF2-40B4-BE49-F238E27FC236}">
                <a16:creationId xmlns:a16="http://schemas.microsoft.com/office/drawing/2014/main" id="{7AAE2BDA-E9C9-06C2-9DE1-D109113948F8}"/>
              </a:ext>
            </a:extLst>
          </p:cNvPr>
          <p:cNvSpPr>
            <a:spLocks noChangeArrowheads="1"/>
          </p:cNvSpPr>
          <p:nvPr/>
        </p:nvSpPr>
        <p:spPr bwMode="auto">
          <a:xfrm>
            <a:off x="279400" y="990600"/>
            <a:ext cx="8542338" cy="35036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现在我要向你伸出双手，抓住你赐给我的救恩。</a:t>
            </a:r>
            <a:r>
              <a:rPr lang="zh-CN" altLang="en-US" sz="3200" b="1">
                <a:solidFill>
                  <a:srgbClr val="FFFF00"/>
                </a:solidFill>
                <a:ea typeface="宋体" panose="02010600030101010101" pitchFamily="2" charset="-122"/>
              </a:rPr>
              <a:t>请进入我的生命，充满我、带领我前面的道路。</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2">
            <a:extLst>
              <a:ext uri="{FF2B5EF4-FFF2-40B4-BE49-F238E27FC236}">
                <a16:creationId xmlns:a16="http://schemas.microsoft.com/office/drawing/2014/main" id="{A8102D93-3929-98B7-4184-9E8E246CB651}"/>
              </a:ext>
            </a:extLst>
          </p:cNvPr>
          <p:cNvGrpSpPr>
            <a:grpSpLocks/>
          </p:cNvGrpSpPr>
          <p:nvPr/>
        </p:nvGrpSpPr>
        <p:grpSpPr bwMode="auto">
          <a:xfrm>
            <a:off x="0" y="0"/>
            <a:ext cx="9144000" cy="6858000"/>
            <a:chOff x="0" y="0"/>
            <a:chExt cx="5760" cy="4320"/>
          </a:xfrm>
        </p:grpSpPr>
        <p:sp>
          <p:nvSpPr>
            <p:cNvPr id="274435" name="Rectangle 3">
              <a:extLst>
                <a:ext uri="{FF2B5EF4-FFF2-40B4-BE49-F238E27FC236}">
                  <a16:creationId xmlns:a16="http://schemas.microsoft.com/office/drawing/2014/main" id="{2D832A8A-75C5-F68C-B52F-577BD5D843C1}"/>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74436" name="Picture 4">
              <a:extLst>
                <a:ext uri="{FF2B5EF4-FFF2-40B4-BE49-F238E27FC236}">
                  <a16:creationId xmlns:a16="http://schemas.microsoft.com/office/drawing/2014/main" id="{AE28C2B8-FE72-6F94-88A2-5C5E5321A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4437" name="Text Box 5">
            <a:extLst>
              <a:ext uri="{FF2B5EF4-FFF2-40B4-BE49-F238E27FC236}">
                <a16:creationId xmlns:a16="http://schemas.microsoft.com/office/drawing/2014/main" id="{6BB2044E-0E89-B2DE-06AC-CE66A96131D0}"/>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74438" name="Rectangle 6">
            <a:extLst>
              <a:ext uri="{FF2B5EF4-FFF2-40B4-BE49-F238E27FC236}">
                <a16:creationId xmlns:a16="http://schemas.microsoft.com/office/drawing/2014/main" id="{CAF9DBBF-38E3-FDC9-04AB-9EB20CDE2F22}"/>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16</a:t>
            </a:r>
          </a:p>
        </p:txBody>
      </p:sp>
      <p:sp>
        <p:nvSpPr>
          <p:cNvPr id="274439" name="Rectangle 7">
            <a:extLst>
              <a:ext uri="{FF2B5EF4-FFF2-40B4-BE49-F238E27FC236}">
                <a16:creationId xmlns:a16="http://schemas.microsoft.com/office/drawing/2014/main" id="{75A0751B-5333-5A24-CFE1-206B8564A0DE}"/>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74440" name="Text Box 8">
            <a:extLst>
              <a:ext uri="{FF2B5EF4-FFF2-40B4-BE49-F238E27FC236}">
                <a16:creationId xmlns:a16="http://schemas.microsoft.com/office/drawing/2014/main" id="{CAD3DAD0-85CF-C1BB-3172-186ED5B74A1F}"/>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74441" name="Rectangle 9">
            <a:extLst>
              <a:ext uri="{FF2B5EF4-FFF2-40B4-BE49-F238E27FC236}">
                <a16:creationId xmlns:a16="http://schemas.microsoft.com/office/drawing/2014/main" id="{945A67AF-2838-28BA-F66C-9CEA1AD9D7C5}"/>
              </a:ext>
            </a:extLst>
          </p:cNvPr>
          <p:cNvSpPr>
            <a:spLocks noChangeArrowheads="1"/>
          </p:cNvSpPr>
          <p:nvPr/>
        </p:nvSpPr>
        <p:spPr bwMode="auto">
          <a:xfrm>
            <a:off x="279400" y="990600"/>
            <a:ext cx="8542338" cy="3990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现在我要向你伸出双手，抓住你赐给我的救恩。请进入我的生命，充满我、带领我前面的道路。</a:t>
            </a:r>
            <a:r>
              <a:rPr lang="zh-CN" altLang="en-US" sz="3200" b="1">
                <a:solidFill>
                  <a:srgbClr val="FFFF00"/>
                </a:solidFill>
                <a:ea typeface="宋体" panose="02010600030101010101" pitchFamily="2" charset="-122"/>
              </a:rPr>
              <a:t>帮助我重新学习按照你的旨意生活。</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2">
            <a:extLst>
              <a:ext uri="{FF2B5EF4-FFF2-40B4-BE49-F238E27FC236}">
                <a16:creationId xmlns:a16="http://schemas.microsoft.com/office/drawing/2014/main" id="{0F06EE67-80D2-2032-4194-F1922417CC1F}"/>
              </a:ext>
            </a:extLst>
          </p:cNvPr>
          <p:cNvGrpSpPr>
            <a:grpSpLocks/>
          </p:cNvGrpSpPr>
          <p:nvPr/>
        </p:nvGrpSpPr>
        <p:grpSpPr bwMode="auto">
          <a:xfrm>
            <a:off x="0" y="0"/>
            <a:ext cx="9144000" cy="6858000"/>
            <a:chOff x="0" y="0"/>
            <a:chExt cx="5760" cy="4320"/>
          </a:xfrm>
        </p:grpSpPr>
        <p:sp>
          <p:nvSpPr>
            <p:cNvPr id="276483" name="Rectangle 3">
              <a:extLst>
                <a:ext uri="{FF2B5EF4-FFF2-40B4-BE49-F238E27FC236}">
                  <a16:creationId xmlns:a16="http://schemas.microsoft.com/office/drawing/2014/main" id="{1F5A7329-B893-786C-DBE9-490AF68ED22C}"/>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76484" name="Picture 4">
              <a:extLst>
                <a:ext uri="{FF2B5EF4-FFF2-40B4-BE49-F238E27FC236}">
                  <a16:creationId xmlns:a16="http://schemas.microsoft.com/office/drawing/2014/main" id="{33D0835F-0A69-1E4B-7156-DCDC24966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6485" name="Text Box 5">
            <a:extLst>
              <a:ext uri="{FF2B5EF4-FFF2-40B4-BE49-F238E27FC236}">
                <a16:creationId xmlns:a16="http://schemas.microsoft.com/office/drawing/2014/main" id="{E181198A-3433-9DD9-18E5-7C06094B9ABC}"/>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76486" name="Rectangle 6">
            <a:extLst>
              <a:ext uri="{FF2B5EF4-FFF2-40B4-BE49-F238E27FC236}">
                <a16:creationId xmlns:a16="http://schemas.microsoft.com/office/drawing/2014/main" id="{AA7CC17F-16A0-F664-E837-D29C1982472C}"/>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17</a:t>
            </a:r>
          </a:p>
        </p:txBody>
      </p:sp>
      <p:sp>
        <p:nvSpPr>
          <p:cNvPr id="276487" name="Rectangle 7">
            <a:extLst>
              <a:ext uri="{FF2B5EF4-FFF2-40B4-BE49-F238E27FC236}">
                <a16:creationId xmlns:a16="http://schemas.microsoft.com/office/drawing/2014/main" id="{34A34220-7100-5BA3-FE9E-34C2AE592383}"/>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76488" name="Text Box 8">
            <a:extLst>
              <a:ext uri="{FF2B5EF4-FFF2-40B4-BE49-F238E27FC236}">
                <a16:creationId xmlns:a16="http://schemas.microsoft.com/office/drawing/2014/main" id="{CC6D378C-39D2-AC04-3042-18B92DF8C355}"/>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76489" name="Rectangle 9">
            <a:extLst>
              <a:ext uri="{FF2B5EF4-FFF2-40B4-BE49-F238E27FC236}">
                <a16:creationId xmlns:a16="http://schemas.microsoft.com/office/drawing/2014/main" id="{AB8F7B9E-243E-A673-ABFB-22273D7E600D}"/>
              </a:ext>
            </a:extLst>
          </p:cNvPr>
          <p:cNvSpPr>
            <a:spLocks noChangeArrowheads="1"/>
          </p:cNvSpPr>
          <p:nvPr/>
        </p:nvSpPr>
        <p:spPr bwMode="auto">
          <a:xfrm>
            <a:off x="279400" y="990600"/>
            <a:ext cx="8542338" cy="447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现在我要向你伸出双手，抓住你赐给我的救恩。请进入我的生命，充满我、带领我前面的道路。帮助我重新学习按照你的旨意生活。</a:t>
            </a:r>
            <a:r>
              <a:rPr lang="zh-CN" altLang="en-US" sz="3200" b="1">
                <a:solidFill>
                  <a:srgbClr val="FFFF00"/>
                </a:solidFill>
                <a:ea typeface="宋体" panose="02010600030101010101" pitchFamily="2" charset="-122"/>
              </a:rPr>
              <a:t>请带我回家。</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BACKGR~1">
            <a:extLst>
              <a:ext uri="{FF2B5EF4-FFF2-40B4-BE49-F238E27FC236}">
                <a16:creationId xmlns:a16="http://schemas.microsoft.com/office/drawing/2014/main" id="{C725BC5B-2997-655B-9B09-13676AE62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929A15FC-CEE2-C1D7-EC52-1262027426FA}"/>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endParaRPr lang="zh-CN" altLang="en-US" sz="2000">
              <a:solidFill>
                <a:srgbClr val="FFFFFF"/>
              </a:solidFill>
              <a:ea typeface="宋体" panose="02010600030101010101" pitchFamily="2" charset="-122"/>
            </a:endParaRPr>
          </a:p>
        </p:txBody>
      </p:sp>
      <p:sp>
        <p:nvSpPr>
          <p:cNvPr id="102407" name="Text Box 7" descr="Brown marble">
            <a:extLst>
              <a:ext uri="{FF2B5EF4-FFF2-40B4-BE49-F238E27FC236}">
                <a16:creationId xmlns:a16="http://schemas.microsoft.com/office/drawing/2014/main" id="{20966B82-9046-8992-28E3-729BB42DDEEB}"/>
              </a:ext>
            </a:extLst>
          </p:cNvPr>
          <p:cNvSpPr txBox="1">
            <a:spLocks noChangeArrowheads="1"/>
          </p:cNvSpPr>
          <p:nvPr/>
        </p:nvSpPr>
        <p:spPr bwMode="auto">
          <a:xfrm rot="118953">
            <a:off x="793750" y="320675"/>
            <a:ext cx="7170738" cy="254476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0" hangingPunct="0">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圣经...</a:t>
            </a:r>
          </a:p>
          <a:p>
            <a:pPr algn="ctr" eaLnBrk="0" hangingPunct="0">
              <a:defRPr/>
            </a:pPr>
            <a:endParaRPr lang="zh-CN" altLang="en-US" sz="32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8" name="Text Box 8" descr="Brown marble">
            <a:extLst>
              <a:ext uri="{FF2B5EF4-FFF2-40B4-BE49-F238E27FC236}">
                <a16:creationId xmlns:a16="http://schemas.microsoft.com/office/drawing/2014/main" id="{29DB0532-1452-C6EF-5B98-97499E702955}"/>
              </a:ext>
            </a:extLst>
          </p:cNvPr>
          <p:cNvSpPr txBox="1">
            <a:spLocks noChangeArrowheads="1"/>
          </p:cNvSpPr>
          <p:nvPr/>
        </p:nvSpPr>
        <p:spPr bwMode="auto">
          <a:xfrm rot="141662">
            <a:off x="1603375" y="2162175"/>
            <a:ext cx="7480300" cy="3063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0" hangingPunct="0">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基要</a:t>
            </a:r>
          </a:p>
          <a:p>
            <a:pPr algn="ctr" eaLnBrk="0" hangingPunct="0">
              <a:defRPr/>
            </a:pPr>
            <a:endParaRPr lang="zh-CN" altLang="en-US" sz="66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9" name="Text Box 9">
            <a:extLst>
              <a:ext uri="{FF2B5EF4-FFF2-40B4-BE49-F238E27FC236}">
                <a16:creationId xmlns:a16="http://schemas.microsoft.com/office/drawing/2014/main" id="{975BD44D-A73C-8617-1174-5BD9BF055614}"/>
              </a:ext>
            </a:extLst>
          </p:cNvPr>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zh-CN" altLang="en-US" sz="1200" b="1">
              <a:solidFill>
                <a:srgbClr val="FFFFFF"/>
              </a:solidFill>
              <a:effectLst>
                <a:outerShdw blurRad="38100" dist="38100" dir="2700000" algn="tl">
                  <a:srgbClr val="000000"/>
                </a:outerShdw>
              </a:effectLst>
              <a:latin typeface="Times New Roman" charset="0"/>
              <a:ea typeface="宋体" charset="-122"/>
            </a:endParaRPr>
          </a:p>
        </p:txBody>
      </p:sp>
      <p:sp>
        <p:nvSpPr>
          <p:cNvPr id="102412" name="Rectangle 12">
            <a:extLst>
              <a:ext uri="{FF2B5EF4-FFF2-40B4-BE49-F238E27FC236}">
                <a16:creationId xmlns:a16="http://schemas.microsoft.com/office/drawing/2014/main" id="{0DF6C159-7FD8-0C9E-EBA4-53338CD852F3}"/>
              </a:ext>
            </a:extLst>
          </p:cNvPr>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zh-CN" sz="1000" b="1">
                <a:solidFill>
                  <a:srgbClr val="FFFFFF"/>
                </a:solidFill>
                <a:effectLst>
                  <a:outerShdw blurRad="38100" dist="38100" dir="2700000" algn="tl">
                    <a:srgbClr val="000000"/>
                  </a:outerShdw>
                </a:effectLst>
                <a:latin typeface="Comic Sans MS" panose="030F0902030302020204" pitchFamily="66" charset="0"/>
                <a:ea typeface="宋体" panose="02010600030101010101" pitchFamily="2" charset="-122"/>
              </a:rPr>
              <a:t>8.0.01.</a:t>
            </a:r>
          </a:p>
        </p:txBody>
      </p:sp>
      <p:sp>
        <p:nvSpPr>
          <p:cNvPr id="102414" name="Text Box 14">
            <a:extLst>
              <a:ext uri="{FF2B5EF4-FFF2-40B4-BE49-F238E27FC236}">
                <a16:creationId xmlns:a16="http://schemas.microsoft.com/office/drawing/2014/main" id="{6FCE4B8F-9D0D-A4CF-4080-889449BB6A33}"/>
              </a:ext>
            </a:extLst>
          </p:cNvPr>
          <p:cNvSpPr txBox="1">
            <a:spLocks noChangeArrowheads="1"/>
          </p:cNvSpPr>
          <p:nvPr/>
        </p:nvSpPr>
        <p:spPr bwMode="auto">
          <a:xfrm>
            <a:off x="234950" y="4445000"/>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b="1" i="1">
                <a:solidFill>
                  <a:srgbClr val="FAFD00"/>
                </a:solidFill>
                <a:latin typeface="Times New Roman" panose="02020603050405020304" pitchFamily="18" charset="0"/>
                <a:ea typeface="宋体" panose="02010600030101010101" pitchFamily="2" charset="-122"/>
              </a:rPr>
              <a:t>圣经</a:t>
            </a:r>
            <a:r>
              <a:rPr lang="en-US" altLang="zh-CN" b="1" i="1">
                <a:solidFill>
                  <a:srgbClr val="FAFD00"/>
                </a:solidFill>
                <a:latin typeface="Times New Roman" panose="02020603050405020304" pitchFamily="18" charset="0"/>
                <a:ea typeface="宋体" panose="02010600030101010101" pitchFamily="2" charset="-122"/>
              </a:rPr>
              <a:t>…</a:t>
            </a:r>
            <a:r>
              <a:rPr lang="zh-CN" altLang="en-US" b="1" i="1">
                <a:solidFill>
                  <a:srgbClr val="FAFD00"/>
                </a:solidFill>
                <a:latin typeface="Times New Roman" panose="02020603050405020304" pitchFamily="18" charset="0"/>
                <a:ea typeface="宋体" panose="02010600030101010101" pitchFamily="2" charset="-122"/>
              </a:rPr>
              <a:t>基要国际事工呈献          福特沃得</a:t>
            </a:r>
            <a:r>
              <a:rPr lang="en-US" altLang="zh-CN" b="1" i="1">
                <a:solidFill>
                  <a:srgbClr val="FAFD00"/>
                </a:solidFill>
                <a:latin typeface="Times New Roman" panose="02020603050405020304" pitchFamily="18" charset="0"/>
                <a:ea typeface="宋体" panose="02010600030101010101" pitchFamily="2" charset="-122"/>
              </a:rPr>
              <a:t>, </a:t>
            </a:r>
            <a:r>
              <a:rPr lang="zh-CN" altLang="en-US" b="1" i="1">
                <a:solidFill>
                  <a:srgbClr val="FAFD00"/>
                </a:solidFill>
                <a:latin typeface="Times New Roman" panose="02020603050405020304" pitchFamily="18" charset="0"/>
                <a:ea typeface="宋体" panose="02010600030101010101" pitchFamily="2" charset="-122"/>
              </a:rPr>
              <a:t>美国德州</a:t>
            </a:r>
          </a:p>
        </p:txBody>
      </p:sp>
      <p:sp>
        <p:nvSpPr>
          <p:cNvPr id="102415" name="Text Box 15">
            <a:extLst>
              <a:ext uri="{FF2B5EF4-FFF2-40B4-BE49-F238E27FC236}">
                <a16:creationId xmlns:a16="http://schemas.microsoft.com/office/drawing/2014/main" id="{FBA85274-7525-A97F-138B-1A4098FF693B}"/>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1000" b="1">
                <a:solidFill>
                  <a:srgbClr val="FFFFFF"/>
                </a:solidFill>
                <a:effectLst>
                  <a:outerShdw blurRad="38100" dist="38100" dir="2700000" algn="tl">
                    <a:srgbClr val="000000"/>
                  </a:outerShdw>
                </a:effectLst>
                <a:latin typeface="Comic Sans MS" panose="030F0902030302020204" pitchFamily="66" charset="0"/>
                <a:ea typeface="宋体" panose="02010600030101010101" pitchFamily="2" charset="-122"/>
              </a:rPr>
              <a:t>74</a:t>
            </a:r>
          </a:p>
        </p:txBody>
      </p:sp>
      <p:sp>
        <p:nvSpPr>
          <p:cNvPr id="18441" name="Text Box 16">
            <a:extLst>
              <a:ext uri="{FF2B5EF4-FFF2-40B4-BE49-F238E27FC236}">
                <a16:creationId xmlns:a16="http://schemas.microsoft.com/office/drawing/2014/main" id="{46EB0AF6-4B0F-B352-1EA3-E21E300D25E5}"/>
              </a:ext>
            </a:extLst>
          </p:cNvPr>
          <p:cNvSpPr txBox="1">
            <a:spLocks noChangeArrowheads="1"/>
          </p:cNvSpPr>
          <p:nvPr/>
        </p:nvSpPr>
        <p:spPr bwMode="auto">
          <a:xfrm>
            <a:off x="282575" y="6516688"/>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1000" b="1">
                <a:solidFill>
                  <a:srgbClr val="FFFFFF"/>
                </a:solidFill>
                <a:ea typeface="宋体" panose="02010600030101010101" pitchFamily="2" charset="-122"/>
              </a:rPr>
              <a:t>©2006 TBBMI</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a:extLst>
              <a:ext uri="{FF2B5EF4-FFF2-40B4-BE49-F238E27FC236}">
                <a16:creationId xmlns:a16="http://schemas.microsoft.com/office/drawing/2014/main" id="{3B966143-6D16-A2DC-03F6-41AB05992441}"/>
              </a:ext>
            </a:extLst>
          </p:cNvPr>
          <p:cNvGrpSpPr>
            <a:grpSpLocks/>
          </p:cNvGrpSpPr>
          <p:nvPr/>
        </p:nvGrpSpPr>
        <p:grpSpPr bwMode="auto">
          <a:xfrm>
            <a:off x="0" y="0"/>
            <a:ext cx="9144000" cy="6858000"/>
            <a:chOff x="0" y="0"/>
            <a:chExt cx="5760" cy="4320"/>
          </a:xfrm>
        </p:grpSpPr>
        <p:sp>
          <p:nvSpPr>
            <p:cNvPr id="284675" name="Rectangle 3">
              <a:extLst>
                <a:ext uri="{FF2B5EF4-FFF2-40B4-BE49-F238E27FC236}">
                  <a16:creationId xmlns:a16="http://schemas.microsoft.com/office/drawing/2014/main" id="{625D752A-8EC5-20FB-B0BC-10BEB06FB64E}"/>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84676" name="Picture 4">
              <a:extLst>
                <a:ext uri="{FF2B5EF4-FFF2-40B4-BE49-F238E27FC236}">
                  <a16:creationId xmlns:a16="http://schemas.microsoft.com/office/drawing/2014/main" id="{482F5831-744A-0B17-CDE8-BB7260D83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84677" name="Text Box 5">
            <a:extLst>
              <a:ext uri="{FF2B5EF4-FFF2-40B4-BE49-F238E27FC236}">
                <a16:creationId xmlns:a16="http://schemas.microsoft.com/office/drawing/2014/main" id="{DC340C42-E68A-D8BE-F88F-4E0A06A2756C}"/>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84678" name="Rectangle 6">
            <a:extLst>
              <a:ext uri="{FF2B5EF4-FFF2-40B4-BE49-F238E27FC236}">
                <a16:creationId xmlns:a16="http://schemas.microsoft.com/office/drawing/2014/main" id="{11299D0B-C47F-ED33-4796-7AF12F8E21DE}"/>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18</a:t>
            </a:r>
          </a:p>
        </p:txBody>
      </p:sp>
      <p:sp>
        <p:nvSpPr>
          <p:cNvPr id="284679" name="Rectangle 7">
            <a:extLst>
              <a:ext uri="{FF2B5EF4-FFF2-40B4-BE49-F238E27FC236}">
                <a16:creationId xmlns:a16="http://schemas.microsoft.com/office/drawing/2014/main" id="{C5F17538-6284-3DD6-8807-1B628E325F37}"/>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84680" name="Text Box 8">
            <a:extLst>
              <a:ext uri="{FF2B5EF4-FFF2-40B4-BE49-F238E27FC236}">
                <a16:creationId xmlns:a16="http://schemas.microsoft.com/office/drawing/2014/main" id="{13885889-9753-67B3-4DDA-56ED35D8535E}"/>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84681" name="Rectangle 9">
            <a:extLst>
              <a:ext uri="{FF2B5EF4-FFF2-40B4-BE49-F238E27FC236}">
                <a16:creationId xmlns:a16="http://schemas.microsoft.com/office/drawing/2014/main" id="{B3E3E922-7348-9F41-38EB-EF4C9A7BA155}"/>
              </a:ext>
            </a:extLst>
          </p:cNvPr>
          <p:cNvSpPr>
            <a:spLocks noChangeArrowheads="1"/>
          </p:cNvSpPr>
          <p:nvPr/>
        </p:nvSpPr>
        <p:spPr bwMode="auto">
          <a:xfrm>
            <a:off x="279400" y="990600"/>
            <a:ext cx="8542338" cy="447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现在我要向你伸出双手，抓住你赐给我的救恩。请进入我的生命，充满我、带领我前面的道路。帮助我重新学习按照你的旨意生活。请带我回家。</a:t>
            </a:r>
            <a:r>
              <a:rPr lang="zh-CN" altLang="en-US" sz="3200" b="1">
                <a:solidFill>
                  <a:srgbClr val="FFFF00"/>
                </a:solidFill>
                <a:ea typeface="宋体" panose="02010600030101010101" pitchFamily="2" charset="-122"/>
              </a:rPr>
              <a:t>这样的祷告是奉主耶稣至高无上的圣名。</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Group 2">
            <a:extLst>
              <a:ext uri="{FF2B5EF4-FFF2-40B4-BE49-F238E27FC236}">
                <a16:creationId xmlns:a16="http://schemas.microsoft.com/office/drawing/2014/main" id="{4BC75C45-32DB-AFDC-3E71-0C2119A03C89}"/>
              </a:ext>
            </a:extLst>
          </p:cNvPr>
          <p:cNvGrpSpPr>
            <a:grpSpLocks/>
          </p:cNvGrpSpPr>
          <p:nvPr/>
        </p:nvGrpSpPr>
        <p:grpSpPr bwMode="auto">
          <a:xfrm>
            <a:off x="0" y="0"/>
            <a:ext cx="9144000" cy="6858000"/>
            <a:chOff x="0" y="0"/>
            <a:chExt cx="5760" cy="4320"/>
          </a:xfrm>
        </p:grpSpPr>
        <p:sp>
          <p:nvSpPr>
            <p:cNvPr id="278531" name="Rectangle 3">
              <a:extLst>
                <a:ext uri="{FF2B5EF4-FFF2-40B4-BE49-F238E27FC236}">
                  <a16:creationId xmlns:a16="http://schemas.microsoft.com/office/drawing/2014/main" id="{9AB828E3-12F0-5FBD-C3A9-3359A9D37CF2}"/>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78532" name="Picture 4">
              <a:extLst>
                <a:ext uri="{FF2B5EF4-FFF2-40B4-BE49-F238E27FC236}">
                  <a16:creationId xmlns:a16="http://schemas.microsoft.com/office/drawing/2014/main" id="{79060982-204F-5518-9246-61BA1F650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8533" name="Text Box 5">
            <a:extLst>
              <a:ext uri="{FF2B5EF4-FFF2-40B4-BE49-F238E27FC236}">
                <a16:creationId xmlns:a16="http://schemas.microsoft.com/office/drawing/2014/main" id="{B74AAF9C-35A2-B749-7035-C284D4DE7CC9}"/>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78534" name="Rectangle 6">
            <a:extLst>
              <a:ext uri="{FF2B5EF4-FFF2-40B4-BE49-F238E27FC236}">
                <a16:creationId xmlns:a16="http://schemas.microsoft.com/office/drawing/2014/main" id="{2DC5BCD9-3270-506C-DC77-030CA283A5A3}"/>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19</a:t>
            </a:r>
          </a:p>
        </p:txBody>
      </p:sp>
      <p:sp>
        <p:nvSpPr>
          <p:cNvPr id="278535" name="Rectangle 7">
            <a:extLst>
              <a:ext uri="{FF2B5EF4-FFF2-40B4-BE49-F238E27FC236}">
                <a16:creationId xmlns:a16="http://schemas.microsoft.com/office/drawing/2014/main" id="{13A00094-5667-0CFD-D063-C0D693D775E8}"/>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78536" name="Text Box 8">
            <a:extLst>
              <a:ext uri="{FF2B5EF4-FFF2-40B4-BE49-F238E27FC236}">
                <a16:creationId xmlns:a16="http://schemas.microsoft.com/office/drawing/2014/main" id="{B6B20A17-8B0D-777E-372B-6F36559CA5DE}"/>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78537" name="Rectangle 9">
            <a:extLst>
              <a:ext uri="{FF2B5EF4-FFF2-40B4-BE49-F238E27FC236}">
                <a16:creationId xmlns:a16="http://schemas.microsoft.com/office/drawing/2014/main" id="{418D10B9-A6A2-3639-3ADD-6C23C9582768}"/>
              </a:ext>
            </a:extLst>
          </p:cNvPr>
          <p:cNvSpPr>
            <a:spLocks noChangeArrowheads="1"/>
          </p:cNvSpPr>
          <p:nvPr/>
        </p:nvSpPr>
        <p:spPr bwMode="auto">
          <a:xfrm>
            <a:off x="279400" y="990600"/>
            <a:ext cx="8542338" cy="4965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chemeClr val="accent1"/>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现在我要向你伸出双手，抓住你赐给我的救恩。请进入我的生命，充满我、带领我前面的道路。帮助我重新学习按照你的旨意生活。请带我回家。这样的祷告是奉主耶稣至高无上的圣名。</a:t>
            </a:r>
            <a:r>
              <a:rPr lang="zh-CN" altLang="en-US" sz="3200" b="1">
                <a:solidFill>
                  <a:srgbClr val="FFFF00"/>
                </a:solidFill>
                <a:ea typeface="宋体" panose="02010600030101010101" pitchFamily="2" charset="-122"/>
              </a:rPr>
              <a:t>谢谢你为我所做的一切，阿们。”</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2">
            <a:extLst>
              <a:ext uri="{FF2B5EF4-FFF2-40B4-BE49-F238E27FC236}">
                <a16:creationId xmlns:a16="http://schemas.microsoft.com/office/drawing/2014/main" id="{E96F8C46-2312-8077-40DD-6B9A832ED8D0}"/>
              </a:ext>
            </a:extLst>
          </p:cNvPr>
          <p:cNvGrpSpPr>
            <a:grpSpLocks/>
          </p:cNvGrpSpPr>
          <p:nvPr/>
        </p:nvGrpSpPr>
        <p:grpSpPr bwMode="auto">
          <a:xfrm>
            <a:off x="0" y="0"/>
            <a:ext cx="9144000" cy="6858000"/>
            <a:chOff x="0" y="0"/>
            <a:chExt cx="5760" cy="4320"/>
          </a:xfrm>
        </p:grpSpPr>
        <p:sp>
          <p:nvSpPr>
            <p:cNvPr id="282627" name="Rectangle 3">
              <a:extLst>
                <a:ext uri="{FF2B5EF4-FFF2-40B4-BE49-F238E27FC236}">
                  <a16:creationId xmlns:a16="http://schemas.microsoft.com/office/drawing/2014/main" id="{C88A0D14-B249-CE72-6317-2C27FAE4947D}"/>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82628" name="Picture 4">
              <a:extLst>
                <a:ext uri="{FF2B5EF4-FFF2-40B4-BE49-F238E27FC236}">
                  <a16:creationId xmlns:a16="http://schemas.microsoft.com/office/drawing/2014/main" id="{D6F961F8-1E3B-F517-AE25-EE9D2A1E5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82629" name="Text Box 5">
            <a:extLst>
              <a:ext uri="{FF2B5EF4-FFF2-40B4-BE49-F238E27FC236}">
                <a16:creationId xmlns:a16="http://schemas.microsoft.com/office/drawing/2014/main" id="{941B13F9-196A-7142-9450-CC16C67FBF4F}"/>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82630" name="Rectangle 6">
            <a:extLst>
              <a:ext uri="{FF2B5EF4-FFF2-40B4-BE49-F238E27FC236}">
                <a16:creationId xmlns:a16="http://schemas.microsoft.com/office/drawing/2014/main" id="{5819FF1A-F72D-1474-BB47-DE8C14F16B8C}"/>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20</a:t>
            </a:r>
          </a:p>
        </p:txBody>
      </p:sp>
      <p:sp>
        <p:nvSpPr>
          <p:cNvPr id="282631" name="Rectangle 7">
            <a:extLst>
              <a:ext uri="{FF2B5EF4-FFF2-40B4-BE49-F238E27FC236}">
                <a16:creationId xmlns:a16="http://schemas.microsoft.com/office/drawing/2014/main" id="{698DC9F2-E03F-0CC9-3CBD-415A02090173}"/>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82632" name="Text Box 8">
            <a:extLst>
              <a:ext uri="{FF2B5EF4-FFF2-40B4-BE49-F238E27FC236}">
                <a16:creationId xmlns:a16="http://schemas.microsoft.com/office/drawing/2014/main" id="{39A358B6-A51F-BD33-9A1C-4B82F2E67FB1}"/>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82633" name="Rectangle 9">
            <a:extLst>
              <a:ext uri="{FF2B5EF4-FFF2-40B4-BE49-F238E27FC236}">
                <a16:creationId xmlns:a16="http://schemas.microsoft.com/office/drawing/2014/main" id="{E27BC0F8-8389-ADA8-EBF0-BB64D83711FF}"/>
              </a:ext>
            </a:extLst>
          </p:cNvPr>
          <p:cNvSpPr>
            <a:spLocks noChangeArrowheads="1"/>
          </p:cNvSpPr>
          <p:nvPr/>
        </p:nvSpPr>
        <p:spPr bwMode="auto">
          <a:xfrm>
            <a:off x="279400" y="990600"/>
            <a:ext cx="8542338" cy="4965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b="1">
                <a:solidFill>
                  <a:srgbClr val="FFFF00"/>
                </a:solidFill>
                <a:ea typeface="宋体" panose="02010600030101010101" pitchFamily="2" charset="-122"/>
              </a:rPr>
              <a:t>“主耶稣，你将圣经赐给我，告诉我你在十字架上为我成就的工作。现在我来到你的面前完全承认自己所有的不足与失败。我承认自己并不完全。我是一个达不到你标准的罪人。我恳求你赦免我、指引我，从现在直到永远。现在我要向你伸出双手，抓住你赐给我的救恩。请进入我的生命，充满我、带领我前面的道路。帮助我重新学习按照你的旨意生活。请带我回家。这样的祷告是奉主耶稣至高无上的圣名。谢谢你为我所做的一切，阿们。”</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Group 2">
            <a:extLst>
              <a:ext uri="{FF2B5EF4-FFF2-40B4-BE49-F238E27FC236}">
                <a16:creationId xmlns:a16="http://schemas.microsoft.com/office/drawing/2014/main" id="{4D5AE765-47FE-D747-3A36-61BB138ED811}"/>
              </a:ext>
            </a:extLst>
          </p:cNvPr>
          <p:cNvGrpSpPr>
            <a:grpSpLocks/>
          </p:cNvGrpSpPr>
          <p:nvPr/>
        </p:nvGrpSpPr>
        <p:grpSpPr bwMode="auto">
          <a:xfrm>
            <a:off x="0" y="0"/>
            <a:ext cx="9144000" cy="6858000"/>
            <a:chOff x="0" y="0"/>
            <a:chExt cx="5760" cy="4320"/>
          </a:xfrm>
        </p:grpSpPr>
        <p:sp>
          <p:nvSpPr>
            <p:cNvPr id="256003" name="Rectangle 3">
              <a:extLst>
                <a:ext uri="{FF2B5EF4-FFF2-40B4-BE49-F238E27FC236}">
                  <a16:creationId xmlns:a16="http://schemas.microsoft.com/office/drawing/2014/main" id="{C1081189-E01F-21B8-C2C7-5E5559823C43}"/>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ea typeface="ＭＳ Ｐゴシック" charset="0"/>
              </a:endParaRPr>
            </a:p>
          </p:txBody>
        </p:sp>
        <p:pic>
          <p:nvPicPr>
            <p:cNvPr id="256004" name="Picture 4">
              <a:extLst>
                <a:ext uri="{FF2B5EF4-FFF2-40B4-BE49-F238E27FC236}">
                  <a16:creationId xmlns:a16="http://schemas.microsoft.com/office/drawing/2014/main" id="{F815A667-4D28-EB8A-1499-0C5B65224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56005" name="Text Box 5">
            <a:extLst>
              <a:ext uri="{FF2B5EF4-FFF2-40B4-BE49-F238E27FC236}">
                <a16:creationId xmlns:a16="http://schemas.microsoft.com/office/drawing/2014/main" id="{92A7D989-6E96-13BE-E9AD-28484BEFFD13}"/>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endParaRPr lang="zh-CN" altLang="en-US">
              <a:latin typeface="Times" charset="0"/>
              <a:ea typeface="宋体" charset="0"/>
              <a:cs typeface="宋体" charset="0"/>
            </a:endParaRPr>
          </a:p>
        </p:txBody>
      </p:sp>
      <p:sp>
        <p:nvSpPr>
          <p:cNvPr id="256009" name="Text Box 9">
            <a:extLst>
              <a:ext uri="{FF2B5EF4-FFF2-40B4-BE49-F238E27FC236}">
                <a16:creationId xmlns:a16="http://schemas.microsoft.com/office/drawing/2014/main" id="{DD1EDFC0-52FE-C60B-251C-50A8828CA8F8}"/>
              </a:ext>
            </a:extLst>
          </p:cNvPr>
          <p:cNvSpPr txBox="1">
            <a:spLocks noChangeArrowheads="1"/>
          </p:cNvSpPr>
          <p:nvPr/>
        </p:nvSpPr>
        <p:spPr bwMode="auto">
          <a:xfrm>
            <a:off x="669925" y="628650"/>
            <a:ext cx="77581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800">
              <a:latin typeface="Arial" charset="0"/>
              <a:ea typeface="宋体" charset="0"/>
              <a:cs typeface="宋体" charset="0"/>
            </a:endParaRPr>
          </a:p>
        </p:txBody>
      </p:sp>
      <p:sp>
        <p:nvSpPr>
          <p:cNvPr id="256012" name="Text Box 12">
            <a:extLst>
              <a:ext uri="{FF2B5EF4-FFF2-40B4-BE49-F238E27FC236}">
                <a16:creationId xmlns:a16="http://schemas.microsoft.com/office/drawing/2014/main" id="{168AC826-86EF-E4F9-D72B-FFDCC2FA21C6}"/>
              </a:ext>
            </a:extLst>
          </p:cNvPr>
          <p:cNvSpPr txBox="1">
            <a:spLocks noChangeArrowheads="1"/>
          </p:cNvSpPr>
          <p:nvPr/>
        </p:nvSpPr>
        <p:spPr bwMode="auto">
          <a:xfrm>
            <a:off x="177800" y="625475"/>
            <a:ext cx="8674100" cy="1066800"/>
          </a:xfrm>
          <a:prstGeom prst="rect">
            <a:avLst/>
          </a:prstGeom>
          <a:noFill/>
          <a:ln>
            <a:noFill/>
          </a:ln>
          <a:effectLst>
            <a:outerShdw blurRad="63500" dist="53882"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eaLnBrk="0" hangingPunct="0">
              <a:spcBef>
                <a:spcPct val="50000"/>
              </a:spcBef>
              <a:defRPr/>
            </a:pPr>
            <a:r>
              <a:rPr lang="zh-CN" altLang="en-US" sz="3200" b="1">
                <a:solidFill>
                  <a:srgbClr val="1822CD"/>
                </a:solidFill>
                <a:latin typeface="Arial" charset="0"/>
                <a:ea typeface="宋体" charset="0"/>
                <a:cs typeface="宋体" charset="0"/>
              </a:rPr>
              <a:t>如果你是真心诚意的祷告，邀请主耶稣进入你的生命，你的救恩是确定的。</a:t>
            </a:r>
            <a:r>
              <a:rPr lang="en-US" altLang="zh-CN" sz="3200" b="1">
                <a:solidFill>
                  <a:srgbClr val="1822CD"/>
                </a:solidFill>
                <a:latin typeface="Arial" charset="0"/>
                <a:ea typeface="宋体" charset="0"/>
                <a:cs typeface="宋体" charset="0"/>
              </a:rPr>
              <a:t>                                                                      </a:t>
            </a:r>
            <a:endParaRPr lang="en-US" altLang="zh-CN" sz="4000" b="1">
              <a:solidFill>
                <a:srgbClr val="1822CD"/>
              </a:solidFill>
              <a:latin typeface="Arial" charset="0"/>
              <a:ea typeface="宋体" charset="0"/>
              <a:cs typeface="宋体" charset="0"/>
            </a:endParaRPr>
          </a:p>
        </p:txBody>
      </p:sp>
      <p:sp>
        <p:nvSpPr>
          <p:cNvPr id="256013" name="Text Box 13">
            <a:extLst>
              <a:ext uri="{FF2B5EF4-FFF2-40B4-BE49-F238E27FC236}">
                <a16:creationId xmlns:a16="http://schemas.microsoft.com/office/drawing/2014/main" id="{D8F2D06D-3350-195A-F1B6-3DD3E4721733}"/>
              </a:ext>
            </a:extLst>
          </p:cNvPr>
          <p:cNvSpPr txBox="1">
            <a:spLocks noChangeArrowheads="1"/>
          </p:cNvSpPr>
          <p:nvPr/>
        </p:nvSpPr>
        <p:spPr bwMode="auto">
          <a:xfrm>
            <a:off x="192088" y="4403725"/>
            <a:ext cx="8697912" cy="208915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120000"/>
              </a:lnSpc>
              <a:spcBef>
                <a:spcPct val="50000"/>
              </a:spcBef>
            </a:pPr>
            <a:r>
              <a:rPr lang="zh-CN" altLang="en-US" sz="3200" b="1">
                <a:solidFill>
                  <a:srgbClr val="FFEA18"/>
                </a:solidFill>
                <a:ea typeface="宋体" panose="02010600030101010101" pitchFamily="2" charset="-122"/>
              </a:rPr>
              <a:t>而现在</a:t>
            </a:r>
            <a:r>
              <a:rPr lang="en-US" altLang="zh-CN" sz="3200" b="1">
                <a:solidFill>
                  <a:srgbClr val="FFEA18"/>
                </a:solidFill>
                <a:ea typeface="宋体" panose="02010600030101010101" pitchFamily="2" charset="-122"/>
              </a:rPr>
              <a:t>....</a:t>
            </a:r>
            <a:r>
              <a:rPr lang="zh-CN" altLang="en-US" sz="3200" b="1">
                <a:solidFill>
                  <a:srgbClr val="FFEA18"/>
                </a:solidFill>
                <a:ea typeface="宋体" panose="02010600030101010101" pitchFamily="2" charset="-122"/>
              </a:rPr>
              <a:t>你属灵生命的增长</a:t>
            </a:r>
            <a:r>
              <a:rPr lang="en-US" altLang="zh-CN" sz="3200" b="1">
                <a:solidFill>
                  <a:srgbClr val="FFEA18"/>
                </a:solidFill>
                <a:ea typeface="宋体" panose="02010600030101010101" pitchFamily="2" charset="-122"/>
              </a:rPr>
              <a:t>…                                          </a:t>
            </a:r>
            <a:r>
              <a:rPr lang="zh-CN" altLang="en-US" sz="3200" b="1" u="sng">
                <a:solidFill>
                  <a:srgbClr val="3BE3C7"/>
                </a:solidFill>
                <a:ea typeface="宋体" panose="02010600030101010101" pitchFamily="2" charset="-122"/>
              </a:rPr>
              <a:t>你成圣的道路</a:t>
            </a:r>
            <a:r>
              <a:rPr lang="en-US" altLang="zh-CN" sz="3200" b="1" u="sng">
                <a:solidFill>
                  <a:srgbClr val="3BE3C7"/>
                </a:solidFill>
                <a:ea typeface="宋体" panose="02010600030101010101" pitchFamily="2" charset="-122"/>
              </a:rPr>
              <a:t>...</a:t>
            </a:r>
            <a:r>
              <a:rPr lang="en-US" altLang="zh-CN" sz="3200" b="1">
                <a:solidFill>
                  <a:srgbClr val="FFEA18"/>
                </a:solidFill>
                <a:ea typeface="宋体" panose="02010600030101010101" pitchFamily="2" charset="-122"/>
              </a:rPr>
              <a:t>                            </a:t>
            </a:r>
          </a:p>
          <a:p>
            <a:pPr algn="ctr">
              <a:lnSpc>
                <a:spcPct val="120000"/>
              </a:lnSpc>
              <a:spcBef>
                <a:spcPct val="50000"/>
              </a:spcBef>
            </a:pPr>
            <a:r>
              <a:rPr lang="en-US" altLang="zh-CN" sz="3200" b="1">
                <a:solidFill>
                  <a:srgbClr val="FFEA18"/>
                </a:solidFill>
                <a:ea typeface="宋体" panose="02010600030101010101" pitchFamily="2" charset="-122"/>
              </a:rPr>
              <a:t> </a:t>
            </a:r>
            <a:r>
              <a:rPr lang="zh-CN" altLang="en-US" sz="3200" b="1">
                <a:solidFill>
                  <a:srgbClr val="FFEA18"/>
                </a:solidFill>
                <a:ea typeface="宋体" panose="02010600030101010101" pitchFamily="2" charset="-122"/>
              </a:rPr>
              <a:t>在基督里即将开始。</a:t>
            </a:r>
            <a:endParaRPr lang="en-US" altLang="zh-CN" sz="3600">
              <a:solidFill>
                <a:srgbClr val="FFEA18"/>
              </a:solidFill>
              <a:ea typeface="宋体" panose="02010600030101010101" pitchFamily="2" charset="-122"/>
            </a:endParaRPr>
          </a:p>
        </p:txBody>
      </p:sp>
      <p:sp>
        <p:nvSpPr>
          <p:cNvPr id="256014" name="Text Box 14">
            <a:extLst>
              <a:ext uri="{FF2B5EF4-FFF2-40B4-BE49-F238E27FC236}">
                <a16:creationId xmlns:a16="http://schemas.microsoft.com/office/drawing/2014/main" id="{EC8676AC-05D1-600F-E0BB-FE137D3CE434}"/>
              </a:ext>
            </a:extLst>
          </p:cNvPr>
          <p:cNvSpPr txBox="1">
            <a:spLocks noChangeArrowheads="1"/>
          </p:cNvSpPr>
          <p:nvPr/>
        </p:nvSpPr>
        <p:spPr bwMode="auto">
          <a:xfrm>
            <a:off x="0" y="1905000"/>
            <a:ext cx="8974138" cy="579438"/>
          </a:xfrm>
          <a:prstGeom prst="rect">
            <a:avLst/>
          </a:prstGeom>
          <a:noFill/>
          <a:ln>
            <a:noFill/>
          </a:ln>
          <a:effectLst>
            <a:outerShdw blurRad="63500" dist="40161" dir="1106097"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0" hangingPunct="0">
              <a:spcBef>
                <a:spcPct val="50000"/>
              </a:spcBef>
              <a:defRPr/>
            </a:pPr>
            <a:r>
              <a:rPr lang="zh-CN" altLang="en-US" sz="3200" b="1">
                <a:solidFill>
                  <a:srgbClr val="1822CD"/>
                </a:solidFill>
                <a:latin typeface="Arial" charset="0"/>
                <a:ea typeface="宋体" charset="0"/>
                <a:cs typeface="宋体" charset="0"/>
              </a:rPr>
              <a:t>圣灵如今居住在你的心中，你的永生是</a:t>
            </a:r>
            <a:r>
              <a:rPr lang="zh-CN" altLang="en-US" sz="3200" b="1" i="1" u="sng">
                <a:solidFill>
                  <a:srgbClr val="1822CD"/>
                </a:solidFill>
                <a:latin typeface="Arial" charset="0"/>
                <a:ea typeface="宋体" charset="0"/>
                <a:cs typeface="宋体" charset="0"/>
              </a:rPr>
              <a:t>肯定</a:t>
            </a:r>
            <a:r>
              <a:rPr lang="zh-CN" altLang="en-US" sz="3200" b="1">
                <a:solidFill>
                  <a:srgbClr val="1822CD"/>
                </a:solidFill>
                <a:latin typeface="Arial" charset="0"/>
                <a:ea typeface="宋体" charset="0"/>
                <a:cs typeface="宋体" charset="0"/>
              </a:rPr>
              <a:t>的。</a:t>
            </a:r>
            <a:endParaRPr lang="zh-CN" altLang="en-US" sz="3200" b="1" i="1" u="sng">
              <a:solidFill>
                <a:srgbClr val="1822CD"/>
              </a:solidFill>
              <a:latin typeface="Arial" charset="0"/>
              <a:ea typeface="宋体" charset="0"/>
              <a:cs typeface="宋体" charset="0"/>
            </a:endParaRPr>
          </a:p>
        </p:txBody>
      </p:sp>
      <p:sp>
        <p:nvSpPr>
          <p:cNvPr id="256015" name="Text Box 15">
            <a:extLst>
              <a:ext uri="{FF2B5EF4-FFF2-40B4-BE49-F238E27FC236}">
                <a16:creationId xmlns:a16="http://schemas.microsoft.com/office/drawing/2014/main" id="{6A83F6E4-5D87-4849-B307-9A1A897A42F5}"/>
              </a:ext>
            </a:extLst>
          </p:cNvPr>
          <p:cNvSpPr txBox="1">
            <a:spLocks noChangeArrowheads="1"/>
          </p:cNvSpPr>
          <p:nvPr/>
        </p:nvSpPr>
        <p:spPr bwMode="auto">
          <a:xfrm>
            <a:off x="212725" y="3173413"/>
            <a:ext cx="8685213" cy="823912"/>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3BE3C7"/>
                </a:solidFill>
                <a:ea typeface="宋体" panose="02010600030101010101" pitchFamily="2" charset="-122"/>
              </a:rPr>
              <a:t>   </a:t>
            </a:r>
            <a:r>
              <a:rPr lang="zh-CN" altLang="en-US" sz="4800" b="1" i="1" u="sng">
                <a:solidFill>
                  <a:srgbClr val="3BE3C7"/>
                </a:solidFill>
                <a:ea typeface="宋体" panose="02010600030101010101" pitchFamily="2" charset="-122"/>
              </a:rPr>
              <a:t>你已赦免无罪了</a:t>
            </a:r>
          </a:p>
        </p:txBody>
      </p:sp>
      <p:sp>
        <p:nvSpPr>
          <p:cNvPr id="256016" name="Text Box 16">
            <a:extLst>
              <a:ext uri="{FF2B5EF4-FFF2-40B4-BE49-F238E27FC236}">
                <a16:creationId xmlns:a16="http://schemas.microsoft.com/office/drawing/2014/main" id="{F6D406A4-C93C-C299-DFA7-C447396087CE}"/>
              </a:ext>
            </a:extLst>
          </p:cNvPr>
          <p:cNvSpPr txBox="1">
            <a:spLocks noChangeArrowheads="1"/>
          </p:cNvSpPr>
          <p:nvPr/>
        </p:nvSpPr>
        <p:spPr bwMode="auto">
          <a:xfrm>
            <a:off x="8382000" y="6391275"/>
            <a:ext cx="2921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b="1">
                <a:solidFill>
                  <a:schemeClr val="bg1"/>
                </a:solidFill>
                <a:latin typeface="Comic Sans MS" charset="0"/>
                <a:ea typeface="宋体" charset="0"/>
                <a:cs typeface="宋体" charset="0"/>
              </a:rPr>
              <a:t>3</a:t>
            </a:r>
            <a:endParaRPr lang="en-US" altLang="zh-CN" sz="1800" b="1">
              <a:solidFill>
                <a:schemeClr val="bg1"/>
              </a:solidFill>
              <a:latin typeface="Comic Sans MS" charset="0"/>
              <a:ea typeface="宋体" charset="0"/>
              <a:cs typeface="宋体" charset="0"/>
            </a:endParaRPr>
          </a:p>
        </p:txBody>
      </p:sp>
      <p:sp>
        <p:nvSpPr>
          <p:cNvPr id="256017" name="Rectangle 17">
            <a:extLst>
              <a:ext uri="{FF2B5EF4-FFF2-40B4-BE49-F238E27FC236}">
                <a16:creationId xmlns:a16="http://schemas.microsoft.com/office/drawing/2014/main" id="{DFF87344-3376-1925-4E30-F9ED1315A7CC}"/>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21</a:t>
            </a:r>
          </a:p>
        </p:txBody>
      </p:sp>
      <p:sp>
        <p:nvSpPr>
          <p:cNvPr id="256018" name="Rectangle 18">
            <a:extLst>
              <a:ext uri="{FF2B5EF4-FFF2-40B4-BE49-F238E27FC236}">
                <a16:creationId xmlns:a16="http://schemas.microsoft.com/office/drawing/2014/main" id="{CCF34319-FA4F-4BC2-6D45-754A96F02068}"/>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56019" name="Text Box 19">
            <a:extLst>
              <a:ext uri="{FF2B5EF4-FFF2-40B4-BE49-F238E27FC236}">
                <a16:creationId xmlns:a16="http://schemas.microsoft.com/office/drawing/2014/main" id="{05DDE81D-5AC2-32DC-EF20-28D5468C58DB}"/>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56012"/>
                                        </p:tgtEl>
                                        <p:attrNameLst>
                                          <p:attrName>style.visibility</p:attrName>
                                        </p:attrNameLst>
                                      </p:cBhvr>
                                      <p:to>
                                        <p:strVal val="visible"/>
                                      </p:to>
                                    </p:set>
                                    <p:animEffect transition="in" filter="fade">
                                      <p:cBhvr>
                                        <p:cTn id="7" dur="1000"/>
                                        <p:tgtEl>
                                          <p:spTgt spid="256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6014"/>
                                        </p:tgtEl>
                                        <p:attrNameLst>
                                          <p:attrName>style.visibility</p:attrName>
                                        </p:attrNameLst>
                                      </p:cBhvr>
                                      <p:to>
                                        <p:strVal val="visible"/>
                                      </p:to>
                                    </p:set>
                                    <p:animEffect transition="in" filter="fade">
                                      <p:cBhvr>
                                        <p:cTn id="12" dur="1000"/>
                                        <p:tgtEl>
                                          <p:spTgt spid="25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6015"/>
                                        </p:tgtEl>
                                        <p:attrNameLst>
                                          <p:attrName>style.visibility</p:attrName>
                                        </p:attrNameLst>
                                      </p:cBhvr>
                                      <p:to>
                                        <p:strVal val="visible"/>
                                      </p:to>
                                    </p:set>
                                    <p:animEffect transition="in" filter="fade">
                                      <p:cBhvr>
                                        <p:cTn id="17" dur="1000"/>
                                        <p:tgtEl>
                                          <p:spTgt spid="25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6013"/>
                                        </p:tgtEl>
                                        <p:attrNameLst>
                                          <p:attrName>style.visibility</p:attrName>
                                        </p:attrNameLst>
                                      </p:cBhvr>
                                      <p:to>
                                        <p:strVal val="visible"/>
                                      </p:to>
                                    </p:set>
                                    <p:animEffect transition="in" filter="fade">
                                      <p:cBhvr>
                                        <p:cTn id="22" dur="1000"/>
                                        <p:tgtEl>
                                          <p:spTgt spid="256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2" grpId="0" autoUpdateAnimBg="0"/>
      <p:bldP spid="256013" grpId="0" autoUpdateAnimBg="0"/>
      <p:bldP spid="256014" grpId="0" autoUpdateAnimBg="0"/>
      <p:bldP spid="25601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D28E2051-E096-6AA5-A3D0-57B68A479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Lst>
        </p:spPr>
      </p:pic>
      <p:pic>
        <p:nvPicPr>
          <p:cNvPr id="24579" name="Picture 3">
            <a:extLst>
              <a:ext uri="{FF2B5EF4-FFF2-40B4-BE49-F238E27FC236}">
                <a16:creationId xmlns:a16="http://schemas.microsoft.com/office/drawing/2014/main" id="{FE721ADC-8B34-D6EA-8806-44F457C0D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grpSp>
        <p:nvGrpSpPr>
          <p:cNvPr id="62468" name="Group 4">
            <a:extLst>
              <a:ext uri="{FF2B5EF4-FFF2-40B4-BE49-F238E27FC236}">
                <a16:creationId xmlns:a16="http://schemas.microsoft.com/office/drawing/2014/main" id="{6E3C975C-F96A-D1BE-403D-0A1E9F0431B3}"/>
              </a:ext>
            </a:extLst>
          </p:cNvPr>
          <p:cNvGrpSpPr>
            <a:grpSpLocks/>
          </p:cNvGrpSpPr>
          <p:nvPr/>
        </p:nvGrpSpPr>
        <p:grpSpPr bwMode="auto">
          <a:xfrm>
            <a:off x="1809750" y="1617663"/>
            <a:ext cx="6010275" cy="3440112"/>
            <a:chOff x="1140" y="1019"/>
            <a:chExt cx="3786" cy="2167"/>
          </a:xfrm>
        </p:grpSpPr>
        <p:grpSp>
          <p:nvGrpSpPr>
            <p:cNvPr id="62475" name="Group 5">
              <a:extLst>
                <a:ext uri="{FF2B5EF4-FFF2-40B4-BE49-F238E27FC236}">
                  <a16:creationId xmlns:a16="http://schemas.microsoft.com/office/drawing/2014/main" id="{DFA9ED39-06C2-DDA7-1210-58747166B56D}"/>
                </a:ext>
              </a:extLst>
            </p:cNvPr>
            <p:cNvGrpSpPr>
              <a:grpSpLocks/>
            </p:cNvGrpSpPr>
            <p:nvPr/>
          </p:nvGrpSpPr>
          <p:grpSpPr bwMode="auto">
            <a:xfrm>
              <a:off x="1140" y="1991"/>
              <a:ext cx="239" cy="239"/>
              <a:chOff x="3461" y="3471"/>
              <a:chExt cx="239" cy="239"/>
            </a:xfrm>
          </p:grpSpPr>
          <p:pic>
            <p:nvPicPr>
              <p:cNvPr id="62635" name="Picture 6">
                <a:extLst>
                  <a:ext uri="{FF2B5EF4-FFF2-40B4-BE49-F238E27FC236}">
                    <a16:creationId xmlns:a16="http://schemas.microsoft.com/office/drawing/2014/main" id="{C66203FB-D598-57DE-AA2F-39F38820339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36" name="Picture 7">
                <a:extLst>
                  <a:ext uri="{FF2B5EF4-FFF2-40B4-BE49-F238E27FC236}">
                    <a16:creationId xmlns:a16="http://schemas.microsoft.com/office/drawing/2014/main" id="{A7373998-C5C1-C011-33AE-292A8C758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76" name="Group 8">
              <a:extLst>
                <a:ext uri="{FF2B5EF4-FFF2-40B4-BE49-F238E27FC236}">
                  <a16:creationId xmlns:a16="http://schemas.microsoft.com/office/drawing/2014/main" id="{5E901C5E-B5E7-0428-5BDF-C1F70F95BFD9}"/>
                </a:ext>
              </a:extLst>
            </p:cNvPr>
            <p:cNvGrpSpPr>
              <a:grpSpLocks/>
            </p:cNvGrpSpPr>
            <p:nvPr/>
          </p:nvGrpSpPr>
          <p:grpSpPr bwMode="auto">
            <a:xfrm>
              <a:off x="1195" y="1825"/>
              <a:ext cx="239" cy="239"/>
              <a:chOff x="3461" y="3471"/>
              <a:chExt cx="239" cy="239"/>
            </a:xfrm>
          </p:grpSpPr>
          <p:pic>
            <p:nvPicPr>
              <p:cNvPr id="62633" name="Picture 9">
                <a:extLst>
                  <a:ext uri="{FF2B5EF4-FFF2-40B4-BE49-F238E27FC236}">
                    <a16:creationId xmlns:a16="http://schemas.microsoft.com/office/drawing/2014/main" id="{318AA2F0-0E3D-EEE0-4C92-3B4A0554CD5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34" name="Picture 10">
                <a:extLst>
                  <a:ext uri="{FF2B5EF4-FFF2-40B4-BE49-F238E27FC236}">
                    <a16:creationId xmlns:a16="http://schemas.microsoft.com/office/drawing/2014/main" id="{FBD69E3D-653B-808B-B131-3A6AE9904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77" name="Group 11">
              <a:extLst>
                <a:ext uri="{FF2B5EF4-FFF2-40B4-BE49-F238E27FC236}">
                  <a16:creationId xmlns:a16="http://schemas.microsoft.com/office/drawing/2014/main" id="{14E17FCD-20D8-1E63-17DC-3762859590C7}"/>
                </a:ext>
              </a:extLst>
            </p:cNvPr>
            <p:cNvGrpSpPr>
              <a:grpSpLocks/>
            </p:cNvGrpSpPr>
            <p:nvPr/>
          </p:nvGrpSpPr>
          <p:grpSpPr bwMode="auto">
            <a:xfrm>
              <a:off x="1277" y="1673"/>
              <a:ext cx="239" cy="239"/>
              <a:chOff x="3461" y="3471"/>
              <a:chExt cx="239" cy="239"/>
            </a:xfrm>
          </p:grpSpPr>
          <p:pic>
            <p:nvPicPr>
              <p:cNvPr id="62631" name="Picture 12">
                <a:extLst>
                  <a:ext uri="{FF2B5EF4-FFF2-40B4-BE49-F238E27FC236}">
                    <a16:creationId xmlns:a16="http://schemas.microsoft.com/office/drawing/2014/main" id="{7F3DBFEC-63F3-9F6D-A7BB-D749AA8B436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32" name="Picture 13">
                <a:extLst>
                  <a:ext uri="{FF2B5EF4-FFF2-40B4-BE49-F238E27FC236}">
                    <a16:creationId xmlns:a16="http://schemas.microsoft.com/office/drawing/2014/main" id="{C10F67DD-1BB9-3B75-B22D-FAB36699B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78" name="Group 14">
              <a:extLst>
                <a:ext uri="{FF2B5EF4-FFF2-40B4-BE49-F238E27FC236}">
                  <a16:creationId xmlns:a16="http://schemas.microsoft.com/office/drawing/2014/main" id="{9A90A26D-EDFB-1DFE-F215-7BCD319D1F25}"/>
                </a:ext>
              </a:extLst>
            </p:cNvPr>
            <p:cNvGrpSpPr>
              <a:grpSpLocks/>
            </p:cNvGrpSpPr>
            <p:nvPr/>
          </p:nvGrpSpPr>
          <p:grpSpPr bwMode="auto">
            <a:xfrm>
              <a:off x="1384" y="1538"/>
              <a:ext cx="239" cy="239"/>
              <a:chOff x="3461" y="3471"/>
              <a:chExt cx="239" cy="239"/>
            </a:xfrm>
          </p:grpSpPr>
          <p:pic>
            <p:nvPicPr>
              <p:cNvPr id="62629" name="Picture 15">
                <a:extLst>
                  <a:ext uri="{FF2B5EF4-FFF2-40B4-BE49-F238E27FC236}">
                    <a16:creationId xmlns:a16="http://schemas.microsoft.com/office/drawing/2014/main" id="{C6CE9B62-0CD8-B1C6-75B1-1B903170C40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30" name="Picture 16">
                <a:extLst>
                  <a:ext uri="{FF2B5EF4-FFF2-40B4-BE49-F238E27FC236}">
                    <a16:creationId xmlns:a16="http://schemas.microsoft.com/office/drawing/2014/main" id="{C83A91D6-CE3C-3888-FECD-BC83B22E4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79" name="Group 17">
              <a:extLst>
                <a:ext uri="{FF2B5EF4-FFF2-40B4-BE49-F238E27FC236}">
                  <a16:creationId xmlns:a16="http://schemas.microsoft.com/office/drawing/2014/main" id="{E9CFEA19-A2A5-2AA8-731A-367BBF777801}"/>
                </a:ext>
              </a:extLst>
            </p:cNvPr>
            <p:cNvGrpSpPr>
              <a:grpSpLocks/>
            </p:cNvGrpSpPr>
            <p:nvPr/>
          </p:nvGrpSpPr>
          <p:grpSpPr bwMode="auto">
            <a:xfrm>
              <a:off x="1493" y="1394"/>
              <a:ext cx="239" cy="239"/>
              <a:chOff x="3461" y="3471"/>
              <a:chExt cx="239" cy="239"/>
            </a:xfrm>
          </p:grpSpPr>
          <p:pic>
            <p:nvPicPr>
              <p:cNvPr id="62627" name="Picture 18">
                <a:extLst>
                  <a:ext uri="{FF2B5EF4-FFF2-40B4-BE49-F238E27FC236}">
                    <a16:creationId xmlns:a16="http://schemas.microsoft.com/office/drawing/2014/main" id="{6EA7A056-E453-9666-5F89-3831863FFFE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28" name="Picture 19">
                <a:extLst>
                  <a:ext uri="{FF2B5EF4-FFF2-40B4-BE49-F238E27FC236}">
                    <a16:creationId xmlns:a16="http://schemas.microsoft.com/office/drawing/2014/main" id="{3498C2F9-396D-7F60-0E6A-D8864DA8C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0" name="Group 20">
              <a:extLst>
                <a:ext uri="{FF2B5EF4-FFF2-40B4-BE49-F238E27FC236}">
                  <a16:creationId xmlns:a16="http://schemas.microsoft.com/office/drawing/2014/main" id="{7DC40A45-B220-0690-571C-4793375A4EF2}"/>
                </a:ext>
              </a:extLst>
            </p:cNvPr>
            <p:cNvGrpSpPr>
              <a:grpSpLocks/>
            </p:cNvGrpSpPr>
            <p:nvPr/>
          </p:nvGrpSpPr>
          <p:grpSpPr bwMode="auto">
            <a:xfrm>
              <a:off x="1618" y="1272"/>
              <a:ext cx="239" cy="239"/>
              <a:chOff x="3461" y="3471"/>
              <a:chExt cx="239" cy="239"/>
            </a:xfrm>
          </p:grpSpPr>
          <p:pic>
            <p:nvPicPr>
              <p:cNvPr id="62625" name="Picture 21">
                <a:extLst>
                  <a:ext uri="{FF2B5EF4-FFF2-40B4-BE49-F238E27FC236}">
                    <a16:creationId xmlns:a16="http://schemas.microsoft.com/office/drawing/2014/main" id="{A165BB7D-0052-5C2F-944D-6701C165B12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26" name="Picture 22">
                <a:extLst>
                  <a:ext uri="{FF2B5EF4-FFF2-40B4-BE49-F238E27FC236}">
                    <a16:creationId xmlns:a16="http://schemas.microsoft.com/office/drawing/2014/main" id="{10E89D29-879B-25DA-2354-B94B064A6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1" name="Group 23">
              <a:extLst>
                <a:ext uri="{FF2B5EF4-FFF2-40B4-BE49-F238E27FC236}">
                  <a16:creationId xmlns:a16="http://schemas.microsoft.com/office/drawing/2014/main" id="{C6BC9D02-2D5F-580B-A4DD-9D203FF1B0C2}"/>
                </a:ext>
              </a:extLst>
            </p:cNvPr>
            <p:cNvGrpSpPr>
              <a:grpSpLocks/>
            </p:cNvGrpSpPr>
            <p:nvPr/>
          </p:nvGrpSpPr>
          <p:grpSpPr bwMode="auto">
            <a:xfrm>
              <a:off x="1751" y="1164"/>
              <a:ext cx="239" cy="239"/>
              <a:chOff x="3461" y="3471"/>
              <a:chExt cx="239" cy="239"/>
            </a:xfrm>
          </p:grpSpPr>
          <p:pic>
            <p:nvPicPr>
              <p:cNvPr id="62623" name="Picture 24">
                <a:extLst>
                  <a:ext uri="{FF2B5EF4-FFF2-40B4-BE49-F238E27FC236}">
                    <a16:creationId xmlns:a16="http://schemas.microsoft.com/office/drawing/2014/main" id="{5841458D-8A81-2136-7E75-DB02C097258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24" name="Picture 25">
                <a:extLst>
                  <a:ext uri="{FF2B5EF4-FFF2-40B4-BE49-F238E27FC236}">
                    <a16:creationId xmlns:a16="http://schemas.microsoft.com/office/drawing/2014/main" id="{4B33DDC7-37A6-D10E-C903-3724548C0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2" name="Group 26">
              <a:extLst>
                <a:ext uri="{FF2B5EF4-FFF2-40B4-BE49-F238E27FC236}">
                  <a16:creationId xmlns:a16="http://schemas.microsoft.com/office/drawing/2014/main" id="{9B254A02-E5D0-DC36-F083-A6C49B7B79B5}"/>
                </a:ext>
              </a:extLst>
            </p:cNvPr>
            <p:cNvGrpSpPr>
              <a:grpSpLocks/>
            </p:cNvGrpSpPr>
            <p:nvPr/>
          </p:nvGrpSpPr>
          <p:grpSpPr bwMode="auto">
            <a:xfrm>
              <a:off x="1904" y="1076"/>
              <a:ext cx="239" cy="239"/>
              <a:chOff x="3461" y="3471"/>
              <a:chExt cx="239" cy="239"/>
            </a:xfrm>
          </p:grpSpPr>
          <p:pic>
            <p:nvPicPr>
              <p:cNvPr id="62621" name="Picture 27">
                <a:extLst>
                  <a:ext uri="{FF2B5EF4-FFF2-40B4-BE49-F238E27FC236}">
                    <a16:creationId xmlns:a16="http://schemas.microsoft.com/office/drawing/2014/main" id="{322FCE61-AD44-8C5D-E0E9-9B83E5A5F46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22" name="Picture 28">
                <a:extLst>
                  <a:ext uri="{FF2B5EF4-FFF2-40B4-BE49-F238E27FC236}">
                    <a16:creationId xmlns:a16="http://schemas.microsoft.com/office/drawing/2014/main" id="{DD40DC51-BB83-4657-C4CF-17F59F4DF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3" name="Group 29">
              <a:extLst>
                <a:ext uri="{FF2B5EF4-FFF2-40B4-BE49-F238E27FC236}">
                  <a16:creationId xmlns:a16="http://schemas.microsoft.com/office/drawing/2014/main" id="{E5759B08-F2B4-6D2F-A621-6C6772F80079}"/>
                </a:ext>
              </a:extLst>
            </p:cNvPr>
            <p:cNvGrpSpPr>
              <a:grpSpLocks/>
            </p:cNvGrpSpPr>
            <p:nvPr/>
          </p:nvGrpSpPr>
          <p:grpSpPr bwMode="auto">
            <a:xfrm>
              <a:off x="2073" y="1019"/>
              <a:ext cx="239" cy="239"/>
              <a:chOff x="3461" y="3471"/>
              <a:chExt cx="239" cy="239"/>
            </a:xfrm>
          </p:grpSpPr>
          <p:pic>
            <p:nvPicPr>
              <p:cNvPr id="62619" name="Picture 30">
                <a:extLst>
                  <a:ext uri="{FF2B5EF4-FFF2-40B4-BE49-F238E27FC236}">
                    <a16:creationId xmlns:a16="http://schemas.microsoft.com/office/drawing/2014/main" id="{2FA56210-2FB8-913A-8E0D-E23B416DABF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20" name="Picture 31">
                <a:extLst>
                  <a:ext uri="{FF2B5EF4-FFF2-40B4-BE49-F238E27FC236}">
                    <a16:creationId xmlns:a16="http://schemas.microsoft.com/office/drawing/2014/main" id="{49FFC0C6-8B61-51EB-F964-6CC9094C5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4" name="Group 32">
              <a:extLst>
                <a:ext uri="{FF2B5EF4-FFF2-40B4-BE49-F238E27FC236}">
                  <a16:creationId xmlns:a16="http://schemas.microsoft.com/office/drawing/2014/main" id="{71FF303E-7694-A810-E75C-09FDFBB827E0}"/>
                </a:ext>
              </a:extLst>
            </p:cNvPr>
            <p:cNvGrpSpPr>
              <a:grpSpLocks/>
            </p:cNvGrpSpPr>
            <p:nvPr/>
          </p:nvGrpSpPr>
          <p:grpSpPr bwMode="auto">
            <a:xfrm>
              <a:off x="2258" y="1046"/>
              <a:ext cx="239" cy="239"/>
              <a:chOff x="3461" y="3471"/>
              <a:chExt cx="239" cy="239"/>
            </a:xfrm>
          </p:grpSpPr>
          <p:pic>
            <p:nvPicPr>
              <p:cNvPr id="62617" name="Picture 33">
                <a:extLst>
                  <a:ext uri="{FF2B5EF4-FFF2-40B4-BE49-F238E27FC236}">
                    <a16:creationId xmlns:a16="http://schemas.microsoft.com/office/drawing/2014/main" id="{16569B11-8871-EAFA-AA64-17B9678B23E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18" name="Picture 34">
                <a:extLst>
                  <a:ext uri="{FF2B5EF4-FFF2-40B4-BE49-F238E27FC236}">
                    <a16:creationId xmlns:a16="http://schemas.microsoft.com/office/drawing/2014/main" id="{BF6F3E08-8CF1-B907-F4B5-883FF7FFA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5" name="Group 35">
              <a:extLst>
                <a:ext uri="{FF2B5EF4-FFF2-40B4-BE49-F238E27FC236}">
                  <a16:creationId xmlns:a16="http://schemas.microsoft.com/office/drawing/2014/main" id="{D0FA40A7-FC05-3849-0635-49A0EBBB1C37}"/>
                </a:ext>
              </a:extLst>
            </p:cNvPr>
            <p:cNvGrpSpPr>
              <a:grpSpLocks/>
            </p:cNvGrpSpPr>
            <p:nvPr/>
          </p:nvGrpSpPr>
          <p:grpSpPr bwMode="auto">
            <a:xfrm>
              <a:off x="2416" y="1147"/>
              <a:ext cx="239" cy="239"/>
              <a:chOff x="3461" y="3471"/>
              <a:chExt cx="239" cy="239"/>
            </a:xfrm>
          </p:grpSpPr>
          <p:pic>
            <p:nvPicPr>
              <p:cNvPr id="62615" name="Picture 36">
                <a:extLst>
                  <a:ext uri="{FF2B5EF4-FFF2-40B4-BE49-F238E27FC236}">
                    <a16:creationId xmlns:a16="http://schemas.microsoft.com/office/drawing/2014/main" id="{50206E87-8AAB-2F28-4310-D5BD7484601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16" name="Picture 37">
                <a:extLst>
                  <a:ext uri="{FF2B5EF4-FFF2-40B4-BE49-F238E27FC236}">
                    <a16:creationId xmlns:a16="http://schemas.microsoft.com/office/drawing/2014/main" id="{BEB61DF5-972D-4DA8-1021-6C72C8356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6" name="Group 38">
              <a:extLst>
                <a:ext uri="{FF2B5EF4-FFF2-40B4-BE49-F238E27FC236}">
                  <a16:creationId xmlns:a16="http://schemas.microsoft.com/office/drawing/2014/main" id="{80B3E7E2-F929-A0CD-837B-545A6F15AFA4}"/>
                </a:ext>
              </a:extLst>
            </p:cNvPr>
            <p:cNvGrpSpPr>
              <a:grpSpLocks/>
            </p:cNvGrpSpPr>
            <p:nvPr/>
          </p:nvGrpSpPr>
          <p:grpSpPr bwMode="auto">
            <a:xfrm>
              <a:off x="2571" y="1243"/>
              <a:ext cx="239" cy="239"/>
              <a:chOff x="3461" y="3471"/>
              <a:chExt cx="239" cy="239"/>
            </a:xfrm>
          </p:grpSpPr>
          <p:pic>
            <p:nvPicPr>
              <p:cNvPr id="62613" name="Picture 39">
                <a:extLst>
                  <a:ext uri="{FF2B5EF4-FFF2-40B4-BE49-F238E27FC236}">
                    <a16:creationId xmlns:a16="http://schemas.microsoft.com/office/drawing/2014/main" id="{A3CE17C2-C94A-CB8E-B024-B4DC8B08BD5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14" name="Picture 40">
                <a:extLst>
                  <a:ext uri="{FF2B5EF4-FFF2-40B4-BE49-F238E27FC236}">
                    <a16:creationId xmlns:a16="http://schemas.microsoft.com/office/drawing/2014/main" id="{AD64748F-752C-037B-37EB-311148A1F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7" name="Group 41">
              <a:extLst>
                <a:ext uri="{FF2B5EF4-FFF2-40B4-BE49-F238E27FC236}">
                  <a16:creationId xmlns:a16="http://schemas.microsoft.com/office/drawing/2014/main" id="{9FF7DFD1-6272-0668-074F-C6C92450F507}"/>
                </a:ext>
              </a:extLst>
            </p:cNvPr>
            <p:cNvGrpSpPr>
              <a:grpSpLocks/>
            </p:cNvGrpSpPr>
            <p:nvPr/>
          </p:nvGrpSpPr>
          <p:grpSpPr bwMode="auto">
            <a:xfrm>
              <a:off x="2747" y="1314"/>
              <a:ext cx="239" cy="239"/>
              <a:chOff x="3461" y="3471"/>
              <a:chExt cx="239" cy="239"/>
            </a:xfrm>
          </p:grpSpPr>
          <p:pic>
            <p:nvPicPr>
              <p:cNvPr id="62611" name="Picture 42">
                <a:extLst>
                  <a:ext uri="{FF2B5EF4-FFF2-40B4-BE49-F238E27FC236}">
                    <a16:creationId xmlns:a16="http://schemas.microsoft.com/office/drawing/2014/main" id="{F6BE7BD0-D693-208A-83A6-3B3307137AD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12" name="Picture 43">
                <a:extLst>
                  <a:ext uri="{FF2B5EF4-FFF2-40B4-BE49-F238E27FC236}">
                    <a16:creationId xmlns:a16="http://schemas.microsoft.com/office/drawing/2014/main" id="{0BB9246A-EA6A-DFE0-3045-191805B6A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8" name="Group 44">
              <a:extLst>
                <a:ext uri="{FF2B5EF4-FFF2-40B4-BE49-F238E27FC236}">
                  <a16:creationId xmlns:a16="http://schemas.microsoft.com/office/drawing/2014/main" id="{EA72FE35-54B6-3CF2-74CF-3F561DDD5DB2}"/>
                </a:ext>
              </a:extLst>
            </p:cNvPr>
            <p:cNvGrpSpPr>
              <a:grpSpLocks/>
            </p:cNvGrpSpPr>
            <p:nvPr/>
          </p:nvGrpSpPr>
          <p:grpSpPr bwMode="auto">
            <a:xfrm>
              <a:off x="2933" y="1307"/>
              <a:ext cx="239" cy="239"/>
              <a:chOff x="3461" y="3471"/>
              <a:chExt cx="239" cy="239"/>
            </a:xfrm>
          </p:grpSpPr>
          <p:pic>
            <p:nvPicPr>
              <p:cNvPr id="62609" name="Picture 45">
                <a:extLst>
                  <a:ext uri="{FF2B5EF4-FFF2-40B4-BE49-F238E27FC236}">
                    <a16:creationId xmlns:a16="http://schemas.microsoft.com/office/drawing/2014/main" id="{81A940B2-B868-1985-096D-0D7997FD10A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10" name="Picture 46">
                <a:extLst>
                  <a:ext uri="{FF2B5EF4-FFF2-40B4-BE49-F238E27FC236}">
                    <a16:creationId xmlns:a16="http://schemas.microsoft.com/office/drawing/2014/main" id="{EB0AFE9B-0680-AD3B-2A5A-6C52EAB43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9" name="Group 47">
              <a:extLst>
                <a:ext uri="{FF2B5EF4-FFF2-40B4-BE49-F238E27FC236}">
                  <a16:creationId xmlns:a16="http://schemas.microsoft.com/office/drawing/2014/main" id="{7B8D72B5-B56C-D237-7A01-C2A13D746440}"/>
                </a:ext>
              </a:extLst>
            </p:cNvPr>
            <p:cNvGrpSpPr>
              <a:grpSpLocks/>
            </p:cNvGrpSpPr>
            <p:nvPr/>
          </p:nvGrpSpPr>
          <p:grpSpPr bwMode="auto">
            <a:xfrm>
              <a:off x="3090" y="1220"/>
              <a:ext cx="239" cy="239"/>
              <a:chOff x="3461" y="3471"/>
              <a:chExt cx="239" cy="239"/>
            </a:xfrm>
          </p:grpSpPr>
          <p:pic>
            <p:nvPicPr>
              <p:cNvPr id="62607" name="Picture 48">
                <a:extLst>
                  <a:ext uri="{FF2B5EF4-FFF2-40B4-BE49-F238E27FC236}">
                    <a16:creationId xmlns:a16="http://schemas.microsoft.com/office/drawing/2014/main" id="{E1A2B5A4-3A0D-5B28-68F0-563F8A4945C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08" name="Picture 49">
                <a:extLst>
                  <a:ext uri="{FF2B5EF4-FFF2-40B4-BE49-F238E27FC236}">
                    <a16:creationId xmlns:a16="http://schemas.microsoft.com/office/drawing/2014/main" id="{872EC6EA-5846-FBE3-BD5A-BD82FFFA8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0" name="Group 50">
              <a:extLst>
                <a:ext uri="{FF2B5EF4-FFF2-40B4-BE49-F238E27FC236}">
                  <a16:creationId xmlns:a16="http://schemas.microsoft.com/office/drawing/2014/main" id="{7F660266-1D19-935F-533B-B67A46B5805B}"/>
                </a:ext>
              </a:extLst>
            </p:cNvPr>
            <p:cNvGrpSpPr>
              <a:grpSpLocks/>
            </p:cNvGrpSpPr>
            <p:nvPr/>
          </p:nvGrpSpPr>
          <p:grpSpPr bwMode="auto">
            <a:xfrm>
              <a:off x="3232" y="1122"/>
              <a:ext cx="239" cy="239"/>
              <a:chOff x="3461" y="3471"/>
              <a:chExt cx="239" cy="239"/>
            </a:xfrm>
          </p:grpSpPr>
          <p:pic>
            <p:nvPicPr>
              <p:cNvPr id="62605" name="Picture 51">
                <a:extLst>
                  <a:ext uri="{FF2B5EF4-FFF2-40B4-BE49-F238E27FC236}">
                    <a16:creationId xmlns:a16="http://schemas.microsoft.com/office/drawing/2014/main" id="{5BEB92D3-35DB-1A5C-70EC-C5A907A9E39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06" name="Picture 52">
                <a:extLst>
                  <a:ext uri="{FF2B5EF4-FFF2-40B4-BE49-F238E27FC236}">
                    <a16:creationId xmlns:a16="http://schemas.microsoft.com/office/drawing/2014/main" id="{46014F5C-7C87-C701-17D5-C343467F35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1" name="Group 53">
              <a:extLst>
                <a:ext uri="{FF2B5EF4-FFF2-40B4-BE49-F238E27FC236}">
                  <a16:creationId xmlns:a16="http://schemas.microsoft.com/office/drawing/2014/main" id="{F23B008F-C7FB-01BE-FA95-E20DE43BEEB5}"/>
                </a:ext>
              </a:extLst>
            </p:cNvPr>
            <p:cNvGrpSpPr>
              <a:grpSpLocks/>
            </p:cNvGrpSpPr>
            <p:nvPr/>
          </p:nvGrpSpPr>
          <p:grpSpPr bwMode="auto">
            <a:xfrm>
              <a:off x="3388" y="1044"/>
              <a:ext cx="239" cy="239"/>
              <a:chOff x="3461" y="3471"/>
              <a:chExt cx="239" cy="239"/>
            </a:xfrm>
          </p:grpSpPr>
          <p:pic>
            <p:nvPicPr>
              <p:cNvPr id="62603" name="Picture 54">
                <a:extLst>
                  <a:ext uri="{FF2B5EF4-FFF2-40B4-BE49-F238E27FC236}">
                    <a16:creationId xmlns:a16="http://schemas.microsoft.com/office/drawing/2014/main" id="{23D23713-C445-5EAB-632A-77BC1E473B5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04" name="Picture 55">
                <a:extLst>
                  <a:ext uri="{FF2B5EF4-FFF2-40B4-BE49-F238E27FC236}">
                    <a16:creationId xmlns:a16="http://schemas.microsoft.com/office/drawing/2014/main" id="{42DDD42E-5827-EC46-A10C-D2C90E85D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2" name="Group 56">
              <a:extLst>
                <a:ext uri="{FF2B5EF4-FFF2-40B4-BE49-F238E27FC236}">
                  <a16:creationId xmlns:a16="http://schemas.microsoft.com/office/drawing/2014/main" id="{32AF501B-C2EE-7863-3D58-E89BB3D6E2E7}"/>
                </a:ext>
              </a:extLst>
            </p:cNvPr>
            <p:cNvGrpSpPr>
              <a:grpSpLocks/>
            </p:cNvGrpSpPr>
            <p:nvPr/>
          </p:nvGrpSpPr>
          <p:grpSpPr bwMode="auto">
            <a:xfrm>
              <a:off x="3572" y="1028"/>
              <a:ext cx="239" cy="239"/>
              <a:chOff x="3461" y="3471"/>
              <a:chExt cx="239" cy="239"/>
            </a:xfrm>
          </p:grpSpPr>
          <p:pic>
            <p:nvPicPr>
              <p:cNvPr id="62601" name="Picture 57">
                <a:extLst>
                  <a:ext uri="{FF2B5EF4-FFF2-40B4-BE49-F238E27FC236}">
                    <a16:creationId xmlns:a16="http://schemas.microsoft.com/office/drawing/2014/main" id="{94E35276-1D27-1281-31BF-D9810285DD6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02" name="Picture 58">
                <a:extLst>
                  <a:ext uri="{FF2B5EF4-FFF2-40B4-BE49-F238E27FC236}">
                    <a16:creationId xmlns:a16="http://schemas.microsoft.com/office/drawing/2014/main" id="{B0E9E644-D76A-65A4-F998-F5C49DD09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3" name="Group 59">
              <a:extLst>
                <a:ext uri="{FF2B5EF4-FFF2-40B4-BE49-F238E27FC236}">
                  <a16:creationId xmlns:a16="http://schemas.microsoft.com/office/drawing/2014/main" id="{D806149B-61F6-8A3C-2640-61D2517C46CD}"/>
                </a:ext>
              </a:extLst>
            </p:cNvPr>
            <p:cNvGrpSpPr>
              <a:grpSpLocks/>
            </p:cNvGrpSpPr>
            <p:nvPr/>
          </p:nvGrpSpPr>
          <p:grpSpPr bwMode="auto">
            <a:xfrm>
              <a:off x="4559" y="2389"/>
              <a:ext cx="239" cy="239"/>
              <a:chOff x="3461" y="3471"/>
              <a:chExt cx="239" cy="239"/>
            </a:xfrm>
          </p:grpSpPr>
          <p:pic>
            <p:nvPicPr>
              <p:cNvPr id="62599" name="Picture 60">
                <a:extLst>
                  <a:ext uri="{FF2B5EF4-FFF2-40B4-BE49-F238E27FC236}">
                    <a16:creationId xmlns:a16="http://schemas.microsoft.com/office/drawing/2014/main" id="{FDABD702-A49E-442D-B4BF-E588B76ADA1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600" name="Picture 61">
                <a:extLst>
                  <a:ext uri="{FF2B5EF4-FFF2-40B4-BE49-F238E27FC236}">
                    <a16:creationId xmlns:a16="http://schemas.microsoft.com/office/drawing/2014/main" id="{3135BA07-5D24-AFCB-2BAE-8BC566339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4" name="Group 62">
              <a:extLst>
                <a:ext uri="{FF2B5EF4-FFF2-40B4-BE49-F238E27FC236}">
                  <a16:creationId xmlns:a16="http://schemas.microsoft.com/office/drawing/2014/main" id="{EAF446E9-E08C-5790-F68D-8BD1870332BB}"/>
                </a:ext>
              </a:extLst>
            </p:cNvPr>
            <p:cNvGrpSpPr>
              <a:grpSpLocks/>
            </p:cNvGrpSpPr>
            <p:nvPr/>
          </p:nvGrpSpPr>
          <p:grpSpPr bwMode="auto">
            <a:xfrm>
              <a:off x="4460" y="2503"/>
              <a:ext cx="239" cy="239"/>
              <a:chOff x="3461" y="3471"/>
              <a:chExt cx="239" cy="239"/>
            </a:xfrm>
          </p:grpSpPr>
          <p:pic>
            <p:nvPicPr>
              <p:cNvPr id="62597" name="Picture 63">
                <a:extLst>
                  <a:ext uri="{FF2B5EF4-FFF2-40B4-BE49-F238E27FC236}">
                    <a16:creationId xmlns:a16="http://schemas.microsoft.com/office/drawing/2014/main" id="{3340B66C-DD08-394F-0436-67C48D336D8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98" name="Picture 64">
                <a:extLst>
                  <a:ext uri="{FF2B5EF4-FFF2-40B4-BE49-F238E27FC236}">
                    <a16:creationId xmlns:a16="http://schemas.microsoft.com/office/drawing/2014/main" id="{66419055-34A8-C0E5-A844-37149C642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5" name="Group 65">
              <a:extLst>
                <a:ext uri="{FF2B5EF4-FFF2-40B4-BE49-F238E27FC236}">
                  <a16:creationId xmlns:a16="http://schemas.microsoft.com/office/drawing/2014/main" id="{F2765C18-2583-5864-0E4E-82EC0ABC303F}"/>
                </a:ext>
              </a:extLst>
            </p:cNvPr>
            <p:cNvGrpSpPr>
              <a:grpSpLocks/>
            </p:cNvGrpSpPr>
            <p:nvPr/>
          </p:nvGrpSpPr>
          <p:grpSpPr bwMode="auto">
            <a:xfrm>
              <a:off x="4350" y="2624"/>
              <a:ext cx="239" cy="239"/>
              <a:chOff x="3461" y="3471"/>
              <a:chExt cx="239" cy="239"/>
            </a:xfrm>
          </p:grpSpPr>
          <p:pic>
            <p:nvPicPr>
              <p:cNvPr id="62595" name="Picture 66">
                <a:extLst>
                  <a:ext uri="{FF2B5EF4-FFF2-40B4-BE49-F238E27FC236}">
                    <a16:creationId xmlns:a16="http://schemas.microsoft.com/office/drawing/2014/main" id="{4D02E36E-F99B-3DD8-2E0C-E4D397E1DF3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96" name="Picture 67">
                <a:extLst>
                  <a:ext uri="{FF2B5EF4-FFF2-40B4-BE49-F238E27FC236}">
                    <a16:creationId xmlns:a16="http://schemas.microsoft.com/office/drawing/2014/main" id="{D3AADD19-E7EC-68E4-780A-40AF80E33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6" name="Group 68">
              <a:extLst>
                <a:ext uri="{FF2B5EF4-FFF2-40B4-BE49-F238E27FC236}">
                  <a16:creationId xmlns:a16="http://schemas.microsoft.com/office/drawing/2014/main" id="{328925D4-5D73-D975-A30A-38568CF1381A}"/>
                </a:ext>
              </a:extLst>
            </p:cNvPr>
            <p:cNvGrpSpPr>
              <a:grpSpLocks/>
            </p:cNvGrpSpPr>
            <p:nvPr/>
          </p:nvGrpSpPr>
          <p:grpSpPr bwMode="auto">
            <a:xfrm>
              <a:off x="2787" y="2420"/>
              <a:ext cx="239" cy="239"/>
              <a:chOff x="3461" y="3471"/>
              <a:chExt cx="239" cy="239"/>
            </a:xfrm>
          </p:grpSpPr>
          <p:pic>
            <p:nvPicPr>
              <p:cNvPr id="62593" name="Picture 69">
                <a:extLst>
                  <a:ext uri="{FF2B5EF4-FFF2-40B4-BE49-F238E27FC236}">
                    <a16:creationId xmlns:a16="http://schemas.microsoft.com/office/drawing/2014/main" id="{A719B26F-0504-CB0B-7C5B-5461DB70814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94" name="Picture 70">
                <a:extLst>
                  <a:ext uri="{FF2B5EF4-FFF2-40B4-BE49-F238E27FC236}">
                    <a16:creationId xmlns:a16="http://schemas.microsoft.com/office/drawing/2014/main" id="{19C54204-5490-46BE-1C13-C84E43817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7" name="Group 71">
              <a:extLst>
                <a:ext uri="{FF2B5EF4-FFF2-40B4-BE49-F238E27FC236}">
                  <a16:creationId xmlns:a16="http://schemas.microsoft.com/office/drawing/2014/main" id="{1EC72B61-D0D0-A82F-8BAE-0C1F2D9BD313}"/>
                </a:ext>
              </a:extLst>
            </p:cNvPr>
            <p:cNvGrpSpPr>
              <a:grpSpLocks/>
            </p:cNvGrpSpPr>
            <p:nvPr/>
          </p:nvGrpSpPr>
          <p:grpSpPr bwMode="auto">
            <a:xfrm>
              <a:off x="2462" y="2518"/>
              <a:ext cx="239" cy="239"/>
              <a:chOff x="3461" y="3471"/>
              <a:chExt cx="239" cy="239"/>
            </a:xfrm>
          </p:grpSpPr>
          <p:pic>
            <p:nvPicPr>
              <p:cNvPr id="62591" name="Picture 72">
                <a:extLst>
                  <a:ext uri="{FF2B5EF4-FFF2-40B4-BE49-F238E27FC236}">
                    <a16:creationId xmlns:a16="http://schemas.microsoft.com/office/drawing/2014/main" id="{11730716-0711-8962-1513-6BF70DECC9A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92" name="Picture 73">
                <a:extLst>
                  <a:ext uri="{FF2B5EF4-FFF2-40B4-BE49-F238E27FC236}">
                    <a16:creationId xmlns:a16="http://schemas.microsoft.com/office/drawing/2014/main" id="{F0F5BF14-E2A4-9C68-3241-841D6522E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8" name="Group 74">
              <a:extLst>
                <a:ext uri="{FF2B5EF4-FFF2-40B4-BE49-F238E27FC236}">
                  <a16:creationId xmlns:a16="http://schemas.microsoft.com/office/drawing/2014/main" id="{A91D2884-D376-A389-3C13-B7A8D593DBB6}"/>
                </a:ext>
              </a:extLst>
            </p:cNvPr>
            <p:cNvGrpSpPr>
              <a:grpSpLocks/>
            </p:cNvGrpSpPr>
            <p:nvPr/>
          </p:nvGrpSpPr>
          <p:grpSpPr bwMode="auto">
            <a:xfrm>
              <a:off x="2206" y="2751"/>
              <a:ext cx="239" cy="239"/>
              <a:chOff x="3461" y="3471"/>
              <a:chExt cx="239" cy="239"/>
            </a:xfrm>
          </p:grpSpPr>
          <p:pic>
            <p:nvPicPr>
              <p:cNvPr id="62589" name="Picture 75">
                <a:extLst>
                  <a:ext uri="{FF2B5EF4-FFF2-40B4-BE49-F238E27FC236}">
                    <a16:creationId xmlns:a16="http://schemas.microsoft.com/office/drawing/2014/main" id="{6083413F-8ECF-00D1-EBB8-5B5E309D20D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90" name="Picture 76">
                <a:extLst>
                  <a:ext uri="{FF2B5EF4-FFF2-40B4-BE49-F238E27FC236}">
                    <a16:creationId xmlns:a16="http://schemas.microsoft.com/office/drawing/2014/main" id="{0DC2A529-309C-EF0A-FB54-683114ADD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99" name="Group 77">
              <a:extLst>
                <a:ext uri="{FF2B5EF4-FFF2-40B4-BE49-F238E27FC236}">
                  <a16:creationId xmlns:a16="http://schemas.microsoft.com/office/drawing/2014/main" id="{C79EF172-E750-DD1C-EA25-C625C5C91321}"/>
                </a:ext>
              </a:extLst>
            </p:cNvPr>
            <p:cNvGrpSpPr>
              <a:grpSpLocks/>
            </p:cNvGrpSpPr>
            <p:nvPr/>
          </p:nvGrpSpPr>
          <p:grpSpPr bwMode="auto">
            <a:xfrm rot="-805157">
              <a:off x="1216" y="2251"/>
              <a:ext cx="66" cy="141"/>
              <a:chOff x="3461" y="3471"/>
              <a:chExt cx="239" cy="239"/>
            </a:xfrm>
          </p:grpSpPr>
          <p:pic>
            <p:nvPicPr>
              <p:cNvPr id="62587" name="Picture 78">
                <a:extLst>
                  <a:ext uri="{FF2B5EF4-FFF2-40B4-BE49-F238E27FC236}">
                    <a16:creationId xmlns:a16="http://schemas.microsoft.com/office/drawing/2014/main" id="{30555678-26D6-65AA-1EC4-C6ABB173488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88" name="Picture 79">
                <a:extLst>
                  <a:ext uri="{FF2B5EF4-FFF2-40B4-BE49-F238E27FC236}">
                    <a16:creationId xmlns:a16="http://schemas.microsoft.com/office/drawing/2014/main" id="{2D1ECBE0-A4C9-6781-4724-961AEAB50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0" name="Group 80">
              <a:extLst>
                <a:ext uri="{FF2B5EF4-FFF2-40B4-BE49-F238E27FC236}">
                  <a16:creationId xmlns:a16="http://schemas.microsoft.com/office/drawing/2014/main" id="{8A902D2D-919D-F8B5-4451-DCE861DF78BB}"/>
                </a:ext>
              </a:extLst>
            </p:cNvPr>
            <p:cNvGrpSpPr>
              <a:grpSpLocks/>
            </p:cNvGrpSpPr>
            <p:nvPr/>
          </p:nvGrpSpPr>
          <p:grpSpPr bwMode="auto">
            <a:xfrm>
              <a:off x="1271" y="2494"/>
              <a:ext cx="239" cy="239"/>
              <a:chOff x="3461" y="3471"/>
              <a:chExt cx="239" cy="239"/>
            </a:xfrm>
          </p:grpSpPr>
          <p:pic>
            <p:nvPicPr>
              <p:cNvPr id="62585" name="Picture 81">
                <a:extLst>
                  <a:ext uri="{FF2B5EF4-FFF2-40B4-BE49-F238E27FC236}">
                    <a16:creationId xmlns:a16="http://schemas.microsoft.com/office/drawing/2014/main" id="{1FD3FB0B-7B49-F0AD-D59F-E2A23F49A39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86" name="Picture 82">
                <a:extLst>
                  <a:ext uri="{FF2B5EF4-FFF2-40B4-BE49-F238E27FC236}">
                    <a16:creationId xmlns:a16="http://schemas.microsoft.com/office/drawing/2014/main" id="{089C3717-5B9B-5E7D-8B79-DA3D370D7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1" name="Group 83">
              <a:extLst>
                <a:ext uri="{FF2B5EF4-FFF2-40B4-BE49-F238E27FC236}">
                  <a16:creationId xmlns:a16="http://schemas.microsoft.com/office/drawing/2014/main" id="{6B458140-7F6E-735A-6420-18D96F66A894}"/>
                </a:ext>
              </a:extLst>
            </p:cNvPr>
            <p:cNvGrpSpPr>
              <a:grpSpLocks/>
            </p:cNvGrpSpPr>
            <p:nvPr/>
          </p:nvGrpSpPr>
          <p:grpSpPr bwMode="auto">
            <a:xfrm>
              <a:off x="3748" y="1059"/>
              <a:ext cx="239" cy="239"/>
              <a:chOff x="3461" y="3471"/>
              <a:chExt cx="239" cy="239"/>
            </a:xfrm>
          </p:grpSpPr>
          <p:pic>
            <p:nvPicPr>
              <p:cNvPr id="62583" name="Picture 84">
                <a:extLst>
                  <a:ext uri="{FF2B5EF4-FFF2-40B4-BE49-F238E27FC236}">
                    <a16:creationId xmlns:a16="http://schemas.microsoft.com/office/drawing/2014/main" id="{26DD0C04-95CE-CDF3-C37C-ECB8C446B95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84" name="Picture 85">
                <a:extLst>
                  <a:ext uri="{FF2B5EF4-FFF2-40B4-BE49-F238E27FC236}">
                    <a16:creationId xmlns:a16="http://schemas.microsoft.com/office/drawing/2014/main" id="{9A20AE44-CF6C-E4E7-C6BD-4F4E92FA1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2" name="Group 86">
              <a:extLst>
                <a:ext uri="{FF2B5EF4-FFF2-40B4-BE49-F238E27FC236}">
                  <a16:creationId xmlns:a16="http://schemas.microsoft.com/office/drawing/2014/main" id="{79BED457-E546-03A6-990B-2AE35B54E456}"/>
                </a:ext>
              </a:extLst>
            </p:cNvPr>
            <p:cNvGrpSpPr>
              <a:grpSpLocks/>
            </p:cNvGrpSpPr>
            <p:nvPr/>
          </p:nvGrpSpPr>
          <p:grpSpPr bwMode="auto">
            <a:xfrm>
              <a:off x="3921" y="1118"/>
              <a:ext cx="239" cy="239"/>
              <a:chOff x="3461" y="3471"/>
              <a:chExt cx="239" cy="239"/>
            </a:xfrm>
          </p:grpSpPr>
          <p:pic>
            <p:nvPicPr>
              <p:cNvPr id="62581" name="Picture 87">
                <a:extLst>
                  <a:ext uri="{FF2B5EF4-FFF2-40B4-BE49-F238E27FC236}">
                    <a16:creationId xmlns:a16="http://schemas.microsoft.com/office/drawing/2014/main" id="{D4C0CDC2-D1E2-A669-64B4-8ABFD3A40C2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82" name="Picture 88">
                <a:extLst>
                  <a:ext uri="{FF2B5EF4-FFF2-40B4-BE49-F238E27FC236}">
                    <a16:creationId xmlns:a16="http://schemas.microsoft.com/office/drawing/2014/main" id="{9C45847F-7F65-5DB3-D0FA-2FDDF9858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3" name="Group 89">
              <a:extLst>
                <a:ext uri="{FF2B5EF4-FFF2-40B4-BE49-F238E27FC236}">
                  <a16:creationId xmlns:a16="http://schemas.microsoft.com/office/drawing/2014/main" id="{1DCD9401-8173-92D1-95EF-2912A12E3F8D}"/>
                </a:ext>
              </a:extLst>
            </p:cNvPr>
            <p:cNvGrpSpPr>
              <a:grpSpLocks/>
            </p:cNvGrpSpPr>
            <p:nvPr/>
          </p:nvGrpSpPr>
          <p:grpSpPr bwMode="auto">
            <a:xfrm>
              <a:off x="4106" y="1177"/>
              <a:ext cx="239" cy="239"/>
              <a:chOff x="3461" y="3471"/>
              <a:chExt cx="239" cy="239"/>
            </a:xfrm>
          </p:grpSpPr>
          <p:pic>
            <p:nvPicPr>
              <p:cNvPr id="62579" name="Picture 90">
                <a:extLst>
                  <a:ext uri="{FF2B5EF4-FFF2-40B4-BE49-F238E27FC236}">
                    <a16:creationId xmlns:a16="http://schemas.microsoft.com/office/drawing/2014/main" id="{D0612F94-E100-4C60-D53C-34678875B86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80" name="Picture 91">
                <a:extLst>
                  <a:ext uri="{FF2B5EF4-FFF2-40B4-BE49-F238E27FC236}">
                    <a16:creationId xmlns:a16="http://schemas.microsoft.com/office/drawing/2014/main" id="{1A75D3B5-5335-DFF7-F697-CEAC97A75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4" name="Group 92">
              <a:extLst>
                <a:ext uri="{FF2B5EF4-FFF2-40B4-BE49-F238E27FC236}">
                  <a16:creationId xmlns:a16="http://schemas.microsoft.com/office/drawing/2014/main" id="{B21F363D-9A0D-AA69-C4DE-E061A74DA118}"/>
                </a:ext>
              </a:extLst>
            </p:cNvPr>
            <p:cNvGrpSpPr>
              <a:grpSpLocks/>
            </p:cNvGrpSpPr>
            <p:nvPr/>
          </p:nvGrpSpPr>
          <p:grpSpPr bwMode="auto">
            <a:xfrm>
              <a:off x="4275" y="1283"/>
              <a:ext cx="239" cy="239"/>
              <a:chOff x="3461" y="3471"/>
              <a:chExt cx="239" cy="239"/>
            </a:xfrm>
          </p:grpSpPr>
          <p:pic>
            <p:nvPicPr>
              <p:cNvPr id="62577" name="Picture 93">
                <a:extLst>
                  <a:ext uri="{FF2B5EF4-FFF2-40B4-BE49-F238E27FC236}">
                    <a16:creationId xmlns:a16="http://schemas.microsoft.com/office/drawing/2014/main" id="{542336DE-C8CA-C170-7A6E-0800A4E8D3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78" name="Picture 94">
                <a:extLst>
                  <a:ext uri="{FF2B5EF4-FFF2-40B4-BE49-F238E27FC236}">
                    <a16:creationId xmlns:a16="http://schemas.microsoft.com/office/drawing/2014/main" id="{F1B1A24E-D0D7-4D3A-E380-13684BD10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5" name="Group 95">
              <a:extLst>
                <a:ext uri="{FF2B5EF4-FFF2-40B4-BE49-F238E27FC236}">
                  <a16:creationId xmlns:a16="http://schemas.microsoft.com/office/drawing/2014/main" id="{12A9123D-E631-5425-08CD-8FEDCC9A9013}"/>
                </a:ext>
              </a:extLst>
            </p:cNvPr>
            <p:cNvGrpSpPr>
              <a:grpSpLocks/>
            </p:cNvGrpSpPr>
            <p:nvPr/>
          </p:nvGrpSpPr>
          <p:grpSpPr bwMode="auto">
            <a:xfrm>
              <a:off x="4421" y="1407"/>
              <a:ext cx="239" cy="239"/>
              <a:chOff x="3461" y="3471"/>
              <a:chExt cx="239" cy="239"/>
            </a:xfrm>
          </p:grpSpPr>
          <p:pic>
            <p:nvPicPr>
              <p:cNvPr id="62575" name="Picture 96">
                <a:extLst>
                  <a:ext uri="{FF2B5EF4-FFF2-40B4-BE49-F238E27FC236}">
                    <a16:creationId xmlns:a16="http://schemas.microsoft.com/office/drawing/2014/main" id="{5388949B-BFA9-E5F4-1B7E-21849626B44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76" name="Picture 97">
                <a:extLst>
                  <a:ext uri="{FF2B5EF4-FFF2-40B4-BE49-F238E27FC236}">
                    <a16:creationId xmlns:a16="http://schemas.microsoft.com/office/drawing/2014/main" id="{5AC59BD1-40DB-529F-93D4-308DF87F9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6" name="Group 98">
              <a:extLst>
                <a:ext uri="{FF2B5EF4-FFF2-40B4-BE49-F238E27FC236}">
                  <a16:creationId xmlns:a16="http://schemas.microsoft.com/office/drawing/2014/main" id="{858DFEF9-8271-D3C0-62CB-26F5546FB146}"/>
                </a:ext>
              </a:extLst>
            </p:cNvPr>
            <p:cNvGrpSpPr>
              <a:grpSpLocks/>
            </p:cNvGrpSpPr>
            <p:nvPr/>
          </p:nvGrpSpPr>
          <p:grpSpPr bwMode="auto">
            <a:xfrm>
              <a:off x="4542" y="1548"/>
              <a:ext cx="239" cy="239"/>
              <a:chOff x="3461" y="3471"/>
              <a:chExt cx="239" cy="239"/>
            </a:xfrm>
          </p:grpSpPr>
          <p:pic>
            <p:nvPicPr>
              <p:cNvPr id="62573" name="Picture 99">
                <a:extLst>
                  <a:ext uri="{FF2B5EF4-FFF2-40B4-BE49-F238E27FC236}">
                    <a16:creationId xmlns:a16="http://schemas.microsoft.com/office/drawing/2014/main" id="{0B7C1535-3CF0-09AD-6138-E2F91B9B0C0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74" name="Picture 100">
                <a:extLst>
                  <a:ext uri="{FF2B5EF4-FFF2-40B4-BE49-F238E27FC236}">
                    <a16:creationId xmlns:a16="http://schemas.microsoft.com/office/drawing/2014/main" id="{4AFCF0A5-35E6-0197-E6CA-B9AFB035C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7" name="Group 101">
              <a:extLst>
                <a:ext uri="{FF2B5EF4-FFF2-40B4-BE49-F238E27FC236}">
                  <a16:creationId xmlns:a16="http://schemas.microsoft.com/office/drawing/2014/main" id="{FE76BB2B-6DC6-3580-815C-F401BF44EF96}"/>
                </a:ext>
              </a:extLst>
            </p:cNvPr>
            <p:cNvGrpSpPr>
              <a:grpSpLocks/>
            </p:cNvGrpSpPr>
            <p:nvPr/>
          </p:nvGrpSpPr>
          <p:grpSpPr bwMode="auto">
            <a:xfrm>
              <a:off x="4628" y="1716"/>
              <a:ext cx="239" cy="239"/>
              <a:chOff x="3461" y="3471"/>
              <a:chExt cx="239" cy="239"/>
            </a:xfrm>
          </p:grpSpPr>
          <p:pic>
            <p:nvPicPr>
              <p:cNvPr id="62571" name="Picture 102">
                <a:extLst>
                  <a:ext uri="{FF2B5EF4-FFF2-40B4-BE49-F238E27FC236}">
                    <a16:creationId xmlns:a16="http://schemas.microsoft.com/office/drawing/2014/main" id="{37C24556-E6E8-19A3-A710-599DD42D986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72" name="Picture 103">
                <a:extLst>
                  <a:ext uri="{FF2B5EF4-FFF2-40B4-BE49-F238E27FC236}">
                    <a16:creationId xmlns:a16="http://schemas.microsoft.com/office/drawing/2014/main" id="{A247E3F6-AF6F-2F33-2C7F-BB9B528B5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8" name="Group 104">
              <a:extLst>
                <a:ext uri="{FF2B5EF4-FFF2-40B4-BE49-F238E27FC236}">
                  <a16:creationId xmlns:a16="http://schemas.microsoft.com/office/drawing/2014/main" id="{2BF92E78-6765-A5BB-51E7-14F6B61EE603}"/>
                </a:ext>
              </a:extLst>
            </p:cNvPr>
            <p:cNvGrpSpPr>
              <a:grpSpLocks/>
            </p:cNvGrpSpPr>
            <p:nvPr/>
          </p:nvGrpSpPr>
          <p:grpSpPr bwMode="auto">
            <a:xfrm>
              <a:off x="4677" y="1896"/>
              <a:ext cx="239" cy="239"/>
              <a:chOff x="3461" y="3471"/>
              <a:chExt cx="239" cy="239"/>
            </a:xfrm>
          </p:grpSpPr>
          <p:pic>
            <p:nvPicPr>
              <p:cNvPr id="62569" name="Picture 105">
                <a:extLst>
                  <a:ext uri="{FF2B5EF4-FFF2-40B4-BE49-F238E27FC236}">
                    <a16:creationId xmlns:a16="http://schemas.microsoft.com/office/drawing/2014/main" id="{EB4030E8-AE81-32FE-A153-97F468DCCA0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70" name="Picture 106">
                <a:extLst>
                  <a:ext uri="{FF2B5EF4-FFF2-40B4-BE49-F238E27FC236}">
                    <a16:creationId xmlns:a16="http://schemas.microsoft.com/office/drawing/2014/main" id="{D3D2D7B5-BB22-18E4-47D1-E3B403441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09" name="Group 107">
              <a:extLst>
                <a:ext uri="{FF2B5EF4-FFF2-40B4-BE49-F238E27FC236}">
                  <a16:creationId xmlns:a16="http://schemas.microsoft.com/office/drawing/2014/main" id="{18B1EFC9-9013-666E-1F27-74CB2D34B987}"/>
                </a:ext>
              </a:extLst>
            </p:cNvPr>
            <p:cNvGrpSpPr>
              <a:grpSpLocks/>
            </p:cNvGrpSpPr>
            <p:nvPr/>
          </p:nvGrpSpPr>
          <p:grpSpPr bwMode="auto">
            <a:xfrm>
              <a:off x="4687" y="2082"/>
              <a:ext cx="239" cy="239"/>
              <a:chOff x="3461" y="3471"/>
              <a:chExt cx="239" cy="239"/>
            </a:xfrm>
          </p:grpSpPr>
          <p:pic>
            <p:nvPicPr>
              <p:cNvPr id="62567" name="Picture 108">
                <a:extLst>
                  <a:ext uri="{FF2B5EF4-FFF2-40B4-BE49-F238E27FC236}">
                    <a16:creationId xmlns:a16="http://schemas.microsoft.com/office/drawing/2014/main" id="{81E09BF6-2C9B-E93D-CC85-73021CC7495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68" name="Picture 109">
                <a:extLst>
                  <a:ext uri="{FF2B5EF4-FFF2-40B4-BE49-F238E27FC236}">
                    <a16:creationId xmlns:a16="http://schemas.microsoft.com/office/drawing/2014/main" id="{3ADD4E3C-AA11-6244-3AD7-D182EA354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0" name="Group 110">
              <a:extLst>
                <a:ext uri="{FF2B5EF4-FFF2-40B4-BE49-F238E27FC236}">
                  <a16:creationId xmlns:a16="http://schemas.microsoft.com/office/drawing/2014/main" id="{4806E1CD-723F-C6EF-6923-2BB989521F2A}"/>
                </a:ext>
              </a:extLst>
            </p:cNvPr>
            <p:cNvGrpSpPr>
              <a:grpSpLocks/>
            </p:cNvGrpSpPr>
            <p:nvPr/>
          </p:nvGrpSpPr>
          <p:grpSpPr bwMode="auto">
            <a:xfrm>
              <a:off x="4641" y="2239"/>
              <a:ext cx="239" cy="239"/>
              <a:chOff x="3461" y="3471"/>
              <a:chExt cx="239" cy="239"/>
            </a:xfrm>
          </p:grpSpPr>
          <p:pic>
            <p:nvPicPr>
              <p:cNvPr id="62565" name="Picture 111">
                <a:extLst>
                  <a:ext uri="{FF2B5EF4-FFF2-40B4-BE49-F238E27FC236}">
                    <a16:creationId xmlns:a16="http://schemas.microsoft.com/office/drawing/2014/main" id="{5E944EFB-825B-C989-8319-17651531990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66" name="Picture 112">
                <a:extLst>
                  <a:ext uri="{FF2B5EF4-FFF2-40B4-BE49-F238E27FC236}">
                    <a16:creationId xmlns:a16="http://schemas.microsoft.com/office/drawing/2014/main" id="{D99C8DA9-73DF-3433-9852-3498EDB2C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1" name="Group 113">
              <a:extLst>
                <a:ext uri="{FF2B5EF4-FFF2-40B4-BE49-F238E27FC236}">
                  <a16:creationId xmlns:a16="http://schemas.microsoft.com/office/drawing/2014/main" id="{3D8743D0-E646-67E6-9E5B-77AE8B4762C3}"/>
                </a:ext>
              </a:extLst>
            </p:cNvPr>
            <p:cNvGrpSpPr>
              <a:grpSpLocks/>
            </p:cNvGrpSpPr>
            <p:nvPr/>
          </p:nvGrpSpPr>
          <p:grpSpPr bwMode="auto">
            <a:xfrm>
              <a:off x="4213" y="2721"/>
              <a:ext cx="239" cy="239"/>
              <a:chOff x="3461" y="3471"/>
              <a:chExt cx="239" cy="239"/>
            </a:xfrm>
          </p:grpSpPr>
          <p:pic>
            <p:nvPicPr>
              <p:cNvPr id="62563" name="Picture 114">
                <a:extLst>
                  <a:ext uri="{FF2B5EF4-FFF2-40B4-BE49-F238E27FC236}">
                    <a16:creationId xmlns:a16="http://schemas.microsoft.com/office/drawing/2014/main" id="{BAC37D12-1AAB-A102-A413-1422AEBC382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64" name="Picture 115">
                <a:extLst>
                  <a:ext uri="{FF2B5EF4-FFF2-40B4-BE49-F238E27FC236}">
                    <a16:creationId xmlns:a16="http://schemas.microsoft.com/office/drawing/2014/main" id="{8BFA41D7-3778-5E86-08AA-59C1B7261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2" name="Group 116">
              <a:extLst>
                <a:ext uri="{FF2B5EF4-FFF2-40B4-BE49-F238E27FC236}">
                  <a16:creationId xmlns:a16="http://schemas.microsoft.com/office/drawing/2014/main" id="{638AF642-230C-B6ED-3C77-E3A1B89DCC88}"/>
                </a:ext>
              </a:extLst>
            </p:cNvPr>
            <p:cNvGrpSpPr>
              <a:grpSpLocks/>
            </p:cNvGrpSpPr>
            <p:nvPr/>
          </p:nvGrpSpPr>
          <p:grpSpPr bwMode="auto">
            <a:xfrm>
              <a:off x="4058" y="2813"/>
              <a:ext cx="239" cy="239"/>
              <a:chOff x="3461" y="3471"/>
              <a:chExt cx="239" cy="239"/>
            </a:xfrm>
          </p:grpSpPr>
          <p:pic>
            <p:nvPicPr>
              <p:cNvPr id="62561" name="Picture 117">
                <a:extLst>
                  <a:ext uri="{FF2B5EF4-FFF2-40B4-BE49-F238E27FC236}">
                    <a16:creationId xmlns:a16="http://schemas.microsoft.com/office/drawing/2014/main" id="{7B36B8C1-2776-2946-CF5C-3C4E5DC62DC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62" name="Picture 118">
                <a:extLst>
                  <a:ext uri="{FF2B5EF4-FFF2-40B4-BE49-F238E27FC236}">
                    <a16:creationId xmlns:a16="http://schemas.microsoft.com/office/drawing/2014/main" id="{027BEE79-47B2-CDA5-8759-CD64CAF42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3" name="Group 119">
              <a:extLst>
                <a:ext uri="{FF2B5EF4-FFF2-40B4-BE49-F238E27FC236}">
                  <a16:creationId xmlns:a16="http://schemas.microsoft.com/office/drawing/2014/main" id="{86B6B078-7BFE-85DA-4877-CBAD742CEF6E}"/>
                </a:ext>
              </a:extLst>
            </p:cNvPr>
            <p:cNvGrpSpPr>
              <a:grpSpLocks/>
            </p:cNvGrpSpPr>
            <p:nvPr/>
          </p:nvGrpSpPr>
          <p:grpSpPr bwMode="auto">
            <a:xfrm>
              <a:off x="1389" y="2645"/>
              <a:ext cx="239" cy="239"/>
              <a:chOff x="3461" y="3471"/>
              <a:chExt cx="239" cy="239"/>
            </a:xfrm>
          </p:grpSpPr>
          <p:pic>
            <p:nvPicPr>
              <p:cNvPr id="62559" name="Picture 120">
                <a:extLst>
                  <a:ext uri="{FF2B5EF4-FFF2-40B4-BE49-F238E27FC236}">
                    <a16:creationId xmlns:a16="http://schemas.microsoft.com/office/drawing/2014/main" id="{64A14888-903A-B997-372D-034DB1328DE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60" name="Picture 121">
                <a:extLst>
                  <a:ext uri="{FF2B5EF4-FFF2-40B4-BE49-F238E27FC236}">
                    <a16:creationId xmlns:a16="http://schemas.microsoft.com/office/drawing/2014/main" id="{2F774B23-61E1-BAFB-DB0C-B106E7A6E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4" name="Group 122">
              <a:extLst>
                <a:ext uri="{FF2B5EF4-FFF2-40B4-BE49-F238E27FC236}">
                  <a16:creationId xmlns:a16="http://schemas.microsoft.com/office/drawing/2014/main" id="{E8A56E06-ABC6-00BA-EA81-35E7C8E56765}"/>
                </a:ext>
              </a:extLst>
            </p:cNvPr>
            <p:cNvGrpSpPr>
              <a:grpSpLocks/>
            </p:cNvGrpSpPr>
            <p:nvPr/>
          </p:nvGrpSpPr>
          <p:grpSpPr bwMode="auto">
            <a:xfrm>
              <a:off x="1544" y="2759"/>
              <a:ext cx="239" cy="239"/>
              <a:chOff x="3461" y="3471"/>
              <a:chExt cx="239" cy="239"/>
            </a:xfrm>
          </p:grpSpPr>
          <p:pic>
            <p:nvPicPr>
              <p:cNvPr id="62557" name="Picture 123">
                <a:extLst>
                  <a:ext uri="{FF2B5EF4-FFF2-40B4-BE49-F238E27FC236}">
                    <a16:creationId xmlns:a16="http://schemas.microsoft.com/office/drawing/2014/main" id="{C74FDF71-C793-4641-01BF-68E4F1A6480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58" name="Picture 124">
                <a:extLst>
                  <a:ext uri="{FF2B5EF4-FFF2-40B4-BE49-F238E27FC236}">
                    <a16:creationId xmlns:a16="http://schemas.microsoft.com/office/drawing/2014/main" id="{C50E9853-E56B-AE81-6E9D-D74048640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5" name="Group 125">
              <a:extLst>
                <a:ext uri="{FF2B5EF4-FFF2-40B4-BE49-F238E27FC236}">
                  <a16:creationId xmlns:a16="http://schemas.microsoft.com/office/drawing/2014/main" id="{CDED26AF-7713-EC66-6FC7-9B5C7EB8B218}"/>
                </a:ext>
              </a:extLst>
            </p:cNvPr>
            <p:cNvGrpSpPr>
              <a:grpSpLocks/>
            </p:cNvGrpSpPr>
            <p:nvPr/>
          </p:nvGrpSpPr>
          <p:grpSpPr bwMode="auto">
            <a:xfrm>
              <a:off x="1709" y="2843"/>
              <a:ext cx="239" cy="239"/>
              <a:chOff x="3461" y="3471"/>
              <a:chExt cx="239" cy="239"/>
            </a:xfrm>
          </p:grpSpPr>
          <p:pic>
            <p:nvPicPr>
              <p:cNvPr id="62555" name="Picture 126">
                <a:extLst>
                  <a:ext uri="{FF2B5EF4-FFF2-40B4-BE49-F238E27FC236}">
                    <a16:creationId xmlns:a16="http://schemas.microsoft.com/office/drawing/2014/main" id="{4E9B4427-A5B3-92FE-8E1C-5132CCAA936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56" name="Picture 127">
                <a:extLst>
                  <a:ext uri="{FF2B5EF4-FFF2-40B4-BE49-F238E27FC236}">
                    <a16:creationId xmlns:a16="http://schemas.microsoft.com/office/drawing/2014/main" id="{13BB0208-BA5A-B09E-66A3-6FD42396E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6" name="Group 128">
              <a:extLst>
                <a:ext uri="{FF2B5EF4-FFF2-40B4-BE49-F238E27FC236}">
                  <a16:creationId xmlns:a16="http://schemas.microsoft.com/office/drawing/2014/main" id="{164609C4-4853-C4DC-DCC7-A6646C2C9043}"/>
                </a:ext>
              </a:extLst>
            </p:cNvPr>
            <p:cNvGrpSpPr>
              <a:grpSpLocks/>
            </p:cNvGrpSpPr>
            <p:nvPr/>
          </p:nvGrpSpPr>
          <p:grpSpPr bwMode="auto">
            <a:xfrm>
              <a:off x="1875" y="2870"/>
              <a:ext cx="239" cy="239"/>
              <a:chOff x="3461" y="3471"/>
              <a:chExt cx="239" cy="239"/>
            </a:xfrm>
          </p:grpSpPr>
          <p:pic>
            <p:nvPicPr>
              <p:cNvPr id="62553" name="Picture 129">
                <a:extLst>
                  <a:ext uri="{FF2B5EF4-FFF2-40B4-BE49-F238E27FC236}">
                    <a16:creationId xmlns:a16="http://schemas.microsoft.com/office/drawing/2014/main" id="{676018F7-E7F5-CD40-6F61-B4C20A4DDD0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54" name="Picture 130">
                <a:extLst>
                  <a:ext uri="{FF2B5EF4-FFF2-40B4-BE49-F238E27FC236}">
                    <a16:creationId xmlns:a16="http://schemas.microsoft.com/office/drawing/2014/main" id="{08D68D34-D098-0787-6CE5-249EEEA00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7" name="Group 131">
              <a:extLst>
                <a:ext uri="{FF2B5EF4-FFF2-40B4-BE49-F238E27FC236}">
                  <a16:creationId xmlns:a16="http://schemas.microsoft.com/office/drawing/2014/main" id="{6FAD2B9E-93B3-6E27-241C-6F4B1E6C8CDE}"/>
                </a:ext>
              </a:extLst>
            </p:cNvPr>
            <p:cNvGrpSpPr>
              <a:grpSpLocks/>
            </p:cNvGrpSpPr>
            <p:nvPr/>
          </p:nvGrpSpPr>
          <p:grpSpPr bwMode="auto">
            <a:xfrm>
              <a:off x="2057" y="2843"/>
              <a:ext cx="239" cy="239"/>
              <a:chOff x="3461" y="3471"/>
              <a:chExt cx="239" cy="239"/>
            </a:xfrm>
          </p:grpSpPr>
          <p:pic>
            <p:nvPicPr>
              <p:cNvPr id="62551" name="Picture 132">
                <a:extLst>
                  <a:ext uri="{FF2B5EF4-FFF2-40B4-BE49-F238E27FC236}">
                    <a16:creationId xmlns:a16="http://schemas.microsoft.com/office/drawing/2014/main" id="{3F7D0B94-80C6-EE50-0C82-A6F053250E3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52" name="Picture 133">
                <a:extLst>
                  <a:ext uri="{FF2B5EF4-FFF2-40B4-BE49-F238E27FC236}">
                    <a16:creationId xmlns:a16="http://schemas.microsoft.com/office/drawing/2014/main" id="{E9BA41DD-154B-DF05-D44B-315DC7D53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8" name="Group 134">
              <a:extLst>
                <a:ext uri="{FF2B5EF4-FFF2-40B4-BE49-F238E27FC236}">
                  <a16:creationId xmlns:a16="http://schemas.microsoft.com/office/drawing/2014/main" id="{D5F9A1F5-97C7-82C6-6946-42960A9C5AE4}"/>
                </a:ext>
              </a:extLst>
            </p:cNvPr>
            <p:cNvGrpSpPr>
              <a:grpSpLocks/>
            </p:cNvGrpSpPr>
            <p:nvPr/>
          </p:nvGrpSpPr>
          <p:grpSpPr bwMode="auto">
            <a:xfrm>
              <a:off x="2326" y="2617"/>
              <a:ext cx="239" cy="239"/>
              <a:chOff x="3461" y="3471"/>
              <a:chExt cx="239" cy="239"/>
            </a:xfrm>
          </p:grpSpPr>
          <p:pic>
            <p:nvPicPr>
              <p:cNvPr id="62549" name="Picture 135">
                <a:extLst>
                  <a:ext uri="{FF2B5EF4-FFF2-40B4-BE49-F238E27FC236}">
                    <a16:creationId xmlns:a16="http://schemas.microsoft.com/office/drawing/2014/main" id="{F0FF8E24-660B-7AFA-4A50-A9612CFA210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50" name="Picture 136">
                <a:extLst>
                  <a:ext uri="{FF2B5EF4-FFF2-40B4-BE49-F238E27FC236}">
                    <a16:creationId xmlns:a16="http://schemas.microsoft.com/office/drawing/2014/main" id="{294F6E95-F639-0047-2FD7-39F2D5F74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9" name="Group 137">
              <a:extLst>
                <a:ext uri="{FF2B5EF4-FFF2-40B4-BE49-F238E27FC236}">
                  <a16:creationId xmlns:a16="http://schemas.microsoft.com/office/drawing/2014/main" id="{9E4E4536-C524-6039-7041-18C318674020}"/>
                </a:ext>
              </a:extLst>
            </p:cNvPr>
            <p:cNvGrpSpPr>
              <a:grpSpLocks/>
            </p:cNvGrpSpPr>
            <p:nvPr/>
          </p:nvGrpSpPr>
          <p:grpSpPr bwMode="auto">
            <a:xfrm>
              <a:off x="2614" y="2433"/>
              <a:ext cx="239" cy="239"/>
              <a:chOff x="3461" y="3471"/>
              <a:chExt cx="239" cy="239"/>
            </a:xfrm>
          </p:grpSpPr>
          <p:pic>
            <p:nvPicPr>
              <p:cNvPr id="62547" name="Picture 138">
                <a:extLst>
                  <a:ext uri="{FF2B5EF4-FFF2-40B4-BE49-F238E27FC236}">
                    <a16:creationId xmlns:a16="http://schemas.microsoft.com/office/drawing/2014/main" id="{67BF1DDB-3E47-7DE3-1B4D-923421FAEE0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48" name="Picture 139">
                <a:extLst>
                  <a:ext uri="{FF2B5EF4-FFF2-40B4-BE49-F238E27FC236}">
                    <a16:creationId xmlns:a16="http://schemas.microsoft.com/office/drawing/2014/main" id="{59FCDD82-557D-B344-8C8E-31C5EB1DD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0" name="Group 140">
              <a:extLst>
                <a:ext uri="{FF2B5EF4-FFF2-40B4-BE49-F238E27FC236}">
                  <a16:creationId xmlns:a16="http://schemas.microsoft.com/office/drawing/2014/main" id="{CC8E5B86-098C-58BF-66B4-93B5FCCA278D}"/>
                </a:ext>
              </a:extLst>
            </p:cNvPr>
            <p:cNvGrpSpPr>
              <a:grpSpLocks/>
            </p:cNvGrpSpPr>
            <p:nvPr/>
          </p:nvGrpSpPr>
          <p:grpSpPr bwMode="auto">
            <a:xfrm>
              <a:off x="2969" y="2506"/>
              <a:ext cx="239" cy="239"/>
              <a:chOff x="3461" y="3471"/>
              <a:chExt cx="239" cy="239"/>
            </a:xfrm>
          </p:grpSpPr>
          <p:pic>
            <p:nvPicPr>
              <p:cNvPr id="62545" name="Picture 141">
                <a:extLst>
                  <a:ext uri="{FF2B5EF4-FFF2-40B4-BE49-F238E27FC236}">
                    <a16:creationId xmlns:a16="http://schemas.microsoft.com/office/drawing/2014/main" id="{174D5CAC-3D55-DB0E-6EB5-D797E3C28F1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46" name="Picture 142">
                <a:extLst>
                  <a:ext uri="{FF2B5EF4-FFF2-40B4-BE49-F238E27FC236}">
                    <a16:creationId xmlns:a16="http://schemas.microsoft.com/office/drawing/2014/main" id="{725DF240-8227-2C1A-5BDE-6D019A9F3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1" name="Group 143">
              <a:extLst>
                <a:ext uri="{FF2B5EF4-FFF2-40B4-BE49-F238E27FC236}">
                  <a16:creationId xmlns:a16="http://schemas.microsoft.com/office/drawing/2014/main" id="{7DBBDCDC-6FE9-7DB1-72B1-3A7410785E47}"/>
                </a:ext>
              </a:extLst>
            </p:cNvPr>
            <p:cNvGrpSpPr>
              <a:grpSpLocks/>
            </p:cNvGrpSpPr>
            <p:nvPr/>
          </p:nvGrpSpPr>
          <p:grpSpPr bwMode="auto">
            <a:xfrm>
              <a:off x="3132" y="2630"/>
              <a:ext cx="239" cy="239"/>
              <a:chOff x="3461" y="3471"/>
              <a:chExt cx="239" cy="239"/>
            </a:xfrm>
          </p:grpSpPr>
          <p:pic>
            <p:nvPicPr>
              <p:cNvPr id="62543" name="Picture 144">
                <a:extLst>
                  <a:ext uri="{FF2B5EF4-FFF2-40B4-BE49-F238E27FC236}">
                    <a16:creationId xmlns:a16="http://schemas.microsoft.com/office/drawing/2014/main" id="{1FB90E25-AE1A-E8B5-F8C0-E6963582518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44" name="Picture 145">
                <a:extLst>
                  <a:ext uri="{FF2B5EF4-FFF2-40B4-BE49-F238E27FC236}">
                    <a16:creationId xmlns:a16="http://schemas.microsoft.com/office/drawing/2014/main" id="{9E70B376-EE47-9F0B-72A6-6317C1D84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2" name="Group 146">
              <a:extLst>
                <a:ext uri="{FF2B5EF4-FFF2-40B4-BE49-F238E27FC236}">
                  <a16:creationId xmlns:a16="http://schemas.microsoft.com/office/drawing/2014/main" id="{CFFE5ECC-575F-DEF3-990F-01BCB29BEBFC}"/>
                </a:ext>
              </a:extLst>
            </p:cNvPr>
            <p:cNvGrpSpPr>
              <a:grpSpLocks/>
            </p:cNvGrpSpPr>
            <p:nvPr/>
          </p:nvGrpSpPr>
          <p:grpSpPr bwMode="auto">
            <a:xfrm>
              <a:off x="3274" y="2765"/>
              <a:ext cx="239" cy="239"/>
              <a:chOff x="3461" y="3471"/>
              <a:chExt cx="239" cy="239"/>
            </a:xfrm>
          </p:grpSpPr>
          <p:pic>
            <p:nvPicPr>
              <p:cNvPr id="62541" name="Picture 147">
                <a:extLst>
                  <a:ext uri="{FF2B5EF4-FFF2-40B4-BE49-F238E27FC236}">
                    <a16:creationId xmlns:a16="http://schemas.microsoft.com/office/drawing/2014/main" id="{416D8F89-3BAC-CBEE-780D-41839025099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42" name="Picture 148">
                <a:extLst>
                  <a:ext uri="{FF2B5EF4-FFF2-40B4-BE49-F238E27FC236}">
                    <a16:creationId xmlns:a16="http://schemas.microsoft.com/office/drawing/2014/main" id="{923AF2FD-9109-04A4-0FD7-0E8ED1C08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3" name="Group 149">
              <a:extLst>
                <a:ext uri="{FF2B5EF4-FFF2-40B4-BE49-F238E27FC236}">
                  <a16:creationId xmlns:a16="http://schemas.microsoft.com/office/drawing/2014/main" id="{12911745-1C7A-F2B3-052F-3166EAB0C2E3}"/>
                </a:ext>
              </a:extLst>
            </p:cNvPr>
            <p:cNvGrpSpPr>
              <a:grpSpLocks/>
            </p:cNvGrpSpPr>
            <p:nvPr/>
          </p:nvGrpSpPr>
          <p:grpSpPr bwMode="auto">
            <a:xfrm>
              <a:off x="3441" y="2845"/>
              <a:ext cx="239" cy="239"/>
              <a:chOff x="3461" y="3471"/>
              <a:chExt cx="239" cy="239"/>
            </a:xfrm>
          </p:grpSpPr>
          <p:pic>
            <p:nvPicPr>
              <p:cNvPr id="62539" name="Picture 150">
                <a:extLst>
                  <a:ext uri="{FF2B5EF4-FFF2-40B4-BE49-F238E27FC236}">
                    <a16:creationId xmlns:a16="http://schemas.microsoft.com/office/drawing/2014/main" id="{6AE9DD36-CD40-A055-EE50-ABF082B8F75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40" name="Picture 151">
                <a:extLst>
                  <a:ext uri="{FF2B5EF4-FFF2-40B4-BE49-F238E27FC236}">
                    <a16:creationId xmlns:a16="http://schemas.microsoft.com/office/drawing/2014/main" id="{B954B7BE-535F-54B0-81F3-643DF1027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4" name="Group 152">
              <a:extLst>
                <a:ext uri="{FF2B5EF4-FFF2-40B4-BE49-F238E27FC236}">
                  <a16:creationId xmlns:a16="http://schemas.microsoft.com/office/drawing/2014/main" id="{A93B601D-51B7-501A-5606-F911DFE91EEE}"/>
                </a:ext>
              </a:extLst>
            </p:cNvPr>
            <p:cNvGrpSpPr>
              <a:grpSpLocks/>
            </p:cNvGrpSpPr>
            <p:nvPr/>
          </p:nvGrpSpPr>
          <p:grpSpPr bwMode="auto">
            <a:xfrm>
              <a:off x="3602" y="2920"/>
              <a:ext cx="239" cy="239"/>
              <a:chOff x="3461" y="3471"/>
              <a:chExt cx="239" cy="239"/>
            </a:xfrm>
          </p:grpSpPr>
          <p:pic>
            <p:nvPicPr>
              <p:cNvPr id="62537" name="Picture 153">
                <a:extLst>
                  <a:ext uri="{FF2B5EF4-FFF2-40B4-BE49-F238E27FC236}">
                    <a16:creationId xmlns:a16="http://schemas.microsoft.com/office/drawing/2014/main" id="{1FA151B7-3A97-3515-36FB-44D56389296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38" name="Picture 154">
                <a:extLst>
                  <a:ext uri="{FF2B5EF4-FFF2-40B4-BE49-F238E27FC236}">
                    <a16:creationId xmlns:a16="http://schemas.microsoft.com/office/drawing/2014/main" id="{3F26051E-0B20-D723-ADB4-7A24F9589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5" name="Group 155">
              <a:extLst>
                <a:ext uri="{FF2B5EF4-FFF2-40B4-BE49-F238E27FC236}">
                  <a16:creationId xmlns:a16="http://schemas.microsoft.com/office/drawing/2014/main" id="{8726B40C-26D5-114C-EF99-7EABE617482D}"/>
                </a:ext>
              </a:extLst>
            </p:cNvPr>
            <p:cNvGrpSpPr>
              <a:grpSpLocks/>
            </p:cNvGrpSpPr>
            <p:nvPr/>
          </p:nvGrpSpPr>
          <p:grpSpPr bwMode="auto">
            <a:xfrm>
              <a:off x="3778" y="2947"/>
              <a:ext cx="239" cy="239"/>
              <a:chOff x="3461" y="3471"/>
              <a:chExt cx="239" cy="239"/>
            </a:xfrm>
          </p:grpSpPr>
          <p:pic>
            <p:nvPicPr>
              <p:cNvPr id="62535" name="Picture 156">
                <a:extLst>
                  <a:ext uri="{FF2B5EF4-FFF2-40B4-BE49-F238E27FC236}">
                    <a16:creationId xmlns:a16="http://schemas.microsoft.com/office/drawing/2014/main" id="{73ADE65C-5662-9153-A4AA-C485E21958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36" name="Picture 157">
                <a:extLst>
                  <a:ext uri="{FF2B5EF4-FFF2-40B4-BE49-F238E27FC236}">
                    <a16:creationId xmlns:a16="http://schemas.microsoft.com/office/drawing/2014/main" id="{88DDCB50-6204-A178-6452-A53B949F7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6" name="Group 158">
              <a:extLst>
                <a:ext uri="{FF2B5EF4-FFF2-40B4-BE49-F238E27FC236}">
                  <a16:creationId xmlns:a16="http://schemas.microsoft.com/office/drawing/2014/main" id="{6C329374-6516-95E9-FAC7-C38668B17E3A}"/>
                </a:ext>
              </a:extLst>
            </p:cNvPr>
            <p:cNvGrpSpPr>
              <a:grpSpLocks/>
            </p:cNvGrpSpPr>
            <p:nvPr/>
          </p:nvGrpSpPr>
          <p:grpSpPr bwMode="auto">
            <a:xfrm>
              <a:off x="3922" y="2894"/>
              <a:ext cx="239" cy="239"/>
              <a:chOff x="3461" y="3471"/>
              <a:chExt cx="239" cy="239"/>
            </a:xfrm>
          </p:grpSpPr>
          <p:pic>
            <p:nvPicPr>
              <p:cNvPr id="62533" name="Picture 159">
                <a:extLst>
                  <a:ext uri="{FF2B5EF4-FFF2-40B4-BE49-F238E27FC236}">
                    <a16:creationId xmlns:a16="http://schemas.microsoft.com/office/drawing/2014/main" id="{4EBB2D32-E1D3-FB8C-D77C-7454B862B21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34" name="Picture 160">
                <a:extLst>
                  <a:ext uri="{FF2B5EF4-FFF2-40B4-BE49-F238E27FC236}">
                    <a16:creationId xmlns:a16="http://schemas.microsoft.com/office/drawing/2014/main" id="{2B27FC1B-6783-30B0-5944-5EEE3C630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7" name="Group 161">
              <a:extLst>
                <a:ext uri="{FF2B5EF4-FFF2-40B4-BE49-F238E27FC236}">
                  <a16:creationId xmlns:a16="http://schemas.microsoft.com/office/drawing/2014/main" id="{AB450B6E-80D9-387B-9D6D-6F231F4CA49E}"/>
                </a:ext>
              </a:extLst>
            </p:cNvPr>
            <p:cNvGrpSpPr>
              <a:grpSpLocks/>
            </p:cNvGrpSpPr>
            <p:nvPr/>
          </p:nvGrpSpPr>
          <p:grpSpPr bwMode="auto">
            <a:xfrm>
              <a:off x="1187" y="2147"/>
              <a:ext cx="66" cy="141"/>
              <a:chOff x="3461" y="3471"/>
              <a:chExt cx="239" cy="239"/>
            </a:xfrm>
          </p:grpSpPr>
          <p:pic>
            <p:nvPicPr>
              <p:cNvPr id="62531" name="Picture 162">
                <a:extLst>
                  <a:ext uri="{FF2B5EF4-FFF2-40B4-BE49-F238E27FC236}">
                    <a16:creationId xmlns:a16="http://schemas.microsoft.com/office/drawing/2014/main" id="{6B6E44D5-0E9C-F8F6-A3D5-E4811A26101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32" name="Picture 163">
                <a:extLst>
                  <a:ext uri="{FF2B5EF4-FFF2-40B4-BE49-F238E27FC236}">
                    <a16:creationId xmlns:a16="http://schemas.microsoft.com/office/drawing/2014/main" id="{A4BD0EB0-08C0-B039-7A70-486BA038B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28" name="Group 164">
              <a:extLst>
                <a:ext uri="{FF2B5EF4-FFF2-40B4-BE49-F238E27FC236}">
                  <a16:creationId xmlns:a16="http://schemas.microsoft.com/office/drawing/2014/main" id="{020AE7B2-566B-7E67-42A8-A503E899FB80}"/>
                </a:ext>
              </a:extLst>
            </p:cNvPr>
            <p:cNvGrpSpPr>
              <a:grpSpLocks/>
            </p:cNvGrpSpPr>
            <p:nvPr/>
          </p:nvGrpSpPr>
          <p:grpSpPr bwMode="auto">
            <a:xfrm>
              <a:off x="1171" y="2334"/>
              <a:ext cx="239" cy="239"/>
              <a:chOff x="3461" y="3471"/>
              <a:chExt cx="239" cy="239"/>
            </a:xfrm>
          </p:grpSpPr>
          <p:pic>
            <p:nvPicPr>
              <p:cNvPr id="62529" name="Picture 165">
                <a:extLst>
                  <a:ext uri="{FF2B5EF4-FFF2-40B4-BE49-F238E27FC236}">
                    <a16:creationId xmlns:a16="http://schemas.microsoft.com/office/drawing/2014/main" id="{7FE5BED0-BD48-A72F-27D1-28CFD5895F6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62530" name="Picture 166">
                <a:extLst>
                  <a:ext uri="{FF2B5EF4-FFF2-40B4-BE49-F238E27FC236}">
                    <a16:creationId xmlns:a16="http://schemas.microsoft.com/office/drawing/2014/main" id="{16786015-C8BD-7BF9-AFF6-31117B5CE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sp>
        <p:nvSpPr>
          <p:cNvPr id="24743" name="Rectangle 167">
            <a:extLst>
              <a:ext uri="{FF2B5EF4-FFF2-40B4-BE49-F238E27FC236}">
                <a16:creationId xmlns:a16="http://schemas.microsoft.com/office/drawing/2014/main" id="{B10DD709-BF73-A008-9957-3C2BD29CBAE4}"/>
              </a:ext>
            </a:extLst>
          </p:cNvPr>
          <p:cNvSpPr>
            <a:spLocks noChangeArrowheads="1"/>
          </p:cNvSpPr>
          <p:nvPr/>
        </p:nvSpPr>
        <p:spPr bwMode="auto">
          <a:xfrm>
            <a:off x="966788" y="1014413"/>
            <a:ext cx="7329487" cy="488315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744" name="Text Box 168">
            <a:extLst>
              <a:ext uri="{FF2B5EF4-FFF2-40B4-BE49-F238E27FC236}">
                <a16:creationId xmlns:a16="http://schemas.microsoft.com/office/drawing/2014/main" id="{133B636B-6359-FA6F-85AA-F42AA373F893}"/>
              </a:ext>
            </a:extLst>
          </p:cNvPr>
          <p:cNvSpPr txBox="1">
            <a:spLocks noChangeArrowheads="1"/>
          </p:cNvSpPr>
          <p:nvPr/>
        </p:nvSpPr>
        <p:spPr bwMode="auto">
          <a:xfrm>
            <a:off x="414338" y="2520950"/>
            <a:ext cx="8377237" cy="14319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400" b="1">
                <a:solidFill>
                  <a:srgbClr val="FFEA18"/>
                </a:solidFill>
                <a:ea typeface="宋体" panose="02010600030101010101" pitchFamily="2" charset="-122"/>
              </a:rPr>
              <a:t>经过这一番探讨                        神话语的旅程</a:t>
            </a:r>
            <a:r>
              <a:rPr lang="en-US" altLang="zh-CN" sz="4400" b="1">
                <a:solidFill>
                  <a:srgbClr val="FFEA18"/>
                </a:solidFill>
                <a:ea typeface="宋体" panose="02010600030101010101" pitchFamily="2" charset="-122"/>
              </a:rPr>
              <a:t>…</a:t>
            </a:r>
          </a:p>
        </p:txBody>
      </p:sp>
      <p:sp>
        <p:nvSpPr>
          <p:cNvPr id="24745" name="Text Box 169">
            <a:extLst>
              <a:ext uri="{FF2B5EF4-FFF2-40B4-BE49-F238E27FC236}">
                <a16:creationId xmlns:a16="http://schemas.microsoft.com/office/drawing/2014/main" id="{7E597528-5238-9325-0778-2A482517060F}"/>
              </a:ext>
            </a:extLst>
          </p:cNvPr>
          <p:cNvSpPr txBox="1">
            <a:spLocks noChangeArrowheads="1"/>
          </p:cNvSpPr>
          <p:nvPr/>
        </p:nvSpPr>
        <p:spPr bwMode="auto">
          <a:xfrm>
            <a:off x="460375" y="4322763"/>
            <a:ext cx="8204200" cy="155575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eaLnBrk="0" hangingPunct="0">
              <a:spcBef>
                <a:spcPct val="50000"/>
              </a:spcBef>
              <a:defRPr/>
            </a:pPr>
            <a:r>
              <a:rPr lang="zh-CN" altLang="en-US" sz="4800" b="1">
                <a:solidFill>
                  <a:srgbClr val="FFEA18"/>
                </a:solidFill>
                <a:latin typeface="Comic Sans MS" charset="0"/>
                <a:ea typeface="宋体" charset="0"/>
                <a:cs typeface="宋体" charset="0"/>
              </a:rPr>
              <a:t>你与圣经及书中信息         建立了什么样的关系呢</a:t>
            </a:r>
            <a:r>
              <a:rPr lang="en-US" altLang="zh-CN" sz="4800" b="1">
                <a:solidFill>
                  <a:srgbClr val="FFEA18"/>
                </a:solidFill>
                <a:latin typeface="Comic Sans MS" charset="0"/>
                <a:ea typeface="宋体" charset="0"/>
                <a:cs typeface="宋体" charset="0"/>
              </a:rPr>
              <a:t>?</a:t>
            </a:r>
          </a:p>
        </p:txBody>
      </p:sp>
      <p:sp>
        <p:nvSpPr>
          <p:cNvPr id="24746" name="Text Box 170">
            <a:extLst>
              <a:ext uri="{FF2B5EF4-FFF2-40B4-BE49-F238E27FC236}">
                <a16:creationId xmlns:a16="http://schemas.microsoft.com/office/drawing/2014/main" id="{65BE1F53-B864-9B06-5684-FDFF6449236F}"/>
              </a:ext>
            </a:extLst>
          </p:cNvPr>
          <p:cNvSpPr txBox="1">
            <a:spLocks noChangeArrowheads="1"/>
          </p:cNvSpPr>
          <p:nvPr/>
        </p:nvSpPr>
        <p:spPr bwMode="auto">
          <a:xfrm>
            <a:off x="476250" y="1006475"/>
            <a:ext cx="8134350" cy="99695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zh-CN" altLang="en-US" sz="6000" b="1" i="1">
                <a:solidFill>
                  <a:srgbClr val="66FFFF"/>
                </a:solidFill>
                <a:latin typeface="Comic Sans MS" charset="0"/>
                <a:ea typeface="宋体" charset="0"/>
                <a:cs typeface="宋体" charset="0"/>
              </a:rPr>
              <a:t>问题二:</a:t>
            </a:r>
            <a:endParaRPr lang="en-US" altLang="zh-CN" sz="6000" b="1" i="1">
              <a:solidFill>
                <a:srgbClr val="66FFFF"/>
              </a:solidFill>
              <a:latin typeface="Comic Sans MS" charset="0"/>
              <a:ea typeface="宋体" charset="0"/>
              <a:cs typeface="宋体" charset="0"/>
            </a:endParaRPr>
          </a:p>
        </p:txBody>
      </p:sp>
      <p:sp>
        <p:nvSpPr>
          <p:cNvPr id="24749" name="Text Box 173">
            <a:extLst>
              <a:ext uri="{FF2B5EF4-FFF2-40B4-BE49-F238E27FC236}">
                <a16:creationId xmlns:a16="http://schemas.microsoft.com/office/drawing/2014/main" id="{25383C7B-1814-007E-A22B-687377A7C0CC}"/>
              </a:ext>
            </a:extLst>
          </p:cNvPr>
          <p:cNvSpPr txBox="1">
            <a:spLocks noChangeArrowheads="1"/>
          </p:cNvSpPr>
          <p:nvPr/>
        </p:nvSpPr>
        <p:spPr bwMode="auto">
          <a:xfrm>
            <a:off x="8382000" y="6391275"/>
            <a:ext cx="2921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b="1">
                <a:solidFill>
                  <a:schemeClr val="bg1"/>
                </a:solidFill>
                <a:latin typeface="Comic Sans MS" charset="0"/>
                <a:ea typeface="宋体" charset="0"/>
                <a:cs typeface="宋体" charset="0"/>
              </a:rPr>
              <a:t>2</a:t>
            </a:r>
            <a:endParaRPr lang="en-US" altLang="zh-CN" sz="1800" b="1">
              <a:solidFill>
                <a:schemeClr val="bg1"/>
              </a:solidFill>
              <a:latin typeface="Comic Sans MS" charset="0"/>
              <a:ea typeface="宋体" charset="0"/>
              <a:cs typeface="宋体" charset="0"/>
            </a:endParaRPr>
          </a:p>
        </p:txBody>
      </p:sp>
      <p:sp>
        <p:nvSpPr>
          <p:cNvPr id="24750" name="Rectangle 174">
            <a:extLst>
              <a:ext uri="{FF2B5EF4-FFF2-40B4-BE49-F238E27FC236}">
                <a16:creationId xmlns:a16="http://schemas.microsoft.com/office/drawing/2014/main" id="{BCF2057F-88B6-0598-0205-E18D8F839400}"/>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744"/>
                                        </p:tgtEl>
                                        <p:attrNameLst>
                                          <p:attrName>style.visibility</p:attrName>
                                        </p:attrNameLst>
                                      </p:cBhvr>
                                      <p:to>
                                        <p:strVal val="visible"/>
                                      </p:to>
                                    </p:set>
                                    <p:animEffect transition="in" filter="fade">
                                      <p:cBhvr>
                                        <p:cTn id="7" dur="1000"/>
                                        <p:tgtEl>
                                          <p:spTgt spid="247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745"/>
                                        </p:tgtEl>
                                        <p:attrNameLst>
                                          <p:attrName>style.visibility</p:attrName>
                                        </p:attrNameLst>
                                      </p:cBhvr>
                                      <p:to>
                                        <p:strVal val="visible"/>
                                      </p:to>
                                    </p:set>
                                    <p:animEffect transition="in" filter="fade">
                                      <p:cBhvr>
                                        <p:cTn id="12" dur="1000"/>
                                        <p:tgtEl>
                                          <p:spTgt spid="24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44" grpId="0" autoUpdateAnimBg="0"/>
      <p:bldP spid="2474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hidden="1">
            <a:extLst>
              <a:ext uri="{FF2B5EF4-FFF2-40B4-BE49-F238E27FC236}">
                <a16:creationId xmlns:a16="http://schemas.microsoft.com/office/drawing/2014/main" id="{5BCE35C3-22BD-E354-96C9-59E1420AA3AA}"/>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r>
              <a:rPr lang="en-US" altLang="zh-CN" sz="2800">
                <a:ea typeface="宋体" panose="02010600030101010101" pitchFamily="2" charset="-122"/>
              </a:rPr>
              <a:t>Mt Tabor aerial from northwest</a:t>
            </a:r>
            <a:endParaRPr lang="en-US" altLang="zh-CN">
              <a:ea typeface="宋体" panose="02010600030101010101" pitchFamily="2" charset="-122"/>
            </a:endParaRPr>
          </a:p>
        </p:txBody>
      </p:sp>
      <p:pic>
        <p:nvPicPr>
          <p:cNvPr id="25603" name="Picture 3" descr="Mt Tabor aerial from northwest">
            <a:extLst>
              <a:ext uri="{FF2B5EF4-FFF2-40B4-BE49-F238E27FC236}">
                <a16:creationId xmlns:a16="http://schemas.microsoft.com/office/drawing/2014/main" id="{89572032-0634-F529-17A0-FBCE4F6C470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25637" name="Group 37">
            <a:extLst>
              <a:ext uri="{FF2B5EF4-FFF2-40B4-BE49-F238E27FC236}">
                <a16:creationId xmlns:a16="http://schemas.microsoft.com/office/drawing/2014/main" id="{32BC0A0F-8122-8650-3259-2D8E84CAEB6B}"/>
              </a:ext>
            </a:extLst>
          </p:cNvPr>
          <p:cNvGrpSpPr>
            <a:grpSpLocks/>
          </p:cNvGrpSpPr>
          <p:nvPr/>
        </p:nvGrpSpPr>
        <p:grpSpPr bwMode="auto">
          <a:xfrm>
            <a:off x="330200" y="4406900"/>
            <a:ext cx="8496300" cy="2173288"/>
            <a:chOff x="208" y="2776"/>
            <a:chExt cx="5352" cy="1369"/>
          </a:xfrm>
        </p:grpSpPr>
        <p:sp>
          <p:nvSpPr>
            <p:cNvPr id="25605" name="Rectangle 5">
              <a:extLst>
                <a:ext uri="{FF2B5EF4-FFF2-40B4-BE49-F238E27FC236}">
                  <a16:creationId xmlns:a16="http://schemas.microsoft.com/office/drawing/2014/main" id="{D4DF3F67-7E64-B733-17D4-1B6C10A946E4}"/>
                </a:ext>
              </a:extLst>
            </p:cNvPr>
            <p:cNvSpPr>
              <a:spLocks noChangeArrowheads="1"/>
            </p:cNvSpPr>
            <p:nvPr/>
          </p:nvSpPr>
          <p:spPr bwMode="auto">
            <a:xfrm>
              <a:off x="208" y="2785"/>
              <a:ext cx="5352" cy="136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5606" name="Text Box 6">
              <a:extLst>
                <a:ext uri="{FF2B5EF4-FFF2-40B4-BE49-F238E27FC236}">
                  <a16:creationId xmlns:a16="http://schemas.microsoft.com/office/drawing/2014/main" id="{C65D1882-4458-2775-D2EC-E8A839AF9983}"/>
                </a:ext>
              </a:extLst>
            </p:cNvPr>
            <p:cNvSpPr txBox="1">
              <a:spLocks noChangeArrowheads="1"/>
            </p:cNvSpPr>
            <p:nvPr/>
          </p:nvSpPr>
          <p:spPr bwMode="auto">
            <a:xfrm>
              <a:off x="219" y="2776"/>
              <a:ext cx="5321" cy="133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2800" b="1">
                  <a:solidFill>
                    <a:srgbClr val="FFEA18"/>
                  </a:solidFill>
                  <a:latin typeface="宋体" panose="02010600030101010101" pitchFamily="2" charset="-122"/>
                  <a:ea typeface="宋体" panose="02010600030101010101" pitchFamily="2" charset="-122"/>
                </a:rPr>
                <a:t>“天上地下所有的权柄都赐给我了。所以，你们要去，使万民作我的门徒，奉父、子、圣灵的名给他们施洗。凡我所吩咐你们的，都教训他们遵守，我就常与你们同在，直到这世界的末了。”</a:t>
              </a:r>
            </a:p>
            <a:p>
              <a:pPr algn="r">
                <a:spcBef>
                  <a:spcPct val="50000"/>
                </a:spcBef>
              </a:pPr>
              <a:r>
                <a:rPr lang="zh-CN" altLang="en-US" sz="1400">
                  <a:solidFill>
                    <a:srgbClr val="FFEA18"/>
                  </a:solidFill>
                  <a:latin typeface="宋体" panose="02010600030101010101" pitchFamily="2" charset="-122"/>
                  <a:ea typeface="宋体" panose="02010600030101010101" pitchFamily="2" charset="-122"/>
                </a:rPr>
                <a:t>马太福音</a:t>
              </a:r>
              <a:r>
                <a:rPr lang="en-US" altLang="zh-CN" sz="1400">
                  <a:solidFill>
                    <a:srgbClr val="FFEA18"/>
                  </a:solidFill>
                  <a:latin typeface="宋体" panose="02010600030101010101" pitchFamily="2" charset="-122"/>
                  <a:ea typeface="宋体" panose="02010600030101010101" pitchFamily="2" charset="-122"/>
                </a:rPr>
                <a:t>28:18b-20</a:t>
              </a:r>
              <a:r>
                <a:rPr lang="zh-CN" altLang="en-US" sz="1400">
                  <a:solidFill>
                    <a:srgbClr val="FFEA18"/>
                  </a:solidFill>
                  <a:latin typeface="宋体" panose="02010600030101010101" pitchFamily="2" charset="-122"/>
                  <a:ea typeface="宋体" panose="02010600030101010101" pitchFamily="2" charset="-122"/>
                </a:rPr>
                <a:t>（和合本）</a:t>
              </a:r>
              <a:endParaRPr lang="zh-CN" altLang="en-US" sz="2000">
                <a:solidFill>
                  <a:srgbClr val="FFEA18"/>
                </a:solidFill>
                <a:latin typeface="宋体" panose="02010600030101010101" pitchFamily="2" charset="-122"/>
                <a:ea typeface="宋体" panose="02010600030101010101" pitchFamily="2" charset="-122"/>
              </a:endParaRPr>
            </a:p>
          </p:txBody>
        </p:sp>
      </p:grpSp>
      <p:sp>
        <p:nvSpPr>
          <p:cNvPr id="25611" name="Text Box 11">
            <a:extLst>
              <a:ext uri="{FF2B5EF4-FFF2-40B4-BE49-F238E27FC236}">
                <a16:creationId xmlns:a16="http://schemas.microsoft.com/office/drawing/2014/main" id="{D01F20E6-CBFB-A5BA-4A46-953622FB4CB2}"/>
              </a:ext>
            </a:extLst>
          </p:cNvPr>
          <p:cNvSpPr txBox="1">
            <a:spLocks noChangeArrowheads="1"/>
          </p:cNvSpPr>
          <p:nvPr/>
        </p:nvSpPr>
        <p:spPr bwMode="auto">
          <a:xfrm>
            <a:off x="1052513" y="2720975"/>
            <a:ext cx="7454900" cy="9144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0" hangingPunct="0">
              <a:spcBef>
                <a:spcPct val="50000"/>
              </a:spcBef>
              <a:defRPr/>
            </a:pPr>
            <a:r>
              <a:rPr lang="zh-CN" altLang="en-US" sz="5400" b="1">
                <a:solidFill>
                  <a:schemeClr val="bg1"/>
                </a:solidFill>
                <a:latin typeface="Arial" charset="0"/>
                <a:ea typeface="宋体" charset="0"/>
                <a:cs typeface="宋体" charset="0"/>
              </a:rPr>
              <a:t>主耶稣基督的大使命</a:t>
            </a:r>
            <a:r>
              <a:rPr lang="en-US" altLang="zh-CN" sz="5400" b="1">
                <a:solidFill>
                  <a:schemeClr val="bg1"/>
                </a:solidFill>
                <a:latin typeface="Arial" charset="0"/>
                <a:ea typeface="宋体" charset="0"/>
                <a:cs typeface="宋体" charset="0"/>
              </a:rPr>
              <a:t>:</a:t>
            </a:r>
          </a:p>
        </p:txBody>
      </p:sp>
      <p:sp>
        <p:nvSpPr>
          <p:cNvPr id="25612" name="Text Box 12">
            <a:extLst>
              <a:ext uri="{FF2B5EF4-FFF2-40B4-BE49-F238E27FC236}">
                <a16:creationId xmlns:a16="http://schemas.microsoft.com/office/drawing/2014/main" id="{0967EB19-B160-F08B-A315-AA9451E606B6}"/>
              </a:ext>
            </a:extLst>
          </p:cNvPr>
          <p:cNvSpPr txBox="1">
            <a:spLocks noChangeArrowheads="1"/>
          </p:cNvSpPr>
          <p:nvPr/>
        </p:nvSpPr>
        <p:spPr bwMode="auto">
          <a:xfrm>
            <a:off x="1358900" y="76200"/>
            <a:ext cx="6426200" cy="1066800"/>
          </a:xfrm>
          <a:prstGeom prst="rect">
            <a:avLst/>
          </a:prstGeom>
          <a:noFill/>
          <a:ln>
            <a:noFill/>
          </a:ln>
          <a:effectLst>
            <a:outerShdw blurRad="63500" dist="46662" dir="3284183" algn="ctr" rotWithShape="0">
              <a:srgbClr val="8CBC1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3200" b="1">
                <a:solidFill>
                  <a:schemeClr val="accent2"/>
                </a:solidFill>
                <a:ea typeface="宋体" panose="02010600030101010101" pitchFamily="2" charset="-122"/>
              </a:rPr>
              <a:t>“十一个门徒往加利利去，到了耶稣约定的山上。</a:t>
            </a:r>
            <a:r>
              <a:rPr lang="en-US" altLang="zh-CN" sz="3200" b="1">
                <a:solidFill>
                  <a:schemeClr val="accent2"/>
                </a:solidFill>
                <a:ea typeface="宋体" panose="02010600030101010101" pitchFamily="2" charset="-122"/>
              </a:rPr>
              <a:t>”</a:t>
            </a:r>
          </a:p>
        </p:txBody>
      </p:sp>
      <p:sp>
        <p:nvSpPr>
          <p:cNvPr id="25613" name="Text Box 13">
            <a:extLst>
              <a:ext uri="{FF2B5EF4-FFF2-40B4-BE49-F238E27FC236}">
                <a16:creationId xmlns:a16="http://schemas.microsoft.com/office/drawing/2014/main" id="{BC03EB65-09C8-180B-E1B7-21C93BA5946A}"/>
              </a:ext>
            </a:extLst>
          </p:cNvPr>
          <p:cNvSpPr txBox="1">
            <a:spLocks noChangeArrowheads="1"/>
          </p:cNvSpPr>
          <p:nvPr/>
        </p:nvSpPr>
        <p:spPr bwMode="auto">
          <a:xfrm>
            <a:off x="6489700" y="901700"/>
            <a:ext cx="22034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zh-CN" altLang="en-US" sz="1200" b="1">
                <a:latin typeface="Arial" charset="0"/>
                <a:ea typeface="宋体" charset="0"/>
                <a:cs typeface="宋体" charset="0"/>
              </a:rPr>
              <a:t>马太福音</a:t>
            </a:r>
            <a:r>
              <a:rPr lang="en-US" altLang="zh-CN" sz="1200" b="1">
                <a:latin typeface="Arial" charset="0"/>
                <a:ea typeface="宋体" charset="0"/>
                <a:cs typeface="宋体" charset="0"/>
              </a:rPr>
              <a:t>28:16 </a:t>
            </a:r>
            <a:r>
              <a:rPr lang="zh-CN" altLang="en-US" sz="1200" b="1">
                <a:latin typeface="Arial" charset="0"/>
                <a:ea typeface="宋体" charset="0"/>
                <a:cs typeface="宋体" charset="0"/>
              </a:rPr>
              <a:t>（和合本）</a:t>
            </a:r>
            <a:endParaRPr lang="en-US" altLang="zh-CN" sz="1200" b="1">
              <a:latin typeface="Arial" charset="0"/>
              <a:ea typeface="宋体" charset="0"/>
              <a:cs typeface="宋体" charset="0"/>
            </a:endParaRPr>
          </a:p>
        </p:txBody>
      </p:sp>
      <p:grpSp>
        <p:nvGrpSpPr>
          <p:cNvPr id="25638" name="Group 38">
            <a:extLst>
              <a:ext uri="{FF2B5EF4-FFF2-40B4-BE49-F238E27FC236}">
                <a16:creationId xmlns:a16="http://schemas.microsoft.com/office/drawing/2014/main" id="{72386BFC-3BBB-BDC4-091E-07F613BB9D11}"/>
              </a:ext>
            </a:extLst>
          </p:cNvPr>
          <p:cNvGrpSpPr>
            <a:grpSpLocks/>
          </p:cNvGrpSpPr>
          <p:nvPr/>
        </p:nvGrpSpPr>
        <p:grpSpPr bwMode="auto">
          <a:xfrm>
            <a:off x="371475" y="4395788"/>
            <a:ext cx="8772525" cy="957262"/>
            <a:chOff x="234" y="2769"/>
            <a:chExt cx="5526" cy="603"/>
          </a:xfrm>
        </p:grpSpPr>
        <p:sp>
          <p:nvSpPr>
            <p:cNvPr id="25620" name="Rectangle 20">
              <a:extLst>
                <a:ext uri="{FF2B5EF4-FFF2-40B4-BE49-F238E27FC236}">
                  <a16:creationId xmlns:a16="http://schemas.microsoft.com/office/drawing/2014/main" id="{02491A75-B797-E3B1-D522-081CBAB71E51}"/>
                </a:ext>
              </a:extLst>
            </p:cNvPr>
            <p:cNvSpPr>
              <a:spLocks noChangeArrowheads="1"/>
            </p:cNvSpPr>
            <p:nvPr/>
          </p:nvSpPr>
          <p:spPr bwMode="auto">
            <a:xfrm>
              <a:off x="3826" y="2769"/>
              <a:ext cx="193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800" b="1">
                  <a:solidFill>
                    <a:srgbClr val="FF0000"/>
                  </a:solidFill>
                  <a:latin typeface="宋体" charset="0"/>
                  <a:ea typeface="宋体" charset="0"/>
                  <a:cs typeface="宋体" charset="0"/>
                </a:rPr>
                <a:t>所以，你们要去，</a:t>
              </a:r>
              <a:endParaRPr lang="zh-CN" altLang="en-US" sz="2800" b="1">
                <a:solidFill>
                  <a:srgbClr val="FF0000"/>
                </a:solidFill>
                <a:latin typeface="Arial" charset="0"/>
                <a:ea typeface="宋体" charset="0"/>
                <a:cs typeface="宋体" charset="0"/>
              </a:endParaRPr>
            </a:p>
          </p:txBody>
        </p:sp>
        <p:sp>
          <p:nvSpPr>
            <p:cNvPr id="25626" name="Text Box 26">
              <a:extLst>
                <a:ext uri="{FF2B5EF4-FFF2-40B4-BE49-F238E27FC236}">
                  <a16:creationId xmlns:a16="http://schemas.microsoft.com/office/drawing/2014/main" id="{C4ED6618-39C7-EC8E-3FA3-783CC5571D64}"/>
                </a:ext>
              </a:extLst>
            </p:cNvPr>
            <p:cNvSpPr txBox="1">
              <a:spLocks noChangeArrowheads="1"/>
            </p:cNvSpPr>
            <p:nvPr/>
          </p:nvSpPr>
          <p:spPr bwMode="auto">
            <a:xfrm>
              <a:off x="234" y="3045"/>
              <a:ext cx="243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a:solidFill>
                    <a:srgbClr val="FF0000"/>
                  </a:solidFill>
                  <a:latin typeface="宋体" charset="0"/>
                  <a:ea typeface="宋体" charset="0"/>
                  <a:cs typeface="宋体" charset="0"/>
                </a:rPr>
                <a:t>，使万民作我的门徒</a:t>
              </a:r>
              <a:endParaRPr lang="en-US" altLang="zh-CN" sz="2800" b="1">
                <a:solidFill>
                  <a:srgbClr val="FF0000"/>
                </a:solidFill>
                <a:latin typeface="宋体" charset="0"/>
                <a:ea typeface="宋体" charset="0"/>
                <a:cs typeface="宋体" charset="0"/>
              </a:endParaRPr>
            </a:p>
          </p:txBody>
        </p:sp>
      </p:grpSp>
      <p:sp>
        <p:nvSpPr>
          <p:cNvPr id="25633" name="Rectangle 33">
            <a:extLst>
              <a:ext uri="{FF2B5EF4-FFF2-40B4-BE49-F238E27FC236}">
                <a16:creationId xmlns:a16="http://schemas.microsoft.com/office/drawing/2014/main" id="{152B5EEF-82F3-ECD8-52B0-8D2729B367C9}"/>
              </a:ext>
            </a:extLst>
          </p:cNvPr>
          <p:cNvSpPr>
            <a:spLocks noChangeArrowheads="1"/>
          </p:cNvSpPr>
          <p:nvPr/>
        </p:nvSpPr>
        <p:spPr bwMode="auto">
          <a:xfrm>
            <a:off x="1096963" y="5270500"/>
            <a:ext cx="60261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CN" altLang="en-US" sz="2800" b="1">
                <a:solidFill>
                  <a:srgbClr val="FF0000"/>
                </a:solidFill>
                <a:latin typeface="宋体" charset="0"/>
                <a:ea typeface="宋体" charset="0"/>
                <a:cs typeface="宋体" charset="0"/>
              </a:rPr>
              <a:t>凡我所吩咐你们的，都教训他们遵守</a:t>
            </a:r>
          </a:p>
        </p:txBody>
      </p:sp>
      <p:sp>
        <p:nvSpPr>
          <p:cNvPr id="25639" name="Rectangle 39">
            <a:extLst>
              <a:ext uri="{FF2B5EF4-FFF2-40B4-BE49-F238E27FC236}">
                <a16:creationId xmlns:a16="http://schemas.microsoft.com/office/drawing/2014/main" id="{CDABAFB2-7E73-9A41-2FDA-2735B5CF1641}"/>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23</a:t>
            </a:r>
          </a:p>
        </p:txBody>
      </p:sp>
      <p:sp>
        <p:nvSpPr>
          <p:cNvPr id="25640" name="Rectangle 40">
            <a:extLst>
              <a:ext uri="{FF2B5EF4-FFF2-40B4-BE49-F238E27FC236}">
                <a16:creationId xmlns:a16="http://schemas.microsoft.com/office/drawing/2014/main" id="{C7AD01CD-D594-2E9B-132C-02CE6FE141BA}"/>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5641" name="Text Box 41">
            <a:extLst>
              <a:ext uri="{FF2B5EF4-FFF2-40B4-BE49-F238E27FC236}">
                <a16:creationId xmlns:a16="http://schemas.microsoft.com/office/drawing/2014/main" id="{8787EAD9-ECBE-DB82-D2DC-59E29654210C}"/>
              </a:ext>
            </a:extLst>
          </p:cNvPr>
          <p:cNvSpPr txBox="1">
            <a:spLocks noChangeArrowheads="1"/>
          </p:cNvSpPr>
          <p:nvPr/>
        </p:nvSpPr>
        <p:spPr bwMode="auto">
          <a:xfrm>
            <a:off x="8382000" y="6391275"/>
            <a:ext cx="2921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b="1">
                <a:solidFill>
                  <a:schemeClr val="bg1"/>
                </a:solidFill>
                <a:latin typeface="Comic Sans MS" charset="0"/>
                <a:ea typeface="宋体" charset="0"/>
                <a:cs typeface="宋体" charset="0"/>
              </a:rPr>
              <a:t>5</a:t>
            </a:r>
            <a:endParaRPr lang="en-US" altLang="zh-CN" sz="1800" b="1">
              <a:solidFill>
                <a:schemeClr val="bg1"/>
              </a:solidFill>
              <a:latin typeface="Comic Sans MS" charset="0"/>
              <a:ea typeface="宋体" charset="0"/>
              <a:cs typeface="宋体" charset="0"/>
            </a:endParaRPr>
          </a:p>
        </p:txBody>
      </p:sp>
      <p:sp>
        <p:nvSpPr>
          <p:cNvPr id="25642" name="Text Box 42">
            <a:extLst>
              <a:ext uri="{FF2B5EF4-FFF2-40B4-BE49-F238E27FC236}">
                <a16:creationId xmlns:a16="http://schemas.microsoft.com/office/drawing/2014/main" id="{D9E21FFD-4750-3532-8FA3-D7E11EDBDB95}"/>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12"/>
                                        </p:tgtEl>
                                        <p:attrNameLst>
                                          <p:attrName>style.visibility</p:attrName>
                                        </p:attrNameLst>
                                      </p:cBhvr>
                                      <p:to>
                                        <p:strVal val="visible"/>
                                      </p:to>
                                    </p:set>
                                    <p:animEffect transition="in" filter="fade">
                                      <p:cBhvr>
                                        <p:cTn id="7" dur="1000"/>
                                        <p:tgtEl>
                                          <p:spTgt spid="2561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5613"/>
                                        </p:tgtEl>
                                        <p:attrNameLst>
                                          <p:attrName>style.visibility</p:attrName>
                                        </p:attrNameLst>
                                      </p:cBhvr>
                                      <p:to>
                                        <p:strVal val="visible"/>
                                      </p:to>
                                    </p:set>
                                    <p:animEffect transition="in" filter="fade">
                                      <p:cBhvr>
                                        <p:cTn id="11" dur="1000"/>
                                        <p:tgtEl>
                                          <p:spTgt spid="256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5611"/>
                                        </p:tgtEl>
                                        <p:attrNameLst>
                                          <p:attrName>style.visibility</p:attrName>
                                        </p:attrNameLst>
                                      </p:cBhvr>
                                      <p:to>
                                        <p:strVal val="visible"/>
                                      </p:to>
                                    </p:set>
                                    <p:animEffect transition="in" filter="fade">
                                      <p:cBhvr>
                                        <p:cTn id="16" dur="1000"/>
                                        <p:tgtEl>
                                          <p:spTgt spid="256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5637"/>
                                        </p:tgtEl>
                                        <p:attrNameLst>
                                          <p:attrName>style.visibility</p:attrName>
                                        </p:attrNameLst>
                                      </p:cBhvr>
                                      <p:to>
                                        <p:strVal val="visible"/>
                                      </p:to>
                                    </p:set>
                                    <p:animEffect transition="in" filter="fade">
                                      <p:cBhvr>
                                        <p:cTn id="21" dur="1000"/>
                                        <p:tgtEl>
                                          <p:spTgt spid="25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nodeType="clickEffect">
                                  <p:stCondLst>
                                    <p:cond delay="0"/>
                                  </p:stCondLst>
                                  <p:childTnLst>
                                    <p:set>
                                      <p:cBhvr>
                                        <p:cTn id="25" dur="1" fill="hold">
                                          <p:stCondLst>
                                            <p:cond delay="0"/>
                                          </p:stCondLst>
                                        </p:cTn>
                                        <p:tgtEl>
                                          <p:spTgt spid="25638"/>
                                        </p:tgtEl>
                                        <p:attrNameLst>
                                          <p:attrName>style.visibility</p:attrName>
                                        </p:attrNameLst>
                                      </p:cBhvr>
                                      <p:to>
                                        <p:strVal val="visible"/>
                                      </p:to>
                                    </p:set>
                                    <p:anim calcmode="lin" valueType="num">
                                      <p:cBhvr>
                                        <p:cTn id="26" dur="500" fill="hold"/>
                                        <p:tgtEl>
                                          <p:spTgt spid="25638"/>
                                        </p:tgtEl>
                                        <p:attrNameLst>
                                          <p:attrName>ppt_w</p:attrName>
                                        </p:attrNameLst>
                                      </p:cBhvr>
                                      <p:tavLst>
                                        <p:tav tm="0">
                                          <p:val>
                                            <p:fltVal val="0"/>
                                          </p:val>
                                        </p:tav>
                                        <p:tav tm="100000">
                                          <p:val>
                                            <p:strVal val="#ppt_w"/>
                                          </p:val>
                                        </p:tav>
                                      </p:tavLst>
                                    </p:anim>
                                    <p:anim calcmode="lin" valueType="num">
                                      <p:cBhvr>
                                        <p:cTn id="27" dur="500" fill="hold"/>
                                        <p:tgtEl>
                                          <p:spTgt spid="25638"/>
                                        </p:tgtEl>
                                        <p:attrNameLst>
                                          <p:attrName>ppt_h</p:attrName>
                                        </p:attrNameLst>
                                      </p:cBhvr>
                                      <p:tavLst>
                                        <p:tav tm="0">
                                          <p:val>
                                            <p:fltVal val="0"/>
                                          </p:val>
                                        </p:tav>
                                        <p:tav tm="100000">
                                          <p:val>
                                            <p:strVal val="#ppt_h"/>
                                          </p:val>
                                        </p:tav>
                                      </p:tavLst>
                                    </p:anim>
                                    <p:anim calcmode="lin" valueType="num">
                                      <p:cBhvr>
                                        <p:cTn id="28" dur="500" fill="hold"/>
                                        <p:tgtEl>
                                          <p:spTgt spid="25638"/>
                                        </p:tgtEl>
                                        <p:attrNameLst>
                                          <p:attrName>ppt_x</p:attrName>
                                        </p:attrNameLst>
                                      </p:cBhvr>
                                      <p:tavLst>
                                        <p:tav tm="0">
                                          <p:val>
                                            <p:fltVal val="0.5"/>
                                          </p:val>
                                        </p:tav>
                                        <p:tav tm="100000">
                                          <p:val>
                                            <p:strVal val="#ppt_x"/>
                                          </p:val>
                                        </p:tav>
                                      </p:tavLst>
                                    </p:anim>
                                    <p:anim calcmode="lin" valueType="num">
                                      <p:cBhvr>
                                        <p:cTn id="29" dur="500" fill="hold"/>
                                        <p:tgtEl>
                                          <p:spTgt spid="25638"/>
                                        </p:tgtEl>
                                        <p:attrNameLst>
                                          <p:attrName>ppt_y</p:attrName>
                                        </p:attrNameLst>
                                      </p:cBhvr>
                                      <p:tavLst>
                                        <p:tav tm="0">
                                          <p:val>
                                            <p:fltVal val="0.5"/>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25633"/>
                                        </p:tgtEl>
                                        <p:attrNameLst>
                                          <p:attrName>style.visibility</p:attrName>
                                        </p:attrNameLst>
                                      </p:cBhvr>
                                      <p:to>
                                        <p:strVal val="visible"/>
                                      </p:to>
                                    </p:set>
                                    <p:anim calcmode="lin" valueType="num">
                                      <p:cBhvr>
                                        <p:cTn id="34" dur="500" fill="hold"/>
                                        <p:tgtEl>
                                          <p:spTgt spid="25633"/>
                                        </p:tgtEl>
                                        <p:attrNameLst>
                                          <p:attrName>ppt_w</p:attrName>
                                        </p:attrNameLst>
                                      </p:cBhvr>
                                      <p:tavLst>
                                        <p:tav tm="0">
                                          <p:val>
                                            <p:fltVal val="0"/>
                                          </p:val>
                                        </p:tav>
                                        <p:tav tm="100000">
                                          <p:val>
                                            <p:strVal val="#ppt_w"/>
                                          </p:val>
                                        </p:tav>
                                      </p:tavLst>
                                    </p:anim>
                                    <p:anim calcmode="lin" valueType="num">
                                      <p:cBhvr>
                                        <p:cTn id="35" dur="500" fill="hold"/>
                                        <p:tgtEl>
                                          <p:spTgt spid="25633"/>
                                        </p:tgtEl>
                                        <p:attrNameLst>
                                          <p:attrName>ppt_h</p:attrName>
                                        </p:attrNameLst>
                                      </p:cBhvr>
                                      <p:tavLst>
                                        <p:tav tm="0">
                                          <p:val>
                                            <p:fltVal val="0"/>
                                          </p:val>
                                        </p:tav>
                                        <p:tav tm="100000">
                                          <p:val>
                                            <p:strVal val="#ppt_h"/>
                                          </p:val>
                                        </p:tav>
                                      </p:tavLst>
                                    </p:anim>
                                    <p:anim calcmode="lin" valueType="num">
                                      <p:cBhvr>
                                        <p:cTn id="36" dur="500" fill="hold"/>
                                        <p:tgtEl>
                                          <p:spTgt spid="25633"/>
                                        </p:tgtEl>
                                        <p:attrNameLst>
                                          <p:attrName>ppt_x</p:attrName>
                                        </p:attrNameLst>
                                      </p:cBhvr>
                                      <p:tavLst>
                                        <p:tav tm="0">
                                          <p:val>
                                            <p:fltVal val="0.5"/>
                                          </p:val>
                                        </p:tav>
                                        <p:tav tm="100000">
                                          <p:val>
                                            <p:strVal val="#ppt_x"/>
                                          </p:val>
                                        </p:tav>
                                      </p:tavLst>
                                    </p:anim>
                                    <p:anim calcmode="lin" valueType="num">
                                      <p:cBhvr>
                                        <p:cTn id="37" dur="500" fill="hold"/>
                                        <p:tgtEl>
                                          <p:spTgt spid="256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autoUpdateAnimBg="0"/>
      <p:bldP spid="25612" grpId="0" autoUpdateAnimBg="0"/>
      <p:bldP spid="25613" grpId="0" autoUpdateAnimBg="0"/>
      <p:bldP spid="25633" grpId="0" autoUpdateAnimBg="0"/>
      <p:bldP spid="2563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Group 2">
            <a:extLst>
              <a:ext uri="{FF2B5EF4-FFF2-40B4-BE49-F238E27FC236}">
                <a16:creationId xmlns:a16="http://schemas.microsoft.com/office/drawing/2014/main" id="{8AA13DC2-3A1F-501F-074D-5123149FB348}"/>
              </a:ext>
            </a:extLst>
          </p:cNvPr>
          <p:cNvGrpSpPr>
            <a:grpSpLocks/>
          </p:cNvGrpSpPr>
          <p:nvPr/>
        </p:nvGrpSpPr>
        <p:grpSpPr bwMode="auto">
          <a:xfrm>
            <a:off x="0" y="0"/>
            <a:ext cx="9140825" cy="6886575"/>
            <a:chOff x="2" y="-18"/>
            <a:chExt cx="5758" cy="4338"/>
          </a:xfrm>
        </p:grpSpPr>
        <p:pic>
          <p:nvPicPr>
            <p:cNvPr id="66570" name="Picture 3">
              <a:extLst>
                <a:ext uri="{FF2B5EF4-FFF2-40B4-BE49-F238E27FC236}">
                  <a16:creationId xmlns:a16="http://schemas.microsoft.com/office/drawing/2014/main" id="{722C3958-F6BA-6CC0-77BB-7A370E428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 y="-18"/>
              <a:ext cx="5158" cy="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3F03691B-7774-F13E-B595-BD725B36E7EB}"/>
                </a:ext>
              </a:extLst>
            </p:cNvPr>
            <p:cNvSpPr>
              <a:spLocks noChangeArrowheads="1"/>
            </p:cNvSpPr>
            <p:nvPr/>
          </p:nvSpPr>
          <p:spPr bwMode="auto">
            <a:xfrm>
              <a:off x="2" y="-10"/>
              <a:ext cx="424" cy="4330"/>
            </a:xfrm>
            <a:prstGeom prst="rect">
              <a:avLst/>
            </a:prstGeom>
            <a:solidFill>
              <a:srgbClr val="04040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8677" name="Rectangle 5">
              <a:extLst>
                <a:ext uri="{FF2B5EF4-FFF2-40B4-BE49-F238E27FC236}">
                  <a16:creationId xmlns:a16="http://schemas.microsoft.com/office/drawing/2014/main" id="{C6BD62C2-AAD5-7283-C7B5-65BFF1D04BFC}"/>
                </a:ext>
              </a:extLst>
            </p:cNvPr>
            <p:cNvSpPr>
              <a:spLocks noChangeArrowheads="1"/>
            </p:cNvSpPr>
            <p:nvPr/>
          </p:nvSpPr>
          <p:spPr bwMode="auto">
            <a:xfrm>
              <a:off x="5336" y="0"/>
              <a:ext cx="424" cy="4320"/>
            </a:xfrm>
            <a:prstGeom prst="rect">
              <a:avLst/>
            </a:prstGeom>
            <a:solidFill>
              <a:srgbClr val="04040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grpSp>
      <p:sp>
        <p:nvSpPr>
          <p:cNvPr id="28678" name="Rectangle 6">
            <a:extLst>
              <a:ext uri="{FF2B5EF4-FFF2-40B4-BE49-F238E27FC236}">
                <a16:creationId xmlns:a16="http://schemas.microsoft.com/office/drawing/2014/main" id="{F55B350E-8C65-9D71-0417-EF292BCA9047}"/>
              </a:ext>
            </a:extLst>
          </p:cNvPr>
          <p:cNvSpPr>
            <a:spLocks noChangeArrowheads="1"/>
          </p:cNvSpPr>
          <p:nvPr/>
        </p:nvSpPr>
        <p:spPr bwMode="auto">
          <a:xfrm>
            <a:off x="0" y="0"/>
            <a:ext cx="8650288" cy="6607175"/>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pic>
        <p:nvPicPr>
          <p:cNvPr id="28679" name="Picture 7">
            <a:extLst>
              <a:ext uri="{FF2B5EF4-FFF2-40B4-BE49-F238E27FC236}">
                <a16:creationId xmlns:a16="http://schemas.microsoft.com/office/drawing/2014/main" id="{DDEEC34C-04A0-7307-0E6F-FBD5B87D8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366713"/>
            <a:ext cx="4084638"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a:extLst>
              <a:ext uri="{FF2B5EF4-FFF2-40B4-BE49-F238E27FC236}">
                <a16:creationId xmlns:a16="http://schemas.microsoft.com/office/drawing/2014/main" id="{BE14496A-EFCE-13C2-17A7-EB5C7BF1F572}"/>
              </a:ext>
            </a:extLst>
          </p:cNvPr>
          <p:cNvSpPr txBox="1">
            <a:spLocks noChangeArrowheads="1"/>
          </p:cNvSpPr>
          <p:nvPr/>
        </p:nvSpPr>
        <p:spPr bwMode="auto">
          <a:xfrm>
            <a:off x="527050" y="365125"/>
            <a:ext cx="8134350" cy="701675"/>
          </a:xfrm>
          <a:prstGeom prst="rect">
            <a:avLst/>
          </a:prstGeom>
          <a:noFill/>
          <a:ln>
            <a:noFill/>
          </a:ln>
          <a:effectLst>
            <a:outerShdw blurRad="63500" dist="81320" dir="308041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000" b="1">
                <a:solidFill>
                  <a:srgbClr val="FFEA18"/>
                </a:solidFill>
                <a:latin typeface="Comic Sans MS" panose="030F0902030302020204" pitchFamily="66" charset="0"/>
                <a:ea typeface="宋体" panose="02010600030101010101" pitchFamily="2" charset="-122"/>
              </a:rPr>
              <a:t>如果你是基督徒</a:t>
            </a:r>
            <a:r>
              <a:rPr lang="en-US" altLang="zh-CN" sz="4000" b="1">
                <a:solidFill>
                  <a:srgbClr val="FFEA18"/>
                </a:solidFill>
                <a:latin typeface="Comic Sans MS" panose="030F0902030302020204" pitchFamily="66" charset="0"/>
                <a:ea typeface="宋体" panose="02010600030101010101" pitchFamily="2" charset="-122"/>
              </a:rPr>
              <a:t>…</a:t>
            </a:r>
          </a:p>
        </p:txBody>
      </p:sp>
      <p:sp>
        <p:nvSpPr>
          <p:cNvPr id="28681" name="Text Box 9">
            <a:extLst>
              <a:ext uri="{FF2B5EF4-FFF2-40B4-BE49-F238E27FC236}">
                <a16:creationId xmlns:a16="http://schemas.microsoft.com/office/drawing/2014/main" id="{C1BE4408-001A-DEAC-B030-3B59012F3067}"/>
              </a:ext>
            </a:extLst>
          </p:cNvPr>
          <p:cNvSpPr txBox="1">
            <a:spLocks noChangeArrowheads="1"/>
          </p:cNvSpPr>
          <p:nvPr/>
        </p:nvSpPr>
        <p:spPr bwMode="auto">
          <a:xfrm>
            <a:off x="428625" y="2452688"/>
            <a:ext cx="8382000" cy="3827462"/>
          </a:xfrm>
          <a:prstGeom prst="rect">
            <a:avLst/>
          </a:prstGeom>
          <a:noFill/>
          <a:ln>
            <a:noFill/>
          </a:ln>
          <a:effectLst>
            <a:outerShdw blurRad="63500" dist="1270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70000"/>
              </a:lnSpc>
              <a:spcBef>
                <a:spcPct val="50000"/>
              </a:spcBef>
            </a:pPr>
            <a:r>
              <a:rPr lang="zh-CN" altLang="en-US" sz="4800" b="1">
                <a:solidFill>
                  <a:schemeClr val="accent1"/>
                </a:solidFill>
                <a:latin typeface="Comic Sans MS" panose="030F0902030302020204" pitchFamily="66" charset="0"/>
                <a:ea typeface="宋体" panose="02010600030101010101" pitchFamily="2" charset="-122"/>
              </a:rPr>
              <a:t>彼得在   </a:t>
            </a:r>
          </a:p>
          <a:p>
            <a:pPr algn="ctr">
              <a:lnSpc>
                <a:spcPct val="70000"/>
              </a:lnSpc>
              <a:spcBef>
                <a:spcPct val="50000"/>
              </a:spcBef>
            </a:pPr>
            <a:r>
              <a:rPr lang="zh-CN" altLang="en-US" sz="7200" b="1">
                <a:solidFill>
                  <a:srgbClr val="FFEA18"/>
                </a:solidFill>
                <a:latin typeface="Comic Sans MS" panose="030F0902030302020204" pitchFamily="66" charset="0"/>
                <a:ea typeface="宋体" panose="02010600030101010101" pitchFamily="2" charset="-122"/>
              </a:rPr>
              <a:t>彼得前书 </a:t>
            </a:r>
            <a:r>
              <a:rPr lang="en-US" altLang="zh-CN" sz="7200" b="1">
                <a:solidFill>
                  <a:srgbClr val="FFEA18"/>
                </a:solidFill>
                <a:latin typeface="Comic Sans MS" panose="030F0902030302020204" pitchFamily="66" charset="0"/>
                <a:ea typeface="宋体" panose="02010600030101010101" pitchFamily="2" charset="-122"/>
              </a:rPr>
              <a:t>3:15</a:t>
            </a:r>
            <a:r>
              <a:rPr lang="en-US" altLang="zh-CN" sz="8000" b="1">
                <a:solidFill>
                  <a:srgbClr val="FFEA18"/>
                </a:solidFill>
                <a:latin typeface="Comic Sans MS" panose="030F0902030302020204" pitchFamily="66" charset="0"/>
                <a:ea typeface="宋体" panose="02010600030101010101" pitchFamily="2" charset="-122"/>
              </a:rPr>
              <a:t> </a:t>
            </a:r>
          </a:p>
          <a:p>
            <a:pPr algn="ctr">
              <a:lnSpc>
                <a:spcPct val="70000"/>
              </a:lnSpc>
              <a:spcBef>
                <a:spcPct val="50000"/>
              </a:spcBef>
            </a:pPr>
            <a:r>
              <a:rPr lang="zh-CN" altLang="en-US" sz="4800" b="1">
                <a:solidFill>
                  <a:schemeClr val="accent1"/>
                </a:solidFill>
                <a:latin typeface="Comic Sans MS" panose="030F0902030302020204" pitchFamily="66" charset="0"/>
                <a:ea typeface="宋体" panose="02010600030101010101" pitchFamily="2" charset="-122"/>
              </a:rPr>
              <a:t>告诉我们该做什么</a:t>
            </a:r>
            <a:r>
              <a:rPr lang="en-US" altLang="zh-CN" sz="4800" b="1">
                <a:solidFill>
                  <a:schemeClr val="accent1"/>
                </a:solidFill>
                <a:latin typeface="Comic Sans MS" panose="030F0902030302020204" pitchFamily="66" charset="0"/>
                <a:ea typeface="宋体" panose="02010600030101010101" pitchFamily="2" charset="-122"/>
              </a:rPr>
              <a:t>,</a:t>
            </a:r>
          </a:p>
          <a:p>
            <a:pPr algn="ctr">
              <a:lnSpc>
                <a:spcPct val="70000"/>
              </a:lnSpc>
              <a:spcBef>
                <a:spcPct val="50000"/>
              </a:spcBef>
            </a:pPr>
            <a:r>
              <a:rPr lang="zh-CN" altLang="en-US" sz="4800" b="1">
                <a:solidFill>
                  <a:schemeClr val="accent1"/>
                </a:solidFill>
                <a:latin typeface="Comic Sans MS" panose="030F0902030302020204" pitchFamily="66" charset="0"/>
                <a:ea typeface="宋体" panose="02010600030101010101" pitchFamily="2" charset="-122"/>
              </a:rPr>
              <a:t>以及如何去做！</a:t>
            </a:r>
            <a:endParaRPr lang="en-US" altLang="zh-CN" sz="8000" b="1">
              <a:solidFill>
                <a:srgbClr val="FFEA18"/>
              </a:solidFill>
              <a:latin typeface="Comic Sans MS" panose="030F0902030302020204" pitchFamily="66" charset="0"/>
              <a:ea typeface="宋体" panose="02010600030101010101" pitchFamily="2" charset="-122"/>
            </a:endParaRPr>
          </a:p>
        </p:txBody>
      </p:sp>
      <p:sp>
        <p:nvSpPr>
          <p:cNvPr id="28685" name="Text Box 13">
            <a:extLst>
              <a:ext uri="{FF2B5EF4-FFF2-40B4-BE49-F238E27FC236}">
                <a16:creationId xmlns:a16="http://schemas.microsoft.com/office/drawing/2014/main" id="{04401485-1B10-0082-3E11-FBCFCE9D9719}"/>
              </a:ext>
            </a:extLst>
          </p:cNvPr>
          <p:cNvSpPr txBox="1">
            <a:spLocks noChangeArrowheads="1"/>
          </p:cNvSpPr>
          <p:nvPr/>
        </p:nvSpPr>
        <p:spPr bwMode="auto">
          <a:xfrm>
            <a:off x="8396288" y="6410325"/>
            <a:ext cx="2635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a:solidFill>
                  <a:schemeClr val="bg1"/>
                </a:solidFill>
                <a:latin typeface="Comic Sans MS" charset="0"/>
                <a:ea typeface="宋体" charset="0"/>
                <a:cs typeface="宋体" charset="0"/>
              </a:rPr>
              <a:t>1</a:t>
            </a:r>
            <a:endParaRPr lang="en-US" altLang="zh-CN" sz="1800">
              <a:solidFill>
                <a:schemeClr val="bg1"/>
              </a:solidFill>
              <a:latin typeface="Comic Sans MS" charset="0"/>
              <a:ea typeface="宋体" charset="0"/>
              <a:cs typeface="宋体" charset="0"/>
            </a:endParaRPr>
          </a:p>
        </p:txBody>
      </p:sp>
      <p:sp>
        <p:nvSpPr>
          <p:cNvPr id="28691" name="Rectangle 19">
            <a:extLst>
              <a:ext uri="{FF2B5EF4-FFF2-40B4-BE49-F238E27FC236}">
                <a16:creationId xmlns:a16="http://schemas.microsoft.com/office/drawing/2014/main" id="{B9698B35-CE21-664B-D019-F019C4FFBCAA}"/>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24</a:t>
            </a:r>
          </a:p>
        </p:txBody>
      </p:sp>
      <p:sp>
        <p:nvSpPr>
          <p:cNvPr id="28692" name="Rectangle 20">
            <a:extLst>
              <a:ext uri="{FF2B5EF4-FFF2-40B4-BE49-F238E27FC236}">
                <a16:creationId xmlns:a16="http://schemas.microsoft.com/office/drawing/2014/main" id="{484F5DF9-1DC2-7E1B-798B-A32F32B9644F}"/>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8693" name="Text Box 21">
            <a:extLst>
              <a:ext uri="{FF2B5EF4-FFF2-40B4-BE49-F238E27FC236}">
                <a16:creationId xmlns:a16="http://schemas.microsoft.com/office/drawing/2014/main" id="{5800ED13-1A84-62BE-508F-4B289AADF085}"/>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fade">
                                      <p:cBhvr>
                                        <p:cTn id="7" dur="1000"/>
                                        <p:tgtEl>
                                          <p:spTgt spid="28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681"/>
                                        </p:tgtEl>
                                        <p:attrNameLst>
                                          <p:attrName>style.visibility</p:attrName>
                                        </p:attrNameLst>
                                      </p:cBhvr>
                                      <p:to>
                                        <p:strVal val="visible"/>
                                      </p:to>
                                    </p:set>
                                    <p:animEffect transition="in" filter="fade">
                                      <p:cBhvr>
                                        <p:cTn id="12" dur="1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7FB76243-127B-03FF-01D1-7731A07FB059}"/>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7571" name="Text Box 3">
            <a:extLst>
              <a:ext uri="{FF2B5EF4-FFF2-40B4-BE49-F238E27FC236}">
                <a16:creationId xmlns:a16="http://schemas.microsoft.com/office/drawing/2014/main" id="{0788F52F-6C22-DF2F-4B36-165B982245A8}"/>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68611" name="Picture 4">
            <a:extLst>
              <a:ext uri="{FF2B5EF4-FFF2-40B4-BE49-F238E27FC236}">
                <a16:creationId xmlns:a16="http://schemas.microsoft.com/office/drawing/2014/main" id="{57394EEF-7162-8005-313F-8E99B2402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Rectangle 5">
            <a:extLst>
              <a:ext uri="{FF2B5EF4-FFF2-40B4-BE49-F238E27FC236}">
                <a16:creationId xmlns:a16="http://schemas.microsoft.com/office/drawing/2014/main" id="{E9565713-7EC6-D537-7333-A157B900F0E9}"/>
              </a:ext>
            </a:extLst>
          </p:cNvPr>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7574" name="Text Box 6">
            <a:extLst>
              <a:ext uri="{FF2B5EF4-FFF2-40B4-BE49-F238E27FC236}">
                <a16:creationId xmlns:a16="http://schemas.microsoft.com/office/drawing/2014/main" id="{299E2305-EF5C-0C7F-A8F4-ECBA851510F0}"/>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
        <p:nvSpPr>
          <p:cNvPr id="237579" name="Rectangle 11">
            <a:extLst>
              <a:ext uri="{FF2B5EF4-FFF2-40B4-BE49-F238E27FC236}">
                <a16:creationId xmlns:a16="http://schemas.microsoft.com/office/drawing/2014/main" id="{9F369939-3908-CA46-E3F8-4D2C94276AAF}"/>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25</a:t>
            </a:r>
          </a:p>
        </p:txBody>
      </p:sp>
      <p:sp>
        <p:nvSpPr>
          <p:cNvPr id="237580" name="Rectangle 12">
            <a:extLst>
              <a:ext uri="{FF2B5EF4-FFF2-40B4-BE49-F238E27FC236}">
                <a16:creationId xmlns:a16="http://schemas.microsoft.com/office/drawing/2014/main" id="{508D2ED4-9539-8804-41CE-34AB35B8A163}"/>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37581" name="Text Box 13">
            <a:extLst>
              <a:ext uri="{FF2B5EF4-FFF2-40B4-BE49-F238E27FC236}">
                <a16:creationId xmlns:a16="http://schemas.microsoft.com/office/drawing/2014/main" id="{122D0863-8DC2-05F7-45AF-1557DAD898CF}"/>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advClick="0" advTm="1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60BAC3A-295A-40BE-56CF-4FE9CCB3024A}"/>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8595" name="Text Box 3">
            <a:extLst>
              <a:ext uri="{FF2B5EF4-FFF2-40B4-BE49-F238E27FC236}">
                <a16:creationId xmlns:a16="http://schemas.microsoft.com/office/drawing/2014/main" id="{D71A0BB2-EE09-D0A0-F586-DE1E02DA0B3E}"/>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69635" name="Picture 4">
            <a:extLst>
              <a:ext uri="{FF2B5EF4-FFF2-40B4-BE49-F238E27FC236}">
                <a16:creationId xmlns:a16="http://schemas.microsoft.com/office/drawing/2014/main" id="{D1563A30-D7C8-7EB3-C05C-6D1800A60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8775"/>
            <a:ext cx="7162800"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Rectangle 5">
            <a:extLst>
              <a:ext uri="{FF2B5EF4-FFF2-40B4-BE49-F238E27FC236}">
                <a16:creationId xmlns:a16="http://schemas.microsoft.com/office/drawing/2014/main" id="{3FEE57C2-9487-C34B-6BCA-503FCABEEEF8}"/>
              </a:ext>
            </a:extLst>
          </p:cNvPr>
          <p:cNvSpPr>
            <a:spLocks noChangeArrowheads="1"/>
          </p:cNvSpPr>
          <p:nvPr/>
        </p:nvSpPr>
        <p:spPr bwMode="auto">
          <a:xfrm>
            <a:off x="7938" y="-33338"/>
            <a:ext cx="9144000" cy="6858001"/>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8599" name="Text Box 7">
            <a:extLst>
              <a:ext uri="{FF2B5EF4-FFF2-40B4-BE49-F238E27FC236}">
                <a16:creationId xmlns:a16="http://schemas.microsoft.com/office/drawing/2014/main" id="{9258F66D-1977-AD2A-F588-29DFAEAB71B1}"/>
              </a:ext>
            </a:extLst>
          </p:cNvPr>
          <p:cNvSpPr txBox="1">
            <a:spLocks noChangeArrowheads="1"/>
          </p:cNvSpPr>
          <p:nvPr/>
        </p:nvSpPr>
        <p:spPr bwMode="auto">
          <a:xfrm>
            <a:off x="8045450" y="6629400"/>
            <a:ext cx="16510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900" b="1">
              <a:solidFill>
                <a:srgbClr val="FFFFFF"/>
              </a:solidFill>
              <a:ea typeface="宋体" charset="0"/>
              <a:cs typeface="宋体" charset="0"/>
            </a:endParaRPr>
          </a:p>
        </p:txBody>
      </p:sp>
      <p:sp>
        <p:nvSpPr>
          <p:cNvPr id="238605" name="Rectangle 13">
            <a:extLst>
              <a:ext uri="{FF2B5EF4-FFF2-40B4-BE49-F238E27FC236}">
                <a16:creationId xmlns:a16="http://schemas.microsoft.com/office/drawing/2014/main" id="{D8D8F435-3950-674F-3EE1-EB1B19F53784}"/>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26</a:t>
            </a:r>
          </a:p>
        </p:txBody>
      </p:sp>
      <p:sp>
        <p:nvSpPr>
          <p:cNvPr id="238606" name="Rectangle 14">
            <a:extLst>
              <a:ext uri="{FF2B5EF4-FFF2-40B4-BE49-F238E27FC236}">
                <a16:creationId xmlns:a16="http://schemas.microsoft.com/office/drawing/2014/main" id="{2D0E9AB3-AC55-C26E-C9F1-A98FD37C468B}"/>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38607" name="Text Box 15">
            <a:extLst>
              <a:ext uri="{FF2B5EF4-FFF2-40B4-BE49-F238E27FC236}">
                <a16:creationId xmlns:a16="http://schemas.microsoft.com/office/drawing/2014/main" id="{EF6F7112-163A-CAF2-FC76-4947082A9E58}"/>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38608" name="Text Box 16">
            <a:extLst>
              <a:ext uri="{FF2B5EF4-FFF2-40B4-BE49-F238E27FC236}">
                <a16:creationId xmlns:a16="http://schemas.microsoft.com/office/drawing/2014/main" id="{1E0029F8-5EBF-798E-76BA-F097C429404E}"/>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363574BB-1AF7-C1DE-7732-33EBA15753B3}"/>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9619" name="Text Box 3">
            <a:extLst>
              <a:ext uri="{FF2B5EF4-FFF2-40B4-BE49-F238E27FC236}">
                <a16:creationId xmlns:a16="http://schemas.microsoft.com/office/drawing/2014/main" id="{573FCDBE-1EDE-6C78-43BC-3F4115100E64}"/>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0659" name="Picture 4">
            <a:extLst>
              <a:ext uri="{FF2B5EF4-FFF2-40B4-BE49-F238E27FC236}">
                <a16:creationId xmlns:a16="http://schemas.microsoft.com/office/drawing/2014/main" id="{3674E75B-2DA6-32C9-E1B7-35A87C949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52475"/>
            <a:ext cx="63246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1" name="Rectangle 5">
            <a:extLst>
              <a:ext uri="{FF2B5EF4-FFF2-40B4-BE49-F238E27FC236}">
                <a16:creationId xmlns:a16="http://schemas.microsoft.com/office/drawing/2014/main" id="{F8732C61-0BB1-DED4-CA15-7C5B55538417}"/>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39623" name="Text Box 7">
            <a:extLst>
              <a:ext uri="{FF2B5EF4-FFF2-40B4-BE49-F238E27FC236}">
                <a16:creationId xmlns:a16="http://schemas.microsoft.com/office/drawing/2014/main" id="{F20AD6F3-F0A2-7F95-DC79-3DD510461A70}"/>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1100" b="1">
              <a:solidFill>
                <a:srgbClr val="FFFFFF"/>
              </a:solidFill>
              <a:ea typeface="宋体" charset="0"/>
              <a:cs typeface="宋体" charset="0"/>
            </a:endParaRPr>
          </a:p>
        </p:txBody>
      </p:sp>
      <p:sp>
        <p:nvSpPr>
          <p:cNvPr id="239629" name="Rectangle 13">
            <a:extLst>
              <a:ext uri="{FF2B5EF4-FFF2-40B4-BE49-F238E27FC236}">
                <a16:creationId xmlns:a16="http://schemas.microsoft.com/office/drawing/2014/main" id="{E27FAC77-6A21-C8D3-28F1-7339EB0B2527}"/>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27</a:t>
            </a:r>
          </a:p>
        </p:txBody>
      </p:sp>
      <p:sp>
        <p:nvSpPr>
          <p:cNvPr id="239630" name="Rectangle 14">
            <a:extLst>
              <a:ext uri="{FF2B5EF4-FFF2-40B4-BE49-F238E27FC236}">
                <a16:creationId xmlns:a16="http://schemas.microsoft.com/office/drawing/2014/main" id="{9F784028-7CEA-A55C-CACF-BECF86230A88}"/>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39631" name="Text Box 15">
            <a:extLst>
              <a:ext uri="{FF2B5EF4-FFF2-40B4-BE49-F238E27FC236}">
                <a16:creationId xmlns:a16="http://schemas.microsoft.com/office/drawing/2014/main" id="{A851BC68-B16D-FB15-70EA-9364F1C9B339}"/>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39632" name="Text Box 16">
            <a:extLst>
              <a:ext uri="{FF2B5EF4-FFF2-40B4-BE49-F238E27FC236}">
                <a16:creationId xmlns:a16="http://schemas.microsoft.com/office/drawing/2014/main" id="{68C07EBC-6EF6-9B2B-0774-1F9C08390840}"/>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1227CEF-4FD3-18C4-2CEE-5E07D01677CA}"/>
              </a:ext>
            </a:extLst>
          </p:cNvPr>
          <p:cNvSpPr>
            <a:spLocks noChangeArrowheads="1"/>
          </p:cNvSpPr>
          <p:nvPr/>
        </p:nvSpPr>
        <p:spPr bwMode="auto">
          <a:xfrm>
            <a:off x="7334250" y="173038"/>
            <a:ext cx="184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p>
            <a:pPr eaLnBrk="0" hangingPunct="0">
              <a:defRPr/>
            </a:pPr>
            <a:endParaRPr lang="zh-CN" altLang="en-US" sz="1600">
              <a:latin typeface="Comic Sans MS" charset="0"/>
              <a:ea typeface="宋体" charset="0"/>
              <a:cs typeface="宋体" charset="0"/>
            </a:endParaRPr>
          </a:p>
        </p:txBody>
      </p:sp>
      <p:sp>
        <p:nvSpPr>
          <p:cNvPr id="3075" name="Text Box 3">
            <a:extLst>
              <a:ext uri="{FF2B5EF4-FFF2-40B4-BE49-F238E27FC236}">
                <a16:creationId xmlns:a16="http://schemas.microsoft.com/office/drawing/2014/main" id="{6A4F737F-97FB-639C-DDD0-14B7F22C91E0}"/>
              </a:ext>
            </a:extLst>
          </p:cNvPr>
          <p:cNvSpPr txBox="1">
            <a:spLocks noChangeArrowheads="1"/>
          </p:cNvSpPr>
          <p:nvPr/>
        </p:nvSpPr>
        <p:spPr bwMode="auto">
          <a:xfrm>
            <a:off x="8726488" y="106363"/>
            <a:ext cx="2603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eaLnBrk="0" hangingPunct="0">
              <a:spcBef>
                <a:spcPct val="50000"/>
              </a:spcBef>
              <a:defRPr/>
            </a:pPr>
            <a:r>
              <a:rPr lang="zh-CN" altLang="en-US" sz="2000">
                <a:solidFill>
                  <a:srgbClr val="FFA27C"/>
                </a:solidFill>
                <a:latin typeface="Comic Sans MS" charset="0"/>
                <a:ea typeface="宋体" charset="0"/>
                <a:cs typeface="宋体" charset="0"/>
              </a:rPr>
              <a:t> </a:t>
            </a:r>
          </a:p>
        </p:txBody>
      </p:sp>
      <p:sp>
        <p:nvSpPr>
          <p:cNvPr id="3076" name="Text Box 4">
            <a:extLst>
              <a:ext uri="{FF2B5EF4-FFF2-40B4-BE49-F238E27FC236}">
                <a16:creationId xmlns:a16="http://schemas.microsoft.com/office/drawing/2014/main" id="{8F90CD85-DEC5-E1CF-1933-96DEB5CF3A17}"/>
              </a:ext>
            </a:extLst>
          </p:cNvPr>
          <p:cNvSpPr txBox="1">
            <a:spLocks noChangeArrowheads="1"/>
          </p:cNvSpPr>
          <p:nvPr/>
        </p:nvSpPr>
        <p:spPr bwMode="auto">
          <a:xfrm>
            <a:off x="311150" y="962025"/>
            <a:ext cx="8348663" cy="4425950"/>
          </a:xfrm>
          <a:prstGeom prst="rect">
            <a:avLst/>
          </a:prstGeom>
          <a:noFill/>
          <a:ln>
            <a:noFill/>
          </a:ln>
          <a:effectLst>
            <a:outerShdw blurRad="63500" dist="81320" dir="308041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9500" b="1" dirty="0">
                <a:solidFill>
                  <a:schemeClr val="bg1"/>
                </a:solidFill>
                <a:ea typeface="宋体" panose="02010600030101010101" pitchFamily="2" charset="-122"/>
              </a:rPr>
              <a:t>现在最大</a:t>
            </a:r>
            <a:br>
              <a:rPr lang="en-US" altLang="zh-CN" sz="9500" b="1" dirty="0">
                <a:solidFill>
                  <a:schemeClr val="bg1"/>
                </a:solidFill>
                <a:ea typeface="宋体" panose="02010600030101010101" pitchFamily="2" charset="-122"/>
              </a:rPr>
            </a:br>
            <a:r>
              <a:rPr lang="zh-CN" altLang="en-US" sz="9500" b="1" dirty="0">
                <a:solidFill>
                  <a:schemeClr val="bg1"/>
                </a:solidFill>
                <a:ea typeface="宋体" panose="02010600030101010101" pitchFamily="2" charset="-122"/>
              </a:rPr>
              <a:t>问题来了</a:t>
            </a:r>
            <a:r>
              <a:rPr lang="en-US" altLang="zh-CN" sz="9500" b="1" dirty="0">
                <a:solidFill>
                  <a:schemeClr val="bg1"/>
                </a:solidFill>
                <a:ea typeface="宋体" panose="02010600030101010101" pitchFamily="2" charset="-122"/>
              </a:rPr>
              <a:t>…            </a:t>
            </a:r>
            <a:r>
              <a:rPr lang="zh-CN" altLang="en-US" sz="9500" b="1" dirty="0">
                <a:solidFill>
                  <a:schemeClr val="bg1"/>
                </a:solidFill>
                <a:ea typeface="宋体" panose="02010600030101010101" pitchFamily="2" charset="-122"/>
              </a:rPr>
              <a:t>那又如何呢！</a:t>
            </a:r>
            <a:endParaRPr lang="en-US" altLang="zh-CN" sz="9500" b="1" dirty="0">
              <a:solidFill>
                <a:schemeClr val="bg1"/>
              </a:solidFill>
              <a:ea typeface="宋体" panose="02010600030101010101" pitchFamily="2" charset="-122"/>
            </a:endParaRPr>
          </a:p>
        </p:txBody>
      </p:sp>
      <p:sp>
        <p:nvSpPr>
          <p:cNvPr id="3078" name="Text Box 6">
            <a:extLst>
              <a:ext uri="{FF2B5EF4-FFF2-40B4-BE49-F238E27FC236}">
                <a16:creationId xmlns:a16="http://schemas.microsoft.com/office/drawing/2014/main" id="{145AD029-7DDC-5DF6-79C1-7824DAD349DA}"/>
              </a:ext>
            </a:extLst>
          </p:cNvPr>
          <p:cNvSpPr txBox="1">
            <a:spLocks noChangeArrowheads="1"/>
          </p:cNvSpPr>
          <p:nvPr/>
        </p:nvSpPr>
        <p:spPr bwMode="auto">
          <a:xfrm>
            <a:off x="8562975" y="6399213"/>
            <a:ext cx="2635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a:solidFill>
                  <a:schemeClr val="bg1"/>
                </a:solidFill>
                <a:latin typeface="Comic Sans MS" charset="0"/>
                <a:ea typeface="宋体" charset="0"/>
                <a:cs typeface="宋体" charset="0"/>
              </a:rPr>
              <a:t>1</a:t>
            </a:r>
          </a:p>
        </p:txBody>
      </p:sp>
      <p:sp>
        <p:nvSpPr>
          <p:cNvPr id="3079" name="Rectangle 7">
            <a:extLst>
              <a:ext uri="{FF2B5EF4-FFF2-40B4-BE49-F238E27FC236}">
                <a16:creationId xmlns:a16="http://schemas.microsoft.com/office/drawing/2014/main" id="{2A20BFE6-F49A-CE54-BE15-9D5D6344F9ED}"/>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lt">
                                    <p:tmPct val="100000"/>
                                  </p:iterate>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up)">
                                      <p:cBhvr>
                                        <p:cTn id="7" dur="75"/>
                                        <p:tgtEl>
                                          <p:spTgt spid="30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C0217CA-AFD6-DCB9-9616-0F1A735D1B70}"/>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0643" name="Text Box 3">
            <a:extLst>
              <a:ext uri="{FF2B5EF4-FFF2-40B4-BE49-F238E27FC236}">
                <a16:creationId xmlns:a16="http://schemas.microsoft.com/office/drawing/2014/main" id="{637E0457-7289-79E9-D214-E2389F92DB40}"/>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1683" name="Picture 4">
            <a:extLst>
              <a:ext uri="{FF2B5EF4-FFF2-40B4-BE49-F238E27FC236}">
                <a16:creationId xmlns:a16="http://schemas.microsoft.com/office/drawing/2014/main" id="{F5CF216D-75EC-3914-075A-AFB096D85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35050"/>
            <a:ext cx="5638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Rectangle 5">
            <a:extLst>
              <a:ext uri="{FF2B5EF4-FFF2-40B4-BE49-F238E27FC236}">
                <a16:creationId xmlns:a16="http://schemas.microsoft.com/office/drawing/2014/main" id="{DCC8687E-1AFA-C6FA-A3BA-09325B8C6D9E}"/>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0647" name="Text Box 7">
            <a:extLst>
              <a:ext uri="{FF2B5EF4-FFF2-40B4-BE49-F238E27FC236}">
                <a16:creationId xmlns:a16="http://schemas.microsoft.com/office/drawing/2014/main" id="{5A872C63-89F7-B7EA-0DD2-8B444E10011C}"/>
              </a:ext>
            </a:extLst>
          </p:cNvPr>
          <p:cNvSpPr txBox="1">
            <a:spLocks noChangeArrowheads="1"/>
          </p:cNvSpPr>
          <p:nvPr/>
        </p:nvSpPr>
        <p:spPr bwMode="auto">
          <a:xfrm>
            <a:off x="8634413" y="6380163"/>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1100" b="1">
              <a:solidFill>
                <a:srgbClr val="FFFFFF"/>
              </a:solidFill>
              <a:ea typeface="宋体" charset="0"/>
              <a:cs typeface="宋体" charset="0"/>
            </a:endParaRPr>
          </a:p>
        </p:txBody>
      </p:sp>
      <p:sp>
        <p:nvSpPr>
          <p:cNvPr id="240653" name="Rectangle 13">
            <a:extLst>
              <a:ext uri="{FF2B5EF4-FFF2-40B4-BE49-F238E27FC236}">
                <a16:creationId xmlns:a16="http://schemas.microsoft.com/office/drawing/2014/main" id="{3C2CFD6B-3351-EA7C-9461-D7EA933C1F13}"/>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28</a:t>
            </a:r>
          </a:p>
        </p:txBody>
      </p:sp>
      <p:sp>
        <p:nvSpPr>
          <p:cNvPr id="240654" name="Rectangle 14">
            <a:extLst>
              <a:ext uri="{FF2B5EF4-FFF2-40B4-BE49-F238E27FC236}">
                <a16:creationId xmlns:a16="http://schemas.microsoft.com/office/drawing/2014/main" id="{1BA934F4-32A4-9060-1C98-D10A8BD8F954}"/>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0655" name="Text Box 15">
            <a:extLst>
              <a:ext uri="{FF2B5EF4-FFF2-40B4-BE49-F238E27FC236}">
                <a16:creationId xmlns:a16="http://schemas.microsoft.com/office/drawing/2014/main" id="{F4F269D6-CC7A-8889-8390-638DBE97AC40}"/>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0656" name="Text Box 16">
            <a:extLst>
              <a:ext uri="{FF2B5EF4-FFF2-40B4-BE49-F238E27FC236}">
                <a16:creationId xmlns:a16="http://schemas.microsoft.com/office/drawing/2014/main" id="{0B207E34-9EC5-8C27-94BA-106EA96E6765}"/>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C94CDE6E-4310-4D9A-C52E-CF7CA1FA65BF}"/>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1667" name="Text Box 3">
            <a:extLst>
              <a:ext uri="{FF2B5EF4-FFF2-40B4-BE49-F238E27FC236}">
                <a16:creationId xmlns:a16="http://schemas.microsoft.com/office/drawing/2014/main" id="{D9FB2EDA-2565-072F-2B2A-EAEFF0B556EB}"/>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2707" name="Picture 4">
            <a:extLst>
              <a:ext uri="{FF2B5EF4-FFF2-40B4-BE49-F238E27FC236}">
                <a16:creationId xmlns:a16="http://schemas.microsoft.com/office/drawing/2014/main" id="{30FFE427-B6C4-7C06-B2A6-1B5A68D20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92250"/>
            <a:ext cx="4572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Rectangle 5">
            <a:extLst>
              <a:ext uri="{FF2B5EF4-FFF2-40B4-BE49-F238E27FC236}">
                <a16:creationId xmlns:a16="http://schemas.microsoft.com/office/drawing/2014/main" id="{941A1A41-D513-487C-5FA6-2EC366928BB5}"/>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1676" name="Rectangle 12">
            <a:extLst>
              <a:ext uri="{FF2B5EF4-FFF2-40B4-BE49-F238E27FC236}">
                <a16:creationId xmlns:a16="http://schemas.microsoft.com/office/drawing/2014/main" id="{82411124-05C6-3D92-508C-FFCFDA4DAB8F}"/>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29</a:t>
            </a:r>
          </a:p>
        </p:txBody>
      </p:sp>
      <p:sp>
        <p:nvSpPr>
          <p:cNvPr id="241677" name="Rectangle 13">
            <a:extLst>
              <a:ext uri="{FF2B5EF4-FFF2-40B4-BE49-F238E27FC236}">
                <a16:creationId xmlns:a16="http://schemas.microsoft.com/office/drawing/2014/main" id="{E0A5414E-4646-8BC2-A71E-9C945083DA5C}"/>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1678" name="Text Box 14">
            <a:extLst>
              <a:ext uri="{FF2B5EF4-FFF2-40B4-BE49-F238E27FC236}">
                <a16:creationId xmlns:a16="http://schemas.microsoft.com/office/drawing/2014/main" id="{D11775E0-3E38-1BD1-494F-D6B17A89C91F}"/>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1679" name="Text Box 15">
            <a:extLst>
              <a:ext uri="{FF2B5EF4-FFF2-40B4-BE49-F238E27FC236}">
                <a16:creationId xmlns:a16="http://schemas.microsoft.com/office/drawing/2014/main" id="{3EBD12B3-EE47-8E71-8C4A-9CF6AB8F4EC7}"/>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DD169BCF-236F-DCED-B2E8-E0629492FD53}"/>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2691" name="Text Box 3">
            <a:extLst>
              <a:ext uri="{FF2B5EF4-FFF2-40B4-BE49-F238E27FC236}">
                <a16:creationId xmlns:a16="http://schemas.microsoft.com/office/drawing/2014/main" id="{49C35938-860C-B3AE-9105-B9B19FE66C80}"/>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3731" name="Picture 4">
            <a:extLst>
              <a:ext uri="{FF2B5EF4-FFF2-40B4-BE49-F238E27FC236}">
                <a16:creationId xmlns:a16="http://schemas.microsoft.com/office/drawing/2014/main" id="{F2D7BE4F-0CA7-E9CD-7FAB-55FDDD0C9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39913"/>
            <a:ext cx="38100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Rectangle 5">
            <a:extLst>
              <a:ext uri="{FF2B5EF4-FFF2-40B4-BE49-F238E27FC236}">
                <a16:creationId xmlns:a16="http://schemas.microsoft.com/office/drawing/2014/main" id="{D33AFB13-965C-9A71-B612-73FE374A04A4}"/>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2700" name="Rectangle 12">
            <a:extLst>
              <a:ext uri="{FF2B5EF4-FFF2-40B4-BE49-F238E27FC236}">
                <a16:creationId xmlns:a16="http://schemas.microsoft.com/office/drawing/2014/main" id="{DF34A804-A0B9-F6DB-D1C8-FA4BC67E670C}"/>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30</a:t>
            </a:r>
          </a:p>
        </p:txBody>
      </p:sp>
      <p:sp>
        <p:nvSpPr>
          <p:cNvPr id="242701" name="Rectangle 13">
            <a:extLst>
              <a:ext uri="{FF2B5EF4-FFF2-40B4-BE49-F238E27FC236}">
                <a16:creationId xmlns:a16="http://schemas.microsoft.com/office/drawing/2014/main" id="{DB0A5787-806E-5E05-27D1-FF414D900882}"/>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2702" name="Text Box 14">
            <a:extLst>
              <a:ext uri="{FF2B5EF4-FFF2-40B4-BE49-F238E27FC236}">
                <a16:creationId xmlns:a16="http://schemas.microsoft.com/office/drawing/2014/main" id="{EDE631D6-34C0-E25F-A535-E502A9613770}"/>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2703" name="Text Box 15">
            <a:extLst>
              <a:ext uri="{FF2B5EF4-FFF2-40B4-BE49-F238E27FC236}">
                <a16:creationId xmlns:a16="http://schemas.microsoft.com/office/drawing/2014/main" id="{2C15AE7C-8A41-78CE-798D-7F65FE7D4A9E}"/>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ADDCC6A7-FD8D-A53B-1BFE-970191C881C5}"/>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3715" name="Text Box 3">
            <a:extLst>
              <a:ext uri="{FF2B5EF4-FFF2-40B4-BE49-F238E27FC236}">
                <a16:creationId xmlns:a16="http://schemas.microsoft.com/office/drawing/2014/main" id="{AB4DB850-C46B-9F5B-992D-BD92A9E10FCB}"/>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4755" name="Picture 4">
            <a:extLst>
              <a:ext uri="{FF2B5EF4-FFF2-40B4-BE49-F238E27FC236}">
                <a16:creationId xmlns:a16="http://schemas.microsoft.com/office/drawing/2014/main" id="{2DD0B8A8-B5AE-E30A-A7C6-FD0966920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66938"/>
            <a:ext cx="28956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7" name="Rectangle 5">
            <a:extLst>
              <a:ext uri="{FF2B5EF4-FFF2-40B4-BE49-F238E27FC236}">
                <a16:creationId xmlns:a16="http://schemas.microsoft.com/office/drawing/2014/main" id="{B9DCE2A1-3152-6B3D-732D-CEDBD6EE075D}"/>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3724" name="Rectangle 12">
            <a:extLst>
              <a:ext uri="{FF2B5EF4-FFF2-40B4-BE49-F238E27FC236}">
                <a16:creationId xmlns:a16="http://schemas.microsoft.com/office/drawing/2014/main" id="{4EB2AD7A-20D0-B004-7912-CFABE1FEDCBF}"/>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31</a:t>
            </a:r>
          </a:p>
        </p:txBody>
      </p:sp>
      <p:sp>
        <p:nvSpPr>
          <p:cNvPr id="243725" name="Rectangle 13">
            <a:extLst>
              <a:ext uri="{FF2B5EF4-FFF2-40B4-BE49-F238E27FC236}">
                <a16:creationId xmlns:a16="http://schemas.microsoft.com/office/drawing/2014/main" id="{28B63197-F77B-94F4-9A63-E661AB0E0CC1}"/>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3726" name="Text Box 14">
            <a:extLst>
              <a:ext uri="{FF2B5EF4-FFF2-40B4-BE49-F238E27FC236}">
                <a16:creationId xmlns:a16="http://schemas.microsoft.com/office/drawing/2014/main" id="{7F2D472D-2E12-A767-9E4D-C6CA738F391E}"/>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3727" name="Text Box 15">
            <a:extLst>
              <a:ext uri="{FF2B5EF4-FFF2-40B4-BE49-F238E27FC236}">
                <a16:creationId xmlns:a16="http://schemas.microsoft.com/office/drawing/2014/main" id="{B42C41A4-B049-D2C5-5E38-EE7860308CFD}"/>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60AC8818-7EB0-85C2-E640-CD374ADCD902}"/>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4739" name="Text Box 3">
            <a:extLst>
              <a:ext uri="{FF2B5EF4-FFF2-40B4-BE49-F238E27FC236}">
                <a16:creationId xmlns:a16="http://schemas.microsoft.com/office/drawing/2014/main" id="{31BBCEBB-F204-4C4A-3D75-D3AAAEAA8877}"/>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5779" name="Picture 4">
            <a:extLst>
              <a:ext uri="{FF2B5EF4-FFF2-40B4-BE49-F238E27FC236}">
                <a16:creationId xmlns:a16="http://schemas.microsoft.com/office/drawing/2014/main" id="{16F4DB72-EE6D-F1E2-7482-FF639653F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5146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1" name="Rectangle 5">
            <a:extLst>
              <a:ext uri="{FF2B5EF4-FFF2-40B4-BE49-F238E27FC236}">
                <a16:creationId xmlns:a16="http://schemas.microsoft.com/office/drawing/2014/main" id="{308DB8BD-FB3B-8597-68F8-D188852739B8}"/>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4748" name="Rectangle 12">
            <a:extLst>
              <a:ext uri="{FF2B5EF4-FFF2-40B4-BE49-F238E27FC236}">
                <a16:creationId xmlns:a16="http://schemas.microsoft.com/office/drawing/2014/main" id="{976030C8-04CA-8CC2-26B7-B5A2E5436B00}"/>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32</a:t>
            </a:r>
          </a:p>
        </p:txBody>
      </p:sp>
      <p:sp>
        <p:nvSpPr>
          <p:cNvPr id="244749" name="Rectangle 13">
            <a:extLst>
              <a:ext uri="{FF2B5EF4-FFF2-40B4-BE49-F238E27FC236}">
                <a16:creationId xmlns:a16="http://schemas.microsoft.com/office/drawing/2014/main" id="{7FA37222-EC53-2F64-29DA-5013BEBB3965}"/>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4750" name="Text Box 14">
            <a:extLst>
              <a:ext uri="{FF2B5EF4-FFF2-40B4-BE49-F238E27FC236}">
                <a16:creationId xmlns:a16="http://schemas.microsoft.com/office/drawing/2014/main" id="{434F9055-85FC-6891-48AB-789360F54FA4}"/>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4751" name="Text Box 15">
            <a:extLst>
              <a:ext uri="{FF2B5EF4-FFF2-40B4-BE49-F238E27FC236}">
                <a16:creationId xmlns:a16="http://schemas.microsoft.com/office/drawing/2014/main" id="{D58899FB-778B-75BC-4E03-6F2F58B9432B}"/>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FBD7C885-1B98-D9BB-E497-B8185E06B856}"/>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5763" name="Text Box 3">
            <a:extLst>
              <a:ext uri="{FF2B5EF4-FFF2-40B4-BE49-F238E27FC236}">
                <a16:creationId xmlns:a16="http://schemas.microsoft.com/office/drawing/2014/main" id="{56B81D51-8A36-C6D2-879C-EB6CBFF110EE}"/>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6803" name="Picture 4">
            <a:extLst>
              <a:ext uri="{FF2B5EF4-FFF2-40B4-BE49-F238E27FC236}">
                <a16:creationId xmlns:a16="http://schemas.microsoft.com/office/drawing/2014/main" id="{8CEB7A27-461B-828A-57C7-F91AC0D2A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797175"/>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Rectangle 5">
            <a:extLst>
              <a:ext uri="{FF2B5EF4-FFF2-40B4-BE49-F238E27FC236}">
                <a16:creationId xmlns:a16="http://schemas.microsoft.com/office/drawing/2014/main" id="{5E5E0B90-1228-6E5A-6DD1-40314C5E5D37}"/>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5767" name="Text Box 7">
            <a:extLst>
              <a:ext uri="{FF2B5EF4-FFF2-40B4-BE49-F238E27FC236}">
                <a16:creationId xmlns:a16="http://schemas.microsoft.com/office/drawing/2014/main" id="{6ADB74DA-9C66-3D29-7AA1-3CB2690F8DA5}"/>
              </a:ext>
            </a:extLst>
          </p:cNvPr>
          <p:cNvSpPr txBox="1">
            <a:spLocks noChangeArrowheads="1"/>
          </p:cNvSpPr>
          <p:nvPr/>
        </p:nvSpPr>
        <p:spPr bwMode="auto">
          <a:xfrm>
            <a:off x="8045450" y="6629400"/>
            <a:ext cx="16510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900" b="1">
              <a:solidFill>
                <a:srgbClr val="FFFFFF"/>
              </a:solidFill>
              <a:ea typeface="宋体" charset="0"/>
              <a:cs typeface="宋体" charset="0"/>
            </a:endParaRPr>
          </a:p>
        </p:txBody>
      </p:sp>
      <p:sp>
        <p:nvSpPr>
          <p:cNvPr id="245773" name="Rectangle 13">
            <a:extLst>
              <a:ext uri="{FF2B5EF4-FFF2-40B4-BE49-F238E27FC236}">
                <a16:creationId xmlns:a16="http://schemas.microsoft.com/office/drawing/2014/main" id="{5DA46F2A-6A45-2972-4C86-2CB6FADB1985}"/>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33</a:t>
            </a:r>
          </a:p>
        </p:txBody>
      </p:sp>
      <p:sp>
        <p:nvSpPr>
          <p:cNvPr id="245774" name="Rectangle 14">
            <a:extLst>
              <a:ext uri="{FF2B5EF4-FFF2-40B4-BE49-F238E27FC236}">
                <a16:creationId xmlns:a16="http://schemas.microsoft.com/office/drawing/2014/main" id="{AF515DAF-AE08-8F28-53D2-19C64A008545}"/>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5775" name="Text Box 15">
            <a:extLst>
              <a:ext uri="{FF2B5EF4-FFF2-40B4-BE49-F238E27FC236}">
                <a16:creationId xmlns:a16="http://schemas.microsoft.com/office/drawing/2014/main" id="{12FCD540-5277-DEE8-12D2-EA8E99A35CB1}"/>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5776" name="Text Box 16">
            <a:extLst>
              <a:ext uri="{FF2B5EF4-FFF2-40B4-BE49-F238E27FC236}">
                <a16:creationId xmlns:a16="http://schemas.microsoft.com/office/drawing/2014/main" id="{0061BD41-A1E3-1077-78CA-C1EC6C7F8CC3}"/>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A86BE293-D1EA-5930-95E1-8DB81A2C8946}"/>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6787" name="Text Box 3">
            <a:extLst>
              <a:ext uri="{FF2B5EF4-FFF2-40B4-BE49-F238E27FC236}">
                <a16:creationId xmlns:a16="http://schemas.microsoft.com/office/drawing/2014/main" id="{60DA5504-12B2-9B2F-F09E-B0B8E6A73F4E}"/>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7827" name="Picture 4">
            <a:extLst>
              <a:ext uri="{FF2B5EF4-FFF2-40B4-BE49-F238E27FC236}">
                <a16:creationId xmlns:a16="http://schemas.microsoft.com/office/drawing/2014/main" id="{0070A929-A80C-434E-B66D-1053445CE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46425"/>
            <a:ext cx="685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9" name="Rectangle 5">
            <a:extLst>
              <a:ext uri="{FF2B5EF4-FFF2-40B4-BE49-F238E27FC236}">
                <a16:creationId xmlns:a16="http://schemas.microsoft.com/office/drawing/2014/main" id="{CF05E934-A70F-7C6E-57DC-14E01429B05C}"/>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6791" name="Text Box 7">
            <a:extLst>
              <a:ext uri="{FF2B5EF4-FFF2-40B4-BE49-F238E27FC236}">
                <a16:creationId xmlns:a16="http://schemas.microsoft.com/office/drawing/2014/main" id="{2EBD4BE0-D1BC-90F4-AE32-B36568FF1292}"/>
              </a:ext>
            </a:extLst>
          </p:cNvPr>
          <p:cNvSpPr txBox="1">
            <a:spLocks noChangeArrowheads="1"/>
          </p:cNvSpPr>
          <p:nvPr/>
        </p:nvSpPr>
        <p:spPr bwMode="auto">
          <a:xfrm>
            <a:off x="8045450" y="6629400"/>
            <a:ext cx="165100"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900" b="1">
              <a:solidFill>
                <a:srgbClr val="FFFFFF"/>
              </a:solidFill>
              <a:ea typeface="宋体" charset="0"/>
              <a:cs typeface="宋体" charset="0"/>
            </a:endParaRPr>
          </a:p>
        </p:txBody>
      </p:sp>
      <p:sp>
        <p:nvSpPr>
          <p:cNvPr id="246797" name="Rectangle 13">
            <a:extLst>
              <a:ext uri="{FF2B5EF4-FFF2-40B4-BE49-F238E27FC236}">
                <a16:creationId xmlns:a16="http://schemas.microsoft.com/office/drawing/2014/main" id="{3C52827F-70D8-949A-91F9-1384166FB76D}"/>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34</a:t>
            </a:r>
          </a:p>
        </p:txBody>
      </p:sp>
      <p:sp>
        <p:nvSpPr>
          <p:cNvPr id="246798" name="Rectangle 14">
            <a:extLst>
              <a:ext uri="{FF2B5EF4-FFF2-40B4-BE49-F238E27FC236}">
                <a16:creationId xmlns:a16="http://schemas.microsoft.com/office/drawing/2014/main" id="{C6EEDCCF-673B-5AFA-1E21-913A8BA65264}"/>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6799" name="Text Box 15">
            <a:extLst>
              <a:ext uri="{FF2B5EF4-FFF2-40B4-BE49-F238E27FC236}">
                <a16:creationId xmlns:a16="http://schemas.microsoft.com/office/drawing/2014/main" id="{B790B5F5-D675-312C-19AD-95FBD49BFF19}"/>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6800" name="Text Box 16">
            <a:extLst>
              <a:ext uri="{FF2B5EF4-FFF2-40B4-BE49-F238E27FC236}">
                <a16:creationId xmlns:a16="http://schemas.microsoft.com/office/drawing/2014/main" id="{A33DDFE8-7883-D163-4C58-9AD1CD285E8D}"/>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C94A57E9-725B-127A-E424-9F7D6C187689}"/>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7811" name="Text Box 3">
            <a:extLst>
              <a:ext uri="{FF2B5EF4-FFF2-40B4-BE49-F238E27FC236}">
                <a16:creationId xmlns:a16="http://schemas.microsoft.com/office/drawing/2014/main" id="{99D0D2FA-474D-8195-D48A-298E0FD618EA}"/>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8851" name="Picture 4">
            <a:extLst>
              <a:ext uri="{FF2B5EF4-FFF2-40B4-BE49-F238E27FC236}">
                <a16:creationId xmlns:a16="http://schemas.microsoft.com/office/drawing/2014/main" id="{F2A4E697-10A9-CEF9-E2F1-A7B5EB1AA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321050"/>
            <a:ext cx="304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9" name="Rectangle 11">
            <a:extLst>
              <a:ext uri="{FF2B5EF4-FFF2-40B4-BE49-F238E27FC236}">
                <a16:creationId xmlns:a16="http://schemas.microsoft.com/office/drawing/2014/main" id="{01B44326-EC5C-65B3-6D29-3B56EE4313CC}"/>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35</a:t>
            </a:r>
          </a:p>
        </p:txBody>
      </p:sp>
      <p:sp>
        <p:nvSpPr>
          <p:cNvPr id="247820" name="Rectangle 12">
            <a:extLst>
              <a:ext uri="{FF2B5EF4-FFF2-40B4-BE49-F238E27FC236}">
                <a16:creationId xmlns:a16="http://schemas.microsoft.com/office/drawing/2014/main" id="{282F19DC-25C1-B430-243E-BB1C5DF34823}"/>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7821" name="Text Box 13">
            <a:extLst>
              <a:ext uri="{FF2B5EF4-FFF2-40B4-BE49-F238E27FC236}">
                <a16:creationId xmlns:a16="http://schemas.microsoft.com/office/drawing/2014/main" id="{983E7B2B-33BC-839F-97D8-F8331901C243}"/>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7822" name="Text Box 14">
            <a:extLst>
              <a:ext uri="{FF2B5EF4-FFF2-40B4-BE49-F238E27FC236}">
                <a16:creationId xmlns:a16="http://schemas.microsoft.com/office/drawing/2014/main" id="{7342FC29-8DD3-2B70-49A6-803BD8CA0D4B}"/>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就要常作准备，以温柔、敬畏的心回答各人。</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advClick="0" advTm="1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3B16A79D-31AA-43D0-EA71-0440ECADB36B}"/>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8835" name="Text Box 3">
            <a:extLst>
              <a:ext uri="{FF2B5EF4-FFF2-40B4-BE49-F238E27FC236}">
                <a16:creationId xmlns:a16="http://schemas.microsoft.com/office/drawing/2014/main" id="{CE5575A8-ABCB-2F30-0B0C-9A84A82A3EA1}"/>
              </a:ext>
            </a:extLst>
          </p:cNvPr>
          <p:cNvSpPr txBox="1">
            <a:spLocks noChangeArrowheads="1"/>
          </p:cNvSpPr>
          <p:nvPr/>
        </p:nvSpPr>
        <p:spPr bwMode="auto">
          <a:xfrm>
            <a:off x="3124200" y="1447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eaLnBrk="0" hangingPunct="0">
              <a:spcBef>
                <a:spcPct val="50000"/>
              </a:spcBef>
              <a:defRPr/>
            </a:pPr>
            <a:endParaRPr lang="zh-CN" altLang="en-US">
              <a:latin typeface="Times" charset="0"/>
              <a:ea typeface="宋体" charset="0"/>
              <a:cs typeface="宋体" charset="0"/>
            </a:endParaRPr>
          </a:p>
        </p:txBody>
      </p:sp>
      <p:pic>
        <p:nvPicPr>
          <p:cNvPr id="79875" name="Picture 4">
            <a:extLst>
              <a:ext uri="{FF2B5EF4-FFF2-40B4-BE49-F238E27FC236}">
                <a16:creationId xmlns:a16="http://schemas.microsoft.com/office/drawing/2014/main" id="{2261E07F-9032-14CA-3070-587D0E3BC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75025"/>
            <a:ext cx="15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Rectangle 5">
            <a:extLst>
              <a:ext uri="{FF2B5EF4-FFF2-40B4-BE49-F238E27FC236}">
                <a16:creationId xmlns:a16="http://schemas.microsoft.com/office/drawing/2014/main" id="{F78E9218-8606-C242-488F-72934D9DAD39}"/>
              </a:ext>
            </a:extLst>
          </p:cNvPr>
          <p:cNvSpPr>
            <a:spLocks noChangeArrowheads="1"/>
          </p:cNvSpPr>
          <p:nvPr/>
        </p:nvSpPr>
        <p:spPr bwMode="auto">
          <a:xfrm>
            <a:off x="7938"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48844" name="Rectangle 12">
            <a:extLst>
              <a:ext uri="{FF2B5EF4-FFF2-40B4-BE49-F238E27FC236}">
                <a16:creationId xmlns:a16="http://schemas.microsoft.com/office/drawing/2014/main" id="{7032C065-D0D7-E114-D47D-B71E235B5383}"/>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36</a:t>
            </a:r>
          </a:p>
        </p:txBody>
      </p:sp>
      <p:sp>
        <p:nvSpPr>
          <p:cNvPr id="248845" name="Rectangle 13">
            <a:extLst>
              <a:ext uri="{FF2B5EF4-FFF2-40B4-BE49-F238E27FC236}">
                <a16:creationId xmlns:a16="http://schemas.microsoft.com/office/drawing/2014/main" id="{3AE5279F-5B17-1289-7BF3-247D6747936B}"/>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248846" name="Text Box 14">
            <a:extLst>
              <a:ext uri="{FF2B5EF4-FFF2-40B4-BE49-F238E27FC236}">
                <a16:creationId xmlns:a16="http://schemas.microsoft.com/office/drawing/2014/main" id="{74B1233D-26AD-F1B3-E736-89791A2EC5AE}"/>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
        <p:nvSpPr>
          <p:cNvPr id="248847" name="Text Box 15">
            <a:extLst>
              <a:ext uri="{FF2B5EF4-FFF2-40B4-BE49-F238E27FC236}">
                <a16:creationId xmlns:a16="http://schemas.microsoft.com/office/drawing/2014/main" id="{E7436EF5-D3AB-BB67-2E7F-2D9162DCE611}"/>
              </a:ext>
            </a:extLst>
          </p:cNvPr>
          <p:cNvSpPr txBox="1">
            <a:spLocks noChangeArrowheads="1"/>
          </p:cNvSpPr>
          <p:nvPr/>
        </p:nvSpPr>
        <p:spPr bwMode="auto">
          <a:xfrm>
            <a:off x="1474788" y="1038225"/>
            <a:ext cx="6273800" cy="4849813"/>
          </a:xfrm>
          <a:prstGeom prst="rect">
            <a:avLst/>
          </a:prstGeom>
          <a:noFill/>
          <a:ln>
            <a:noFill/>
          </a:ln>
          <a:effectLst>
            <a:outerShdw blurRad="63500" dist="81320" dir="3080412"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彼得前书 </a:t>
            </a:r>
            <a:r>
              <a:rPr lang="en-US" altLang="zh-CN" sz="4400" b="1">
                <a:solidFill>
                  <a:srgbClr val="FFEA18"/>
                </a:solidFill>
                <a:latin typeface="Comic Sans MS" panose="030F0902030302020204" pitchFamily="66" charset="0"/>
                <a:ea typeface="宋体" panose="02010600030101010101" pitchFamily="2" charset="-122"/>
              </a:rPr>
              <a:t>3:15</a:t>
            </a:r>
            <a:r>
              <a:rPr lang="en-US" altLang="zh-CN" sz="4800" b="1">
                <a:solidFill>
                  <a:srgbClr val="FFEA18"/>
                </a:solidFill>
                <a:latin typeface="Comic Sans MS" panose="030F0902030302020204" pitchFamily="66" charset="0"/>
                <a:ea typeface="宋体" panose="02010600030101010101" pitchFamily="2" charset="-122"/>
              </a:rPr>
              <a:t> </a:t>
            </a:r>
            <a:r>
              <a:rPr lang="zh-CN" altLang="en-US" sz="2800" b="1">
                <a:solidFill>
                  <a:srgbClr val="FFEA18"/>
                </a:solidFill>
                <a:latin typeface="Comic Sans MS" panose="030F0902030302020204" pitchFamily="66" charset="0"/>
                <a:ea typeface="宋体" panose="02010600030101010101" pitchFamily="2" charset="-122"/>
              </a:rPr>
              <a:t>（</a:t>
            </a:r>
            <a:r>
              <a:rPr lang="zh-CN" altLang="en-US" sz="2800" b="1">
                <a:solidFill>
                  <a:srgbClr val="FFEA18"/>
                </a:solidFill>
                <a:ea typeface="宋体" panose="02010600030101010101" pitchFamily="2" charset="-122"/>
              </a:rPr>
              <a:t>和合本）</a:t>
            </a:r>
            <a:r>
              <a:rPr lang="en-US" altLang="zh-CN" sz="2800">
                <a:ea typeface="宋体" panose="02010600030101010101" pitchFamily="2" charset="-122"/>
              </a:rPr>
              <a:t> </a:t>
            </a:r>
            <a:endParaRPr lang="en-US" altLang="zh-CN" sz="2800" b="1">
              <a:solidFill>
                <a:srgbClr val="FFEA18"/>
              </a:solidFill>
              <a:latin typeface="Comic Sans MS" panose="030F0902030302020204" pitchFamily="66" charset="0"/>
              <a:ea typeface="宋体" panose="02010600030101010101" pitchFamily="2" charset="-122"/>
            </a:endParaRPr>
          </a:p>
          <a:p>
            <a:pPr algn="ctr">
              <a:spcBef>
                <a:spcPct val="50000"/>
              </a:spcBef>
            </a:pPr>
            <a:r>
              <a:rPr lang="zh-CN" altLang="en-US" sz="4800" b="1">
                <a:solidFill>
                  <a:srgbClr val="FFEA18"/>
                </a:solidFill>
                <a:latin typeface="Comic Sans MS" panose="030F0902030302020204" pitchFamily="66" charset="0"/>
                <a:ea typeface="宋体" panose="02010600030101010101" pitchFamily="2" charset="-122"/>
              </a:rPr>
              <a:t>“只要心里尊主基督为圣。有人问你们心中盼望的缘由， 就要常作准备，</a:t>
            </a:r>
            <a:r>
              <a:rPr lang="zh-CN" altLang="en-US" sz="4800" b="1">
                <a:solidFill>
                  <a:schemeClr val="accent1"/>
                </a:solidFill>
                <a:latin typeface="Comic Sans MS" panose="030F0902030302020204" pitchFamily="66" charset="0"/>
                <a:ea typeface="宋体" panose="02010600030101010101" pitchFamily="2" charset="-122"/>
              </a:rPr>
              <a:t>以温柔、敬畏的心回答各人</a:t>
            </a:r>
            <a:r>
              <a:rPr lang="zh-CN" altLang="en-US" sz="4800" b="1">
                <a:solidFill>
                  <a:srgbClr val="FFEA18"/>
                </a:solidFill>
                <a:latin typeface="Comic Sans MS" panose="030F0902030302020204" pitchFamily="66" charset="0"/>
                <a:ea typeface="宋体" panose="02010600030101010101" pitchFamily="2" charset="-122"/>
              </a:rPr>
              <a:t>。</a:t>
            </a:r>
            <a:r>
              <a:rPr lang="en-US" altLang="zh-CN" sz="4800" b="1">
                <a:solidFill>
                  <a:srgbClr val="FFEA18"/>
                </a:solidFill>
                <a:latin typeface="Comic Sans MS" panose="030F0902030302020204" pitchFamily="66" charset="0"/>
                <a:ea typeface="宋体" panose="02010600030101010101" pitchFamily="2" charset="-122"/>
              </a:rPr>
              <a:t>”</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58FE6D0-4902-4FC9-5BA5-6B311914AB89}"/>
              </a:ext>
            </a:extLst>
          </p:cNvPr>
          <p:cNvSpPr>
            <a:spLocks noChangeArrowheads="1"/>
          </p:cNvSpPr>
          <p:nvPr/>
        </p:nvSpPr>
        <p:spPr bwMode="auto">
          <a:xfrm>
            <a:off x="0" y="12700"/>
            <a:ext cx="9144000" cy="685800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lstStyle/>
          <a:p>
            <a:pPr algn="ctr" defTabSz="820738" eaLnBrk="0" hangingPunct="0">
              <a:defRPr/>
            </a:pPr>
            <a:endParaRPr lang="zh-CN" altLang="en-US" sz="1800" b="1">
              <a:latin typeface="Comic Sans MS" charset="0"/>
              <a:ea typeface="宋体" charset="0"/>
              <a:cs typeface="宋体" charset="0"/>
            </a:endParaRPr>
          </a:p>
        </p:txBody>
      </p:sp>
      <p:sp>
        <p:nvSpPr>
          <p:cNvPr id="41990" name="Text Box 6">
            <a:extLst>
              <a:ext uri="{FF2B5EF4-FFF2-40B4-BE49-F238E27FC236}">
                <a16:creationId xmlns:a16="http://schemas.microsoft.com/office/drawing/2014/main" id="{BE495FDF-883B-E722-7BD3-7D6294C50E42}"/>
              </a:ext>
            </a:extLst>
          </p:cNvPr>
          <p:cNvSpPr txBox="1">
            <a:spLocks noChangeArrowheads="1"/>
          </p:cNvSpPr>
          <p:nvPr/>
        </p:nvSpPr>
        <p:spPr bwMode="auto">
          <a:xfrm>
            <a:off x="1506538" y="2949575"/>
            <a:ext cx="6440487"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3600">
                <a:solidFill>
                  <a:schemeClr val="bg1"/>
                </a:solidFill>
                <a:ea typeface="宋体" panose="02010600030101010101" pitchFamily="2" charset="-122"/>
              </a:rPr>
              <a:t>世界在等待</a:t>
            </a:r>
            <a:r>
              <a:rPr lang="en-US" altLang="zh-CN" sz="3600">
                <a:solidFill>
                  <a:schemeClr val="bg1"/>
                </a:solidFill>
                <a:latin typeface="宋体" panose="02010600030101010101" pitchFamily="2" charset="-122"/>
                <a:ea typeface="宋体" panose="02010600030101010101" pitchFamily="2" charset="-122"/>
              </a:rPr>
              <a:t>…</a:t>
            </a:r>
            <a:endParaRPr lang="en-US" altLang="zh-CN" sz="3600">
              <a:solidFill>
                <a:schemeClr val="bg1"/>
              </a:solidFill>
              <a:ea typeface="宋体" panose="02010600030101010101" pitchFamily="2" charset="-122"/>
            </a:endParaRPr>
          </a:p>
        </p:txBody>
      </p:sp>
      <p:sp>
        <p:nvSpPr>
          <p:cNvPr id="41991" name="Rectangle 7">
            <a:extLst>
              <a:ext uri="{FF2B5EF4-FFF2-40B4-BE49-F238E27FC236}">
                <a16:creationId xmlns:a16="http://schemas.microsoft.com/office/drawing/2014/main" id="{D73CD0EF-BB3C-935E-BD68-8D62615F1E86}"/>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37</a:t>
            </a:r>
          </a:p>
        </p:txBody>
      </p:sp>
      <p:sp>
        <p:nvSpPr>
          <p:cNvPr id="41992" name="Rectangle 8">
            <a:extLst>
              <a:ext uri="{FF2B5EF4-FFF2-40B4-BE49-F238E27FC236}">
                <a16:creationId xmlns:a16="http://schemas.microsoft.com/office/drawing/2014/main" id="{534E561B-A359-3F77-C829-AB178AF1913D}"/>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41993" name="Text Box 9">
            <a:extLst>
              <a:ext uri="{FF2B5EF4-FFF2-40B4-BE49-F238E27FC236}">
                <a16:creationId xmlns:a16="http://schemas.microsoft.com/office/drawing/2014/main" id="{6E58E83A-27E1-9F84-01E1-7D8E60F6BC58}"/>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71A3624-DB8A-B021-BA53-BB23119B9DFB}"/>
              </a:ext>
            </a:extLst>
          </p:cNvPr>
          <p:cNvSpPr>
            <a:spLocks noChangeArrowheads="1"/>
          </p:cNvSpPr>
          <p:nvPr/>
        </p:nvSpPr>
        <p:spPr bwMode="auto">
          <a:xfrm>
            <a:off x="7334250" y="17303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p>
            <a:pPr eaLnBrk="0" hangingPunct="0">
              <a:defRPr/>
            </a:pPr>
            <a:endParaRPr lang="zh-CN" altLang="en-US" sz="1600">
              <a:latin typeface="Comic Sans MS" charset="0"/>
              <a:ea typeface="宋体" charset="0"/>
              <a:cs typeface="宋体" charset="0"/>
            </a:endParaRPr>
          </a:p>
        </p:txBody>
      </p:sp>
      <p:sp>
        <p:nvSpPr>
          <p:cNvPr id="4099" name="Text Box 3">
            <a:extLst>
              <a:ext uri="{FF2B5EF4-FFF2-40B4-BE49-F238E27FC236}">
                <a16:creationId xmlns:a16="http://schemas.microsoft.com/office/drawing/2014/main" id="{B1D5E942-3855-2F91-5383-BC0793629F54}"/>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eaLnBrk="0" hangingPunct="0">
              <a:spcBef>
                <a:spcPct val="50000"/>
              </a:spcBef>
              <a:defRPr/>
            </a:pPr>
            <a:r>
              <a:rPr lang="zh-CN" altLang="en-US" sz="2000">
                <a:solidFill>
                  <a:srgbClr val="FFA27C"/>
                </a:solidFill>
                <a:latin typeface="Comic Sans MS" charset="0"/>
                <a:ea typeface="宋体" charset="0"/>
                <a:cs typeface="宋体" charset="0"/>
              </a:rPr>
              <a:t> </a:t>
            </a:r>
          </a:p>
        </p:txBody>
      </p:sp>
      <p:sp>
        <p:nvSpPr>
          <p:cNvPr id="4100" name="Text Box 4">
            <a:extLst>
              <a:ext uri="{FF2B5EF4-FFF2-40B4-BE49-F238E27FC236}">
                <a16:creationId xmlns:a16="http://schemas.microsoft.com/office/drawing/2014/main" id="{388E6398-5F4F-9B2B-B1CA-3A690173C790}"/>
              </a:ext>
            </a:extLst>
          </p:cNvPr>
          <p:cNvSpPr txBox="1">
            <a:spLocks noChangeArrowheads="1"/>
          </p:cNvSpPr>
          <p:nvPr/>
        </p:nvSpPr>
        <p:spPr bwMode="auto">
          <a:xfrm>
            <a:off x="304800" y="1331913"/>
            <a:ext cx="8534400" cy="4152900"/>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0" hangingPunct="0">
              <a:lnSpc>
                <a:spcPct val="90000"/>
              </a:lnSpc>
              <a:spcBef>
                <a:spcPct val="50000"/>
              </a:spcBef>
              <a:defRPr/>
            </a:pPr>
            <a:r>
              <a:rPr lang="zh-CN" altLang="en-US" sz="7200" b="1">
                <a:solidFill>
                  <a:srgbClr val="FAFD00"/>
                </a:solidFill>
                <a:latin typeface="MS PGothic" charset="0"/>
                <a:ea typeface="宋体" charset="0"/>
                <a:cs typeface="宋体" charset="0"/>
              </a:rPr>
              <a:t>我们已经</a:t>
            </a:r>
          </a:p>
          <a:p>
            <a:pPr algn="ctr" eaLnBrk="0" hangingPunct="0">
              <a:lnSpc>
                <a:spcPct val="90000"/>
              </a:lnSpc>
              <a:spcBef>
                <a:spcPct val="50000"/>
              </a:spcBef>
              <a:defRPr/>
            </a:pPr>
            <a:r>
              <a:rPr lang="zh-CN" altLang="en-US" sz="7200" b="1">
                <a:solidFill>
                  <a:srgbClr val="FAFD00"/>
                </a:solidFill>
                <a:latin typeface="MS PGothic" charset="0"/>
                <a:ea typeface="宋体" charset="0"/>
                <a:cs typeface="宋体" charset="0"/>
              </a:rPr>
              <a:t>仔细地探讨了</a:t>
            </a:r>
          </a:p>
          <a:p>
            <a:pPr algn="ctr" eaLnBrk="0" hangingPunct="0">
              <a:lnSpc>
                <a:spcPct val="90000"/>
              </a:lnSpc>
              <a:spcBef>
                <a:spcPct val="50000"/>
              </a:spcBef>
              <a:defRPr/>
            </a:pPr>
            <a:r>
              <a:rPr lang="zh-CN" altLang="en-US" sz="7200" b="1">
                <a:solidFill>
                  <a:srgbClr val="FAFD00"/>
                </a:solidFill>
                <a:latin typeface="MS PGothic" charset="0"/>
                <a:ea typeface="宋体" charset="0"/>
                <a:cs typeface="宋体" charset="0"/>
              </a:rPr>
              <a:t>一个基本的概念</a:t>
            </a:r>
          </a:p>
        </p:txBody>
      </p:sp>
      <p:sp>
        <p:nvSpPr>
          <p:cNvPr id="4102" name="Rectangle 6">
            <a:extLst>
              <a:ext uri="{FF2B5EF4-FFF2-40B4-BE49-F238E27FC236}">
                <a16:creationId xmlns:a16="http://schemas.microsoft.com/office/drawing/2014/main" id="{DA83B595-0D86-8D30-2E9A-FB1D3D170875}"/>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02</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FB80DF1F-6155-EF6A-ED3C-7F74ED417B27}"/>
              </a:ext>
            </a:extLst>
          </p:cNvPr>
          <p:cNvSpPr txBox="1">
            <a:spLocks noChangeArrowheads="1"/>
          </p:cNvSpPr>
          <p:nvPr/>
        </p:nvSpPr>
        <p:spPr bwMode="auto">
          <a:xfrm>
            <a:off x="890588" y="2019300"/>
            <a:ext cx="7315200" cy="1920875"/>
          </a:xfrm>
          <a:prstGeom prst="rect">
            <a:avLst/>
          </a:prstGeom>
          <a:noFill/>
          <a:ln>
            <a:noFill/>
          </a:ln>
          <a:effectLst>
            <a:outerShdw blurRad="63500" dist="10776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4000" b="1" i="1">
                <a:solidFill>
                  <a:srgbClr val="FFEA18"/>
                </a:solidFill>
                <a:latin typeface="Times" charset="0"/>
                <a:ea typeface="宋体" panose="02010600030101010101" pitchFamily="2" charset="-122"/>
              </a:rPr>
              <a:t> 圣经</a:t>
            </a:r>
            <a:r>
              <a:rPr lang="en-US" altLang="zh-CN" sz="4000" b="1" i="1">
                <a:solidFill>
                  <a:srgbClr val="FFEA18"/>
                </a:solidFill>
                <a:latin typeface="Times" charset="0"/>
                <a:ea typeface="宋体" panose="02010600030101010101" pitchFamily="2" charset="-122"/>
              </a:rPr>
              <a:t>…</a:t>
            </a:r>
            <a:r>
              <a:rPr lang="zh-CN" altLang="en-US" sz="4000" b="1" i="1">
                <a:solidFill>
                  <a:srgbClr val="FFEA18"/>
                </a:solidFill>
                <a:latin typeface="Times" charset="0"/>
                <a:ea typeface="宋体" panose="02010600030101010101" pitchFamily="2" charset="-122"/>
              </a:rPr>
              <a:t>基要                                国际事工                                     福特沃得</a:t>
            </a:r>
            <a:r>
              <a:rPr lang="en-US" altLang="zh-CN" sz="4000" b="1" i="1">
                <a:solidFill>
                  <a:srgbClr val="FFEA18"/>
                </a:solidFill>
                <a:latin typeface="Times" charset="0"/>
                <a:ea typeface="宋体" panose="02010600030101010101" pitchFamily="2" charset="-122"/>
              </a:rPr>
              <a:t>, </a:t>
            </a:r>
            <a:r>
              <a:rPr lang="zh-CN" altLang="en-US" sz="4000" b="1" i="1">
                <a:solidFill>
                  <a:srgbClr val="FFEA18"/>
                </a:solidFill>
                <a:latin typeface="Times" charset="0"/>
                <a:ea typeface="宋体" panose="02010600030101010101" pitchFamily="2" charset="-122"/>
              </a:rPr>
              <a:t>美国德州</a:t>
            </a:r>
            <a:endParaRPr lang="en-US" altLang="zh-CN" sz="4000" b="1" i="1">
              <a:solidFill>
                <a:srgbClr val="FFEA18"/>
              </a:solidFill>
              <a:latin typeface="Times" charset="0"/>
              <a:ea typeface="宋体" panose="02010600030101010101" pitchFamily="2" charset="-122"/>
            </a:endParaRPr>
          </a:p>
        </p:txBody>
      </p:sp>
      <p:sp>
        <p:nvSpPr>
          <p:cNvPr id="44035" name="Text Box 3">
            <a:extLst>
              <a:ext uri="{FF2B5EF4-FFF2-40B4-BE49-F238E27FC236}">
                <a16:creationId xmlns:a16="http://schemas.microsoft.com/office/drawing/2014/main" id="{56B2367F-278B-A9CB-342A-6187B77C0C0D}"/>
              </a:ext>
            </a:extLst>
          </p:cNvPr>
          <p:cNvSpPr txBox="1">
            <a:spLocks noChangeArrowheads="1"/>
          </p:cNvSpPr>
          <p:nvPr/>
        </p:nvSpPr>
        <p:spPr bwMode="auto">
          <a:xfrm>
            <a:off x="306388" y="569913"/>
            <a:ext cx="8288337" cy="7016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0" hangingPunct="0">
              <a:spcBef>
                <a:spcPct val="50000"/>
              </a:spcBef>
              <a:defRPr/>
            </a:pPr>
            <a:r>
              <a:rPr lang="zh-CN" altLang="en-US" sz="4000" b="1" i="1">
                <a:solidFill>
                  <a:srgbClr val="FFEA18"/>
                </a:solidFill>
                <a:latin typeface="Times" charset="0"/>
                <a:ea typeface="宋体" charset="0"/>
                <a:cs typeface="宋体" charset="0"/>
              </a:rPr>
              <a:t>    谢谢关注！</a:t>
            </a:r>
          </a:p>
        </p:txBody>
      </p:sp>
      <p:sp>
        <p:nvSpPr>
          <p:cNvPr id="44037" name="Text Box 5">
            <a:extLst>
              <a:ext uri="{FF2B5EF4-FFF2-40B4-BE49-F238E27FC236}">
                <a16:creationId xmlns:a16="http://schemas.microsoft.com/office/drawing/2014/main" id="{D55816A5-F91A-1EBF-8A4F-54620EDB087A}"/>
              </a:ext>
            </a:extLst>
          </p:cNvPr>
          <p:cNvSpPr txBox="1">
            <a:spLocks noChangeArrowheads="1"/>
          </p:cNvSpPr>
          <p:nvPr/>
        </p:nvSpPr>
        <p:spPr bwMode="auto">
          <a:xfrm>
            <a:off x="1787525" y="5626100"/>
            <a:ext cx="54864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2800" b="1" i="1">
                <a:solidFill>
                  <a:srgbClr val="FFEA18"/>
                </a:solidFill>
                <a:latin typeface="Times" charset="0"/>
                <a:ea typeface="宋体" panose="02010600030101010101" pitchFamily="2" charset="-122"/>
              </a:rPr>
              <a:t>www.biblebasically.com</a:t>
            </a:r>
            <a:endParaRPr lang="en-US" altLang="zh-CN" sz="4000" b="1" i="1">
              <a:solidFill>
                <a:srgbClr val="FFEA18"/>
              </a:solidFill>
              <a:latin typeface="Times" charset="0"/>
              <a:ea typeface="宋体" panose="02010600030101010101" pitchFamily="2" charset="-122"/>
            </a:endParaRPr>
          </a:p>
          <a:p>
            <a:pPr algn="ctr">
              <a:spcBef>
                <a:spcPct val="50000"/>
              </a:spcBef>
            </a:pPr>
            <a:r>
              <a:rPr lang="en-US" altLang="zh-CN" sz="1400" b="1" i="1">
                <a:solidFill>
                  <a:srgbClr val="FFEA18"/>
                </a:solidFill>
                <a:latin typeface="Times" charset="0"/>
                <a:ea typeface="宋体" panose="02010600030101010101" pitchFamily="2" charset="-122"/>
              </a:rPr>
              <a:t>©2006 TBBMI</a:t>
            </a:r>
          </a:p>
        </p:txBody>
      </p:sp>
      <p:sp>
        <p:nvSpPr>
          <p:cNvPr id="44038" name="Text Box 6">
            <a:extLst>
              <a:ext uri="{FF2B5EF4-FFF2-40B4-BE49-F238E27FC236}">
                <a16:creationId xmlns:a16="http://schemas.microsoft.com/office/drawing/2014/main" id="{DEFA75F3-7A46-B3DE-1F33-078741F1E2E2}"/>
              </a:ext>
            </a:extLst>
          </p:cNvPr>
          <p:cNvSpPr txBox="1">
            <a:spLocks noChangeArrowheads="1"/>
          </p:cNvSpPr>
          <p:nvPr/>
        </p:nvSpPr>
        <p:spPr bwMode="auto">
          <a:xfrm>
            <a:off x="914400" y="4514850"/>
            <a:ext cx="75438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altLang="zh-CN" sz="1800">
                <a:solidFill>
                  <a:srgbClr val="FFEA18"/>
                </a:solidFill>
                <a:latin typeface="Times" charset="0"/>
                <a:ea typeface="宋体" charset="0"/>
                <a:cs typeface="宋体" charset="0"/>
              </a:rPr>
              <a:t>John E. Fryman, Ph.D </a:t>
            </a:r>
            <a:r>
              <a:rPr lang="zh-CN" altLang="en-US" sz="1800">
                <a:solidFill>
                  <a:srgbClr val="FFEA18"/>
                </a:solidFill>
                <a:latin typeface="Times" charset="0"/>
                <a:ea typeface="宋体" charset="0"/>
                <a:cs typeface="宋体" charset="0"/>
              </a:rPr>
              <a:t>制作出版                                                                         鸣谢 </a:t>
            </a:r>
            <a:r>
              <a:rPr lang="en-US" altLang="zh-CN" sz="1800">
                <a:solidFill>
                  <a:srgbClr val="FFEA18"/>
                </a:solidFill>
                <a:latin typeface="Times" charset="0"/>
                <a:ea typeface="宋体" charset="0"/>
                <a:cs typeface="宋体" charset="0"/>
              </a:rPr>
              <a:t>Todd Bolen</a:t>
            </a:r>
            <a:r>
              <a:rPr lang="zh-CN" altLang="en-US" sz="1800">
                <a:solidFill>
                  <a:srgbClr val="FFEA18"/>
                </a:solidFill>
                <a:latin typeface="Times" charset="0"/>
                <a:ea typeface="宋体" charset="0"/>
                <a:cs typeface="宋体" charset="0"/>
              </a:rPr>
              <a:t>，耶路撒冷、 以色列</a:t>
            </a:r>
            <a:r>
              <a:rPr lang="en-US" altLang="zh-CN" sz="1800">
                <a:solidFill>
                  <a:srgbClr val="FFEA18"/>
                </a:solidFill>
                <a:latin typeface="Times" charset="0"/>
                <a:ea typeface="宋体" charset="0"/>
                <a:cs typeface="宋体" charset="0"/>
              </a:rPr>
              <a:t> &amp; Bible Places.Com </a:t>
            </a:r>
            <a:r>
              <a:rPr lang="zh-CN" altLang="en-US" sz="1800">
                <a:solidFill>
                  <a:srgbClr val="FFEA18"/>
                </a:solidFill>
                <a:latin typeface="Times" charset="0"/>
                <a:ea typeface="宋体" charset="0"/>
                <a:cs typeface="宋体" charset="0"/>
              </a:rPr>
              <a:t>提供图片             圣地宾馆，耶路撒冷，以色列；以及澳大利亚的</a:t>
            </a:r>
            <a:r>
              <a:rPr lang="en-US" altLang="zh-CN" sz="1800">
                <a:solidFill>
                  <a:srgbClr val="FFEA18"/>
                </a:solidFill>
                <a:latin typeface="Times" charset="0"/>
                <a:ea typeface="宋体" charset="0"/>
                <a:cs typeface="宋体" charset="0"/>
              </a:rPr>
              <a:t>Leen Ritmeyer</a:t>
            </a:r>
            <a:r>
              <a:rPr lang="zh-CN" altLang="en-US" sz="1800">
                <a:solidFill>
                  <a:srgbClr val="FFEA18"/>
                </a:solidFill>
                <a:latin typeface="Times" charset="0"/>
                <a:ea typeface="宋体" charset="0"/>
                <a:cs typeface="宋体" charset="0"/>
              </a:rPr>
              <a:t>博士。 </a:t>
            </a:r>
          </a:p>
        </p:txBody>
      </p:sp>
      <p:sp>
        <p:nvSpPr>
          <p:cNvPr id="44043" name="Rectangle 11">
            <a:extLst>
              <a:ext uri="{FF2B5EF4-FFF2-40B4-BE49-F238E27FC236}">
                <a16:creationId xmlns:a16="http://schemas.microsoft.com/office/drawing/2014/main" id="{75559561-0157-53B3-BC12-AC2F6847CA8B}"/>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38</a:t>
            </a:r>
          </a:p>
        </p:txBody>
      </p:sp>
      <p:sp>
        <p:nvSpPr>
          <p:cNvPr id="44044" name="Rectangle 12">
            <a:extLst>
              <a:ext uri="{FF2B5EF4-FFF2-40B4-BE49-F238E27FC236}">
                <a16:creationId xmlns:a16="http://schemas.microsoft.com/office/drawing/2014/main" id="{4D466CAB-2BCF-B2C3-9E5D-D0CDBD5C814B}"/>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2">
            <a:extLst>
              <a:ext uri="{FF2B5EF4-FFF2-40B4-BE49-F238E27FC236}">
                <a16:creationId xmlns:a16="http://schemas.microsoft.com/office/drawing/2014/main" id="{0D44FC1D-9C36-F037-E348-1E0E823A5EC1}"/>
              </a:ext>
            </a:extLst>
          </p:cNvPr>
          <p:cNvGrpSpPr>
            <a:grpSpLocks/>
          </p:cNvGrpSpPr>
          <p:nvPr/>
        </p:nvGrpSpPr>
        <p:grpSpPr bwMode="auto">
          <a:xfrm>
            <a:off x="-26988" y="0"/>
            <a:ext cx="9185276" cy="6886575"/>
            <a:chOff x="-17" y="0"/>
            <a:chExt cx="5786" cy="4338"/>
          </a:xfrm>
        </p:grpSpPr>
        <p:pic>
          <p:nvPicPr>
            <p:cNvPr id="299011" name="Picture 3">
              <a:extLst>
                <a:ext uri="{FF2B5EF4-FFF2-40B4-BE49-F238E27FC236}">
                  <a16:creationId xmlns:a16="http://schemas.microsoft.com/office/drawing/2014/main" id="{BAFED9F7-CFE9-228E-9D57-BD7A0C77C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9012" name="Rectangle 4">
              <a:extLst>
                <a:ext uri="{FF2B5EF4-FFF2-40B4-BE49-F238E27FC236}">
                  <a16:creationId xmlns:a16="http://schemas.microsoft.com/office/drawing/2014/main" id="{9F4483D5-2740-1EAA-AD55-2402B5934EEF}"/>
                </a:ext>
              </a:extLst>
            </p:cNvPr>
            <p:cNvSpPr>
              <a:spLocks noChangeArrowheads="1"/>
            </p:cNvSpPr>
            <p:nvPr/>
          </p:nvSpPr>
          <p:spPr bwMode="auto">
            <a:xfrm>
              <a:off x="0" y="1596"/>
              <a:ext cx="1095" cy="2733"/>
            </a:xfrm>
            <a:prstGeom prst="rect">
              <a:avLst/>
            </a:prstGeom>
            <a:solidFill>
              <a:srgbClr val="00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pic>
          <p:nvPicPr>
            <p:cNvPr id="299013" name="Picture 5" descr="Northern Negev wadis aerial">
              <a:extLst>
                <a:ext uri="{FF2B5EF4-FFF2-40B4-BE49-F238E27FC236}">
                  <a16:creationId xmlns:a16="http://schemas.microsoft.com/office/drawing/2014/main" id="{7DF8B813-9EE9-1326-C1AD-D0A4A59C662E}"/>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14" y="1399"/>
              <a:ext cx="5774" cy="2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pic>
        <p:sp>
          <p:nvSpPr>
            <p:cNvPr id="299014" name="Text Box 6">
              <a:extLst>
                <a:ext uri="{FF2B5EF4-FFF2-40B4-BE49-F238E27FC236}">
                  <a16:creationId xmlns:a16="http://schemas.microsoft.com/office/drawing/2014/main" id="{1EDC1166-2CF6-8E0A-4EB6-6647D1653FD4}"/>
                </a:ext>
              </a:extLst>
            </p:cNvPr>
            <p:cNvSpPr txBox="1">
              <a:spLocks noChangeArrowheads="1"/>
            </p:cNvSpPr>
            <p:nvPr/>
          </p:nvSpPr>
          <p:spPr bwMode="auto">
            <a:xfrm>
              <a:off x="245" y="1955"/>
              <a:ext cx="5434" cy="166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zh-CN" altLang="en-US" b="1">
                  <a:solidFill>
                    <a:srgbClr val="FFFF00"/>
                  </a:solidFill>
                  <a:ea typeface="宋体" panose="02010600030101010101" pitchFamily="2" charset="-122"/>
                </a:rPr>
                <a:t>圣经基要国际事工诚挚地感谢</a:t>
              </a:r>
              <a:r>
                <a:rPr lang="zh-CN" altLang="en-US" b="1" i="1">
                  <a:solidFill>
                    <a:srgbClr val="FFFF00"/>
                  </a:solidFill>
                  <a:ea typeface="宋体" panose="02010600030101010101" pitchFamily="2" charset="-122"/>
                </a:rPr>
                <a:t>圣地图片库 </a:t>
              </a:r>
              <a:r>
                <a:rPr lang="zh-CN" altLang="en-US" b="1">
                  <a:solidFill>
                    <a:srgbClr val="FFFF00"/>
                  </a:solidFill>
                  <a:ea typeface="宋体" panose="02010600030101010101" pitchFamily="2" charset="-122"/>
                </a:rPr>
                <a:t>的开创者</a:t>
              </a:r>
              <a:r>
                <a:rPr lang="en-US" altLang="zh-CN" b="1">
                  <a:solidFill>
                    <a:srgbClr val="FFFF00"/>
                  </a:solidFill>
                  <a:ea typeface="宋体" panose="02010600030101010101" pitchFamily="2" charset="-122"/>
                </a:rPr>
                <a:t>-</a:t>
              </a:r>
              <a:r>
                <a:rPr lang="zh-CN" altLang="en-US" b="1">
                  <a:solidFill>
                    <a:srgbClr val="FFFF00"/>
                  </a:solidFill>
                  <a:ea typeface="宋体" panose="02010600030101010101" pitchFamily="2" charset="-122"/>
                </a:rPr>
                <a:t>陶德宝伦博士，多谢他慷慨地为“圣经基要”提供诸多的图片资源，在此鼓励“圣经基要”的用户访问圣地图片库的网站</a:t>
              </a:r>
              <a:r>
                <a:rPr lang="en-US" altLang="zh-CN" b="1">
                  <a:solidFill>
                    <a:srgbClr val="FFFF00"/>
                  </a:solidFill>
                  <a:ea typeface="宋体" panose="02010600030101010101" pitchFamily="2" charset="-122"/>
                </a:rPr>
                <a:t>BiblePlaces.com</a:t>
              </a:r>
              <a:r>
                <a:rPr lang="zh-CN" altLang="en-US" b="1">
                  <a:solidFill>
                    <a:srgbClr val="FFFF00"/>
                  </a:solidFill>
                  <a:ea typeface="宋体" panose="02010600030101010101" pitchFamily="2" charset="-122"/>
                </a:rPr>
                <a:t>并且观看成千上万的可利用的图片资源：从圣地，贯穿爱琴海和地中海盆地，到基督徒信仰扎根之处</a:t>
              </a:r>
              <a:r>
                <a:rPr lang="en-US" altLang="zh-CN" b="1">
                  <a:solidFill>
                    <a:srgbClr val="FFFF00"/>
                  </a:solidFill>
                  <a:ea typeface="宋体" panose="02010600030101010101" pitchFamily="2" charset="-122"/>
                </a:rPr>
                <a:t>-</a:t>
              </a:r>
              <a:r>
                <a:rPr lang="zh-CN" altLang="en-US" b="1">
                  <a:solidFill>
                    <a:srgbClr val="FFFF00"/>
                  </a:solidFill>
                  <a:ea typeface="宋体" panose="02010600030101010101" pitchFamily="2" charset="-122"/>
                </a:rPr>
                <a:t>南欧。</a:t>
              </a:r>
              <a:r>
                <a:rPr lang="zh-CN" altLang="en-US" b="1" i="1">
                  <a:solidFill>
                    <a:srgbClr val="FFFF00"/>
                  </a:solidFill>
                  <a:ea typeface="宋体" panose="02010600030101010101" pitchFamily="2" charset="-122"/>
                </a:rPr>
                <a:t>圣地图片库 </a:t>
              </a:r>
              <a:r>
                <a:rPr lang="zh-CN" altLang="en-US" b="1">
                  <a:solidFill>
                    <a:srgbClr val="FFFF00"/>
                  </a:solidFill>
                  <a:ea typeface="宋体" panose="02010600030101010101" pitchFamily="2" charset="-122"/>
                </a:rPr>
                <a:t>将给教师和视觉影像制作者等提供无与伦比的高清晰度的数码照片资源。欢迎浏览！再次感谢陶德博士！ </a:t>
              </a:r>
              <a:endParaRPr lang="en-US" altLang="zh-CN" b="1">
                <a:solidFill>
                  <a:srgbClr val="FFFF00"/>
                </a:solidFill>
                <a:ea typeface="宋体" panose="02010600030101010101" pitchFamily="2" charset="-122"/>
              </a:endParaRPr>
            </a:p>
          </p:txBody>
        </p:sp>
        <p:sp>
          <p:nvSpPr>
            <p:cNvPr id="299015" name="Rectangle 7">
              <a:extLst>
                <a:ext uri="{FF2B5EF4-FFF2-40B4-BE49-F238E27FC236}">
                  <a16:creationId xmlns:a16="http://schemas.microsoft.com/office/drawing/2014/main" id="{EA15A1BA-FB14-59FA-6EE5-52C969ECE5D0}"/>
                </a:ext>
              </a:extLst>
            </p:cNvPr>
            <p:cNvSpPr>
              <a:spLocks noChangeArrowheads="1"/>
            </p:cNvSpPr>
            <p:nvPr/>
          </p:nvSpPr>
          <p:spPr bwMode="auto">
            <a:xfrm>
              <a:off x="4288" y="1225"/>
              <a:ext cx="1481" cy="622"/>
            </a:xfrm>
            <a:prstGeom prst="rect">
              <a:avLst/>
            </a:prstGeom>
            <a:solidFill>
              <a:schemeClr val="tx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9016" name="Oval 8">
              <a:extLst>
                <a:ext uri="{FF2B5EF4-FFF2-40B4-BE49-F238E27FC236}">
                  <a16:creationId xmlns:a16="http://schemas.microsoft.com/office/drawing/2014/main" id="{D31F02DF-EA66-92CF-78B4-DD6A572D82A5}"/>
                </a:ext>
              </a:extLst>
            </p:cNvPr>
            <p:cNvSpPr>
              <a:spLocks noChangeArrowheads="1"/>
            </p:cNvSpPr>
            <p:nvPr/>
          </p:nvSpPr>
          <p:spPr bwMode="auto">
            <a:xfrm rot="-244415">
              <a:off x="-17" y="1013"/>
              <a:ext cx="2021" cy="412"/>
            </a:xfrm>
            <a:prstGeom prst="ellipse">
              <a:avLst/>
            </a:prstGeom>
            <a:solidFill>
              <a:schemeClr val="tx1"/>
            </a:solidFill>
            <a:ln>
              <a:noFill/>
            </a:ln>
            <a:effectLst/>
            <a:extLst>
              <a:ext uri="{91240B29-F687-4f45-9708-019B960494DF}">
                <a14:hiddenLine xmlns:a14="http://schemas.microsoft.com/office/drawing/2010/main" xmlns="" w="9525">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9017" name="Rectangle 9">
              <a:extLst>
                <a:ext uri="{FF2B5EF4-FFF2-40B4-BE49-F238E27FC236}">
                  <a16:creationId xmlns:a16="http://schemas.microsoft.com/office/drawing/2014/main" id="{1C144E99-FE7C-312D-A255-C191626F7C15}"/>
                </a:ext>
              </a:extLst>
            </p:cNvPr>
            <p:cNvSpPr>
              <a:spLocks noChangeArrowheads="1"/>
            </p:cNvSpPr>
            <p:nvPr/>
          </p:nvSpPr>
          <p:spPr bwMode="auto">
            <a:xfrm>
              <a:off x="-14" y="1274"/>
              <a:ext cx="1069" cy="385"/>
            </a:xfrm>
            <a:prstGeom prst="rect">
              <a:avLst/>
            </a:prstGeom>
            <a:solidFill>
              <a:schemeClr val="tx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9018" name="Rectangle 10">
              <a:extLst>
                <a:ext uri="{FF2B5EF4-FFF2-40B4-BE49-F238E27FC236}">
                  <a16:creationId xmlns:a16="http://schemas.microsoft.com/office/drawing/2014/main" id="{BE316A90-4D64-83CF-FD0E-8409A297DBE3}"/>
                </a:ext>
              </a:extLst>
            </p:cNvPr>
            <p:cNvSpPr>
              <a:spLocks noChangeArrowheads="1"/>
            </p:cNvSpPr>
            <p:nvPr/>
          </p:nvSpPr>
          <p:spPr bwMode="auto">
            <a:xfrm>
              <a:off x="1273" y="1003"/>
              <a:ext cx="4171" cy="604"/>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9019" name="Text Box 11">
              <a:extLst>
                <a:ext uri="{FF2B5EF4-FFF2-40B4-BE49-F238E27FC236}">
                  <a16:creationId xmlns:a16="http://schemas.microsoft.com/office/drawing/2014/main" id="{23D677A9-EB00-75F3-EFB9-45F5FDFEF8D5}"/>
                </a:ext>
              </a:extLst>
            </p:cNvPr>
            <p:cNvSpPr txBox="1">
              <a:spLocks noChangeArrowheads="1"/>
            </p:cNvSpPr>
            <p:nvPr/>
          </p:nvSpPr>
          <p:spPr bwMode="auto">
            <a:xfrm>
              <a:off x="-8" y="1101"/>
              <a:ext cx="5760" cy="69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6600" b="1">
                  <a:solidFill>
                    <a:srgbClr val="00CC00"/>
                  </a:solidFill>
                  <a:latin typeface="Ligurino" charset="0"/>
                  <a:ea typeface="宋体" charset="0"/>
                  <a:cs typeface="宋体" charset="0"/>
                </a:rPr>
                <a:t>圣地图片库</a:t>
              </a:r>
            </a:p>
          </p:txBody>
        </p:sp>
        <p:sp>
          <p:nvSpPr>
            <p:cNvPr id="299020" name="Rectangle 12">
              <a:extLst>
                <a:ext uri="{FF2B5EF4-FFF2-40B4-BE49-F238E27FC236}">
                  <a16:creationId xmlns:a16="http://schemas.microsoft.com/office/drawing/2014/main" id="{F948329C-EFEB-E1F6-9FFE-3AD8979CBF34}"/>
                </a:ext>
              </a:extLst>
            </p:cNvPr>
            <p:cNvSpPr>
              <a:spLocks noChangeArrowheads="1"/>
            </p:cNvSpPr>
            <p:nvPr/>
          </p:nvSpPr>
          <p:spPr bwMode="auto">
            <a:xfrm>
              <a:off x="4741" y="505"/>
              <a:ext cx="522" cy="278"/>
            </a:xfrm>
            <a:prstGeom prst="rect">
              <a:avLst/>
            </a:prstGeom>
            <a:solidFill>
              <a:srgbClr val="1F5A2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9021" name="Rectangle 13">
              <a:extLst>
                <a:ext uri="{FF2B5EF4-FFF2-40B4-BE49-F238E27FC236}">
                  <a16:creationId xmlns:a16="http://schemas.microsoft.com/office/drawing/2014/main" id="{9DFAA419-7E66-2E22-6945-C78199A7E34A}"/>
                </a:ext>
              </a:extLst>
            </p:cNvPr>
            <p:cNvSpPr>
              <a:spLocks noChangeArrowheads="1"/>
            </p:cNvSpPr>
            <p:nvPr/>
          </p:nvSpPr>
          <p:spPr bwMode="auto">
            <a:xfrm>
              <a:off x="155" y="1196"/>
              <a:ext cx="404" cy="202"/>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gr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ACKGR~1">
            <a:extLst>
              <a:ext uri="{FF2B5EF4-FFF2-40B4-BE49-F238E27FC236}">
                <a16:creationId xmlns:a16="http://schemas.microsoft.com/office/drawing/2014/main" id="{B7A0C333-B481-4BCF-0927-5F09C1426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8C004BFB-69DA-E267-ECF3-08D1F9B3F4D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2000">
              <a:solidFill>
                <a:srgbClr val="FFFFFF"/>
              </a:solidFill>
              <a:latin typeface="Arial" charset="0"/>
              <a:ea typeface="宋体" charset="0"/>
              <a:cs typeface="宋体" charset="0"/>
            </a:endParaRPr>
          </a:p>
        </p:txBody>
      </p:sp>
      <p:sp>
        <p:nvSpPr>
          <p:cNvPr id="47109" name="Text Box 5" descr="Brown marble">
            <a:extLst>
              <a:ext uri="{FF2B5EF4-FFF2-40B4-BE49-F238E27FC236}">
                <a16:creationId xmlns:a16="http://schemas.microsoft.com/office/drawing/2014/main" id="{D3DFC4B0-553A-7868-183C-D7283012CB0E}"/>
              </a:ext>
            </a:extLst>
          </p:cNvPr>
          <p:cNvSpPr txBox="1">
            <a:spLocks noChangeArrowheads="1"/>
          </p:cNvSpPr>
          <p:nvPr/>
        </p:nvSpPr>
        <p:spPr bwMode="auto">
          <a:xfrm rot="118953">
            <a:off x="863600" y="979488"/>
            <a:ext cx="7170738" cy="25447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xmlns:r="http://schemas.openxmlformats.org/officeDocument/2006/relationships" r:embed="rId4"/>
                  <a:srcRect/>
                  <a:tile tx="0" ty="0" sx="100000" sy="100000" flip="none" algn="tl"/>
                </a:blip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eaLnBrk="0" hangingPunct="0">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47110" name="Text Box 6" descr="Brown marble">
            <a:extLst>
              <a:ext uri="{FF2B5EF4-FFF2-40B4-BE49-F238E27FC236}">
                <a16:creationId xmlns:a16="http://schemas.microsoft.com/office/drawing/2014/main" id="{C080D3DC-D9DD-A80A-6175-DABA7F7224E1}"/>
              </a:ext>
            </a:extLst>
          </p:cNvPr>
          <p:cNvSpPr txBox="1">
            <a:spLocks noChangeArrowheads="1"/>
          </p:cNvSpPr>
          <p:nvPr/>
        </p:nvSpPr>
        <p:spPr bwMode="auto">
          <a:xfrm rot="141662">
            <a:off x="1673225" y="2833688"/>
            <a:ext cx="7480300" cy="30638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blipFill dpi="0" rotWithShape="0">
                  <a:blip xmlns:r="http://schemas.openxmlformats.org/officeDocument/2006/relationships" r:embed="rId5"/>
                  <a:srcRect/>
                  <a:tile tx="0" ty="0" sx="100000" sy="100000" flip="none" algn="tl"/>
                </a:blip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p>
          <a:p>
            <a:pPr algn="ctr" eaLnBrk="0" hangingPunct="0">
              <a:defRPr/>
            </a:pP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47111" name="Text Box 7">
            <a:extLst>
              <a:ext uri="{FF2B5EF4-FFF2-40B4-BE49-F238E27FC236}">
                <a16:creationId xmlns:a16="http://schemas.microsoft.com/office/drawing/2014/main" id="{05A15953-14B2-102E-D2AF-993FC96AAC0F}"/>
              </a:ext>
            </a:extLst>
          </p:cNvPr>
          <p:cNvSpPr txBox="1">
            <a:spLocks noChangeArrowheads="1"/>
          </p:cNvSpPr>
          <p:nvPr/>
        </p:nvSpPr>
        <p:spPr bwMode="auto">
          <a:xfrm>
            <a:off x="228600" y="6591300"/>
            <a:ext cx="1614488" cy="274638"/>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eaLnBrk="0" hangingPunct="0">
              <a:spcBef>
                <a:spcPct val="50000"/>
              </a:spcBef>
              <a:defRPr/>
            </a:pPr>
            <a:endParaRPr lang="zh-CN" altLang="en-US" sz="1200" b="1">
              <a:effectLst>
                <a:outerShdw blurRad="38100" dist="38100" dir="2700000" algn="tl">
                  <a:srgbClr val="000000"/>
                </a:outerShdw>
              </a:effectLst>
              <a:latin typeface="Times New Roman" charset="0"/>
              <a:ea typeface="宋体" charset="0"/>
              <a:cs typeface="宋体" charset="0"/>
            </a:endParaRPr>
          </a:p>
        </p:txBody>
      </p:sp>
      <p:sp>
        <p:nvSpPr>
          <p:cNvPr id="47112" name="Text Box 8">
            <a:extLst>
              <a:ext uri="{FF2B5EF4-FFF2-40B4-BE49-F238E27FC236}">
                <a16:creationId xmlns:a16="http://schemas.microsoft.com/office/drawing/2014/main" id="{2A102378-5E66-E3AC-7E37-82A551DD8625}"/>
              </a:ext>
            </a:extLst>
          </p:cNvPr>
          <p:cNvSpPr txBox="1">
            <a:spLocks noChangeArrowheads="1"/>
          </p:cNvSpPr>
          <p:nvPr/>
        </p:nvSpPr>
        <p:spPr bwMode="auto">
          <a:xfrm>
            <a:off x="304800" y="5546725"/>
            <a:ext cx="8520113"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b="1" i="1">
                <a:solidFill>
                  <a:srgbClr val="FAFD00"/>
                </a:solidFill>
                <a:latin typeface="Times New Roman" panose="02020603050405020304" pitchFamily="18" charset="0"/>
                <a:ea typeface="宋体" panose="02010600030101010101" pitchFamily="2" charset="-122"/>
              </a:rPr>
              <a:t>圣经</a:t>
            </a:r>
            <a:r>
              <a:rPr lang="en-US" altLang="zh-CN" b="1" i="1">
                <a:solidFill>
                  <a:srgbClr val="FAFD00"/>
                </a:solidFill>
                <a:latin typeface="Times New Roman" panose="02020603050405020304" pitchFamily="18" charset="0"/>
                <a:ea typeface="宋体" panose="02010600030101010101" pitchFamily="2" charset="-122"/>
              </a:rPr>
              <a:t>…</a:t>
            </a:r>
            <a:r>
              <a:rPr lang="zh-CN" altLang="en-US" b="1" i="1">
                <a:solidFill>
                  <a:srgbClr val="FAFD00"/>
                </a:solidFill>
                <a:latin typeface="Times New Roman" panose="02020603050405020304" pitchFamily="18" charset="0"/>
                <a:ea typeface="宋体" panose="02010600030101010101" pitchFamily="2" charset="-122"/>
              </a:rPr>
              <a:t>基要国际事工呈献         福特沃得</a:t>
            </a:r>
            <a:r>
              <a:rPr lang="en-US" altLang="zh-CN" b="1" i="1">
                <a:solidFill>
                  <a:srgbClr val="FAFD00"/>
                </a:solidFill>
                <a:latin typeface="Times New Roman" panose="02020603050405020304" pitchFamily="18" charset="0"/>
                <a:ea typeface="宋体" panose="02010600030101010101" pitchFamily="2" charset="-122"/>
              </a:rPr>
              <a:t>, </a:t>
            </a:r>
            <a:r>
              <a:rPr lang="zh-CN" altLang="en-US" b="1" i="1">
                <a:solidFill>
                  <a:srgbClr val="FAFD00"/>
                </a:solidFill>
                <a:latin typeface="Times New Roman" panose="02020603050405020304" pitchFamily="18" charset="0"/>
                <a:ea typeface="宋体" panose="02010600030101010101" pitchFamily="2" charset="-122"/>
              </a:rPr>
              <a:t>美国德州</a:t>
            </a:r>
            <a:endParaRPr lang="zh-CN" altLang="en-US" sz="2000" b="1">
              <a:solidFill>
                <a:srgbClr val="FAFD00"/>
              </a:solidFill>
              <a:latin typeface="Times New Roman" panose="02020603050405020304" pitchFamily="18" charset="0"/>
              <a:ea typeface="宋体" panose="02010600030101010101" pitchFamily="2" charset="-122"/>
            </a:endParaRPr>
          </a:p>
        </p:txBody>
      </p:sp>
      <p:sp>
        <p:nvSpPr>
          <p:cNvPr id="47113" name="Text Box 9">
            <a:extLst>
              <a:ext uri="{FF2B5EF4-FFF2-40B4-BE49-F238E27FC236}">
                <a16:creationId xmlns:a16="http://schemas.microsoft.com/office/drawing/2014/main" id="{CC580604-1250-9705-118E-FC48787B6D11}"/>
              </a:ext>
            </a:extLst>
          </p:cNvPr>
          <p:cNvSpPr txBox="1">
            <a:spLocks noChangeArrowheads="1"/>
          </p:cNvSpPr>
          <p:nvPr/>
        </p:nvSpPr>
        <p:spPr bwMode="auto">
          <a:xfrm>
            <a:off x="3259138" y="6221413"/>
            <a:ext cx="2970212" cy="396875"/>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r>
              <a:rPr lang="en-US" altLang="zh-CN" sz="2000">
                <a:solidFill>
                  <a:srgbClr val="FFFB0C"/>
                </a:solidFill>
                <a:latin typeface="Helvetica" charset="0"/>
                <a:ea typeface="宋体" charset="0"/>
                <a:cs typeface="宋体" charset="0"/>
              </a:rPr>
              <a:t>www.biblebasically.com</a:t>
            </a:r>
          </a:p>
        </p:txBody>
      </p:sp>
      <p:sp>
        <p:nvSpPr>
          <p:cNvPr id="47118" name="Rectangle 14">
            <a:extLst>
              <a:ext uri="{FF2B5EF4-FFF2-40B4-BE49-F238E27FC236}">
                <a16:creationId xmlns:a16="http://schemas.microsoft.com/office/drawing/2014/main" id="{99659E1D-BBAE-C6C0-6552-00F991E3C97A}"/>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latin typeface="Comic Sans MS" charset="0"/>
                <a:ea typeface="宋体" charset="0"/>
                <a:cs typeface="宋体" charset="0"/>
              </a:rPr>
              <a:t>39</a:t>
            </a:r>
          </a:p>
        </p:txBody>
      </p:sp>
      <p:sp>
        <p:nvSpPr>
          <p:cNvPr id="47119" name="Rectangle 15">
            <a:extLst>
              <a:ext uri="{FF2B5EF4-FFF2-40B4-BE49-F238E27FC236}">
                <a16:creationId xmlns:a16="http://schemas.microsoft.com/office/drawing/2014/main" id="{9D7A5B40-935D-BF40-A12A-59CB043B83D0}"/>
              </a:ext>
            </a:extLst>
          </p:cNvPr>
          <p:cNvSpPr>
            <a:spLocks noChangeArrowheads="1"/>
          </p:cNvSpPr>
          <p:nvPr/>
        </p:nvSpPr>
        <p:spPr bwMode="auto">
          <a:xfrm>
            <a:off x="7466013" y="6435725"/>
            <a:ext cx="6619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latin typeface="Comic Sans MS" charset="0"/>
                <a:ea typeface="宋体" charset="0"/>
                <a:cs typeface="宋体" charset="0"/>
              </a:rPr>
              <a:t>8.0.09.</a:t>
            </a:r>
          </a:p>
        </p:txBody>
      </p:sp>
      <p:sp>
        <p:nvSpPr>
          <p:cNvPr id="47121" name="Text Box 17">
            <a:extLst>
              <a:ext uri="{FF2B5EF4-FFF2-40B4-BE49-F238E27FC236}">
                <a16:creationId xmlns:a16="http://schemas.microsoft.com/office/drawing/2014/main" id="{95A24F31-BB4D-6F5A-031F-AD49C5588A8C}"/>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rgbClr val="FFFFFF"/>
                </a:solidFill>
                <a:ea typeface="宋体" panose="02010600030101010101" pitchFamily="2" charset="-122"/>
              </a:rPr>
              <a:t>©2006 TBBMI</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892B9A0-A696-AA34-CD85-1D86483AB3E7}"/>
              </a:ext>
            </a:extLst>
          </p:cNvPr>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lstStyle/>
          <a:p>
            <a:pPr algn="ctr" defTabSz="820738" eaLnBrk="0" hangingPunct="0">
              <a:defRPr/>
            </a:pPr>
            <a:endParaRPr lang="zh-CN" altLang="en-US" sz="1800" b="1">
              <a:latin typeface="Comic Sans MS" charset="0"/>
              <a:ea typeface="宋体" charset="0"/>
              <a:cs typeface="宋体" charset="0"/>
            </a:endParaRPr>
          </a:p>
        </p:txBody>
      </p:sp>
      <p:sp>
        <p:nvSpPr>
          <p:cNvPr id="45062" name="Rectangle 6">
            <a:extLst>
              <a:ext uri="{FF2B5EF4-FFF2-40B4-BE49-F238E27FC236}">
                <a16:creationId xmlns:a16="http://schemas.microsoft.com/office/drawing/2014/main" id="{232050B7-7CC0-2E9E-F376-4AFC44D78D72}"/>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40</a:t>
            </a:r>
          </a:p>
        </p:txBody>
      </p:sp>
      <p:sp>
        <p:nvSpPr>
          <p:cNvPr id="45063" name="Rectangle 7">
            <a:extLst>
              <a:ext uri="{FF2B5EF4-FFF2-40B4-BE49-F238E27FC236}">
                <a16:creationId xmlns:a16="http://schemas.microsoft.com/office/drawing/2014/main" id="{44BE453B-40A5-28BC-7D34-E440D6CAEDE2}"/>
              </a:ext>
            </a:extLst>
          </p:cNvPr>
          <p:cNvSpPr>
            <a:spLocks noChangeArrowheads="1"/>
          </p:cNvSpPr>
          <p:nvPr/>
        </p:nvSpPr>
        <p:spPr bwMode="auto">
          <a:xfrm>
            <a:off x="7467600" y="6435725"/>
            <a:ext cx="6588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45064" name="Text Box 8">
            <a:extLst>
              <a:ext uri="{FF2B5EF4-FFF2-40B4-BE49-F238E27FC236}">
                <a16:creationId xmlns:a16="http://schemas.microsoft.com/office/drawing/2014/main" id="{6B5DDBE2-9A39-1483-BE63-934B802204BC}"/>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a:extLst>
              <a:ext uri="{FF2B5EF4-FFF2-40B4-BE49-F238E27FC236}">
                <a16:creationId xmlns:a16="http://schemas.microsoft.com/office/drawing/2014/main" id="{5CDCA00B-A07F-E664-B1D2-FE4B03E93A81}"/>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zh-CN" altLang="en-US" sz="4000" b="1">
                <a:solidFill>
                  <a:srgbClr val="FFFFFF"/>
                </a:solidFill>
                <a:ea typeface="宋体" panose="02010600030101010101" pitchFamily="2" charset="-122"/>
              </a:rPr>
              <a:t>免费获得该讲解</a:t>
            </a:r>
            <a:r>
              <a:rPr lang="en-US" altLang="ja-JP" sz="4000" b="1">
                <a:solidFill>
                  <a:srgbClr val="FFFFFF"/>
                </a:solidFill>
                <a:cs typeface="Arial" panose="020B0604020202020204" pitchFamily="34" charset="0"/>
              </a:rPr>
              <a:t>!</a:t>
            </a:r>
            <a:endParaRPr lang="en-US" altLang="en-US" sz="1400" b="1">
              <a:solidFill>
                <a:srgbClr val="FFFFFF"/>
              </a:solidFill>
              <a:cs typeface="Arial" panose="020B0604020202020204" pitchFamily="34" charset="0"/>
            </a:endParaRPr>
          </a:p>
        </p:txBody>
      </p:sp>
      <p:sp>
        <p:nvSpPr>
          <p:cNvPr id="91138" name="Rectangle 1026">
            <a:extLst>
              <a:ext uri="{FF2B5EF4-FFF2-40B4-BE49-F238E27FC236}">
                <a16:creationId xmlns:a16="http://schemas.microsoft.com/office/drawing/2014/main" id="{DA6E4F66-A456-3ACD-DD3E-8C66C7763794}"/>
              </a:ext>
            </a:extLst>
          </p:cNvPr>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ea typeface="宋体" panose="02010600030101010101" pitchFamily="2" charset="-122"/>
              </a:rPr>
              <a:t>圣经基本链接地址</a:t>
            </a:r>
            <a:r>
              <a:rPr lang="zh-CN" altLang="en-US" sz="3200" b="1">
                <a:solidFill>
                  <a:srgbClr val="FFFFFF"/>
                </a:solidFill>
                <a:ea typeface="ＭＳ Ｐゴシック" panose="020B0600070205080204" pitchFamily="34" charset="-128"/>
              </a:rPr>
              <a:t> </a:t>
            </a:r>
            <a:r>
              <a:rPr lang="en-US" altLang="ja-JP" sz="3200" b="1">
                <a:solidFill>
                  <a:srgbClr val="FFFFFF"/>
                </a:solidFill>
                <a:ea typeface="ＭＳ Ｐゴシック" panose="020B0600070205080204" pitchFamily="34" charset="-128"/>
              </a:rPr>
              <a:t>BibleStudyDownloads.org</a:t>
            </a:r>
            <a:endParaRPr lang="en-US" altLang="en-US" sz="1100" b="1">
              <a:solidFill>
                <a:srgbClr val="FFFFFF"/>
              </a:solidFill>
              <a:ea typeface="ＭＳ Ｐゴシック" panose="020B0600070205080204" pitchFamily="34" charset="-128"/>
            </a:endParaRPr>
          </a:p>
        </p:txBody>
      </p:sp>
      <p:pic>
        <p:nvPicPr>
          <p:cNvPr id="91139" name="Picture 5" descr="Screen Shot 2016-02-02 at 5.41.18 PM.png">
            <a:extLst>
              <a:ext uri="{FF2B5EF4-FFF2-40B4-BE49-F238E27FC236}">
                <a16:creationId xmlns:a16="http://schemas.microsoft.com/office/drawing/2014/main" id="{902DB2F0-B996-919A-AEB1-DD844F2EAE25}"/>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58AC46DC-BF16-9F8B-0565-E16EB83649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1026">
            <a:extLst>
              <a:ext uri="{FF2B5EF4-FFF2-40B4-BE49-F238E27FC236}">
                <a16:creationId xmlns:a16="http://schemas.microsoft.com/office/drawing/2014/main" id="{716FC8D6-7352-5391-CB51-001E4C052162}"/>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zh-CN" altLang="en-US" sz="3600" b="1">
                <a:solidFill>
                  <a:srgbClr val="000000"/>
                </a:solidFill>
                <a:latin typeface="Times New Roman" panose="02020603050405020304" pitchFamily="18" charset="0"/>
                <a:ea typeface="宋体" panose="02010600030101010101" pitchFamily="2" charset="-122"/>
              </a:rPr>
              <a:t>圣经学习下载</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9" name="Rectangle 5">
            <a:extLst>
              <a:ext uri="{FF2B5EF4-FFF2-40B4-BE49-F238E27FC236}">
                <a16:creationId xmlns:a16="http://schemas.microsoft.com/office/drawing/2014/main" id="{02E2F363-4A74-4731-9905-4F01F5DE2E65}"/>
              </a:ext>
            </a:extLst>
          </p:cNvPr>
          <p:cNvSpPr>
            <a:spLocks noChangeArrowheads="1"/>
          </p:cNvSpPr>
          <p:nvPr/>
        </p:nvSpPr>
        <p:spPr bwMode="auto">
          <a:xfrm>
            <a:off x="230188" y="1616075"/>
            <a:ext cx="8729662" cy="4398963"/>
          </a:xfrm>
          <a:prstGeom prst="rect">
            <a:avLst/>
          </a:prstGeom>
          <a:noFill/>
          <a:ln>
            <a:noFill/>
          </a:ln>
          <a:effectLst>
            <a:outerShdw blurRad="63500" dist="107763"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35" tIns="44423" rIns="90435" bIns="4442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zh-CN" sz="5400" b="1">
                <a:solidFill>
                  <a:srgbClr val="FAFD00"/>
                </a:solidFill>
                <a:latin typeface="Times" charset="0"/>
                <a:ea typeface="宋体" panose="02010600030101010101" pitchFamily="2" charset="-122"/>
              </a:rPr>
              <a:t>“</a:t>
            </a:r>
            <a:r>
              <a:rPr lang="zh-CN" altLang="en-US" sz="5400" b="1">
                <a:solidFill>
                  <a:srgbClr val="FAFD00"/>
                </a:solidFill>
                <a:latin typeface="Times" charset="0"/>
                <a:ea typeface="宋体" panose="02010600030101010101" pitchFamily="2" charset="-122"/>
              </a:rPr>
              <a:t>除非我们的信仰建立在</a:t>
            </a:r>
            <a:br>
              <a:rPr lang="en-US" altLang="zh-CN" sz="5400" b="1">
                <a:solidFill>
                  <a:srgbClr val="FAFD00"/>
                </a:solidFill>
                <a:latin typeface="Times" charset="0"/>
                <a:ea typeface="宋体" panose="02010600030101010101" pitchFamily="2" charset="-122"/>
              </a:rPr>
            </a:br>
            <a:r>
              <a:rPr lang="zh-CN" altLang="en-US" sz="5400" b="1">
                <a:solidFill>
                  <a:srgbClr val="008000"/>
                </a:solidFill>
                <a:latin typeface="Times" charset="0"/>
                <a:ea typeface="宋体" panose="02010600030101010101" pitchFamily="2" charset="-122"/>
              </a:rPr>
              <a:t>事实</a:t>
            </a:r>
            <a:r>
              <a:rPr lang="zh-CN" altLang="en-US" sz="5400" b="1">
                <a:solidFill>
                  <a:srgbClr val="FAFD00"/>
                </a:solidFill>
                <a:latin typeface="Times" charset="0"/>
                <a:ea typeface="宋体" panose="02010600030101010101" pitchFamily="2" charset="-122"/>
              </a:rPr>
              <a:t>上</a:t>
            </a:r>
            <a:r>
              <a:rPr lang="en-US" altLang="zh-CN" sz="5400" b="1">
                <a:solidFill>
                  <a:srgbClr val="FAFD00"/>
                </a:solidFill>
                <a:latin typeface="Times" charset="0"/>
                <a:ea typeface="宋体" panose="02010600030101010101" pitchFamily="2" charset="-122"/>
              </a:rPr>
              <a:t>, </a:t>
            </a:r>
            <a:r>
              <a:rPr lang="zh-CN" altLang="en-US" sz="5400" b="1">
                <a:solidFill>
                  <a:srgbClr val="FAFD00"/>
                </a:solidFill>
                <a:latin typeface="Times" charset="0"/>
                <a:ea typeface="宋体" panose="02010600030101010101" pitchFamily="2" charset="-122"/>
              </a:rPr>
              <a:t>否则那只是一</a:t>
            </a:r>
            <a:br>
              <a:rPr lang="en-US" altLang="zh-CN" sz="5400" b="1">
                <a:solidFill>
                  <a:srgbClr val="FAFD00"/>
                </a:solidFill>
                <a:latin typeface="Times" charset="0"/>
                <a:ea typeface="宋体" panose="02010600030101010101" pitchFamily="2" charset="-122"/>
              </a:rPr>
            </a:br>
            <a:r>
              <a:rPr lang="zh-CN" altLang="en-US" sz="5400" b="1">
                <a:solidFill>
                  <a:srgbClr val="FAFD00"/>
                </a:solidFill>
                <a:latin typeface="Times" charset="0"/>
                <a:ea typeface="宋体" panose="02010600030101010101" pitchFamily="2" charset="-122"/>
              </a:rPr>
              <a:t>种</a:t>
            </a:r>
            <a:r>
              <a:rPr lang="zh-CN" altLang="en-US" sz="5400" b="1">
                <a:solidFill>
                  <a:srgbClr val="008000"/>
                </a:solidFill>
                <a:latin typeface="Times" charset="0"/>
                <a:ea typeface="宋体" panose="02010600030101010101" pitchFamily="2" charset="-122"/>
              </a:rPr>
              <a:t>推测</a:t>
            </a:r>
            <a:r>
              <a:rPr lang="zh-CN" altLang="en-US" sz="5400" b="1">
                <a:solidFill>
                  <a:srgbClr val="FAFD00"/>
                </a:solidFill>
                <a:latin typeface="Times" charset="0"/>
                <a:ea typeface="宋体" panose="02010600030101010101" pitchFamily="2" charset="-122"/>
              </a:rPr>
              <a:t>、</a:t>
            </a:r>
            <a:r>
              <a:rPr lang="zh-CN" altLang="en-US" sz="5400" b="1">
                <a:solidFill>
                  <a:srgbClr val="008000"/>
                </a:solidFill>
                <a:latin typeface="Times" charset="0"/>
                <a:ea typeface="宋体" panose="02010600030101010101" pitchFamily="2" charset="-122"/>
              </a:rPr>
              <a:t>迷信</a:t>
            </a:r>
            <a:r>
              <a:rPr lang="zh-CN" altLang="en-US" sz="5400" b="1">
                <a:solidFill>
                  <a:srgbClr val="FAFD00"/>
                </a:solidFill>
                <a:latin typeface="Times" charset="0"/>
                <a:ea typeface="宋体" panose="02010600030101010101" pitchFamily="2" charset="-122"/>
              </a:rPr>
              <a:t>和</a:t>
            </a:r>
            <a:r>
              <a:rPr lang="en-US" altLang="zh-CN" sz="5400" b="1">
                <a:solidFill>
                  <a:srgbClr val="FAFD00"/>
                </a:solidFill>
                <a:latin typeface="Times" charset="0"/>
                <a:ea typeface="宋体" panose="02010600030101010101" pitchFamily="2" charset="-122"/>
              </a:rPr>
              <a:t> </a:t>
            </a:r>
            <a:r>
              <a:rPr lang="zh-CN" altLang="en-US" sz="5400" b="1">
                <a:solidFill>
                  <a:srgbClr val="008000"/>
                </a:solidFill>
                <a:latin typeface="Times" charset="0"/>
                <a:ea typeface="宋体" panose="02010600030101010101" pitchFamily="2" charset="-122"/>
              </a:rPr>
              <a:t>假想</a:t>
            </a:r>
            <a:r>
              <a:rPr lang="zh-CN" altLang="en-US" sz="5400" b="1">
                <a:solidFill>
                  <a:srgbClr val="FAFD00"/>
                </a:solidFill>
                <a:latin typeface="Times" charset="0"/>
                <a:ea typeface="宋体" panose="02010600030101010101" pitchFamily="2" charset="-122"/>
              </a:rPr>
              <a:t>。</a:t>
            </a:r>
            <a:r>
              <a:rPr lang="en-US" altLang="zh-CN" sz="5400" b="1">
                <a:solidFill>
                  <a:srgbClr val="FAFD00"/>
                </a:solidFill>
                <a:latin typeface="Times" charset="0"/>
                <a:ea typeface="宋体" panose="02010600030101010101" pitchFamily="2" charset="-122"/>
              </a:rPr>
              <a:t>”</a:t>
            </a:r>
            <a:r>
              <a:rPr lang="zh-CN" altLang="en-US" sz="5400" b="1">
                <a:solidFill>
                  <a:srgbClr val="FAFD00"/>
                </a:solidFill>
                <a:latin typeface="Times" charset="0"/>
                <a:ea typeface="宋体" panose="02010600030101010101" pitchFamily="2" charset="-122"/>
              </a:rPr>
              <a:t>                                                   </a:t>
            </a:r>
          </a:p>
          <a:p>
            <a:r>
              <a:rPr lang="zh-CN" altLang="en-US" sz="3600" b="1">
                <a:solidFill>
                  <a:srgbClr val="FAFD00"/>
                </a:solidFill>
                <a:latin typeface="Times" charset="0"/>
                <a:ea typeface="宋体" panose="02010600030101010101" pitchFamily="2" charset="-122"/>
              </a:rPr>
              <a:t>                                        </a:t>
            </a:r>
          </a:p>
          <a:p>
            <a:r>
              <a:rPr lang="en-US" altLang="zh-CN" sz="3600" b="1">
                <a:solidFill>
                  <a:srgbClr val="FAFD00"/>
                </a:solidFill>
                <a:latin typeface="Times" charset="0"/>
                <a:ea typeface="宋体" panose="02010600030101010101" pitchFamily="2" charset="-122"/>
              </a:rPr>
              <a:t>                                        </a:t>
            </a:r>
            <a:r>
              <a:rPr lang="en-US" altLang="zh-CN" sz="2800" b="1">
                <a:solidFill>
                  <a:srgbClr val="FAFD00"/>
                </a:solidFill>
                <a:latin typeface="Times" charset="0"/>
                <a:ea typeface="宋体" panose="02010600030101010101" pitchFamily="2" charset="-122"/>
              </a:rPr>
              <a:t>Miles Stanford</a:t>
            </a:r>
          </a:p>
          <a:p>
            <a:r>
              <a:rPr lang="en-US" altLang="zh-CN" sz="1800" b="1" i="1">
                <a:solidFill>
                  <a:srgbClr val="FAFD00"/>
                </a:solidFill>
                <a:latin typeface="Times" charset="0"/>
                <a:ea typeface="宋体" panose="02010600030101010101" pitchFamily="2" charset="-122"/>
              </a:rPr>
              <a:t>                                                                              〈</a:t>
            </a:r>
            <a:r>
              <a:rPr lang="zh-CN" altLang="en-US" sz="1800" b="1" i="1">
                <a:solidFill>
                  <a:srgbClr val="FAFD00"/>
                </a:solidFill>
                <a:latin typeface="Times" charset="0"/>
                <a:ea typeface="宋体" panose="02010600030101010101" pitchFamily="2" charset="-122"/>
              </a:rPr>
              <a:t>属灵增长的原则</a:t>
            </a:r>
            <a:r>
              <a:rPr lang="en-US" altLang="zh-CN" sz="1800" b="1" i="1">
                <a:solidFill>
                  <a:srgbClr val="FAFD00"/>
                </a:solidFill>
                <a:latin typeface="Times" charset="0"/>
                <a:ea typeface="宋体" panose="02010600030101010101" pitchFamily="2" charset="-122"/>
              </a:rPr>
              <a:t>〉</a:t>
            </a:r>
            <a:endParaRPr lang="zh-CN" altLang="en-US" sz="4000" b="1">
              <a:solidFill>
                <a:srgbClr val="FAFD00"/>
              </a:solidFill>
              <a:latin typeface="Times" charset="0"/>
              <a:ea typeface="宋体" panose="02010600030101010101" pitchFamily="2" charset="-122"/>
            </a:endParaRPr>
          </a:p>
        </p:txBody>
      </p:sp>
      <p:sp>
        <p:nvSpPr>
          <p:cNvPr id="236546" name="Rectangle 2">
            <a:extLst>
              <a:ext uri="{FF2B5EF4-FFF2-40B4-BE49-F238E27FC236}">
                <a16:creationId xmlns:a16="http://schemas.microsoft.com/office/drawing/2014/main" id="{BDA318A4-4311-D99D-776F-E3F32ADFB1B0}"/>
              </a:ext>
            </a:extLst>
          </p:cNvPr>
          <p:cNvSpPr>
            <a:spLocks noChangeArrowheads="1"/>
          </p:cNvSpPr>
          <p:nvPr/>
        </p:nvSpPr>
        <p:spPr bwMode="auto">
          <a:xfrm>
            <a:off x="7334250" y="173038"/>
            <a:ext cx="184150" cy="37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spAutoFit/>
          </a:bodyPr>
          <a:lstStyle/>
          <a:p>
            <a:pPr eaLnBrk="0" hangingPunct="0">
              <a:defRPr/>
            </a:pPr>
            <a:endParaRPr lang="zh-CN" altLang="en-US" sz="1600">
              <a:latin typeface="Comic Sans MS" charset="0"/>
              <a:ea typeface="宋体" charset="0"/>
              <a:cs typeface="宋体" charset="0"/>
            </a:endParaRPr>
          </a:p>
        </p:txBody>
      </p:sp>
      <p:sp>
        <p:nvSpPr>
          <p:cNvPr id="236547" name="Text Box 3">
            <a:extLst>
              <a:ext uri="{FF2B5EF4-FFF2-40B4-BE49-F238E27FC236}">
                <a16:creationId xmlns:a16="http://schemas.microsoft.com/office/drawing/2014/main" id="{53851ACD-D33B-98B6-72A6-6A10A98FCA0E}"/>
              </a:ext>
            </a:extLst>
          </p:cNvPr>
          <p:cNvSpPr txBox="1">
            <a:spLocks noChangeArrowheads="1"/>
          </p:cNvSpPr>
          <p:nvPr/>
        </p:nvSpPr>
        <p:spPr bwMode="auto">
          <a:xfrm>
            <a:off x="8726488" y="82550"/>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spAutoFit/>
          </a:bodyPr>
          <a:lstStyle/>
          <a:p>
            <a:pPr algn="ctr" eaLnBrk="0" hangingPunct="0">
              <a:spcBef>
                <a:spcPct val="50000"/>
              </a:spcBef>
              <a:defRPr/>
            </a:pPr>
            <a:r>
              <a:rPr lang="zh-CN" altLang="en-US" sz="2000">
                <a:solidFill>
                  <a:srgbClr val="FFA27C"/>
                </a:solidFill>
                <a:latin typeface="Comic Sans MS" charset="0"/>
                <a:ea typeface="宋体" charset="0"/>
                <a:cs typeface="宋体" charset="0"/>
              </a:rPr>
              <a:t> </a:t>
            </a:r>
          </a:p>
        </p:txBody>
      </p:sp>
      <p:sp>
        <p:nvSpPr>
          <p:cNvPr id="236555" name="Text Box 11">
            <a:extLst>
              <a:ext uri="{FF2B5EF4-FFF2-40B4-BE49-F238E27FC236}">
                <a16:creationId xmlns:a16="http://schemas.microsoft.com/office/drawing/2014/main" id="{01F19B35-9D1B-D91B-8E79-512A148EBD7F}"/>
              </a:ext>
            </a:extLst>
          </p:cNvPr>
          <p:cNvSpPr txBox="1">
            <a:spLocks noChangeArrowheads="1"/>
          </p:cNvSpPr>
          <p:nvPr/>
        </p:nvSpPr>
        <p:spPr bwMode="auto">
          <a:xfrm>
            <a:off x="220663" y="2441575"/>
            <a:ext cx="1639887"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2700000" algn="ctr" rotWithShape="0">
                    <a:schemeClr val="tx1">
                      <a:alpha val="74998"/>
                    </a:schemeClr>
                  </a:outerShdw>
                </a:effectLst>
              </a14:hiddenEffects>
            </a:ext>
          </a:extLst>
        </p:spPr>
        <p:txBody>
          <a:bodyPr lIns="91429" tIns="45714" rIns="91429" bIns="45714">
            <a:spAutoFit/>
          </a:bodyPr>
          <a:lstStyle/>
          <a:p>
            <a:pPr eaLnBrk="0" hangingPunct="0">
              <a:spcBef>
                <a:spcPct val="50000"/>
              </a:spcBef>
              <a:defRPr/>
            </a:pPr>
            <a:r>
              <a:rPr lang="zh-CN" altLang="en-US" sz="5400" b="1">
                <a:solidFill>
                  <a:srgbClr val="33CC33"/>
                </a:solidFill>
                <a:latin typeface="Times" charset="0"/>
                <a:ea typeface="宋体" charset="0"/>
                <a:cs typeface="宋体" charset="0"/>
              </a:rPr>
              <a:t>事实</a:t>
            </a:r>
          </a:p>
        </p:txBody>
      </p:sp>
      <p:sp>
        <p:nvSpPr>
          <p:cNvPr id="236556" name="Text Box 12">
            <a:extLst>
              <a:ext uri="{FF2B5EF4-FFF2-40B4-BE49-F238E27FC236}">
                <a16:creationId xmlns:a16="http://schemas.microsoft.com/office/drawing/2014/main" id="{A25D0A4F-71C6-3ED2-F491-1FF664D94B03}"/>
              </a:ext>
            </a:extLst>
          </p:cNvPr>
          <p:cNvSpPr txBox="1">
            <a:spLocks noChangeArrowheads="1"/>
          </p:cNvSpPr>
          <p:nvPr/>
        </p:nvSpPr>
        <p:spPr bwMode="auto">
          <a:xfrm>
            <a:off x="5378450" y="3240088"/>
            <a:ext cx="1609725"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2700000" algn="ctr" rotWithShape="0">
                    <a:schemeClr val="tx1">
                      <a:alpha val="74998"/>
                    </a:schemeClr>
                  </a:outerShdw>
                </a:effectLst>
              </a14:hiddenEffects>
            </a:ext>
          </a:extLst>
        </p:spPr>
        <p:txBody>
          <a:bodyPr lIns="91429" tIns="45714" rIns="91429" bIns="45714">
            <a:spAutoFit/>
          </a:bodyPr>
          <a:lstStyle/>
          <a:p>
            <a:pPr eaLnBrk="0" hangingPunct="0">
              <a:spcBef>
                <a:spcPct val="50000"/>
              </a:spcBef>
              <a:defRPr/>
            </a:pPr>
            <a:r>
              <a:rPr lang="zh-CN" altLang="en-US" sz="5400" b="1">
                <a:solidFill>
                  <a:srgbClr val="33CC33"/>
                </a:solidFill>
                <a:latin typeface="Times" charset="0"/>
                <a:ea typeface="宋体" charset="0"/>
                <a:cs typeface="宋体" charset="0"/>
              </a:rPr>
              <a:t>假想</a:t>
            </a:r>
          </a:p>
        </p:txBody>
      </p:sp>
      <p:sp>
        <p:nvSpPr>
          <p:cNvPr id="236557" name="Rectangle 13">
            <a:extLst>
              <a:ext uri="{FF2B5EF4-FFF2-40B4-BE49-F238E27FC236}">
                <a16:creationId xmlns:a16="http://schemas.microsoft.com/office/drawing/2014/main" id="{656103AF-954C-88A6-47CB-0B5577FD3A7B}"/>
              </a:ext>
            </a:extLst>
          </p:cNvPr>
          <p:cNvSpPr>
            <a:spLocks noChangeArrowheads="1"/>
          </p:cNvSpPr>
          <p:nvPr/>
        </p:nvSpPr>
        <p:spPr bwMode="auto">
          <a:xfrm>
            <a:off x="923925" y="3235325"/>
            <a:ext cx="15621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2700000" algn="ctr" rotWithShape="0">
                    <a:schemeClr val="tx1">
                      <a:alpha val="74998"/>
                    </a:schemeClr>
                  </a:outerShdw>
                </a:effectLst>
              </a14:hiddenEffects>
            </a:ext>
          </a:extLst>
        </p:spPr>
        <p:txBody>
          <a:bodyPr wrap="none" lIns="91429" tIns="45714" rIns="91429" bIns="45714">
            <a:spAutoFit/>
          </a:bodyPr>
          <a:lstStyle/>
          <a:p>
            <a:pPr eaLnBrk="0" hangingPunct="0">
              <a:defRPr/>
            </a:pPr>
            <a:r>
              <a:rPr lang="zh-CN" altLang="en-US" sz="5400" b="1">
                <a:solidFill>
                  <a:srgbClr val="33CC33"/>
                </a:solidFill>
                <a:latin typeface="Times" charset="0"/>
                <a:ea typeface="宋体" charset="0"/>
                <a:cs typeface="宋体" charset="0"/>
              </a:rPr>
              <a:t>推测</a:t>
            </a:r>
          </a:p>
        </p:txBody>
      </p:sp>
      <p:sp>
        <p:nvSpPr>
          <p:cNvPr id="236558" name="Rectangle 14">
            <a:extLst>
              <a:ext uri="{FF2B5EF4-FFF2-40B4-BE49-F238E27FC236}">
                <a16:creationId xmlns:a16="http://schemas.microsoft.com/office/drawing/2014/main" id="{F271F4A9-BDF0-5228-D370-DBDF92233794}"/>
              </a:ext>
            </a:extLst>
          </p:cNvPr>
          <p:cNvSpPr>
            <a:spLocks noChangeArrowheads="1"/>
          </p:cNvSpPr>
          <p:nvPr/>
        </p:nvSpPr>
        <p:spPr bwMode="auto">
          <a:xfrm>
            <a:off x="2982913" y="3255963"/>
            <a:ext cx="15621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2700000" algn="ctr" rotWithShape="0">
                    <a:schemeClr val="tx1">
                      <a:alpha val="74998"/>
                    </a:schemeClr>
                  </a:outerShdw>
                </a:effectLst>
              </a14:hiddenEffects>
            </a:ext>
          </a:extLst>
        </p:spPr>
        <p:txBody>
          <a:bodyPr wrap="none" lIns="91429" tIns="45714" rIns="91429" bIns="45714">
            <a:spAutoFit/>
          </a:bodyPr>
          <a:lstStyle/>
          <a:p>
            <a:pPr eaLnBrk="0" hangingPunct="0">
              <a:defRPr/>
            </a:pPr>
            <a:r>
              <a:rPr lang="zh-CN" altLang="en-US" sz="5400" b="1">
                <a:solidFill>
                  <a:srgbClr val="33CC33"/>
                </a:solidFill>
                <a:latin typeface="Times" charset="0"/>
                <a:ea typeface="宋体" charset="0"/>
                <a:cs typeface="宋体" charset="0"/>
              </a:rPr>
              <a:t>迷信</a:t>
            </a:r>
          </a:p>
        </p:txBody>
      </p:sp>
      <p:sp>
        <p:nvSpPr>
          <p:cNvPr id="236560" name="Text Box 16">
            <a:extLst>
              <a:ext uri="{FF2B5EF4-FFF2-40B4-BE49-F238E27FC236}">
                <a16:creationId xmlns:a16="http://schemas.microsoft.com/office/drawing/2014/main" id="{DDD186F2-985E-5D17-3025-0AD032610ADB}"/>
              </a:ext>
            </a:extLst>
          </p:cNvPr>
          <p:cNvSpPr txBox="1">
            <a:spLocks noChangeArrowheads="1"/>
          </p:cNvSpPr>
          <p:nvPr/>
        </p:nvSpPr>
        <p:spPr bwMode="auto">
          <a:xfrm>
            <a:off x="8548688" y="6413500"/>
            <a:ext cx="2921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b="1">
                <a:solidFill>
                  <a:schemeClr val="bg1"/>
                </a:solidFill>
                <a:latin typeface="Comic Sans MS" charset="0"/>
                <a:ea typeface="宋体" charset="0"/>
                <a:cs typeface="宋体" charset="0"/>
              </a:rPr>
              <a:t>4</a:t>
            </a:r>
            <a:endParaRPr lang="en-US" altLang="zh-CN" sz="1800" b="1">
              <a:solidFill>
                <a:schemeClr val="bg1"/>
              </a:solidFill>
              <a:latin typeface="Comic Sans MS" charset="0"/>
              <a:ea typeface="宋体" charset="0"/>
              <a:cs typeface="宋体" charset="0"/>
            </a:endParaRPr>
          </a:p>
        </p:txBody>
      </p:sp>
      <p:sp>
        <p:nvSpPr>
          <p:cNvPr id="236564" name="Text Box 20">
            <a:extLst>
              <a:ext uri="{FF2B5EF4-FFF2-40B4-BE49-F238E27FC236}">
                <a16:creationId xmlns:a16="http://schemas.microsoft.com/office/drawing/2014/main" id="{4DD1B5CC-A89B-7A5B-3EC4-99374D2E7956}"/>
              </a:ext>
            </a:extLst>
          </p:cNvPr>
          <p:cNvSpPr txBox="1">
            <a:spLocks noChangeArrowheads="1"/>
          </p:cNvSpPr>
          <p:nvPr/>
        </p:nvSpPr>
        <p:spPr bwMode="auto">
          <a:xfrm>
            <a:off x="7451725" y="6370638"/>
            <a:ext cx="869950" cy="376237"/>
          </a:xfrm>
          <a:prstGeom prst="rect">
            <a:avLst/>
          </a:prstGeom>
          <a:solidFill>
            <a:srgbClr val="040404"/>
          </a:solidFill>
          <a:ln w="9525">
            <a:solidFill>
              <a:schemeClr val="tx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800">
              <a:latin typeface="Arial" charset="0"/>
              <a:ea typeface="宋体" charset="0"/>
              <a:cs typeface="宋体" charset="0"/>
            </a:endParaRPr>
          </a:p>
        </p:txBody>
      </p:sp>
      <p:sp>
        <p:nvSpPr>
          <p:cNvPr id="236565" name="Rectangle 21">
            <a:extLst>
              <a:ext uri="{FF2B5EF4-FFF2-40B4-BE49-F238E27FC236}">
                <a16:creationId xmlns:a16="http://schemas.microsoft.com/office/drawing/2014/main" id="{711D4BEA-D10A-28E1-81B8-829794F17C69}"/>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03</a:t>
            </a:r>
          </a:p>
        </p:txBody>
      </p:sp>
      <p:sp>
        <p:nvSpPr>
          <p:cNvPr id="236566" name="Rectangle 22">
            <a:extLst>
              <a:ext uri="{FF2B5EF4-FFF2-40B4-BE49-F238E27FC236}">
                <a16:creationId xmlns:a16="http://schemas.microsoft.com/office/drawing/2014/main" id="{F02D04C7-6300-9F1B-B006-3D3E8A6516B0}"/>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36555"/>
                                        </p:tgtEl>
                                        <p:attrNameLst>
                                          <p:attrName>style.visibility</p:attrName>
                                        </p:attrNameLst>
                                      </p:cBhvr>
                                      <p:to>
                                        <p:strVal val="visible"/>
                                      </p:to>
                                    </p:set>
                                    <p:anim calcmode="lin" valueType="num">
                                      <p:cBhvr>
                                        <p:cTn id="7" dur="500" fill="hold"/>
                                        <p:tgtEl>
                                          <p:spTgt spid="236555"/>
                                        </p:tgtEl>
                                        <p:attrNameLst>
                                          <p:attrName>ppt_w</p:attrName>
                                        </p:attrNameLst>
                                      </p:cBhvr>
                                      <p:tavLst>
                                        <p:tav tm="0">
                                          <p:val>
                                            <p:fltVal val="0"/>
                                          </p:val>
                                        </p:tav>
                                        <p:tav tm="100000">
                                          <p:val>
                                            <p:strVal val="#ppt_w"/>
                                          </p:val>
                                        </p:tav>
                                      </p:tavLst>
                                    </p:anim>
                                    <p:anim calcmode="lin" valueType="num">
                                      <p:cBhvr>
                                        <p:cTn id="8" dur="500" fill="hold"/>
                                        <p:tgtEl>
                                          <p:spTgt spid="236555"/>
                                        </p:tgtEl>
                                        <p:attrNameLst>
                                          <p:attrName>ppt_h</p:attrName>
                                        </p:attrNameLst>
                                      </p:cBhvr>
                                      <p:tavLst>
                                        <p:tav tm="0">
                                          <p:val>
                                            <p:fltVal val="0"/>
                                          </p:val>
                                        </p:tav>
                                        <p:tav tm="100000">
                                          <p:val>
                                            <p:strVal val="#ppt_h"/>
                                          </p:val>
                                        </p:tav>
                                      </p:tavLst>
                                    </p:anim>
                                    <p:anim calcmode="lin" valueType="num">
                                      <p:cBhvr>
                                        <p:cTn id="9" dur="500" fill="hold"/>
                                        <p:tgtEl>
                                          <p:spTgt spid="236555"/>
                                        </p:tgtEl>
                                        <p:attrNameLst>
                                          <p:attrName>ppt_x</p:attrName>
                                        </p:attrNameLst>
                                      </p:cBhvr>
                                      <p:tavLst>
                                        <p:tav tm="0">
                                          <p:val>
                                            <p:fltVal val="0.5"/>
                                          </p:val>
                                        </p:tav>
                                        <p:tav tm="100000">
                                          <p:val>
                                            <p:strVal val="#ppt_x"/>
                                          </p:val>
                                        </p:tav>
                                      </p:tavLst>
                                    </p:anim>
                                    <p:anim calcmode="lin" valueType="num">
                                      <p:cBhvr>
                                        <p:cTn id="10" dur="500" fill="hold"/>
                                        <p:tgtEl>
                                          <p:spTgt spid="23655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36557"/>
                                        </p:tgtEl>
                                        <p:attrNameLst>
                                          <p:attrName>style.visibility</p:attrName>
                                        </p:attrNameLst>
                                      </p:cBhvr>
                                      <p:to>
                                        <p:strVal val="visible"/>
                                      </p:to>
                                    </p:set>
                                    <p:anim calcmode="lin" valueType="num">
                                      <p:cBhvr>
                                        <p:cTn id="15" dur="500" fill="hold"/>
                                        <p:tgtEl>
                                          <p:spTgt spid="236557"/>
                                        </p:tgtEl>
                                        <p:attrNameLst>
                                          <p:attrName>ppt_w</p:attrName>
                                        </p:attrNameLst>
                                      </p:cBhvr>
                                      <p:tavLst>
                                        <p:tav tm="0">
                                          <p:val>
                                            <p:fltVal val="0"/>
                                          </p:val>
                                        </p:tav>
                                        <p:tav tm="100000">
                                          <p:val>
                                            <p:strVal val="#ppt_w"/>
                                          </p:val>
                                        </p:tav>
                                      </p:tavLst>
                                    </p:anim>
                                    <p:anim calcmode="lin" valueType="num">
                                      <p:cBhvr>
                                        <p:cTn id="16" dur="500" fill="hold"/>
                                        <p:tgtEl>
                                          <p:spTgt spid="236557"/>
                                        </p:tgtEl>
                                        <p:attrNameLst>
                                          <p:attrName>ppt_h</p:attrName>
                                        </p:attrNameLst>
                                      </p:cBhvr>
                                      <p:tavLst>
                                        <p:tav tm="0">
                                          <p:val>
                                            <p:fltVal val="0"/>
                                          </p:val>
                                        </p:tav>
                                        <p:tav tm="100000">
                                          <p:val>
                                            <p:strVal val="#ppt_h"/>
                                          </p:val>
                                        </p:tav>
                                      </p:tavLst>
                                    </p:anim>
                                    <p:anim calcmode="lin" valueType="num">
                                      <p:cBhvr>
                                        <p:cTn id="17" dur="500" fill="hold"/>
                                        <p:tgtEl>
                                          <p:spTgt spid="236557"/>
                                        </p:tgtEl>
                                        <p:attrNameLst>
                                          <p:attrName>ppt_x</p:attrName>
                                        </p:attrNameLst>
                                      </p:cBhvr>
                                      <p:tavLst>
                                        <p:tav tm="0">
                                          <p:val>
                                            <p:fltVal val="0.5"/>
                                          </p:val>
                                        </p:tav>
                                        <p:tav tm="100000">
                                          <p:val>
                                            <p:strVal val="#ppt_x"/>
                                          </p:val>
                                        </p:tav>
                                      </p:tavLst>
                                    </p:anim>
                                    <p:anim calcmode="lin" valueType="num">
                                      <p:cBhvr>
                                        <p:cTn id="18" dur="500" fill="hold"/>
                                        <p:tgtEl>
                                          <p:spTgt spid="23655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236558"/>
                                        </p:tgtEl>
                                        <p:attrNameLst>
                                          <p:attrName>style.visibility</p:attrName>
                                        </p:attrNameLst>
                                      </p:cBhvr>
                                      <p:to>
                                        <p:strVal val="visible"/>
                                      </p:to>
                                    </p:set>
                                    <p:anim calcmode="lin" valueType="num">
                                      <p:cBhvr>
                                        <p:cTn id="23" dur="500" fill="hold"/>
                                        <p:tgtEl>
                                          <p:spTgt spid="236558"/>
                                        </p:tgtEl>
                                        <p:attrNameLst>
                                          <p:attrName>ppt_w</p:attrName>
                                        </p:attrNameLst>
                                      </p:cBhvr>
                                      <p:tavLst>
                                        <p:tav tm="0">
                                          <p:val>
                                            <p:fltVal val="0"/>
                                          </p:val>
                                        </p:tav>
                                        <p:tav tm="100000">
                                          <p:val>
                                            <p:strVal val="#ppt_w"/>
                                          </p:val>
                                        </p:tav>
                                      </p:tavLst>
                                    </p:anim>
                                    <p:anim calcmode="lin" valueType="num">
                                      <p:cBhvr>
                                        <p:cTn id="24" dur="500" fill="hold"/>
                                        <p:tgtEl>
                                          <p:spTgt spid="236558"/>
                                        </p:tgtEl>
                                        <p:attrNameLst>
                                          <p:attrName>ppt_h</p:attrName>
                                        </p:attrNameLst>
                                      </p:cBhvr>
                                      <p:tavLst>
                                        <p:tav tm="0">
                                          <p:val>
                                            <p:fltVal val="0"/>
                                          </p:val>
                                        </p:tav>
                                        <p:tav tm="100000">
                                          <p:val>
                                            <p:strVal val="#ppt_h"/>
                                          </p:val>
                                        </p:tav>
                                      </p:tavLst>
                                    </p:anim>
                                    <p:anim calcmode="lin" valueType="num">
                                      <p:cBhvr>
                                        <p:cTn id="25" dur="500" fill="hold"/>
                                        <p:tgtEl>
                                          <p:spTgt spid="236558"/>
                                        </p:tgtEl>
                                        <p:attrNameLst>
                                          <p:attrName>ppt_x</p:attrName>
                                        </p:attrNameLst>
                                      </p:cBhvr>
                                      <p:tavLst>
                                        <p:tav tm="0">
                                          <p:val>
                                            <p:fltVal val="0.5"/>
                                          </p:val>
                                        </p:tav>
                                        <p:tav tm="100000">
                                          <p:val>
                                            <p:strVal val="#ppt_x"/>
                                          </p:val>
                                        </p:tav>
                                      </p:tavLst>
                                    </p:anim>
                                    <p:anim calcmode="lin" valueType="num">
                                      <p:cBhvr>
                                        <p:cTn id="26" dur="500" fill="hold"/>
                                        <p:tgtEl>
                                          <p:spTgt spid="23655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236556"/>
                                        </p:tgtEl>
                                        <p:attrNameLst>
                                          <p:attrName>style.visibility</p:attrName>
                                        </p:attrNameLst>
                                      </p:cBhvr>
                                      <p:to>
                                        <p:strVal val="visible"/>
                                      </p:to>
                                    </p:set>
                                    <p:anim calcmode="lin" valueType="num">
                                      <p:cBhvr>
                                        <p:cTn id="31" dur="500" fill="hold"/>
                                        <p:tgtEl>
                                          <p:spTgt spid="236556"/>
                                        </p:tgtEl>
                                        <p:attrNameLst>
                                          <p:attrName>ppt_w</p:attrName>
                                        </p:attrNameLst>
                                      </p:cBhvr>
                                      <p:tavLst>
                                        <p:tav tm="0">
                                          <p:val>
                                            <p:fltVal val="0"/>
                                          </p:val>
                                        </p:tav>
                                        <p:tav tm="100000">
                                          <p:val>
                                            <p:strVal val="#ppt_w"/>
                                          </p:val>
                                        </p:tav>
                                      </p:tavLst>
                                    </p:anim>
                                    <p:anim calcmode="lin" valueType="num">
                                      <p:cBhvr>
                                        <p:cTn id="32" dur="500" fill="hold"/>
                                        <p:tgtEl>
                                          <p:spTgt spid="236556"/>
                                        </p:tgtEl>
                                        <p:attrNameLst>
                                          <p:attrName>ppt_h</p:attrName>
                                        </p:attrNameLst>
                                      </p:cBhvr>
                                      <p:tavLst>
                                        <p:tav tm="0">
                                          <p:val>
                                            <p:fltVal val="0"/>
                                          </p:val>
                                        </p:tav>
                                        <p:tav tm="100000">
                                          <p:val>
                                            <p:strVal val="#ppt_h"/>
                                          </p:val>
                                        </p:tav>
                                      </p:tavLst>
                                    </p:anim>
                                    <p:anim calcmode="lin" valueType="num">
                                      <p:cBhvr>
                                        <p:cTn id="33" dur="500" fill="hold"/>
                                        <p:tgtEl>
                                          <p:spTgt spid="236556"/>
                                        </p:tgtEl>
                                        <p:attrNameLst>
                                          <p:attrName>ppt_x</p:attrName>
                                        </p:attrNameLst>
                                      </p:cBhvr>
                                      <p:tavLst>
                                        <p:tav tm="0">
                                          <p:val>
                                            <p:fltVal val="0.5"/>
                                          </p:val>
                                        </p:tav>
                                        <p:tav tm="100000">
                                          <p:val>
                                            <p:strVal val="#ppt_x"/>
                                          </p:val>
                                        </p:tav>
                                      </p:tavLst>
                                    </p:anim>
                                    <p:anim calcmode="lin" valueType="num">
                                      <p:cBhvr>
                                        <p:cTn id="34" dur="500" fill="hold"/>
                                        <p:tgtEl>
                                          <p:spTgt spid="23655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5" grpId="0" autoUpdateAnimBg="0"/>
      <p:bldP spid="236556" grpId="0" autoUpdateAnimBg="0"/>
      <p:bldP spid="236557" grpId="0" autoUpdateAnimBg="0"/>
      <p:bldP spid="23655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E7547FB-5BCF-27B8-1F6F-76D24045D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Lst>
        </p:spPr>
      </p:pic>
      <p:pic>
        <p:nvPicPr>
          <p:cNvPr id="6147" name="Picture 3">
            <a:extLst>
              <a:ext uri="{FF2B5EF4-FFF2-40B4-BE49-F238E27FC236}">
                <a16:creationId xmlns:a16="http://schemas.microsoft.com/office/drawing/2014/main" id="{8E32B557-2772-C69B-FF32-DD01509F5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grpSp>
        <p:nvGrpSpPr>
          <p:cNvPr id="6149" name="Group 5">
            <a:extLst>
              <a:ext uri="{FF2B5EF4-FFF2-40B4-BE49-F238E27FC236}">
                <a16:creationId xmlns:a16="http://schemas.microsoft.com/office/drawing/2014/main" id="{615D4C4E-1259-0255-B202-BE5CC94FFD5A}"/>
              </a:ext>
            </a:extLst>
          </p:cNvPr>
          <p:cNvGrpSpPr>
            <a:grpSpLocks/>
          </p:cNvGrpSpPr>
          <p:nvPr/>
        </p:nvGrpSpPr>
        <p:grpSpPr bwMode="auto">
          <a:xfrm>
            <a:off x="1809750" y="3160713"/>
            <a:ext cx="379413" cy="379412"/>
            <a:chOff x="3461" y="3471"/>
            <a:chExt cx="239" cy="239"/>
          </a:xfrm>
        </p:grpSpPr>
        <p:pic>
          <p:nvPicPr>
            <p:cNvPr id="25767" name="Picture 6">
              <a:extLst>
                <a:ext uri="{FF2B5EF4-FFF2-40B4-BE49-F238E27FC236}">
                  <a16:creationId xmlns:a16="http://schemas.microsoft.com/office/drawing/2014/main" id="{B822C774-4666-CB71-6094-6B37BDB28F1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8" name="Picture 7">
              <a:extLst>
                <a:ext uri="{FF2B5EF4-FFF2-40B4-BE49-F238E27FC236}">
                  <a16:creationId xmlns:a16="http://schemas.microsoft.com/office/drawing/2014/main" id="{101F6FD9-6E7F-EAC1-55AD-245E075DA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52" name="Group 8">
            <a:extLst>
              <a:ext uri="{FF2B5EF4-FFF2-40B4-BE49-F238E27FC236}">
                <a16:creationId xmlns:a16="http://schemas.microsoft.com/office/drawing/2014/main" id="{1EDE52DC-C6D2-E0C4-065B-1265217705D4}"/>
              </a:ext>
            </a:extLst>
          </p:cNvPr>
          <p:cNvGrpSpPr>
            <a:grpSpLocks/>
          </p:cNvGrpSpPr>
          <p:nvPr/>
        </p:nvGrpSpPr>
        <p:grpSpPr bwMode="auto">
          <a:xfrm>
            <a:off x="1897063" y="2897188"/>
            <a:ext cx="379412" cy="379412"/>
            <a:chOff x="3461" y="3471"/>
            <a:chExt cx="239" cy="239"/>
          </a:xfrm>
        </p:grpSpPr>
        <p:pic>
          <p:nvPicPr>
            <p:cNvPr id="25765" name="Picture 9">
              <a:extLst>
                <a:ext uri="{FF2B5EF4-FFF2-40B4-BE49-F238E27FC236}">
                  <a16:creationId xmlns:a16="http://schemas.microsoft.com/office/drawing/2014/main" id="{B9EDAA26-5118-DD6C-C9A7-A66663311BA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6" name="Picture 10">
              <a:extLst>
                <a:ext uri="{FF2B5EF4-FFF2-40B4-BE49-F238E27FC236}">
                  <a16:creationId xmlns:a16="http://schemas.microsoft.com/office/drawing/2014/main" id="{87F6B29D-5282-2FAD-80AF-9333093A7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55" name="Group 11">
            <a:extLst>
              <a:ext uri="{FF2B5EF4-FFF2-40B4-BE49-F238E27FC236}">
                <a16:creationId xmlns:a16="http://schemas.microsoft.com/office/drawing/2014/main" id="{8AAA4C24-D892-1641-375C-273BC3E2D4E0}"/>
              </a:ext>
            </a:extLst>
          </p:cNvPr>
          <p:cNvGrpSpPr>
            <a:grpSpLocks/>
          </p:cNvGrpSpPr>
          <p:nvPr/>
        </p:nvGrpSpPr>
        <p:grpSpPr bwMode="auto">
          <a:xfrm>
            <a:off x="2027238" y="2655888"/>
            <a:ext cx="379412" cy="379412"/>
            <a:chOff x="3461" y="3471"/>
            <a:chExt cx="239" cy="239"/>
          </a:xfrm>
        </p:grpSpPr>
        <p:pic>
          <p:nvPicPr>
            <p:cNvPr id="25763" name="Picture 12">
              <a:extLst>
                <a:ext uri="{FF2B5EF4-FFF2-40B4-BE49-F238E27FC236}">
                  <a16:creationId xmlns:a16="http://schemas.microsoft.com/office/drawing/2014/main" id="{84D244FC-6257-77BC-1DC3-DCF02CB376E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4" name="Picture 13">
              <a:extLst>
                <a:ext uri="{FF2B5EF4-FFF2-40B4-BE49-F238E27FC236}">
                  <a16:creationId xmlns:a16="http://schemas.microsoft.com/office/drawing/2014/main" id="{425EA458-9A6B-C0D5-EEAD-1215460A3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58" name="Group 14">
            <a:extLst>
              <a:ext uri="{FF2B5EF4-FFF2-40B4-BE49-F238E27FC236}">
                <a16:creationId xmlns:a16="http://schemas.microsoft.com/office/drawing/2014/main" id="{E3F2205C-3302-62D4-491C-4E66A9975DB0}"/>
              </a:ext>
            </a:extLst>
          </p:cNvPr>
          <p:cNvGrpSpPr>
            <a:grpSpLocks/>
          </p:cNvGrpSpPr>
          <p:nvPr/>
        </p:nvGrpSpPr>
        <p:grpSpPr bwMode="auto">
          <a:xfrm>
            <a:off x="2197100" y="2441575"/>
            <a:ext cx="379413" cy="379413"/>
            <a:chOff x="3461" y="3471"/>
            <a:chExt cx="239" cy="239"/>
          </a:xfrm>
        </p:grpSpPr>
        <p:pic>
          <p:nvPicPr>
            <p:cNvPr id="25761" name="Picture 15">
              <a:extLst>
                <a:ext uri="{FF2B5EF4-FFF2-40B4-BE49-F238E27FC236}">
                  <a16:creationId xmlns:a16="http://schemas.microsoft.com/office/drawing/2014/main" id="{3F71BC7A-EAE6-E05D-5B8F-B507B8E8592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2" name="Picture 16">
              <a:extLst>
                <a:ext uri="{FF2B5EF4-FFF2-40B4-BE49-F238E27FC236}">
                  <a16:creationId xmlns:a16="http://schemas.microsoft.com/office/drawing/2014/main" id="{96FE5578-0C8D-3C48-2A1E-95D01D8AA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61" name="Group 17">
            <a:extLst>
              <a:ext uri="{FF2B5EF4-FFF2-40B4-BE49-F238E27FC236}">
                <a16:creationId xmlns:a16="http://schemas.microsoft.com/office/drawing/2014/main" id="{C60D56BE-C18A-A892-61BF-2D821F53497D}"/>
              </a:ext>
            </a:extLst>
          </p:cNvPr>
          <p:cNvGrpSpPr>
            <a:grpSpLocks/>
          </p:cNvGrpSpPr>
          <p:nvPr/>
        </p:nvGrpSpPr>
        <p:grpSpPr bwMode="auto">
          <a:xfrm>
            <a:off x="2370138" y="2212975"/>
            <a:ext cx="379412" cy="379413"/>
            <a:chOff x="3461" y="3471"/>
            <a:chExt cx="239" cy="239"/>
          </a:xfrm>
        </p:grpSpPr>
        <p:pic>
          <p:nvPicPr>
            <p:cNvPr id="25759" name="Picture 18">
              <a:extLst>
                <a:ext uri="{FF2B5EF4-FFF2-40B4-BE49-F238E27FC236}">
                  <a16:creationId xmlns:a16="http://schemas.microsoft.com/office/drawing/2014/main" id="{79FAE332-6E5D-3ACD-C277-7459A7B9BE9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60" name="Picture 19">
              <a:extLst>
                <a:ext uri="{FF2B5EF4-FFF2-40B4-BE49-F238E27FC236}">
                  <a16:creationId xmlns:a16="http://schemas.microsoft.com/office/drawing/2014/main" id="{290300B4-1B0D-5E1B-6D79-174A189D7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64" name="Group 20">
            <a:extLst>
              <a:ext uri="{FF2B5EF4-FFF2-40B4-BE49-F238E27FC236}">
                <a16:creationId xmlns:a16="http://schemas.microsoft.com/office/drawing/2014/main" id="{D9DAC15D-D979-9385-55CE-539E136EF390}"/>
              </a:ext>
            </a:extLst>
          </p:cNvPr>
          <p:cNvGrpSpPr>
            <a:grpSpLocks/>
          </p:cNvGrpSpPr>
          <p:nvPr/>
        </p:nvGrpSpPr>
        <p:grpSpPr bwMode="auto">
          <a:xfrm>
            <a:off x="2568575" y="2019300"/>
            <a:ext cx="379413" cy="379413"/>
            <a:chOff x="3461" y="3471"/>
            <a:chExt cx="239" cy="239"/>
          </a:xfrm>
        </p:grpSpPr>
        <p:pic>
          <p:nvPicPr>
            <p:cNvPr id="25757" name="Picture 21">
              <a:extLst>
                <a:ext uri="{FF2B5EF4-FFF2-40B4-BE49-F238E27FC236}">
                  <a16:creationId xmlns:a16="http://schemas.microsoft.com/office/drawing/2014/main" id="{8A1E78E5-DE70-D3CB-BB11-0A9A6091122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8" name="Picture 22">
              <a:extLst>
                <a:ext uri="{FF2B5EF4-FFF2-40B4-BE49-F238E27FC236}">
                  <a16:creationId xmlns:a16="http://schemas.microsoft.com/office/drawing/2014/main" id="{9106D9DE-D83A-EE44-4DA3-1232C160A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67" name="Group 23">
            <a:extLst>
              <a:ext uri="{FF2B5EF4-FFF2-40B4-BE49-F238E27FC236}">
                <a16:creationId xmlns:a16="http://schemas.microsoft.com/office/drawing/2014/main" id="{F7405345-1D56-15C4-852B-271C2D60C76D}"/>
              </a:ext>
            </a:extLst>
          </p:cNvPr>
          <p:cNvGrpSpPr>
            <a:grpSpLocks/>
          </p:cNvGrpSpPr>
          <p:nvPr/>
        </p:nvGrpSpPr>
        <p:grpSpPr bwMode="auto">
          <a:xfrm>
            <a:off x="2779713" y="1847850"/>
            <a:ext cx="379412" cy="379413"/>
            <a:chOff x="3461" y="3471"/>
            <a:chExt cx="239" cy="239"/>
          </a:xfrm>
        </p:grpSpPr>
        <p:pic>
          <p:nvPicPr>
            <p:cNvPr id="25755" name="Picture 24">
              <a:extLst>
                <a:ext uri="{FF2B5EF4-FFF2-40B4-BE49-F238E27FC236}">
                  <a16:creationId xmlns:a16="http://schemas.microsoft.com/office/drawing/2014/main" id="{EC5041D0-F8DE-33DA-D492-79CB5CBB4D3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6" name="Picture 25">
              <a:extLst>
                <a:ext uri="{FF2B5EF4-FFF2-40B4-BE49-F238E27FC236}">
                  <a16:creationId xmlns:a16="http://schemas.microsoft.com/office/drawing/2014/main" id="{562BD1AB-697A-1E6A-D3BF-B16839C076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0" name="Group 26">
            <a:extLst>
              <a:ext uri="{FF2B5EF4-FFF2-40B4-BE49-F238E27FC236}">
                <a16:creationId xmlns:a16="http://schemas.microsoft.com/office/drawing/2014/main" id="{0D55AAF7-C682-E97F-F386-C465AF740298}"/>
              </a:ext>
            </a:extLst>
          </p:cNvPr>
          <p:cNvGrpSpPr>
            <a:grpSpLocks/>
          </p:cNvGrpSpPr>
          <p:nvPr/>
        </p:nvGrpSpPr>
        <p:grpSpPr bwMode="auto">
          <a:xfrm>
            <a:off x="3022600" y="1708150"/>
            <a:ext cx="379413" cy="379413"/>
            <a:chOff x="3461" y="3471"/>
            <a:chExt cx="239" cy="239"/>
          </a:xfrm>
        </p:grpSpPr>
        <p:pic>
          <p:nvPicPr>
            <p:cNvPr id="25753" name="Picture 27">
              <a:extLst>
                <a:ext uri="{FF2B5EF4-FFF2-40B4-BE49-F238E27FC236}">
                  <a16:creationId xmlns:a16="http://schemas.microsoft.com/office/drawing/2014/main" id="{C225191D-68A8-F3FC-AD30-4E0D6694769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4" name="Picture 28">
              <a:extLst>
                <a:ext uri="{FF2B5EF4-FFF2-40B4-BE49-F238E27FC236}">
                  <a16:creationId xmlns:a16="http://schemas.microsoft.com/office/drawing/2014/main" id="{63DF111E-9DE6-F955-2E29-C4A267A1D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3" name="Group 29">
            <a:extLst>
              <a:ext uri="{FF2B5EF4-FFF2-40B4-BE49-F238E27FC236}">
                <a16:creationId xmlns:a16="http://schemas.microsoft.com/office/drawing/2014/main" id="{EEDF4F8F-A8F5-B9DC-43A7-14F48A94E0D9}"/>
              </a:ext>
            </a:extLst>
          </p:cNvPr>
          <p:cNvGrpSpPr>
            <a:grpSpLocks/>
          </p:cNvGrpSpPr>
          <p:nvPr/>
        </p:nvGrpSpPr>
        <p:grpSpPr bwMode="auto">
          <a:xfrm>
            <a:off x="3290888" y="1617663"/>
            <a:ext cx="379412" cy="379412"/>
            <a:chOff x="3461" y="3471"/>
            <a:chExt cx="239" cy="239"/>
          </a:xfrm>
        </p:grpSpPr>
        <p:pic>
          <p:nvPicPr>
            <p:cNvPr id="25751" name="Picture 30">
              <a:extLst>
                <a:ext uri="{FF2B5EF4-FFF2-40B4-BE49-F238E27FC236}">
                  <a16:creationId xmlns:a16="http://schemas.microsoft.com/office/drawing/2014/main" id="{5BEDDAE1-EB0B-D848-3652-666A52B5F88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2" name="Picture 31">
              <a:extLst>
                <a:ext uri="{FF2B5EF4-FFF2-40B4-BE49-F238E27FC236}">
                  <a16:creationId xmlns:a16="http://schemas.microsoft.com/office/drawing/2014/main" id="{CA4D05D1-9DDC-D845-F544-19C7F20D8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6" name="Group 32">
            <a:extLst>
              <a:ext uri="{FF2B5EF4-FFF2-40B4-BE49-F238E27FC236}">
                <a16:creationId xmlns:a16="http://schemas.microsoft.com/office/drawing/2014/main" id="{B3B848A3-CA88-0A84-FDBD-04699AEEBA93}"/>
              </a:ext>
            </a:extLst>
          </p:cNvPr>
          <p:cNvGrpSpPr>
            <a:grpSpLocks/>
          </p:cNvGrpSpPr>
          <p:nvPr/>
        </p:nvGrpSpPr>
        <p:grpSpPr bwMode="auto">
          <a:xfrm>
            <a:off x="3584575" y="1660525"/>
            <a:ext cx="379413" cy="379413"/>
            <a:chOff x="3461" y="3471"/>
            <a:chExt cx="239" cy="239"/>
          </a:xfrm>
        </p:grpSpPr>
        <p:pic>
          <p:nvPicPr>
            <p:cNvPr id="25749" name="Picture 33">
              <a:extLst>
                <a:ext uri="{FF2B5EF4-FFF2-40B4-BE49-F238E27FC236}">
                  <a16:creationId xmlns:a16="http://schemas.microsoft.com/office/drawing/2014/main" id="{90CA663A-10B7-6450-40E0-C9A9B9BD84B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50" name="Picture 34">
              <a:extLst>
                <a:ext uri="{FF2B5EF4-FFF2-40B4-BE49-F238E27FC236}">
                  <a16:creationId xmlns:a16="http://schemas.microsoft.com/office/drawing/2014/main" id="{C9D55335-B8DF-559A-5083-E0F097B58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79" name="Group 35">
            <a:extLst>
              <a:ext uri="{FF2B5EF4-FFF2-40B4-BE49-F238E27FC236}">
                <a16:creationId xmlns:a16="http://schemas.microsoft.com/office/drawing/2014/main" id="{C6AC2616-C59F-E488-2E88-E2B286B5B85F}"/>
              </a:ext>
            </a:extLst>
          </p:cNvPr>
          <p:cNvGrpSpPr>
            <a:grpSpLocks/>
          </p:cNvGrpSpPr>
          <p:nvPr/>
        </p:nvGrpSpPr>
        <p:grpSpPr bwMode="auto">
          <a:xfrm>
            <a:off x="3835400" y="1820863"/>
            <a:ext cx="379413" cy="379412"/>
            <a:chOff x="3461" y="3471"/>
            <a:chExt cx="239" cy="239"/>
          </a:xfrm>
        </p:grpSpPr>
        <p:pic>
          <p:nvPicPr>
            <p:cNvPr id="25747" name="Picture 36">
              <a:extLst>
                <a:ext uri="{FF2B5EF4-FFF2-40B4-BE49-F238E27FC236}">
                  <a16:creationId xmlns:a16="http://schemas.microsoft.com/office/drawing/2014/main" id="{EE4017E7-187C-863E-67E1-D650B9A2D77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8" name="Picture 37">
              <a:extLst>
                <a:ext uri="{FF2B5EF4-FFF2-40B4-BE49-F238E27FC236}">
                  <a16:creationId xmlns:a16="http://schemas.microsoft.com/office/drawing/2014/main" id="{1D2E5245-F445-B01C-B5CE-47F33AE22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82" name="Group 38">
            <a:extLst>
              <a:ext uri="{FF2B5EF4-FFF2-40B4-BE49-F238E27FC236}">
                <a16:creationId xmlns:a16="http://schemas.microsoft.com/office/drawing/2014/main" id="{EF4091C3-A068-C834-4F23-E13C1C84F5DB}"/>
              </a:ext>
            </a:extLst>
          </p:cNvPr>
          <p:cNvGrpSpPr>
            <a:grpSpLocks/>
          </p:cNvGrpSpPr>
          <p:nvPr/>
        </p:nvGrpSpPr>
        <p:grpSpPr bwMode="auto">
          <a:xfrm>
            <a:off x="4081463" y="1973263"/>
            <a:ext cx="379412" cy="379412"/>
            <a:chOff x="3461" y="3471"/>
            <a:chExt cx="239" cy="239"/>
          </a:xfrm>
        </p:grpSpPr>
        <p:pic>
          <p:nvPicPr>
            <p:cNvPr id="25745" name="Picture 39">
              <a:extLst>
                <a:ext uri="{FF2B5EF4-FFF2-40B4-BE49-F238E27FC236}">
                  <a16:creationId xmlns:a16="http://schemas.microsoft.com/office/drawing/2014/main" id="{58BE70BB-0DB1-E07F-1CBA-6E750D9D14A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6" name="Picture 40">
              <a:extLst>
                <a:ext uri="{FF2B5EF4-FFF2-40B4-BE49-F238E27FC236}">
                  <a16:creationId xmlns:a16="http://schemas.microsoft.com/office/drawing/2014/main" id="{7C858F24-DA3A-A887-B140-9E906A5AB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85" name="Group 41">
            <a:extLst>
              <a:ext uri="{FF2B5EF4-FFF2-40B4-BE49-F238E27FC236}">
                <a16:creationId xmlns:a16="http://schemas.microsoft.com/office/drawing/2014/main" id="{1B1B3049-07F3-ECA7-BBB7-BAEDDA01C951}"/>
              </a:ext>
            </a:extLst>
          </p:cNvPr>
          <p:cNvGrpSpPr>
            <a:grpSpLocks/>
          </p:cNvGrpSpPr>
          <p:nvPr/>
        </p:nvGrpSpPr>
        <p:grpSpPr bwMode="auto">
          <a:xfrm>
            <a:off x="4360863" y="2085975"/>
            <a:ext cx="379412" cy="379413"/>
            <a:chOff x="3461" y="3471"/>
            <a:chExt cx="239" cy="239"/>
          </a:xfrm>
        </p:grpSpPr>
        <p:pic>
          <p:nvPicPr>
            <p:cNvPr id="25743" name="Picture 42">
              <a:extLst>
                <a:ext uri="{FF2B5EF4-FFF2-40B4-BE49-F238E27FC236}">
                  <a16:creationId xmlns:a16="http://schemas.microsoft.com/office/drawing/2014/main" id="{5FF60F5C-CD0B-7F12-7379-2E78F5AC028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4" name="Picture 43">
              <a:extLst>
                <a:ext uri="{FF2B5EF4-FFF2-40B4-BE49-F238E27FC236}">
                  <a16:creationId xmlns:a16="http://schemas.microsoft.com/office/drawing/2014/main" id="{C3D74624-55B0-E281-95B3-EE7E46AFC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88" name="Group 44">
            <a:extLst>
              <a:ext uri="{FF2B5EF4-FFF2-40B4-BE49-F238E27FC236}">
                <a16:creationId xmlns:a16="http://schemas.microsoft.com/office/drawing/2014/main" id="{D91D424D-1D98-A02A-1A32-486E4EAE0458}"/>
              </a:ext>
            </a:extLst>
          </p:cNvPr>
          <p:cNvGrpSpPr>
            <a:grpSpLocks/>
          </p:cNvGrpSpPr>
          <p:nvPr/>
        </p:nvGrpSpPr>
        <p:grpSpPr bwMode="auto">
          <a:xfrm>
            <a:off x="4656138" y="2074863"/>
            <a:ext cx="379412" cy="379412"/>
            <a:chOff x="3461" y="3471"/>
            <a:chExt cx="239" cy="239"/>
          </a:xfrm>
        </p:grpSpPr>
        <p:pic>
          <p:nvPicPr>
            <p:cNvPr id="25741" name="Picture 45">
              <a:extLst>
                <a:ext uri="{FF2B5EF4-FFF2-40B4-BE49-F238E27FC236}">
                  <a16:creationId xmlns:a16="http://schemas.microsoft.com/office/drawing/2014/main" id="{BACC57A7-DD62-DC94-1F4E-6B20AFAA8FA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2" name="Picture 46">
              <a:extLst>
                <a:ext uri="{FF2B5EF4-FFF2-40B4-BE49-F238E27FC236}">
                  <a16:creationId xmlns:a16="http://schemas.microsoft.com/office/drawing/2014/main" id="{D77476DB-E3C1-009F-3EAD-7830E9E30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91" name="Group 47">
            <a:extLst>
              <a:ext uri="{FF2B5EF4-FFF2-40B4-BE49-F238E27FC236}">
                <a16:creationId xmlns:a16="http://schemas.microsoft.com/office/drawing/2014/main" id="{BAB652DE-C34B-DABB-7DC5-722116992541}"/>
              </a:ext>
            </a:extLst>
          </p:cNvPr>
          <p:cNvGrpSpPr>
            <a:grpSpLocks/>
          </p:cNvGrpSpPr>
          <p:nvPr/>
        </p:nvGrpSpPr>
        <p:grpSpPr bwMode="auto">
          <a:xfrm>
            <a:off x="4905375" y="1936750"/>
            <a:ext cx="379413" cy="379413"/>
            <a:chOff x="3461" y="3471"/>
            <a:chExt cx="239" cy="239"/>
          </a:xfrm>
        </p:grpSpPr>
        <p:pic>
          <p:nvPicPr>
            <p:cNvPr id="25739" name="Picture 48">
              <a:extLst>
                <a:ext uri="{FF2B5EF4-FFF2-40B4-BE49-F238E27FC236}">
                  <a16:creationId xmlns:a16="http://schemas.microsoft.com/office/drawing/2014/main" id="{802E5007-DAC1-C260-AD75-521B36BF0A6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40" name="Picture 49">
              <a:extLst>
                <a:ext uri="{FF2B5EF4-FFF2-40B4-BE49-F238E27FC236}">
                  <a16:creationId xmlns:a16="http://schemas.microsoft.com/office/drawing/2014/main" id="{685CB07A-C049-7FF0-7607-8B1A1C591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94" name="Group 50">
            <a:extLst>
              <a:ext uri="{FF2B5EF4-FFF2-40B4-BE49-F238E27FC236}">
                <a16:creationId xmlns:a16="http://schemas.microsoft.com/office/drawing/2014/main" id="{CC88FD61-26B5-13E5-C380-3BF4E4B7C62F}"/>
              </a:ext>
            </a:extLst>
          </p:cNvPr>
          <p:cNvGrpSpPr>
            <a:grpSpLocks/>
          </p:cNvGrpSpPr>
          <p:nvPr/>
        </p:nvGrpSpPr>
        <p:grpSpPr bwMode="auto">
          <a:xfrm>
            <a:off x="5130800" y="1781175"/>
            <a:ext cx="379413" cy="379413"/>
            <a:chOff x="3461" y="3471"/>
            <a:chExt cx="239" cy="239"/>
          </a:xfrm>
        </p:grpSpPr>
        <p:pic>
          <p:nvPicPr>
            <p:cNvPr id="25737" name="Picture 51">
              <a:extLst>
                <a:ext uri="{FF2B5EF4-FFF2-40B4-BE49-F238E27FC236}">
                  <a16:creationId xmlns:a16="http://schemas.microsoft.com/office/drawing/2014/main" id="{FFF1E0F2-A81C-E573-D47A-D546DFACA4D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8" name="Picture 52">
              <a:extLst>
                <a:ext uri="{FF2B5EF4-FFF2-40B4-BE49-F238E27FC236}">
                  <a16:creationId xmlns:a16="http://schemas.microsoft.com/office/drawing/2014/main" id="{71504B2F-8456-0D34-1F6A-DECE871E8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197" name="Group 53">
            <a:extLst>
              <a:ext uri="{FF2B5EF4-FFF2-40B4-BE49-F238E27FC236}">
                <a16:creationId xmlns:a16="http://schemas.microsoft.com/office/drawing/2014/main" id="{EC601514-6D56-00E0-3B6E-AB195CEDF2DD}"/>
              </a:ext>
            </a:extLst>
          </p:cNvPr>
          <p:cNvGrpSpPr>
            <a:grpSpLocks/>
          </p:cNvGrpSpPr>
          <p:nvPr/>
        </p:nvGrpSpPr>
        <p:grpSpPr bwMode="auto">
          <a:xfrm>
            <a:off x="5378450" y="1657350"/>
            <a:ext cx="379413" cy="379413"/>
            <a:chOff x="3461" y="3471"/>
            <a:chExt cx="239" cy="239"/>
          </a:xfrm>
        </p:grpSpPr>
        <p:pic>
          <p:nvPicPr>
            <p:cNvPr id="25735" name="Picture 54">
              <a:extLst>
                <a:ext uri="{FF2B5EF4-FFF2-40B4-BE49-F238E27FC236}">
                  <a16:creationId xmlns:a16="http://schemas.microsoft.com/office/drawing/2014/main" id="{14A8BD46-0DE5-44A5-2D35-68E51034B02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6" name="Picture 55">
              <a:extLst>
                <a:ext uri="{FF2B5EF4-FFF2-40B4-BE49-F238E27FC236}">
                  <a16:creationId xmlns:a16="http://schemas.microsoft.com/office/drawing/2014/main" id="{32FF2DE5-B629-2A3A-BE82-28E3D94FF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0" name="Group 56">
            <a:extLst>
              <a:ext uri="{FF2B5EF4-FFF2-40B4-BE49-F238E27FC236}">
                <a16:creationId xmlns:a16="http://schemas.microsoft.com/office/drawing/2014/main" id="{80316483-170E-FE4E-D62D-0A6FCB8C7F71}"/>
              </a:ext>
            </a:extLst>
          </p:cNvPr>
          <p:cNvGrpSpPr>
            <a:grpSpLocks/>
          </p:cNvGrpSpPr>
          <p:nvPr/>
        </p:nvGrpSpPr>
        <p:grpSpPr bwMode="auto">
          <a:xfrm>
            <a:off x="5670550" y="1631950"/>
            <a:ext cx="379413" cy="379413"/>
            <a:chOff x="3461" y="3471"/>
            <a:chExt cx="239" cy="239"/>
          </a:xfrm>
        </p:grpSpPr>
        <p:pic>
          <p:nvPicPr>
            <p:cNvPr id="25733" name="Picture 57">
              <a:extLst>
                <a:ext uri="{FF2B5EF4-FFF2-40B4-BE49-F238E27FC236}">
                  <a16:creationId xmlns:a16="http://schemas.microsoft.com/office/drawing/2014/main" id="{E9F56D3A-75D2-4E3F-4FC6-141ECC94002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4" name="Picture 58">
              <a:extLst>
                <a:ext uri="{FF2B5EF4-FFF2-40B4-BE49-F238E27FC236}">
                  <a16:creationId xmlns:a16="http://schemas.microsoft.com/office/drawing/2014/main" id="{6FF4AA80-7DFB-B53B-2DF0-ECECEA024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3" name="Group 59">
            <a:extLst>
              <a:ext uri="{FF2B5EF4-FFF2-40B4-BE49-F238E27FC236}">
                <a16:creationId xmlns:a16="http://schemas.microsoft.com/office/drawing/2014/main" id="{F8C553BD-5840-1308-B797-6B871306FC82}"/>
              </a:ext>
            </a:extLst>
          </p:cNvPr>
          <p:cNvGrpSpPr>
            <a:grpSpLocks/>
          </p:cNvGrpSpPr>
          <p:nvPr/>
        </p:nvGrpSpPr>
        <p:grpSpPr bwMode="auto">
          <a:xfrm>
            <a:off x="7237413" y="3792538"/>
            <a:ext cx="379412" cy="379412"/>
            <a:chOff x="3461" y="3471"/>
            <a:chExt cx="239" cy="239"/>
          </a:xfrm>
        </p:grpSpPr>
        <p:pic>
          <p:nvPicPr>
            <p:cNvPr id="25731" name="Picture 60">
              <a:extLst>
                <a:ext uri="{FF2B5EF4-FFF2-40B4-BE49-F238E27FC236}">
                  <a16:creationId xmlns:a16="http://schemas.microsoft.com/office/drawing/2014/main" id="{9ABC9B8F-A6D7-189A-FFBC-DF5BD896946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2" name="Picture 61">
              <a:extLst>
                <a:ext uri="{FF2B5EF4-FFF2-40B4-BE49-F238E27FC236}">
                  <a16:creationId xmlns:a16="http://schemas.microsoft.com/office/drawing/2014/main" id="{33BEDF41-DD02-8A47-DC31-FAE4F2779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6" name="Group 62">
            <a:extLst>
              <a:ext uri="{FF2B5EF4-FFF2-40B4-BE49-F238E27FC236}">
                <a16:creationId xmlns:a16="http://schemas.microsoft.com/office/drawing/2014/main" id="{6C685CE9-63F4-34F9-FB34-8B680F2244F0}"/>
              </a:ext>
            </a:extLst>
          </p:cNvPr>
          <p:cNvGrpSpPr>
            <a:grpSpLocks/>
          </p:cNvGrpSpPr>
          <p:nvPr/>
        </p:nvGrpSpPr>
        <p:grpSpPr bwMode="auto">
          <a:xfrm>
            <a:off x="7080250" y="3973513"/>
            <a:ext cx="379413" cy="379412"/>
            <a:chOff x="3461" y="3471"/>
            <a:chExt cx="239" cy="239"/>
          </a:xfrm>
        </p:grpSpPr>
        <p:pic>
          <p:nvPicPr>
            <p:cNvPr id="25729" name="Picture 63">
              <a:extLst>
                <a:ext uri="{FF2B5EF4-FFF2-40B4-BE49-F238E27FC236}">
                  <a16:creationId xmlns:a16="http://schemas.microsoft.com/office/drawing/2014/main" id="{7881211B-1A5D-D4B7-2420-9915BA36656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30" name="Picture 64">
              <a:extLst>
                <a:ext uri="{FF2B5EF4-FFF2-40B4-BE49-F238E27FC236}">
                  <a16:creationId xmlns:a16="http://schemas.microsoft.com/office/drawing/2014/main" id="{68AF0A93-F70F-40E0-CC1B-BFE6E7081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09" name="Group 65">
            <a:extLst>
              <a:ext uri="{FF2B5EF4-FFF2-40B4-BE49-F238E27FC236}">
                <a16:creationId xmlns:a16="http://schemas.microsoft.com/office/drawing/2014/main" id="{755C4359-E9D8-9FA0-5F7E-C3B1DD37DEAC}"/>
              </a:ext>
            </a:extLst>
          </p:cNvPr>
          <p:cNvGrpSpPr>
            <a:grpSpLocks/>
          </p:cNvGrpSpPr>
          <p:nvPr/>
        </p:nvGrpSpPr>
        <p:grpSpPr bwMode="auto">
          <a:xfrm>
            <a:off x="6905625" y="4165600"/>
            <a:ext cx="379413" cy="379413"/>
            <a:chOff x="3461" y="3471"/>
            <a:chExt cx="239" cy="239"/>
          </a:xfrm>
        </p:grpSpPr>
        <p:pic>
          <p:nvPicPr>
            <p:cNvPr id="25727" name="Picture 66">
              <a:extLst>
                <a:ext uri="{FF2B5EF4-FFF2-40B4-BE49-F238E27FC236}">
                  <a16:creationId xmlns:a16="http://schemas.microsoft.com/office/drawing/2014/main" id="{3E0E7FF2-B0F6-AACB-EAC3-875726DEE0A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8" name="Picture 67">
              <a:extLst>
                <a:ext uri="{FF2B5EF4-FFF2-40B4-BE49-F238E27FC236}">
                  <a16:creationId xmlns:a16="http://schemas.microsoft.com/office/drawing/2014/main" id="{51A6E38F-6093-A9C6-218A-E8F168DB4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12" name="Group 68">
            <a:extLst>
              <a:ext uri="{FF2B5EF4-FFF2-40B4-BE49-F238E27FC236}">
                <a16:creationId xmlns:a16="http://schemas.microsoft.com/office/drawing/2014/main" id="{CBB466F8-74C6-40D0-4CF9-C39912F3FF4E}"/>
              </a:ext>
            </a:extLst>
          </p:cNvPr>
          <p:cNvGrpSpPr>
            <a:grpSpLocks/>
          </p:cNvGrpSpPr>
          <p:nvPr/>
        </p:nvGrpSpPr>
        <p:grpSpPr bwMode="auto">
          <a:xfrm>
            <a:off x="4424363" y="3841750"/>
            <a:ext cx="379412" cy="379413"/>
            <a:chOff x="3461" y="3471"/>
            <a:chExt cx="239" cy="239"/>
          </a:xfrm>
        </p:grpSpPr>
        <p:pic>
          <p:nvPicPr>
            <p:cNvPr id="25725" name="Picture 69">
              <a:extLst>
                <a:ext uri="{FF2B5EF4-FFF2-40B4-BE49-F238E27FC236}">
                  <a16:creationId xmlns:a16="http://schemas.microsoft.com/office/drawing/2014/main" id="{8D0FEE1D-6AC7-58CA-C22B-E55814EB573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6" name="Picture 70">
              <a:extLst>
                <a:ext uri="{FF2B5EF4-FFF2-40B4-BE49-F238E27FC236}">
                  <a16:creationId xmlns:a16="http://schemas.microsoft.com/office/drawing/2014/main" id="{38AC0D95-06ED-CCA5-790D-356C471B6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15" name="Group 71">
            <a:extLst>
              <a:ext uri="{FF2B5EF4-FFF2-40B4-BE49-F238E27FC236}">
                <a16:creationId xmlns:a16="http://schemas.microsoft.com/office/drawing/2014/main" id="{77B39699-DA3E-792B-9AC5-0EAC062B6B79}"/>
              </a:ext>
            </a:extLst>
          </p:cNvPr>
          <p:cNvGrpSpPr>
            <a:grpSpLocks/>
          </p:cNvGrpSpPr>
          <p:nvPr/>
        </p:nvGrpSpPr>
        <p:grpSpPr bwMode="auto">
          <a:xfrm>
            <a:off x="3908425" y="3997325"/>
            <a:ext cx="379413" cy="379413"/>
            <a:chOff x="3461" y="3471"/>
            <a:chExt cx="239" cy="239"/>
          </a:xfrm>
        </p:grpSpPr>
        <p:pic>
          <p:nvPicPr>
            <p:cNvPr id="25723" name="Picture 72">
              <a:extLst>
                <a:ext uri="{FF2B5EF4-FFF2-40B4-BE49-F238E27FC236}">
                  <a16:creationId xmlns:a16="http://schemas.microsoft.com/office/drawing/2014/main" id="{42566DE9-E0EC-D3A7-3D19-3E31C6C0F02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4" name="Picture 73">
              <a:extLst>
                <a:ext uri="{FF2B5EF4-FFF2-40B4-BE49-F238E27FC236}">
                  <a16:creationId xmlns:a16="http://schemas.microsoft.com/office/drawing/2014/main" id="{0F48B53F-1299-7CE8-93F5-2C170C1EB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18" name="Group 74">
            <a:extLst>
              <a:ext uri="{FF2B5EF4-FFF2-40B4-BE49-F238E27FC236}">
                <a16:creationId xmlns:a16="http://schemas.microsoft.com/office/drawing/2014/main" id="{00FFBE97-5D03-B466-BBF2-9A4C433F3C11}"/>
              </a:ext>
            </a:extLst>
          </p:cNvPr>
          <p:cNvGrpSpPr>
            <a:grpSpLocks/>
          </p:cNvGrpSpPr>
          <p:nvPr/>
        </p:nvGrpSpPr>
        <p:grpSpPr bwMode="auto">
          <a:xfrm>
            <a:off x="3502025" y="4367213"/>
            <a:ext cx="379413" cy="379412"/>
            <a:chOff x="3461" y="3471"/>
            <a:chExt cx="239" cy="239"/>
          </a:xfrm>
        </p:grpSpPr>
        <p:pic>
          <p:nvPicPr>
            <p:cNvPr id="25721" name="Picture 75">
              <a:extLst>
                <a:ext uri="{FF2B5EF4-FFF2-40B4-BE49-F238E27FC236}">
                  <a16:creationId xmlns:a16="http://schemas.microsoft.com/office/drawing/2014/main" id="{32401E79-8090-97E2-52A8-B97EEB01359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2" name="Picture 76">
              <a:extLst>
                <a:ext uri="{FF2B5EF4-FFF2-40B4-BE49-F238E27FC236}">
                  <a16:creationId xmlns:a16="http://schemas.microsoft.com/office/drawing/2014/main" id="{68363108-B36F-CA10-167E-01FD3DD36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21" name="Group 77">
            <a:extLst>
              <a:ext uri="{FF2B5EF4-FFF2-40B4-BE49-F238E27FC236}">
                <a16:creationId xmlns:a16="http://schemas.microsoft.com/office/drawing/2014/main" id="{EE4F784B-8E09-9EB0-A89E-C24155FE93EA}"/>
              </a:ext>
            </a:extLst>
          </p:cNvPr>
          <p:cNvGrpSpPr>
            <a:grpSpLocks/>
          </p:cNvGrpSpPr>
          <p:nvPr/>
        </p:nvGrpSpPr>
        <p:grpSpPr bwMode="auto">
          <a:xfrm rot="-805157">
            <a:off x="1930400" y="3573463"/>
            <a:ext cx="104775" cy="223837"/>
            <a:chOff x="3461" y="3471"/>
            <a:chExt cx="239" cy="239"/>
          </a:xfrm>
        </p:grpSpPr>
        <p:pic>
          <p:nvPicPr>
            <p:cNvPr id="25719" name="Picture 78">
              <a:extLst>
                <a:ext uri="{FF2B5EF4-FFF2-40B4-BE49-F238E27FC236}">
                  <a16:creationId xmlns:a16="http://schemas.microsoft.com/office/drawing/2014/main" id="{B869B16B-C489-4D77-FC7B-B04CF06947F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20" name="Picture 79">
              <a:extLst>
                <a:ext uri="{FF2B5EF4-FFF2-40B4-BE49-F238E27FC236}">
                  <a16:creationId xmlns:a16="http://schemas.microsoft.com/office/drawing/2014/main" id="{F19649DF-B682-12C7-37CC-3EB69ADEB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24" name="Group 80">
            <a:extLst>
              <a:ext uri="{FF2B5EF4-FFF2-40B4-BE49-F238E27FC236}">
                <a16:creationId xmlns:a16="http://schemas.microsoft.com/office/drawing/2014/main" id="{13003FB3-4EF9-D61E-0158-3D570DC4CDB6}"/>
              </a:ext>
            </a:extLst>
          </p:cNvPr>
          <p:cNvGrpSpPr>
            <a:grpSpLocks/>
          </p:cNvGrpSpPr>
          <p:nvPr/>
        </p:nvGrpSpPr>
        <p:grpSpPr bwMode="auto">
          <a:xfrm>
            <a:off x="2017713" y="3959225"/>
            <a:ext cx="379412" cy="379413"/>
            <a:chOff x="3461" y="3471"/>
            <a:chExt cx="239" cy="239"/>
          </a:xfrm>
        </p:grpSpPr>
        <p:pic>
          <p:nvPicPr>
            <p:cNvPr id="25717" name="Picture 81">
              <a:extLst>
                <a:ext uri="{FF2B5EF4-FFF2-40B4-BE49-F238E27FC236}">
                  <a16:creationId xmlns:a16="http://schemas.microsoft.com/office/drawing/2014/main" id="{0D2AD5BE-3A18-52F9-5DCC-D5CB7409C6D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8" name="Picture 82">
              <a:extLst>
                <a:ext uri="{FF2B5EF4-FFF2-40B4-BE49-F238E27FC236}">
                  <a16:creationId xmlns:a16="http://schemas.microsoft.com/office/drawing/2014/main" id="{C2768496-22A0-A9CD-60FC-3AE33292F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27" name="Group 83">
            <a:extLst>
              <a:ext uri="{FF2B5EF4-FFF2-40B4-BE49-F238E27FC236}">
                <a16:creationId xmlns:a16="http://schemas.microsoft.com/office/drawing/2014/main" id="{1D7D6ED5-7CB7-A320-4630-F3F305B84728}"/>
              </a:ext>
            </a:extLst>
          </p:cNvPr>
          <p:cNvGrpSpPr>
            <a:grpSpLocks/>
          </p:cNvGrpSpPr>
          <p:nvPr/>
        </p:nvGrpSpPr>
        <p:grpSpPr bwMode="auto">
          <a:xfrm>
            <a:off x="5949950" y="1681163"/>
            <a:ext cx="379413" cy="379412"/>
            <a:chOff x="3461" y="3471"/>
            <a:chExt cx="239" cy="239"/>
          </a:xfrm>
        </p:grpSpPr>
        <p:pic>
          <p:nvPicPr>
            <p:cNvPr id="25715" name="Picture 84">
              <a:extLst>
                <a:ext uri="{FF2B5EF4-FFF2-40B4-BE49-F238E27FC236}">
                  <a16:creationId xmlns:a16="http://schemas.microsoft.com/office/drawing/2014/main" id="{2FFBB240-00E7-89F7-6497-A223C453500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6" name="Picture 85">
              <a:extLst>
                <a:ext uri="{FF2B5EF4-FFF2-40B4-BE49-F238E27FC236}">
                  <a16:creationId xmlns:a16="http://schemas.microsoft.com/office/drawing/2014/main" id="{2CC1567C-6A08-9DCA-0DB0-3A04EC15B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0" name="Group 86">
            <a:extLst>
              <a:ext uri="{FF2B5EF4-FFF2-40B4-BE49-F238E27FC236}">
                <a16:creationId xmlns:a16="http://schemas.microsoft.com/office/drawing/2014/main" id="{DDA3645B-2D2B-5EEE-9F57-AC2F5FF09C4C}"/>
              </a:ext>
            </a:extLst>
          </p:cNvPr>
          <p:cNvGrpSpPr>
            <a:grpSpLocks/>
          </p:cNvGrpSpPr>
          <p:nvPr/>
        </p:nvGrpSpPr>
        <p:grpSpPr bwMode="auto">
          <a:xfrm>
            <a:off x="6224588" y="1774825"/>
            <a:ext cx="379412" cy="379413"/>
            <a:chOff x="3461" y="3471"/>
            <a:chExt cx="239" cy="239"/>
          </a:xfrm>
        </p:grpSpPr>
        <p:pic>
          <p:nvPicPr>
            <p:cNvPr id="25713" name="Picture 87">
              <a:extLst>
                <a:ext uri="{FF2B5EF4-FFF2-40B4-BE49-F238E27FC236}">
                  <a16:creationId xmlns:a16="http://schemas.microsoft.com/office/drawing/2014/main" id="{8C382142-3ECC-7B82-7791-C951297E94B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4" name="Picture 88">
              <a:extLst>
                <a:ext uri="{FF2B5EF4-FFF2-40B4-BE49-F238E27FC236}">
                  <a16:creationId xmlns:a16="http://schemas.microsoft.com/office/drawing/2014/main" id="{30300408-86AB-B785-08CF-3B44B07C2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3" name="Group 89">
            <a:extLst>
              <a:ext uri="{FF2B5EF4-FFF2-40B4-BE49-F238E27FC236}">
                <a16:creationId xmlns:a16="http://schemas.microsoft.com/office/drawing/2014/main" id="{C3A8943D-FA3E-2538-BDF0-92A7245ECB18}"/>
              </a:ext>
            </a:extLst>
          </p:cNvPr>
          <p:cNvGrpSpPr>
            <a:grpSpLocks/>
          </p:cNvGrpSpPr>
          <p:nvPr/>
        </p:nvGrpSpPr>
        <p:grpSpPr bwMode="auto">
          <a:xfrm>
            <a:off x="6518275" y="1868488"/>
            <a:ext cx="379413" cy="379412"/>
            <a:chOff x="3461" y="3471"/>
            <a:chExt cx="239" cy="239"/>
          </a:xfrm>
        </p:grpSpPr>
        <p:pic>
          <p:nvPicPr>
            <p:cNvPr id="25711" name="Picture 90">
              <a:extLst>
                <a:ext uri="{FF2B5EF4-FFF2-40B4-BE49-F238E27FC236}">
                  <a16:creationId xmlns:a16="http://schemas.microsoft.com/office/drawing/2014/main" id="{C7F0DE9C-2F62-359E-C81C-A2B47FD37AB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2" name="Picture 91">
              <a:extLst>
                <a:ext uri="{FF2B5EF4-FFF2-40B4-BE49-F238E27FC236}">
                  <a16:creationId xmlns:a16="http://schemas.microsoft.com/office/drawing/2014/main" id="{0E232103-6AA5-6756-5AD3-CBFBE17B2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6" name="Group 92">
            <a:extLst>
              <a:ext uri="{FF2B5EF4-FFF2-40B4-BE49-F238E27FC236}">
                <a16:creationId xmlns:a16="http://schemas.microsoft.com/office/drawing/2014/main" id="{2E8436EA-DAED-5B89-9BC1-148A29FA9E03}"/>
              </a:ext>
            </a:extLst>
          </p:cNvPr>
          <p:cNvGrpSpPr>
            <a:grpSpLocks/>
          </p:cNvGrpSpPr>
          <p:nvPr/>
        </p:nvGrpSpPr>
        <p:grpSpPr bwMode="auto">
          <a:xfrm>
            <a:off x="6786563" y="2036763"/>
            <a:ext cx="379412" cy="379412"/>
            <a:chOff x="3461" y="3471"/>
            <a:chExt cx="239" cy="239"/>
          </a:xfrm>
        </p:grpSpPr>
        <p:pic>
          <p:nvPicPr>
            <p:cNvPr id="25709" name="Picture 93">
              <a:extLst>
                <a:ext uri="{FF2B5EF4-FFF2-40B4-BE49-F238E27FC236}">
                  <a16:creationId xmlns:a16="http://schemas.microsoft.com/office/drawing/2014/main" id="{C9B11BAC-5BA9-4451-E851-0C04877387D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10" name="Picture 94">
              <a:extLst>
                <a:ext uri="{FF2B5EF4-FFF2-40B4-BE49-F238E27FC236}">
                  <a16:creationId xmlns:a16="http://schemas.microsoft.com/office/drawing/2014/main" id="{C46EA786-A772-A016-73BF-A0CF1112E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39" name="Group 95">
            <a:extLst>
              <a:ext uri="{FF2B5EF4-FFF2-40B4-BE49-F238E27FC236}">
                <a16:creationId xmlns:a16="http://schemas.microsoft.com/office/drawing/2014/main" id="{7EC59323-8212-8B39-5605-7284C16BB449}"/>
              </a:ext>
            </a:extLst>
          </p:cNvPr>
          <p:cNvGrpSpPr>
            <a:grpSpLocks/>
          </p:cNvGrpSpPr>
          <p:nvPr/>
        </p:nvGrpSpPr>
        <p:grpSpPr bwMode="auto">
          <a:xfrm>
            <a:off x="7018338" y="2233613"/>
            <a:ext cx="379412" cy="379412"/>
            <a:chOff x="3461" y="3471"/>
            <a:chExt cx="239" cy="239"/>
          </a:xfrm>
        </p:grpSpPr>
        <p:pic>
          <p:nvPicPr>
            <p:cNvPr id="25707" name="Picture 96">
              <a:extLst>
                <a:ext uri="{FF2B5EF4-FFF2-40B4-BE49-F238E27FC236}">
                  <a16:creationId xmlns:a16="http://schemas.microsoft.com/office/drawing/2014/main" id="{1199EEDE-914E-2B8D-3559-1168F11ED61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8" name="Picture 97">
              <a:extLst>
                <a:ext uri="{FF2B5EF4-FFF2-40B4-BE49-F238E27FC236}">
                  <a16:creationId xmlns:a16="http://schemas.microsoft.com/office/drawing/2014/main" id="{47E8AFD1-A691-41FD-5155-D8DC83BB0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2" name="Group 98">
            <a:extLst>
              <a:ext uri="{FF2B5EF4-FFF2-40B4-BE49-F238E27FC236}">
                <a16:creationId xmlns:a16="http://schemas.microsoft.com/office/drawing/2014/main" id="{13AF5610-723E-E4C8-8E71-BCF84518DF81}"/>
              </a:ext>
            </a:extLst>
          </p:cNvPr>
          <p:cNvGrpSpPr>
            <a:grpSpLocks/>
          </p:cNvGrpSpPr>
          <p:nvPr/>
        </p:nvGrpSpPr>
        <p:grpSpPr bwMode="auto">
          <a:xfrm>
            <a:off x="7210425" y="2457450"/>
            <a:ext cx="379413" cy="379413"/>
            <a:chOff x="3461" y="3471"/>
            <a:chExt cx="239" cy="239"/>
          </a:xfrm>
        </p:grpSpPr>
        <p:pic>
          <p:nvPicPr>
            <p:cNvPr id="25705" name="Picture 99">
              <a:extLst>
                <a:ext uri="{FF2B5EF4-FFF2-40B4-BE49-F238E27FC236}">
                  <a16:creationId xmlns:a16="http://schemas.microsoft.com/office/drawing/2014/main" id="{42397019-AE68-409B-9318-4320368CA39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6" name="Picture 100">
              <a:extLst>
                <a:ext uri="{FF2B5EF4-FFF2-40B4-BE49-F238E27FC236}">
                  <a16:creationId xmlns:a16="http://schemas.microsoft.com/office/drawing/2014/main" id="{9855A7AF-6CDB-4C61-DD7E-112F20E93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5" name="Group 101">
            <a:extLst>
              <a:ext uri="{FF2B5EF4-FFF2-40B4-BE49-F238E27FC236}">
                <a16:creationId xmlns:a16="http://schemas.microsoft.com/office/drawing/2014/main" id="{B0108375-B38E-2BED-BD2A-00912E9598B2}"/>
              </a:ext>
            </a:extLst>
          </p:cNvPr>
          <p:cNvGrpSpPr>
            <a:grpSpLocks/>
          </p:cNvGrpSpPr>
          <p:nvPr/>
        </p:nvGrpSpPr>
        <p:grpSpPr bwMode="auto">
          <a:xfrm>
            <a:off x="7346950" y="2724150"/>
            <a:ext cx="379413" cy="379413"/>
            <a:chOff x="3461" y="3471"/>
            <a:chExt cx="239" cy="239"/>
          </a:xfrm>
        </p:grpSpPr>
        <p:pic>
          <p:nvPicPr>
            <p:cNvPr id="25703" name="Picture 102">
              <a:extLst>
                <a:ext uri="{FF2B5EF4-FFF2-40B4-BE49-F238E27FC236}">
                  <a16:creationId xmlns:a16="http://schemas.microsoft.com/office/drawing/2014/main" id="{A7BE20EE-8B2C-E463-6BA1-C241824C0B9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4" name="Picture 103">
              <a:extLst>
                <a:ext uri="{FF2B5EF4-FFF2-40B4-BE49-F238E27FC236}">
                  <a16:creationId xmlns:a16="http://schemas.microsoft.com/office/drawing/2014/main" id="{F789D52F-7F07-D4FF-CB25-FCE9372B5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48" name="Group 104">
            <a:extLst>
              <a:ext uri="{FF2B5EF4-FFF2-40B4-BE49-F238E27FC236}">
                <a16:creationId xmlns:a16="http://schemas.microsoft.com/office/drawing/2014/main" id="{006F0F4C-D84A-765C-7158-159EABC2275E}"/>
              </a:ext>
            </a:extLst>
          </p:cNvPr>
          <p:cNvGrpSpPr>
            <a:grpSpLocks/>
          </p:cNvGrpSpPr>
          <p:nvPr/>
        </p:nvGrpSpPr>
        <p:grpSpPr bwMode="auto">
          <a:xfrm>
            <a:off x="7424738" y="3009900"/>
            <a:ext cx="379412" cy="379413"/>
            <a:chOff x="3461" y="3471"/>
            <a:chExt cx="239" cy="239"/>
          </a:xfrm>
        </p:grpSpPr>
        <p:pic>
          <p:nvPicPr>
            <p:cNvPr id="25701" name="Picture 105">
              <a:extLst>
                <a:ext uri="{FF2B5EF4-FFF2-40B4-BE49-F238E27FC236}">
                  <a16:creationId xmlns:a16="http://schemas.microsoft.com/office/drawing/2014/main" id="{6347075D-5FC3-70A8-5614-A58736822C4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2" name="Picture 106">
              <a:extLst>
                <a:ext uri="{FF2B5EF4-FFF2-40B4-BE49-F238E27FC236}">
                  <a16:creationId xmlns:a16="http://schemas.microsoft.com/office/drawing/2014/main" id="{406CDABC-632F-B0FB-57D4-83D61137D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1" name="Group 107">
            <a:extLst>
              <a:ext uri="{FF2B5EF4-FFF2-40B4-BE49-F238E27FC236}">
                <a16:creationId xmlns:a16="http://schemas.microsoft.com/office/drawing/2014/main" id="{80E3AA46-DDE6-33C0-F378-34BB29D75747}"/>
              </a:ext>
            </a:extLst>
          </p:cNvPr>
          <p:cNvGrpSpPr>
            <a:grpSpLocks/>
          </p:cNvGrpSpPr>
          <p:nvPr/>
        </p:nvGrpSpPr>
        <p:grpSpPr bwMode="auto">
          <a:xfrm>
            <a:off x="7440613" y="3305175"/>
            <a:ext cx="379412" cy="379413"/>
            <a:chOff x="3461" y="3471"/>
            <a:chExt cx="239" cy="239"/>
          </a:xfrm>
        </p:grpSpPr>
        <p:pic>
          <p:nvPicPr>
            <p:cNvPr id="25699" name="Picture 108">
              <a:extLst>
                <a:ext uri="{FF2B5EF4-FFF2-40B4-BE49-F238E27FC236}">
                  <a16:creationId xmlns:a16="http://schemas.microsoft.com/office/drawing/2014/main" id="{14A813E0-FFED-A21E-E039-00FBC41A68A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700" name="Picture 109">
              <a:extLst>
                <a:ext uri="{FF2B5EF4-FFF2-40B4-BE49-F238E27FC236}">
                  <a16:creationId xmlns:a16="http://schemas.microsoft.com/office/drawing/2014/main" id="{8420294C-2D08-102B-67DF-FEC690CD6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4" name="Group 110">
            <a:extLst>
              <a:ext uri="{FF2B5EF4-FFF2-40B4-BE49-F238E27FC236}">
                <a16:creationId xmlns:a16="http://schemas.microsoft.com/office/drawing/2014/main" id="{98DB0EC3-84D7-49F1-86C3-F85EB7606492}"/>
              </a:ext>
            </a:extLst>
          </p:cNvPr>
          <p:cNvGrpSpPr>
            <a:grpSpLocks/>
          </p:cNvGrpSpPr>
          <p:nvPr/>
        </p:nvGrpSpPr>
        <p:grpSpPr bwMode="auto">
          <a:xfrm>
            <a:off x="7367588" y="3554413"/>
            <a:ext cx="379412" cy="379412"/>
            <a:chOff x="3461" y="3471"/>
            <a:chExt cx="239" cy="239"/>
          </a:xfrm>
        </p:grpSpPr>
        <p:pic>
          <p:nvPicPr>
            <p:cNvPr id="25697" name="Picture 111">
              <a:extLst>
                <a:ext uri="{FF2B5EF4-FFF2-40B4-BE49-F238E27FC236}">
                  <a16:creationId xmlns:a16="http://schemas.microsoft.com/office/drawing/2014/main" id="{106B9245-B886-51FE-59F9-74FC3C4A323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8" name="Picture 112">
              <a:extLst>
                <a:ext uri="{FF2B5EF4-FFF2-40B4-BE49-F238E27FC236}">
                  <a16:creationId xmlns:a16="http://schemas.microsoft.com/office/drawing/2014/main" id="{0B136862-D986-DAC7-105F-F645C7D62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57" name="Group 113">
            <a:extLst>
              <a:ext uri="{FF2B5EF4-FFF2-40B4-BE49-F238E27FC236}">
                <a16:creationId xmlns:a16="http://schemas.microsoft.com/office/drawing/2014/main" id="{C00D9903-D1E5-7C39-B267-08E0761BB511}"/>
              </a:ext>
            </a:extLst>
          </p:cNvPr>
          <p:cNvGrpSpPr>
            <a:grpSpLocks/>
          </p:cNvGrpSpPr>
          <p:nvPr/>
        </p:nvGrpSpPr>
        <p:grpSpPr bwMode="auto">
          <a:xfrm>
            <a:off x="6688138" y="4319588"/>
            <a:ext cx="379412" cy="379412"/>
            <a:chOff x="3461" y="3471"/>
            <a:chExt cx="239" cy="239"/>
          </a:xfrm>
        </p:grpSpPr>
        <p:pic>
          <p:nvPicPr>
            <p:cNvPr id="25695" name="Picture 114">
              <a:extLst>
                <a:ext uri="{FF2B5EF4-FFF2-40B4-BE49-F238E27FC236}">
                  <a16:creationId xmlns:a16="http://schemas.microsoft.com/office/drawing/2014/main" id="{A5BEBC00-E048-0B6B-3339-A8BA96D5BB8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6" name="Picture 115">
              <a:extLst>
                <a:ext uri="{FF2B5EF4-FFF2-40B4-BE49-F238E27FC236}">
                  <a16:creationId xmlns:a16="http://schemas.microsoft.com/office/drawing/2014/main" id="{8E7FA821-E854-FB99-29B6-30A0075F2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0" name="Group 116">
            <a:extLst>
              <a:ext uri="{FF2B5EF4-FFF2-40B4-BE49-F238E27FC236}">
                <a16:creationId xmlns:a16="http://schemas.microsoft.com/office/drawing/2014/main" id="{B90F1CD5-1046-DC25-AD20-BE30BCFAE49E}"/>
              </a:ext>
            </a:extLst>
          </p:cNvPr>
          <p:cNvGrpSpPr>
            <a:grpSpLocks/>
          </p:cNvGrpSpPr>
          <p:nvPr/>
        </p:nvGrpSpPr>
        <p:grpSpPr bwMode="auto">
          <a:xfrm>
            <a:off x="6442075" y="4465638"/>
            <a:ext cx="379413" cy="379412"/>
            <a:chOff x="3461" y="3471"/>
            <a:chExt cx="239" cy="239"/>
          </a:xfrm>
        </p:grpSpPr>
        <p:pic>
          <p:nvPicPr>
            <p:cNvPr id="25693" name="Picture 117">
              <a:extLst>
                <a:ext uri="{FF2B5EF4-FFF2-40B4-BE49-F238E27FC236}">
                  <a16:creationId xmlns:a16="http://schemas.microsoft.com/office/drawing/2014/main" id="{54616E0B-0449-88AA-43D8-C4CA693BCA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4" name="Picture 118">
              <a:extLst>
                <a:ext uri="{FF2B5EF4-FFF2-40B4-BE49-F238E27FC236}">
                  <a16:creationId xmlns:a16="http://schemas.microsoft.com/office/drawing/2014/main" id="{2DB5807C-459F-EED0-96FB-F94BC2108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3" name="Group 119">
            <a:extLst>
              <a:ext uri="{FF2B5EF4-FFF2-40B4-BE49-F238E27FC236}">
                <a16:creationId xmlns:a16="http://schemas.microsoft.com/office/drawing/2014/main" id="{70FDAC54-F7A1-AF97-AA47-EDE02FF494D6}"/>
              </a:ext>
            </a:extLst>
          </p:cNvPr>
          <p:cNvGrpSpPr>
            <a:grpSpLocks/>
          </p:cNvGrpSpPr>
          <p:nvPr/>
        </p:nvGrpSpPr>
        <p:grpSpPr bwMode="auto">
          <a:xfrm>
            <a:off x="2205038" y="4198938"/>
            <a:ext cx="379412" cy="379412"/>
            <a:chOff x="3461" y="3471"/>
            <a:chExt cx="239" cy="239"/>
          </a:xfrm>
        </p:grpSpPr>
        <p:pic>
          <p:nvPicPr>
            <p:cNvPr id="25691" name="Picture 120">
              <a:extLst>
                <a:ext uri="{FF2B5EF4-FFF2-40B4-BE49-F238E27FC236}">
                  <a16:creationId xmlns:a16="http://schemas.microsoft.com/office/drawing/2014/main" id="{61F2E106-54B9-590A-AA64-9D5059219E8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2" name="Picture 121">
              <a:extLst>
                <a:ext uri="{FF2B5EF4-FFF2-40B4-BE49-F238E27FC236}">
                  <a16:creationId xmlns:a16="http://schemas.microsoft.com/office/drawing/2014/main" id="{FBA6B54A-206A-27D3-B54E-655529D73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6" name="Group 122">
            <a:extLst>
              <a:ext uri="{FF2B5EF4-FFF2-40B4-BE49-F238E27FC236}">
                <a16:creationId xmlns:a16="http://schemas.microsoft.com/office/drawing/2014/main" id="{CB1C18DE-5E86-76AA-1DEA-925323062C4E}"/>
              </a:ext>
            </a:extLst>
          </p:cNvPr>
          <p:cNvGrpSpPr>
            <a:grpSpLocks/>
          </p:cNvGrpSpPr>
          <p:nvPr/>
        </p:nvGrpSpPr>
        <p:grpSpPr bwMode="auto">
          <a:xfrm>
            <a:off x="2451100" y="4379913"/>
            <a:ext cx="379413" cy="379412"/>
            <a:chOff x="3461" y="3471"/>
            <a:chExt cx="239" cy="239"/>
          </a:xfrm>
        </p:grpSpPr>
        <p:pic>
          <p:nvPicPr>
            <p:cNvPr id="25689" name="Picture 123">
              <a:extLst>
                <a:ext uri="{FF2B5EF4-FFF2-40B4-BE49-F238E27FC236}">
                  <a16:creationId xmlns:a16="http://schemas.microsoft.com/office/drawing/2014/main" id="{065FC0AB-095F-42BA-D141-C4EFA036CE1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90" name="Picture 124">
              <a:extLst>
                <a:ext uri="{FF2B5EF4-FFF2-40B4-BE49-F238E27FC236}">
                  <a16:creationId xmlns:a16="http://schemas.microsoft.com/office/drawing/2014/main" id="{A11A37A7-8CC0-A3EE-9164-BA2EEE022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69" name="Group 125">
            <a:extLst>
              <a:ext uri="{FF2B5EF4-FFF2-40B4-BE49-F238E27FC236}">
                <a16:creationId xmlns:a16="http://schemas.microsoft.com/office/drawing/2014/main" id="{DD053DDA-AB9A-E15F-0169-709FE03F0F01}"/>
              </a:ext>
            </a:extLst>
          </p:cNvPr>
          <p:cNvGrpSpPr>
            <a:grpSpLocks/>
          </p:cNvGrpSpPr>
          <p:nvPr/>
        </p:nvGrpSpPr>
        <p:grpSpPr bwMode="auto">
          <a:xfrm>
            <a:off x="2713038" y="4513263"/>
            <a:ext cx="379412" cy="379412"/>
            <a:chOff x="3461" y="3471"/>
            <a:chExt cx="239" cy="239"/>
          </a:xfrm>
        </p:grpSpPr>
        <p:pic>
          <p:nvPicPr>
            <p:cNvPr id="25687" name="Picture 126">
              <a:extLst>
                <a:ext uri="{FF2B5EF4-FFF2-40B4-BE49-F238E27FC236}">
                  <a16:creationId xmlns:a16="http://schemas.microsoft.com/office/drawing/2014/main" id="{5BE70464-0DE3-026B-8074-E14EE0F426F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8" name="Picture 127">
              <a:extLst>
                <a:ext uri="{FF2B5EF4-FFF2-40B4-BE49-F238E27FC236}">
                  <a16:creationId xmlns:a16="http://schemas.microsoft.com/office/drawing/2014/main" id="{7EE3400E-3361-2F20-02BD-3FE4188C5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72" name="Group 128">
            <a:extLst>
              <a:ext uri="{FF2B5EF4-FFF2-40B4-BE49-F238E27FC236}">
                <a16:creationId xmlns:a16="http://schemas.microsoft.com/office/drawing/2014/main" id="{A8B08A30-D2C1-5F43-DDED-FF8B5CDDC2C9}"/>
              </a:ext>
            </a:extLst>
          </p:cNvPr>
          <p:cNvGrpSpPr>
            <a:grpSpLocks/>
          </p:cNvGrpSpPr>
          <p:nvPr/>
        </p:nvGrpSpPr>
        <p:grpSpPr bwMode="auto">
          <a:xfrm>
            <a:off x="2976563" y="4556125"/>
            <a:ext cx="379412" cy="379413"/>
            <a:chOff x="3461" y="3471"/>
            <a:chExt cx="239" cy="239"/>
          </a:xfrm>
        </p:grpSpPr>
        <p:pic>
          <p:nvPicPr>
            <p:cNvPr id="25685" name="Picture 129">
              <a:extLst>
                <a:ext uri="{FF2B5EF4-FFF2-40B4-BE49-F238E27FC236}">
                  <a16:creationId xmlns:a16="http://schemas.microsoft.com/office/drawing/2014/main" id="{48E585BA-7BC4-1007-E996-8647F3EF030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6" name="Picture 130">
              <a:extLst>
                <a:ext uri="{FF2B5EF4-FFF2-40B4-BE49-F238E27FC236}">
                  <a16:creationId xmlns:a16="http://schemas.microsoft.com/office/drawing/2014/main" id="{515A1D4E-529C-AD4B-8AD3-174AC9DB5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75" name="Group 131">
            <a:extLst>
              <a:ext uri="{FF2B5EF4-FFF2-40B4-BE49-F238E27FC236}">
                <a16:creationId xmlns:a16="http://schemas.microsoft.com/office/drawing/2014/main" id="{C1702F6C-7BB4-731A-3E5C-33ECCFC22D1B}"/>
              </a:ext>
            </a:extLst>
          </p:cNvPr>
          <p:cNvGrpSpPr>
            <a:grpSpLocks/>
          </p:cNvGrpSpPr>
          <p:nvPr/>
        </p:nvGrpSpPr>
        <p:grpSpPr bwMode="auto">
          <a:xfrm>
            <a:off x="3265488" y="4513263"/>
            <a:ext cx="379412" cy="379412"/>
            <a:chOff x="3461" y="3471"/>
            <a:chExt cx="239" cy="239"/>
          </a:xfrm>
        </p:grpSpPr>
        <p:pic>
          <p:nvPicPr>
            <p:cNvPr id="25683" name="Picture 132">
              <a:extLst>
                <a:ext uri="{FF2B5EF4-FFF2-40B4-BE49-F238E27FC236}">
                  <a16:creationId xmlns:a16="http://schemas.microsoft.com/office/drawing/2014/main" id="{82C4C7BC-8963-A690-FE1D-4302F36B01C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4" name="Picture 133">
              <a:extLst>
                <a:ext uri="{FF2B5EF4-FFF2-40B4-BE49-F238E27FC236}">
                  <a16:creationId xmlns:a16="http://schemas.microsoft.com/office/drawing/2014/main" id="{246806F6-B7BA-27C1-F983-731BD5D73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78" name="Group 134">
            <a:extLst>
              <a:ext uri="{FF2B5EF4-FFF2-40B4-BE49-F238E27FC236}">
                <a16:creationId xmlns:a16="http://schemas.microsoft.com/office/drawing/2014/main" id="{18571361-D7D2-8887-CFA2-A69887796171}"/>
              </a:ext>
            </a:extLst>
          </p:cNvPr>
          <p:cNvGrpSpPr>
            <a:grpSpLocks/>
          </p:cNvGrpSpPr>
          <p:nvPr/>
        </p:nvGrpSpPr>
        <p:grpSpPr bwMode="auto">
          <a:xfrm>
            <a:off x="3692525" y="4154488"/>
            <a:ext cx="379413" cy="379412"/>
            <a:chOff x="3461" y="3471"/>
            <a:chExt cx="239" cy="239"/>
          </a:xfrm>
        </p:grpSpPr>
        <p:pic>
          <p:nvPicPr>
            <p:cNvPr id="25681" name="Picture 135">
              <a:extLst>
                <a:ext uri="{FF2B5EF4-FFF2-40B4-BE49-F238E27FC236}">
                  <a16:creationId xmlns:a16="http://schemas.microsoft.com/office/drawing/2014/main" id="{1AB091E7-BAD8-DEC2-1595-3BFC0FE062E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2" name="Picture 136">
              <a:extLst>
                <a:ext uri="{FF2B5EF4-FFF2-40B4-BE49-F238E27FC236}">
                  <a16:creationId xmlns:a16="http://schemas.microsoft.com/office/drawing/2014/main" id="{BA2186AF-3670-4691-380F-0CE02AAA2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81" name="Group 137">
            <a:extLst>
              <a:ext uri="{FF2B5EF4-FFF2-40B4-BE49-F238E27FC236}">
                <a16:creationId xmlns:a16="http://schemas.microsoft.com/office/drawing/2014/main" id="{B3073C35-AB7E-FF42-861D-00F454E70D3C}"/>
              </a:ext>
            </a:extLst>
          </p:cNvPr>
          <p:cNvGrpSpPr>
            <a:grpSpLocks/>
          </p:cNvGrpSpPr>
          <p:nvPr/>
        </p:nvGrpSpPr>
        <p:grpSpPr bwMode="auto">
          <a:xfrm>
            <a:off x="4149725" y="3862388"/>
            <a:ext cx="379413" cy="379412"/>
            <a:chOff x="3461" y="3471"/>
            <a:chExt cx="239" cy="239"/>
          </a:xfrm>
        </p:grpSpPr>
        <p:pic>
          <p:nvPicPr>
            <p:cNvPr id="25679" name="Picture 138">
              <a:extLst>
                <a:ext uri="{FF2B5EF4-FFF2-40B4-BE49-F238E27FC236}">
                  <a16:creationId xmlns:a16="http://schemas.microsoft.com/office/drawing/2014/main" id="{5DDFE53B-D463-F87D-3089-3A5FBC268A6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80" name="Picture 139">
              <a:extLst>
                <a:ext uri="{FF2B5EF4-FFF2-40B4-BE49-F238E27FC236}">
                  <a16:creationId xmlns:a16="http://schemas.microsoft.com/office/drawing/2014/main" id="{D58D31D7-0A45-7A00-32F2-CDB74153B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84" name="Group 140">
            <a:extLst>
              <a:ext uri="{FF2B5EF4-FFF2-40B4-BE49-F238E27FC236}">
                <a16:creationId xmlns:a16="http://schemas.microsoft.com/office/drawing/2014/main" id="{883E9087-420E-8E9B-06ED-811FA622127D}"/>
              </a:ext>
            </a:extLst>
          </p:cNvPr>
          <p:cNvGrpSpPr>
            <a:grpSpLocks/>
          </p:cNvGrpSpPr>
          <p:nvPr/>
        </p:nvGrpSpPr>
        <p:grpSpPr bwMode="auto">
          <a:xfrm>
            <a:off x="4713288" y="3978275"/>
            <a:ext cx="379412" cy="379413"/>
            <a:chOff x="3461" y="3471"/>
            <a:chExt cx="239" cy="239"/>
          </a:xfrm>
        </p:grpSpPr>
        <p:pic>
          <p:nvPicPr>
            <p:cNvPr id="25677" name="Picture 141">
              <a:extLst>
                <a:ext uri="{FF2B5EF4-FFF2-40B4-BE49-F238E27FC236}">
                  <a16:creationId xmlns:a16="http://schemas.microsoft.com/office/drawing/2014/main" id="{E7153C83-AC17-E874-7BC0-228B28E9002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8" name="Picture 142">
              <a:extLst>
                <a:ext uri="{FF2B5EF4-FFF2-40B4-BE49-F238E27FC236}">
                  <a16:creationId xmlns:a16="http://schemas.microsoft.com/office/drawing/2014/main" id="{CEF51102-8DE2-7A7C-8B32-A21C7BBA5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87" name="Group 143">
            <a:extLst>
              <a:ext uri="{FF2B5EF4-FFF2-40B4-BE49-F238E27FC236}">
                <a16:creationId xmlns:a16="http://schemas.microsoft.com/office/drawing/2014/main" id="{95B9DB93-C2E0-BF25-3706-502259963078}"/>
              </a:ext>
            </a:extLst>
          </p:cNvPr>
          <p:cNvGrpSpPr>
            <a:grpSpLocks/>
          </p:cNvGrpSpPr>
          <p:nvPr/>
        </p:nvGrpSpPr>
        <p:grpSpPr bwMode="auto">
          <a:xfrm>
            <a:off x="4972050" y="4175125"/>
            <a:ext cx="379413" cy="379413"/>
            <a:chOff x="3461" y="3471"/>
            <a:chExt cx="239" cy="239"/>
          </a:xfrm>
        </p:grpSpPr>
        <p:pic>
          <p:nvPicPr>
            <p:cNvPr id="25675" name="Picture 144">
              <a:extLst>
                <a:ext uri="{FF2B5EF4-FFF2-40B4-BE49-F238E27FC236}">
                  <a16:creationId xmlns:a16="http://schemas.microsoft.com/office/drawing/2014/main" id="{BF093CEE-61A2-E40B-0811-958F6D7241E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6" name="Picture 145">
              <a:extLst>
                <a:ext uri="{FF2B5EF4-FFF2-40B4-BE49-F238E27FC236}">
                  <a16:creationId xmlns:a16="http://schemas.microsoft.com/office/drawing/2014/main" id="{B01E4B93-3F72-D0B9-D11F-D8CED24B1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0" name="Group 146">
            <a:extLst>
              <a:ext uri="{FF2B5EF4-FFF2-40B4-BE49-F238E27FC236}">
                <a16:creationId xmlns:a16="http://schemas.microsoft.com/office/drawing/2014/main" id="{5A515773-64B2-B8AB-D7D5-0E290D5707FE}"/>
              </a:ext>
            </a:extLst>
          </p:cNvPr>
          <p:cNvGrpSpPr>
            <a:grpSpLocks/>
          </p:cNvGrpSpPr>
          <p:nvPr/>
        </p:nvGrpSpPr>
        <p:grpSpPr bwMode="auto">
          <a:xfrm>
            <a:off x="5197475" y="4389438"/>
            <a:ext cx="379413" cy="379412"/>
            <a:chOff x="3461" y="3471"/>
            <a:chExt cx="239" cy="239"/>
          </a:xfrm>
        </p:grpSpPr>
        <p:pic>
          <p:nvPicPr>
            <p:cNvPr id="25673" name="Picture 147">
              <a:extLst>
                <a:ext uri="{FF2B5EF4-FFF2-40B4-BE49-F238E27FC236}">
                  <a16:creationId xmlns:a16="http://schemas.microsoft.com/office/drawing/2014/main" id="{D14428BC-052D-48DA-0E2F-C0B79E4D964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4" name="Picture 148">
              <a:extLst>
                <a:ext uri="{FF2B5EF4-FFF2-40B4-BE49-F238E27FC236}">
                  <a16:creationId xmlns:a16="http://schemas.microsoft.com/office/drawing/2014/main" id="{21536179-166F-3E9F-86B2-A32BFE9C4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3" name="Group 149">
            <a:extLst>
              <a:ext uri="{FF2B5EF4-FFF2-40B4-BE49-F238E27FC236}">
                <a16:creationId xmlns:a16="http://schemas.microsoft.com/office/drawing/2014/main" id="{35EED632-8821-A8D7-9E34-0C1BF14BA38D}"/>
              </a:ext>
            </a:extLst>
          </p:cNvPr>
          <p:cNvGrpSpPr>
            <a:grpSpLocks/>
          </p:cNvGrpSpPr>
          <p:nvPr/>
        </p:nvGrpSpPr>
        <p:grpSpPr bwMode="auto">
          <a:xfrm>
            <a:off x="5462588" y="4516438"/>
            <a:ext cx="379412" cy="379412"/>
            <a:chOff x="3461" y="3471"/>
            <a:chExt cx="239" cy="239"/>
          </a:xfrm>
        </p:grpSpPr>
        <p:pic>
          <p:nvPicPr>
            <p:cNvPr id="25671" name="Picture 150">
              <a:extLst>
                <a:ext uri="{FF2B5EF4-FFF2-40B4-BE49-F238E27FC236}">
                  <a16:creationId xmlns:a16="http://schemas.microsoft.com/office/drawing/2014/main" id="{C04CA595-391D-E70A-30C9-8D4A162E1E8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2" name="Picture 151">
              <a:extLst>
                <a:ext uri="{FF2B5EF4-FFF2-40B4-BE49-F238E27FC236}">
                  <a16:creationId xmlns:a16="http://schemas.microsoft.com/office/drawing/2014/main" id="{32F962F5-A46E-E802-343A-808BA170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6" name="Group 152">
            <a:extLst>
              <a:ext uri="{FF2B5EF4-FFF2-40B4-BE49-F238E27FC236}">
                <a16:creationId xmlns:a16="http://schemas.microsoft.com/office/drawing/2014/main" id="{3492E781-5E00-3209-1A4B-64E51A4A629D}"/>
              </a:ext>
            </a:extLst>
          </p:cNvPr>
          <p:cNvGrpSpPr>
            <a:grpSpLocks/>
          </p:cNvGrpSpPr>
          <p:nvPr/>
        </p:nvGrpSpPr>
        <p:grpSpPr bwMode="auto">
          <a:xfrm>
            <a:off x="5718175" y="4635500"/>
            <a:ext cx="379413" cy="379413"/>
            <a:chOff x="3461" y="3471"/>
            <a:chExt cx="239" cy="239"/>
          </a:xfrm>
        </p:grpSpPr>
        <p:pic>
          <p:nvPicPr>
            <p:cNvPr id="25669" name="Picture 153">
              <a:extLst>
                <a:ext uri="{FF2B5EF4-FFF2-40B4-BE49-F238E27FC236}">
                  <a16:creationId xmlns:a16="http://schemas.microsoft.com/office/drawing/2014/main" id="{2020B5B0-C53F-984B-9BE9-F3309B4AC16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70" name="Picture 154">
              <a:extLst>
                <a:ext uri="{FF2B5EF4-FFF2-40B4-BE49-F238E27FC236}">
                  <a16:creationId xmlns:a16="http://schemas.microsoft.com/office/drawing/2014/main" id="{612F32BE-FD76-1252-AEE6-12E6B6D97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299" name="Group 155">
            <a:extLst>
              <a:ext uri="{FF2B5EF4-FFF2-40B4-BE49-F238E27FC236}">
                <a16:creationId xmlns:a16="http://schemas.microsoft.com/office/drawing/2014/main" id="{DA1514FF-C3BB-FC47-35E6-CA59455E98FE}"/>
              </a:ext>
            </a:extLst>
          </p:cNvPr>
          <p:cNvGrpSpPr>
            <a:grpSpLocks/>
          </p:cNvGrpSpPr>
          <p:nvPr/>
        </p:nvGrpSpPr>
        <p:grpSpPr bwMode="auto">
          <a:xfrm>
            <a:off x="5997575" y="4678363"/>
            <a:ext cx="379413" cy="379412"/>
            <a:chOff x="3461" y="3471"/>
            <a:chExt cx="239" cy="239"/>
          </a:xfrm>
        </p:grpSpPr>
        <p:pic>
          <p:nvPicPr>
            <p:cNvPr id="25667" name="Picture 156">
              <a:extLst>
                <a:ext uri="{FF2B5EF4-FFF2-40B4-BE49-F238E27FC236}">
                  <a16:creationId xmlns:a16="http://schemas.microsoft.com/office/drawing/2014/main" id="{931E9D63-5E71-1CCF-088E-B840CCA88B2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8" name="Picture 157">
              <a:extLst>
                <a:ext uri="{FF2B5EF4-FFF2-40B4-BE49-F238E27FC236}">
                  <a16:creationId xmlns:a16="http://schemas.microsoft.com/office/drawing/2014/main" id="{E87A8E45-20E4-F156-7895-608966255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302" name="Group 158">
            <a:extLst>
              <a:ext uri="{FF2B5EF4-FFF2-40B4-BE49-F238E27FC236}">
                <a16:creationId xmlns:a16="http://schemas.microsoft.com/office/drawing/2014/main" id="{F3D9A422-F99F-05A7-DA0F-83040FCDDCBA}"/>
              </a:ext>
            </a:extLst>
          </p:cNvPr>
          <p:cNvGrpSpPr>
            <a:grpSpLocks/>
          </p:cNvGrpSpPr>
          <p:nvPr/>
        </p:nvGrpSpPr>
        <p:grpSpPr bwMode="auto">
          <a:xfrm>
            <a:off x="6226175" y="4594225"/>
            <a:ext cx="379413" cy="379413"/>
            <a:chOff x="3461" y="3471"/>
            <a:chExt cx="239" cy="239"/>
          </a:xfrm>
        </p:grpSpPr>
        <p:pic>
          <p:nvPicPr>
            <p:cNvPr id="25665" name="Picture 159">
              <a:extLst>
                <a:ext uri="{FF2B5EF4-FFF2-40B4-BE49-F238E27FC236}">
                  <a16:creationId xmlns:a16="http://schemas.microsoft.com/office/drawing/2014/main" id="{64A07828-CCFB-E152-BCFD-C9F21C487DB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6" name="Picture 160">
              <a:extLst>
                <a:ext uri="{FF2B5EF4-FFF2-40B4-BE49-F238E27FC236}">
                  <a16:creationId xmlns:a16="http://schemas.microsoft.com/office/drawing/2014/main" id="{62DB8C66-0409-EC7A-EA20-18E4FE7F4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305" name="Group 161">
            <a:extLst>
              <a:ext uri="{FF2B5EF4-FFF2-40B4-BE49-F238E27FC236}">
                <a16:creationId xmlns:a16="http://schemas.microsoft.com/office/drawing/2014/main" id="{4A19144E-B517-E75A-2528-9E7B0981C352}"/>
              </a:ext>
            </a:extLst>
          </p:cNvPr>
          <p:cNvGrpSpPr>
            <a:grpSpLocks/>
          </p:cNvGrpSpPr>
          <p:nvPr/>
        </p:nvGrpSpPr>
        <p:grpSpPr bwMode="auto">
          <a:xfrm>
            <a:off x="1884363" y="3408363"/>
            <a:ext cx="104775" cy="223837"/>
            <a:chOff x="3461" y="3471"/>
            <a:chExt cx="239" cy="239"/>
          </a:xfrm>
        </p:grpSpPr>
        <p:pic>
          <p:nvPicPr>
            <p:cNvPr id="25663" name="Picture 162">
              <a:extLst>
                <a:ext uri="{FF2B5EF4-FFF2-40B4-BE49-F238E27FC236}">
                  <a16:creationId xmlns:a16="http://schemas.microsoft.com/office/drawing/2014/main" id="{503649C5-E538-F83A-6E96-9C6D6F4CA44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4" name="Picture 163">
              <a:extLst>
                <a:ext uri="{FF2B5EF4-FFF2-40B4-BE49-F238E27FC236}">
                  <a16:creationId xmlns:a16="http://schemas.microsoft.com/office/drawing/2014/main" id="{A272FED0-CACB-1600-5A7D-6E3994FF0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6308" name="Group 164">
            <a:extLst>
              <a:ext uri="{FF2B5EF4-FFF2-40B4-BE49-F238E27FC236}">
                <a16:creationId xmlns:a16="http://schemas.microsoft.com/office/drawing/2014/main" id="{5374F6E3-7778-0C47-AE10-CDEF32FA0ABF}"/>
              </a:ext>
            </a:extLst>
          </p:cNvPr>
          <p:cNvGrpSpPr>
            <a:grpSpLocks/>
          </p:cNvGrpSpPr>
          <p:nvPr/>
        </p:nvGrpSpPr>
        <p:grpSpPr bwMode="auto">
          <a:xfrm>
            <a:off x="1858963" y="3705225"/>
            <a:ext cx="379412" cy="379413"/>
            <a:chOff x="3461" y="3471"/>
            <a:chExt cx="239" cy="239"/>
          </a:xfrm>
        </p:grpSpPr>
        <p:pic>
          <p:nvPicPr>
            <p:cNvPr id="25661" name="Picture 165">
              <a:extLst>
                <a:ext uri="{FF2B5EF4-FFF2-40B4-BE49-F238E27FC236}">
                  <a16:creationId xmlns:a16="http://schemas.microsoft.com/office/drawing/2014/main" id="{76B2B920-4FA8-94F6-A8F6-F7200A4C56B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5662" name="Picture 166">
              <a:extLst>
                <a:ext uri="{FF2B5EF4-FFF2-40B4-BE49-F238E27FC236}">
                  <a16:creationId xmlns:a16="http://schemas.microsoft.com/office/drawing/2014/main" id="{3E688D5D-60F3-1193-AD64-AC6FC2194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sp>
        <p:nvSpPr>
          <p:cNvPr id="6311" name="Text Box 167">
            <a:extLst>
              <a:ext uri="{FF2B5EF4-FFF2-40B4-BE49-F238E27FC236}">
                <a16:creationId xmlns:a16="http://schemas.microsoft.com/office/drawing/2014/main" id="{A10F95BC-82D2-9C07-01EF-8F49E6FAB355}"/>
              </a:ext>
            </a:extLst>
          </p:cNvPr>
          <p:cNvSpPr txBox="1">
            <a:spLocks noChangeArrowheads="1"/>
          </p:cNvSpPr>
          <p:nvPr/>
        </p:nvSpPr>
        <p:spPr bwMode="auto">
          <a:xfrm>
            <a:off x="2714625" y="2200275"/>
            <a:ext cx="3433763" cy="1901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eaLnBrk="0" hangingPunct="0">
              <a:lnSpc>
                <a:spcPct val="90000"/>
              </a:lnSpc>
              <a:spcBef>
                <a:spcPct val="50000"/>
              </a:spcBef>
              <a:defRPr/>
            </a:pPr>
            <a:r>
              <a:rPr lang="zh-CN" altLang="en-US" sz="4400" b="1" i="1">
                <a:solidFill>
                  <a:schemeClr val="accent2"/>
                </a:solidFill>
                <a:latin typeface="宋体" charset="0"/>
                <a:ea typeface="宋体" charset="0"/>
                <a:cs typeface="宋体" charset="0"/>
              </a:rPr>
              <a:t>我们          信仰基本的文字记录</a:t>
            </a:r>
            <a:endParaRPr lang="en-US" altLang="zh-CN" sz="4400" b="1" i="1">
              <a:solidFill>
                <a:schemeClr val="accent2"/>
              </a:solidFill>
              <a:latin typeface="宋体" charset="0"/>
              <a:ea typeface="宋体" charset="0"/>
              <a:cs typeface="宋体" charset="0"/>
            </a:endParaRPr>
          </a:p>
        </p:txBody>
      </p:sp>
      <p:sp>
        <p:nvSpPr>
          <p:cNvPr id="6312" name="Text Box 168">
            <a:extLst>
              <a:ext uri="{FF2B5EF4-FFF2-40B4-BE49-F238E27FC236}">
                <a16:creationId xmlns:a16="http://schemas.microsoft.com/office/drawing/2014/main" id="{852B3954-4102-9C6E-6153-989A03EF1F47}"/>
              </a:ext>
            </a:extLst>
          </p:cNvPr>
          <p:cNvSpPr txBox="1">
            <a:spLocks noChangeArrowheads="1"/>
          </p:cNvSpPr>
          <p:nvPr/>
        </p:nvSpPr>
        <p:spPr bwMode="auto">
          <a:xfrm>
            <a:off x="357188" y="466725"/>
            <a:ext cx="8715375" cy="52387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tabLst>
                <a:tab pos="4967288" algn="l"/>
              </a:tabLst>
              <a:defRPr>
                <a:solidFill>
                  <a:schemeClr val="tx1"/>
                </a:solidFill>
                <a:latin typeface="Arial" charset="0"/>
                <a:ea typeface="ＭＳ Ｐゴシック" charset="0"/>
              </a:defRPr>
            </a:lvl1pPr>
            <a:lvl2pPr marL="409575" defTabSz="820738">
              <a:tabLst>
                <a:tab pos="4967288" algn="l"/>
              </a:tabLst>
              <a:defRPr>
                <a:solidFill>
                  <a:schemeClr val="tx1"/>
                </a:solidFill>
                <a:latin typeface="Arial" charset="0"/>
                <a:ea typeface="ＭＳ Ｐゴシック" charset="0"/>
              </a:defRPr>
            </a:lvl2pPr>
            <a:lvl3pPr marL="820738" defTabSz="820738">
              <a:tabLst>
                <a:tab pos="4967288" algn="l"/>
              </a:tabLst>
              <a:defRPr>
                <a:solidFill>
                  <a:schemeClr val="tx1"/>
                </a:solidFill>
                <a:latin typeface="Arial" charset="0"/>
                <a:ea typeface="ＭＳ Ｐゴシック" charset="0"/>
              </a:defRPr>
            </a:lvl3pPr>
            <a:lvl4pPr marL="1230313" defTabSz="820738">
              <a:tabLst>
                <a:tab pos="4967288" algn="l"/>
              </a:tabLst>
              <a:defRPr>
                <a:solidFill>
                  <a:schemeClr val="tx1"/>
                </a:solidFill>
                <a:latin typeface="Arial" charset="0"/>
                <a:ea typeface="ＭＳ Ｐゴシック" charset="0"/>
              </a:defRPr>
            </a:lvl4pPr>
            <a:lvl5pPr marL="1641475" defTabSz="820738">
              <a:tabLst>
                <a:tab pos="4967288" algn="l"/>
              </a:tabLst>
              <a:defRPr>
                <a:solidFill>
                  <a:schemeClr val="tx1"/>
                </a:solidFill>
                <a:latin typeface="Arial" charset="0"/>
                <a:ea typeface="ＭＳ Ｐゴシック" charset="0"/>
              </a:defRPr>
            </a:lvl5pPr>
            <a:lvl6pPr marL="2098675" defTabSz="820738" fontAlgn="base">
              <a:spcBef>
                <a:spcPct val="0"/>
              </a:spcBef>
              <a:spcAft>
                <a:spcPct val="0"/>
              </a:spcAft>
              <a:tabLst>
                <a:tab pos="4967288" algn="l"/>
              </a:tabLst>
              <a:defRPr>
                <a:solidFill>
                  <a:schemeClr val="tx1"/>
                </a:solidFill>
                <a:latin typeface="Arial" charset="0"/>
                <a:ea typeface="ＭＳ Ｐゴシック" charset="0"/>
              </a:defRPr>
            </a:lvl6pPr>
            <a:lvl7pPr marL="2555875" defTabSz="820738" fontAlgn="base">
              <a:spcBef>
                <a:spcPct val="0"/>
              </a:spcBef>
              <a:spcAft>
                <a:spcPct val="0"/>
              </a:spcAft>
              <a:tabLst>
                <a:tab pos="4967288" algn="l"/>
              </a:tabLst>
              <a:defRPr>
                <a:solidFill>
                  <a:schemeClr val="tx1"/>
                </a:solidFill>
                <a:latin typeface="Arial" charset="0"/>
                <a:ea typeface="ＭＳ Ｐゴシック" charset="0"/>
              </a:defRPr>
            </a:lvl7pPr>
            <a:lvl8pPr marL="3013075" defTabSz="820738" fontAlgn="base">
              <a:spcBef>
                <a:spcPct val="0"/>
              </a:spcBef>
              <a:spcAft>
                <a:spcPct val="0"/>
              </a:spcAft>
              <a:tabLst>
                <a:tab pos="4967288" algn="l"/>
              </a:tabLst>
              <a:defRPr>
                <a:solidFill>
                  <a:schemeClr val="tx1"/>
                </a:solidFill>
                <a:latin typeface="Arial" charset="0"/>
                <a:ea typeface="ＭＳ Ｐゴシック" charset="0"/>
              </a:defRPr>
            </a:lvl8pPr>
            <a:lvl9pPr marL="3470275" defTabSz="820738" fontAlgn="base">
              <a:spcBef>
                <a:spcPct val="0"/>
              </a:spcBef>
              <a:spcAft>
                <a:spcPct val="0"/>
              </a:spcAft>
              <a:tabLst>
                <a:tab pos="4967288" algn="l"/>
              </a:tabLst>
              <a:defRPr>
                <a:solidFill>
                  <a:schemeClr val="tx1"/>
                </a:solidFill>
                <a:latin typeface="Arial" charset="0"/>
                <a:ea typeface="ＭＳ Ｐゴシック" charset="0"/>
              </a:defRPr>
            </a:lvl9pPr>
          </a:lstStyle>
          <a:p>
            <a:pPr algn="ctr" eaLnBrk="0" hangingPunct="0">
              <a:spcBef>
                <a:spcPct val="50000"/>
              </a:spcBef>
              <a:defRPr/>
            </a:pPr>
            <a:r>
              <a:rPr lang="zh-CN" altLang="en-US" sz="2900" b="1" i="1">
                <a:solidFill>
                  <a:srgbClr val="FFFF00"/>
                </a:solidFill>
                <a:latin typeface="Comic Sans MS" charset="0"/>
                <a:ea typeface="宋体" charset="0"/>
                <a:cs typeface="宋体" charset="0"/>
              </a:rPr>
              <a:t>我们花很多时间把亨利达的珍珠项链串在了一起</a:t>
            </a:r>
            <a:r>
              <a:rPr lang="en-US" altLang="zh-CN" sz="2900" b="1" i="1">
                <a:solidFill>
                  <a:srgbClr val="FFFF00"/>
                </a:solidFill>
                <a:latin typeface="Comic Sans MS" charset="0"/>
                <a:ea typeface="宋体" charset="0"/>
                <a:cs typeface="宋体" charset="0"/>
              </a:rPr>
              <a:t>..</a:t>
            </a:r>
          </a:p>
        </p:txBody>
      </p:sp>
      <p:sp>
        <p:nvSpPr>
          <p:cNvPr id="6313" name="Rectangle 169">
            <a:extLst>
              <a:ext uri="{FF2B5EF4-FFF2-40B4-BE49-F238E27FC236}">
                <a16:creationId xmlns:a16="http://schemas.microsoft.com/office/drawing/2014/main" id="{C0E3322D-54F6-2020-6EC2-95B231C7A5C5}"/>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12"/>
                                        </p:tgtEl>
                                        <p:attrNameLst>
                                          <p:attrName>style.visibility</p:attrName>
                                        </p:attrNameLst>
                                      </p:cBhvr>
                                      <p:to>
                                        <p:strVal val="visible"/>
                                      </p:to>
                                    </p:set>
                                    <p:animEffect transition="in" filter="fade">
                                      <p:cBhvr>
                                        <p:cTn id="7" dur="1000"/>
                                        <p:tgtEl>
                                          <p:spTgt spid="631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311"/>
                                        </p:tgtEl>
                                        <p:attrNameLst>
                                          <p:attrName>style.visibility</p:attrName>
                                        </p:attrNameLst>
                                      </p:cBhvr>
                                      <p:to>
                                        <p:strVal val="visible"/>
                                      </p:to>
                                    </p:set>
                                    <p:animEffect transition="in" filter="fade">
                                      <p:cBhvr>
                                        <p:cTn id="11" dur="1000"/>
                                        <p:tgtEl>
                                          <p:spTgt spid="6311"/>
                                        </p:tgtEl>
                                      </p:cBhvr>
                                    </p:animEffect>
                                  </p:childTnLst>
                                </p:cTn>
                              </p:par>
                            </p:childTnLst>
                          </p:cTn>
                        </p:par>
                        <p:par>
                          <p:cTn id="12" fill="hold" nodeType="afterGroup">
                            <p:stCondLst>
                              <p:cond delay="2000"/>
                            </p:stCondLst>
                            <p:childTnLst>
                              <p:par>
                                <p:cTn id="13" presetID="23" presetClass="entr" presetSubtype="36" fill="hold" nodeType="afterEffect">
                                  <p:stCondLst>
                                    <p:cond delay="0"/>
                                  </p:stCondLst>
                                  <p:childTnLst>
                                    <p:set>
                                      <p:cBhvr>
                                        <p:cTn id="14" dur="1" fill="hold">
                                          <p:stCondLst>
                                            <p:cond delay="0"/>
                                          </p:stCondLst>
                                        </p:cTn>
                                        <p:tgtEl>
                                          <p:spTgt spid="6149"/>
                                        </p:tgtEl>
                                        <p:attrNameLst>
                                          <p:attrName>style.visibility</p:attrName>
                                        </p:attrNameLst>
                                      </p:cBhvr>
                                      <p:to>
                                        <p:strVal val="visible"/>
                                      </p:to>
                                    </p:set>
                                    <p:anim calcmode="lin" valueType="num">
                                      <p:cBhvr>
                                        <p:cTn id="15" dur="500" fill="hold"/>
                                        <p:tgtEl>
                                          <p:spTgt spid="6149"/>
                                        </p:tgtEl>
                                        <p:attrNameLst>
                                          <p:attrName>ppt_w</p:attrName>
                                        </p:attrNameLst>
                                      </p:cBhvr>
                                      <p:tavLst>
                                        <p:tav tm="0">
                                          <p:val>
                                            <p:strVal val="(6*min(max(#ppt_w*#ppt_h,.3),1)-7.4)/-.7*#ppt_w"/>
                                          </p:val>
                                        </p:tav>
                                        <p:tav tm="100000">
                                          <p:val>
                                            <p:strVal val="#ppt_w"/>
                                          </p:val>
                                        </p:tav>
                                      </p:tavLst>
                                    </p:anim>
                                    <p:anim calcmode="lin" valueType="num">
                                      <p:cBhvr>
                                        <p:cTn id="16" dur="500" fill="hold"/>
                                        <p:tgtEl>
                                          <p:spTgt spid="6149"/>
                                        </p:tgtEl>
                                        <p:attrNameLst>
                                          <p:attrName>ppt_h</p:attrName>
                                        </p:attrNameLst>
                                      </p:cBhvr>
                                      <p:tavLst>
                                        <p:tav tm="0">
                                          <p:val>
                                            <p:strVal val="(6*min(max(#ppt_w*#ppt_h,.3),1)-7.4)/-.7*#ppt_h"/>
                                          </p:val>
                                        </p:tav>
                                        <p:tav tm="100000">
                                          <p:val>
                                            <p:strVal val="#ppt_h"/>
                                          </p:val>
                                        </p:tav>
                                      </p:tavLst>
                                    </p:anim>
                                    <p:anim calcmode="lin" valueType="num">
                                      <p:cBhvr>
                                        <p:cTn id="17" dur="500" fill="hold"/>
                                        <p:tgtEl>
                                          <p:spTgt spid="6149"/>
                                        </p:tgtEl>
                                        <p:attrNameLst>
                                          <p:attrName>ppt_x</p:attrName>
                                        </p:attrNameLst>
                                      </p:cBhvr>
                                      <p:tavLst>
                                        <p:tav tm="0">
                                          <p:val>
                                            <p:fltVal val="0.5"/>
                                          </p:val>
                                        </p:tav>
                                        <p:tav tm="100000">
                                          <p:val>
                                            <p:strVal val="#ppt_x"/>
                                          </p:val>
                                        </p:tav>
                                      </p:tavLst>
                                    </p:anim>
                                    <p:anim calcmode="lin" valueType="num">
                                      <p:cBhvr>
                                        <p:cTn id="18" dur="500" fill="hold"/>
                                        <p:tgtEl>
                                          <p:spTgt spid="6149"/>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2500"/>
                            </p:stCondLst>
                            <p:childTnLst>
                              <p:par>
                                <p:cTn id="20" presetID="23" presetClass="entr" presetSubtype="36" fill="hold" nodeType="afterEffect">
                                  <p:stCondLst>
                                    <p:cond delay="0"/>
                                  </p:stCondLst>
                                  <p:childTnLst>
                                    <p:set>
                                      <p:cBhvr>
                                        <p:cTn id="21" dur="1" fill="hold">
                                          <p:stCondLst>
                                            <p:cond delay="0"/>
                                          </p:stCondLst>
                                        </p:cTn>
                                        <p:tgtEl>
                                          <p:spTgt spid="6152"/>
                                        </p:tgtEl>
                                        <p:attrNameLst>
                                          <p:attrName>style.visibility</p:attrName>
                                        </p:attrNameLst>
                                      </p:cBhvr>
                                      <p:to>
                                        <p:strVal val="visible"/>
                                      </p:to>
                                    </p:set>
                                    <p:anim calcmode="lin" valueType="num">
                                      <p:cBhvr>
                                        <p:cTn id="22" dur="500" fill="hold"/>
                                        <p:tgtEl>
                                          <p:spTgt spid="6152"/>
                                        </p:tgtEl>
                                        <p:attrNameLst>
                                          <p:attrName>ppt_w</p:attrName>
                                        </p:attrNameLst>
                                      </p:cBhvr>
                                      <p:tavLst>
                                        <p:tav tm="0">
                                          <p:val>
                                            <p:strVal val="(6*min(max(#ppt_w*#ppt_h,.3),1)-7.4)/-.7*#ppt_w"/>
                                          </p:val>
                                        </p:tav>
                                        <p:tav tm="100000">
                                          <p:val>
                                            <p:strVal val="#ppt_w"/>
                                          </p:val>
                                        </p:tav>
                                      </p:tavLst>
                                    </p:anim>
                                    <p:anim calcmode="lin" valueType="num">
                                      <p:cBhvr>
                                        <p:cTn id="23" dur="500" fill="hold"/>
                                        <p:tgtEl>
                                          <p:spTgt spid="6152"/>
                                        </p:tgtEl>
                                        <p:attrNameLst>
                                          <p:attrName>ppt_h</p:attrName>
                                        </p:attrNameLst>
                                      </p:cBhvr>
                                      <p:tavLst>
                                        <p:tav tm="0">
                                          <p:val>
                                            <p:strVal val="(6*min(max(#ppt_w*#ppt_h,.3),1)-7.4)/-.7*#ppt_h"/>
                                          </p:val>
                                        </p:tav>
                                        <p:tav tm="100000">
                                          <p:val>
                                            <p:strVal val="#ppt_h"/>
                                          </p:val>
                                        </p:tav>
                                      </p:tavLst>
                                    </p:anim>
                                    <p:anim calcmode="lin" valueType="num">
                                      <p:cBhvr>
                                        <p:cTn id="24" dur="500" fill="hold"/>
                                        <p:tgtEl>
                                          <p:spTgt spid="6152"/>
                                        </p:tgtEl>
                                        <p:attrNameLst>
                                          <p:attrName>ppt_x</p:attrName>
                                        </p:attrNameLst>
                                      </p:cBhvr>
                                      <p:tavLst>
                                        <p:tav tm="0">
                                          <p:val>
                                            <p:fltVal val="0.5"/>
                                          </p:val>
                                        </p:tav>
                                        <p:tav tm="100000">
                                          <p:val>
                                            <p:strVal val="#ppt_x"/>
                                          </p:val>
                                        </p:tav>
                                      </p:tavLst>
                                    </p:anim>
                                    <p:anim calcmode="lin" valueType="num">
                                      <p:cBhvr>
                                        <p:cTn id="25" dur="500" fill="hold"/>
                                        <p:tgtEl>
                                          <p:spTgt spid="6152"/>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3000"/>
                            </p:stCondLst>
                            <p:childTnLst>
                              <p:par>
                                <p:cTn id="27" presetID="23" presetClass="entr" presetSubtype="36" fill="hold" nodeType="afterEffect">
                                  <p:stCondLst>
                                    <p:cond delay="0"/>
                                  </p:stCondLst>
                                  <p:childTnLst>
                                    <p:set>
                                      <p:cBhvr>
                                        <p:cTn id="28" dur="1" fill="hold">
                                          <p:stCondLst>
                                            <p:cond delay="0"/>
                                          </p:stCondLst>
                                        </p:cTn>
                                        <p:tgtEl>
                                          <p:spTgt spid="6155"/>
                                        </p:tgtEl>
                                        <p:attrNameLst>
                                          <p:attrName>style.visibility</p:attrName>
                                        </p:attrNameLst>
                                      </p:cBhvr>
                                      <p:to>
                                        <p:strVal val="visible"/>
                                      </p:to>
                                    </p:set>
                                    <p:anim calcmode="lin" valueType="num">
                                      <p:cBhvr>
                                        <p:cTn id="29" dur="500" fill="hold"/>
                                        <p:tgtEl>
                                          <p:spTgt spid="6155"/>
                                        </p:tgtEl>
                                        <p:attrNameLst>
                                          <p:attrName>ppt_w</p:attrName>
                                        </p:attrNameLst>
                                      </p:cBhvr>
                                      <p:tavLst>
                                        <p:tav tm="0">
                                          <p:val>
                                            <p:strVal val="(6*min(max(#ppt_w*#ppt_h,.3),1)-7.4)/-.7*#ppt_w"/>
                                          </p:val>
                                        </p:tav>
                                        <p:tav tm="100000">
                                          <p:val>
                                            <p:strVal val="#ppt_w"/>
                                          </p:val>
                                        </p:tav>
                                      </p:tavLst>
                                    </p:anim>
                                    <p:anim calcmode="lin" valueType="num">
                                      <p:cBhvr>
                                        <p:cTn id="30" dur="500" fill="hold"/>
                                        <p:tgtEl>
                                          <p:spTgt spid="6155"/>
                                        </p:tgtEl>
                                        <p:attrNameLst>
                                          <p:attrName>ppt_h</p:attrName>
                                        </p:attrNameLst>
                                      </p:cBhvr>
                                      <p:tavLst>
                                        <p:tav tm="0">
                                          <p:val>
                                            <p:strVal val="(6*min(max(#ppt_w*#ppt_h,.3),1)-7.4)/-.7*#ppt_h"/>
                                          </p:val>
                                        </p:tav>
                                        <p:tav tm="100000">
                                          <p:val>
                                            <p:strVal val="#ppt_h"/>
                                          </p:val>
                                        </p:tav>
                                      </p:tavLst>
                                    </p:anim>
                                    <p:anim calcmode="lin" valueType="num">
                                      <p:cBhvr>
                                        <p:cTn id="31" dur="500" fill="hold"/>
                                        <p:tgtEl>
                                          <p:spTgt spid="6155"/>
                                        </p:tgtEl>
                                        <p:attrNameLst>
                                          <p:attrName>ppt_x</p:attrName>
                                        </p:attrNameLst>
                                      </p:cBhvr>
                                      <p:tavLst>
                                        <p:tav tm="0">
                                          <p:val>
                                            <p:fltVal val="0.5"/>
                                          </p:val>
                                        </p:tav>
                                        <p:tav tm="100000">
                                          <p:val>
                                            <p:strVal val="#ppt_x"/>
                                          </p:val>
                                        </p:tav>
                                      </p:tavLst>
                                    </p:anim>
                                    <p:anim calcmode="lin" valueType="num">
                                      <p:cBhvr>
                                        <p:cTn id="32" dur="500" fill="hold"/>
                                        <p:tgtEl>
                                          <p:spTgt spid="6155"/>
                                        </p:tgtEl>
                                        <p:attrNameLst>
                                          <p:attrName>ppt_y</p:attrName>
                                        </p:attrNameLst>
                                      </p:cBhvr>
                                      <p:tavLst>
                                        <p:tav tm="0">
                                          <p:val>
                                            <p:strVal val="1+(6*min(max(#ppt_w*#ppt_h,.3),1)-7.4)/-.7*#ppt_h/2"/>
                                          </p:val>
                                        </p:tav>
                                        <p:tav tm="100000">
                                          <p:val>
                                            <p:strVal val="#ppt_y"/>
                                          </p:val>
                                        </p:tav>
                                      </p:tavLst>
                                    </p:anim>
                                  </p:childTnLst>
                                </p:cTn>
                              </p:par>
                            </p:childTnLst>
                          </p:cTn>
                        </p:par>
                        <p:par>
                          <p:cTn id="33" fill="hold" nodeType="afterGroup">
                            <p:stCondLst>
                              <p:cond delay="3500"/>
                            </p:stCondLst>
                            <p:childTnLst>
                              <p:par>
                                <p:cTn id="34" presetID="23" presetClass="entr" presetSubtype="36" fill="hold" nodeType="afterEffect">
                                  <p:stCondLst>
                                    <p:cond delay="0"/>
                                  </p:stCondLst>
                                  <p:childTnLst>
                                    <p:set>
                                      <p:cBhvr>
                                        <p:cTn id="35" dur="1" fill="hold">
                                          <p:stCondLst>
                                            <p:cond delay="0"/>
                                          </p:stCondLst>
                                        </p:cTn>
                                        <p:tgtEl>
                                          <p:spTgt spid="6158"/>
                                        </p:tgtEl>
                                        <p:attrNameLst>
                                          <p:attrName>style.visibility</p:attrName>
                                        </p:attrNameLst>
                                      </p:cBhvr>
                                      <p:to>
                                        <p:strVal val="visible"/>
                                      </p:to>
                                    </p:set>
                                    <p:anim calcmode="lin" valueType="num">
                                      <p:cBhvr>
                                        <p:cTn id="36" dur="500" fill="hold"/>
                                        <p:tgtEl>
                                          <p:spTgt spid="6158"/>
                                        </p:tgtEl>
                                        <p:attrNameLst>
                                          <p:attrName>ppt_w</p:attrName>
                                        </p:attrNameLst>
                                      </p:cBhvr>
                                      <p:tavLst>
                                        <p:tav tm="0">
                                          <p:val>
                                            <p:strVal val="(6*min(max(#ppt_w*#ppt_h,.3),1)-7.4)/-.7*#ppt_w"/>
                                          </p:val>
                                        </p:tav>
                                        <p:tav tm="100000">
                                          <p:val>
                                            <p:strVal val="#ppt_w"/>
                                          </p:val>
                                        </p:tav>
                                      </p:tavLst>
                                    </p:anim>
                                    <p:anim calcmode="lin" valueType="num">
                                      <p:cBhvr>
                                        <p:cTn id="37" dur="500" fill="hold"/>
                                        <p:tgtEl>
                                          <p:spTgt spid="6158"/>
                                        </p:tgtEl>
                                        <p:attrNameLst>
                                          <p:attrName>ppt_h</p:attrName>
                                        </p:attrNameLst>
                                      </p:cBhvr>
                                      <p:tavLst>
                                        <p:tav tm="0">
                                          <p:val>
                                            <p:strVal val="(6*min(max(#ppt_w*#ppt_h,.3),1)-7.4)/-.7*#ppt_h"/>
                                          </p:val>
                                        </p:tav>
                                        <p:tav tm="100000">
                                          <p:val>
                                            <p:strVal val="#ppt_h"/>
                                          </p:val>
                                        </p:tav>
                                      </p:tavLst>
                                    </p:anim>
                                    <p:anim calcmode="lin" valueType="num">
                                      <p:cBhvr>
                                        <p:cTn id="38" dur="500" fill="hold"/>
                                        <p:tgtEl>
                                          <p:spTgt spid="6158"/>
                                        </p:tgtEl>
                                        <p:attrNameLst>
                                          <p:attrName>ppt_x</p:attrName>
                                        </p:attrNameLst>
                                      </p:cBhvr>
                                      <p:tavLst>
                                        <p:tav tm="0">
                                          <p:val>
                                            <p:fltVal val="0.5"/>
                                          </p:val>
                                        </p:tav>
                                        <p:tav tm="100000">
                                          <p:val>
                                            <p:strVal val="#ppt_x"/>
                                          </p:val>
                                        </p:tav>
                                      </p:tavLst>
                                    </p:anim>
                                    <p:anim calcmode="lin" valueType="num">
                                      <p:cBhvr>
                                        <p:cTn id="39" dur="500" fill="hold"/>
                                        <p:tgtEl>
                                          <p:spTgt spid="6158"/>
                                        </p:tgtEl>
                                        <p:attrNameLst>
                                          <p:attrName>ppt_y</p:attrName>
                                        </p:attrNameLst>
                                      </p:cBhvr>
                                      <p:tavLst>
                                        <p:tav tm="0">
                                          <p:val>
                                            <p:strVal val="1+(6*min(max(#ppt_w*#ppt_h,.3),1)-7.4)/-.7*#ppt_h/2"/>
                                          </p:val>
                                        </p:tav>
                                        <p:tav tm="100000">
                                          <p:val>
                                            <p:strVal val="#ppt_y"/>
                                          </p:val>
                                        </p:tav>
                                      </p:tavLst>
                                    </p:anim>
                                  </p:childTnLst>
                                </p:cTn>
                              </p:par>
                            </p:childTnLst>
                          </p:cTn>
                        </p:par>
                        <p:par>
                          <p:cTn id="40" fill="hold" nodeType="afterGroup">
                            <p:stCondLst>
                              <p:cond delay="4000"/>
                            </p:stCondLst>
                            <p:childTnLst>
                              <p:par>
                                <p:cTn id="41" presetID="23" presetClass="entr" presetSubtype="36" fill="hold" nodeType="afterEffect">
                                  <p:stCondLst>
                                    <p:cond delay="0"/>
                                  </p:stCondLst>
                                  <p:childTnLst>
                                    <p:set>
                                      <p:cBhvr>
                                        <p:cTn id="42" dur="1" fill="hold">
                                          <p:stCondLst>
                                            <p:cond delay="0"/>
                                          </p:stCondLst>
                                        </p:cTn>
                                        <p:tgtEl>
                                          <p:spTgt spid="6161"/>
                                        </p:tgtEl>
                                        <p:attrNameLst>
                                          <p:attrName>style.visibility</p:attrName>
                                        </p:attrNameLst>
                                      </p:cBhvr>
                                      <p:to>
                                        <p:strVal val="visible"/>
                                      </p:to>
                                    </p:set>
                                    <p:anim calcmode="lin" valueType="num">
                                      <p:cBhvr>
                                        <p:cTn id="43" dur="500" fill="hold"/>
                                        <p:tgtEl>
                                          <p:spTgt spid="6161"/>
                                        </p:tgtEl>
                                        <p:attrNameLst>
                                          <p:attrName>ppt_w</p:attrName>
                                        </p:attrNameLst>
                                      </p:cBhvr>
                                      <p:tavLst>
                                        <p:tav tm="0">
                                          <p:val>
                                            <p:strVal val="(6*min(max(#ppt_w*#ppt_h,.3),1)-7.4)/-.7*#ppt_w"/>
                                          </p:val>
                                        </p:tav>
                                        <p:tav tm="100000">
                                          <p:val>
                                            <p:strVal val="#ppt_w"/>
                                          </p:val>
                                        </p:tav>
                                      </p:tavLst>
                                    </p:anim>
                                    <p:anim calcmode="lin" valueType="num">
                                      <p:cBhvr>
                                        <p:cTn id="44" dur="500" fill="hold"/>
                                        <p:tgtEl>
                                          <p:spTgt spid="6161"/>
                                        </p:tgtEl>
                                        <p:attrNameLst>
                                          <p:attrName>ppt_h</p:attrName>
                                        </p:attrNameLst>
                                      </p:cBhvr>
                                      <p:tavLst>
                                        <p:tav tm="0">
                                          <p:val>
                                            <p:strVal val="(6*min(max(#ppt_w*#ppt_h,.3),1)-7.4)/-.7*#ppt_h"/>
                                          </p:val>
                                        </p:tav>
                                        <p:tav tm="100000">
                                          <p:val>
                                            <p:strVal val="#ppt_h"/>
                                          </p:val>
                                        </p:tav>
                                      </p:tavLst>
                                    </p:anim>
                                    <p:anim calcmode="lin" valueType="num">
                                      <p:cBhvr>
                                        <p:cTn id="45" dur="500" fill="hold"/>
                                        <p:tgtEl>
                                          <p:spTgt spid="6161"/>
                                        </p:tgtEl>
                                        <p:attrNameLst>
                                          <p:attrName>ppt_x</p:attrName>
                                        </p:attrNameLst>
                                      </p:cBhvr>
                                      <p:tavLst>
                                        <p:tav tm="0">
                                          <p:val>
                                            <p:fltVal val="0.5"/>
                                          </p:val>
                                        </p:tav>
                                        <p:tav tm="100000">
                                          <p:val>
                                            <p:strVal val="#ppt_x"/>
                                          </p:val>
                                        </p:tav>
                                      </p:tavLst>
                                    </p:anim>
                                    <p:anim calcmode="lin" valueType="num">
                                      <p:cBhvr>
                                        <p:cTn id="46" dur="500" fill="hold"/>
                                        <p:tgtEl>
                                          <p:spTgt spid="6161"/>
                                        </p:tgtEl>
                                        <p:attrNameLst>
                                          <p:attrName>ppt_y</p:attrName>
                                        </p:attrNameLst>
                                      </p:cBhvr>
                                      <p:tavLst>
                                        <p:tav tm="0">
                                          <p:val>
                                            <p:strVal val="1+(6*min(max(#ppt_w*#ppt_h,.3),1)-7.4)/-.7*#ppt_h/2"/>
                                          </p:val>
                                        </p:tav>
                                        <p:tav tm="100000">
                                          <p:val>
                                            <p:strVal val="#ppt_y"/>
                                          </p:val>
                                        </p:tav>
                                      </p:tavLst>
                                    </p:anim>
                                  </p:childTnLst>
                                </p:cTn>
                              </p:par>
                            </p:childTnLst>
                          </p:cTn>
                        </p:par>
                        <p:par>
                          <p:cTn id="47" fill="hold" nodeType="afterGroup">
                            <p:stCondLst>
                              <p:cond delay="4500"/>
                            </p:stCondLst>
                            <p:childTnLst>
                              <p:par>
                                <p:cTn id="48" presetID="23" presetClass="entr" presetSubtype="36" fill="hold" nodeType="afterEffect">
                                  <p:stCondLst>
                                    <p:cond delay="0"/>
                                  </p:stCondLst>
                                  <p:childTnLst>
                                    <p:set>
                                      <p:cBhvr>
                                        <p:cTn id="49" dur="1" fill="hold">
                                          <p:stCondLst>
                                            <p:cond delay="0"/>
                                          </p:stCondLst>
                                        </p:cTn>
                                        <p:tgtEl>
                                          <p:spTgt spid="6164"/>
                                        </p:tgtEl>
                                        <p:attrNameLst>
                                          <p:attrName>style.visibility</p:attrName>
                                        </p:attrNameLst>
                                      </p:cBhvr>
                                      <p:to>
                                        <p:strVal val="visible"/>
                                      </p:to>
                                    </p:set>
                                    <p:anim calcmode="lin" valueType="num">
                                      <p:cBhvr>
                                        <p:cTn id="50" dur="500" fill="hold"/>
                                        <p:tgtEl>
                                          <p:spTgt spid="6164"/>
                                        </p:tgtEl>
                                        <p:attrNameLst>
                                          <p:attrName>ppt_w</p:attrName>
                                        </p:attrNameLst>
                                      </p:cBhvr>
                                      <p:tavLst>
                                        <p:tav tm="0">
                                          <p:val>
                                            <p:strVal val="(6*min(max(#ppt_w*#ppt_h,.3),1)-7.4)/-.7*#ppt_w"/>
                                          </p:val>
                                        </p:tav>
                                        <p:tav tm="100000">
                                          <p:val>
                                            <p:strVal val="#ppt_w"/>
                                          </p:val>
                                        </p:tav>
                                      </p:tavLst>
                                    </p:anim>
                                    <p:anim calcmode="lin" valueType="num">
                                      <p:cBhvr>
                                        <p:cTn id="51" dur="500" fill="hold"/>
                                        <p:tgtEl>
                                          <p:spTgt spid="6164"/>
                                        </p:tgtEl>
                                        <p:attrNameLst>
                                          <p:attrName>ppt_h</p:attrName>
                                        </p:attrNameLst>
                                      </p:cBhvr>
                                      <p:tavLst>
                                        <p:tav tm="0">
                                          <p:val>
                                            <p:strVal val="(6*min(max(#ppt_w*#ppt_h,.3),1)-7.4)/-.7*#ppt_h"/>
                                          </p:val>
                                        </p:tav>
                                        <p:tav tm="100000">
                                          <p:val>
                                            <p:strVal val="#ppt_h"/>
                                          </p:val>
                                        </p:tav>
                                      </p:tavLst>
                                    </p:anim>
                                    <p:anim calcmode="lin" valueType="num">
                                      <p:cBhvr>
                                        <p:cTn id="52" dur="500" fill="hold"/>
                                        <p:tgtEl>
                                          <p:spTgt spid="6164"/>
                                        </p:tgtEl>
                                        <p:attrNameLst>
                                          <p:attrName>ppt_x</p:attrName>
                                        </p:attrNameLst>
                                      </p:cBhvr>
                                      <p:tavLst>
                                        <p:tav tm="0">
                                          <p:val>
                                            <p:fltVal val="0.5"/>
                                          </p:val>
                                        </p:tav>
                                        <p:tav tm="100000">
                                          <p:val>
                                            <p:strVal val="#ppt_x"/>
                                          </p:val>
                                        </p:tav>
                                      </p:tavLst>
                                    </p:anim>
                                    <p:anim calcmode="lin" valueType="num">
                                      <p:cBhvr>
                                        <p:cTn id="53" dur="500" fill="hold"/>
                                        <p:tgtEl>
                                          <p:spTgt spid="6164"/>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0"/>
                            </p:stCondLst>
                            <p:childTnLst>
                              <p:par>
                                <p:cTn id="55" presetID="23" presetClass="entr" presetSubtype="36" fill="hold" nodeType="afterEffect">
                                  <p:stCondLst>
                                    <p:cond delay="0"/>
                                  </p:stCondLst>
                                  <p:childTnLst>
                                    <p:set>
                                      <p:cBhvr>
                                        <p:cTn id="56" dur="1" fill="hold">
                                          <p:stCondLst>
                                            <p:cond delay="0"/>
                                          </p:stCondLst>
                                        </p:cTn>
                                        <p:tgtEl>
                                          <p:spTgt spid="6167"/>
                                        </p:tgtEl>
                                        <p:attrNameLst>
                                          <p:attrName>style.visibility</p:attrName>
                                        </p:attrNameLst>
                                      </p:cBhvr>
                                      <p:to>
                                        <p:strVal val="visible"/>
                                      </p:to>
                                    </p:set>
                                    <p:anim calcmode="lin" valueType="num">
                                      <p:cBhvr>
                                        <p:cTn id="57" dur="500" fill="hold"/>
                                        <p:tgtEl>
                                          <p:spTgt spid="6167"/>
                                        </p:tgtEl>
                                        <p:attrNameLst>
                                          <p:attrName>ppt_w</p:attrName>
                                        </p:attrNameLst>
                                      </p:cBhvr>
                                      <p:tavLst>
                                        <p:tav tm="0">
                                          <p:val>
                                            <p:strVal val="(6*min(max(#ppt_w*#ppt_h,.3),1)-7.4)/-.7*#ppt_w"/>
                                          </p:val>
                                        </p:tav>
                                        <p:tav tm="100000">
                                          <p:val>
                                            <p:strVal val="#ppt_w"/>
                                          </p:val>
                                        </p:tav>
                                      </p:tavLst>
                                    </p:anim>
                                    <p:anim calcmode="lin" valueType="num">
                                      <p:cBhvr>
                                        <p:cTn id="58" dur="500" fill="hold"/>
                                        <p:tgtEl>
                                          <p:spTgt spid="6167"/>
                                        </p:tgtEl>
                                        <p:attrNameLst>
                                          <p:attrName>ppt_h</p:attrName>
                                        </p:attrNameLst>
                                      </p:cBhvr>
                                      <p:tavLst>
                                        <p:tav tm="0">
                                          <p:val>
                                            <p:strVal val="(6*min(max(#ppt_w*#ppt_h,.3),1)-7.4)/-.7*#ppt_h"/>
                                          </p:val>
                                        </p:tav>
                                        <p:tav tm="100000">
                                          <p:val>
                                            <p:strVal val="#ppt_h"/>
                                          </p:val>
                                        </p:tav>
                                      </p:tavLst>
                                    </p:anim>
                                    <p:anim calcmode="lin" valueType="num">
                                      <p:cBhvr>
                                        <p:cTn id="59" dur="500" fill="hold"/>
                                        <p:tgtEl>
                                          <p:spTgt spid="6167"/>
                                        </p:tgtEl>
                                        <p:attrNameLst>
                                          <p:attrName>ppt_x</p:attrName>
                                        </p:attrNameLst>
                                      </p:cBhvr>
                                      <p:tavLst>
                                        <p:tav tm="0">
                                          <p:val>
                                            <p:fltVal val="0.5"/>
                                          </p:val>
                                        </p:tav>
                                        <p:tav tm="100000">
                                          <p:val>
                                            <p:strVal val="#ppt_x"/>
                                          </p:val>
                                        </p:tav>
                                      </p:tavLst>
                                    </p:anim>
                                    <p:anim calcmode="lin" valueType="num">
                                      <p:cBhvr>
                                        <p:cTn id="60" dur="500" fill="hold"/>
                                        <p:tgtEl>
                                          <p:spTgt spid="6167"/>
                                        </p:tgtEl>
                                        <p:attrNameLst>
                                          <p:attrName>ppt_y</p:attrName>
                                        </p:attrNameLst>
                                      </p:cBhvr>
                                      <p:tavLst>
                                        <p:tav tm="0">
                                          <p:val>
                                            <p:strVal val="1+(6*min(max(#ppt_w*#ppt_h,.3),1)-7.4)/-.7*#ppt_h/2"/>
                                          </p:val>
                                        </p:tav>
                                        <p:tav tm="100000">
                                          <p:val>
                                            <p:strVal val="#ppt_y"/>
                                          </p:val>
                                        </p:tav>
                                      </p:tavLst>
                                    </p:anim>
                                  </p:childTnLst>
                                </p:cTn>
                              </p:par>
                            </p:childTnLst>
                          </p:cTn>
                        </p:par>
                        <p:par>
                          <p:cTn id="61" fill="hold" nodeType="afterGroup">
                            <p:stCondLst>
                              <p:cond delay="5500"/>
                            </p:stCondLst>
                            <p:childTnLst>
                              <p:par>
                                <p:cTn id="62" presetID="23" presetClass="entr" presetSubtype="36" fill="hold" nodeType="afterEffect">
                                  <p:stCondLst>
                                    <p:cond delay="0"/>
                                  </p:stCondLst>
                                  <p:childTnLst>
                                    <p:set>
                                      <p:cBhvr>
                                        <p:cTn id="63" dur="1" fill="hold">
                                          <p:stCondLst>
                                            <p:cond delay="0"/>
                                          </p:stCondLst>
                                        </p:cTn>
                                        <p:tgtEl>
                                          <p:spTgt spid="6170"/>
                                        </p:tgtEl>
                                        <p:attrNameLst>
                                          <p:attrName>style.visibility</p:attrName>
                                        </p:attrNameLst>
                                      </p:cBhvr>
                                      <p:to>
                                        <p:strVal val="visible"/>
                                      </p:to>
                                    </p:set>
                                    <p:anim calcmode="lin" valueType="num">
                                      <p:cBhvr>
                                        <p:cTn id="64" dur="500" fill="hold"/>
                                        <p:tgtEl>
                                          <p:spTgt spid="6170"/>
                                        </p:tgtEl>
                                        <p:attrNameLst>
                                          <p:attrName>ppt_w</p:attrName>
                                        </p:attrNameLst>
                                      </p:cBhvr>
                                      <p:tavLst>
                                        <p:tav tm="0">
                                          <p:val>
                                            <p:strVal val="(6*min(max(#ppt_w*#ppt_h,.3),1)-7.4)/-.7*#ppt_w"/>
                                          </p:val>
                                        </p:tav>
                                        <p:tav tm="100000">
                                          <p:val>
                                            <p:strVal val="#ppt_w"/>
                                          </p:val>
                                        </p:tav>
                                      </p:tavLst>
                                    </p:anim>
                                    <p:anim calcmode="lin" valueType="num">
                                      <p:cBhvr>
                                        <p:cTn id="65" dur="500" fill="hold"/>
                                        <p:tgtEl>
                                          <p:spTgt spid="6170"/>
                                        </p:tgtEl>
                                        <p:attrNameLst>
                                          <p:attrName>ppt_h</p:attrName>
                                        </p:attrNameLst>
                                      </p:cBhvr>
                                      <p:tavLst>
                                        <p:tav tm="0">
                                          <p:val>
                                            <p:strVal val="(6*min(max(#ppt_w*#ppt_h,.3),1)-7.4)/-.7*#ppt_h"/>
                                          </p:val>
                                        </p:tav>
                                        <p:tav tm="100000">
                                          <p:val>
                                            <p:strVal val="#ppt_h"/>
                                          </p:val>
                                        </p:tav>
                                      </p:tavLst>
                                    </p:anim>
                                    <p:anim calcmode="lin" valueType="num">
                                      <p:cBhvr>
                                        <p:cTn id="66" dur="500" fill="hold"/>
                                        <p:tgtEl>
                                          <p:spTgt spid="6170"/>
                                        </p:tgtEl>
                                        <p:attrNameLst>
                                          <p:attrName>ppt_x</p:attrName>
                                        </p:attrNameLst>
                                      </p:cBhvr>
                                      <p:tavLst>
                                        <p:tav tm="0">
                                          <p:val>
                                            <p:fltVal val="0.5"/>
                                          </p:val>
                                        </p:tav>
                                        <p:tav tm="100000">
                                          <p:val>
                                            <p:strVal val="#ppt_x"/>
                                          </p:val>
                                        </p:tav>
                                      </p:tavLst>
                                    </p:anim>
                                    <p:anim calcmode="lin" valueType="num">
                                      <p:cBhvr>
                                        <p:cTn id="67" dur="500" fill="hold"/>
                                        <p:tgtEl>
                                          <p:spTgt spid="6170"/>
                                        </p:tgtEl>
                                        <p:attrNameLst>
                                          <p:attrName>ppt_y</p:attrName>
                                        </p:attrNameLst>
                                      </p:cBhvr>
                                      <p:tavLst>
                                        <p:tav tm="0">
                                          <p:val>
                                            <p:strVal val="1+(6*min(max(#ppt_w*#ppt_h,.3),1)-7.4)/-.7*#ppt_h/2"/>
                                          </p:val>
                                        </p:tav>
                                        <p:tav tm="100000">
                                          <p:val>
                                            <p:strVal val="#ppt_y"/>
                                          </p:val>
                                        </p:tav>
                                      </p:tavLst>
                                    </p:anim>
                                  </p:childTnLst>
                                </p:cTn>
                              </p:par>
                            </p:childTnLst>
                          </p:cTn>
                        </p:par>
                        <p:par>
                          <p:cTn id="68" fill="hold" nodeType="afterGroup">
                            <p:stCondLst>
                              <p:cond delay="6000"/>
                            </p:stCondLst>
                            <p:childTnLst>
                              <p:par>
                                <p:cTn id="69" presetID="23" presetClass="entr" presetSubtype="36" fill="hold" nodeType="afterEffect">
                                  <p:stCondLst>
                                    <p:cond delay="0"/>
                                  </p:stCondLst>
                                  <p:childTnLst>
                                    <p:set>
                                      <p:cBhvr>
                                        <p:cTn id="70" dur="1" fill="hold">
                                          <p:stCondLst>
                                            <p:cond delay="0"/>
                                          </p:stCondLst>
                                        </p:cTn>
                                        <p:tgtEl>
                                          <p:spTgt spid="6173"/>
                                        </p:tgtEl>
                                        <p:attrNameLst>
                                          <p:attrName>style.visibility</p:attrName>
                                        </p:attrNameLst>
                                      </p:cBhvr>
                                      <p:to>
                                        <p:strVal val="visible"/>
                                      </p:to>
                                    </p:set>
                                    <p:anim calcmode="lin" valueType="num">
                                      <p:cBhvr>
                                        <p:cTn id="71" dur="500" fill="hold"/>
                                        <p:tgtEl>
                                          <p:spTgt spid="6173"/>
                                        </p:tgtEl>
                                        <p:attrNameLst>
                                          <p:attrName>ppt_w</p:attrName>
                                        </p:attrNameLst>
                                      </p:cBhvr>
                                      <p:tavLst>
                                        <p:tav tm="0">
                                          <p:val>
                                            <p:strVal val="(6*min(max(#ppt_w*#ppt_h,.3),1)-7.4)/-.7*#ppt_w"/>
                                          </p:val>
                                        </p:tav>
                                        <p:tav tm="100000">
                                          <p:val>
                                            <p:strVal val="#ppt_w"/>
                                          </p:val>
                                        </p:tav>
                                      </p:tavLst>
                                    </p:anim>
                                    <p:anim calcmode="lin" valueType="num">
                                      <p:cBhvr>
                                        <p:cTn id="72" dur="500" fill="hold"/>
                                        <p:tgtEl>
                                          <p:spTgt spid="6173"/>
                                        </p:tgtEl>
                                        <p:attrNameLst>
                                          <p:attrName>ppt_h</p:attrName>
                                        </p:attrNameLst>
                                      </p:cBhvr>
                                      <p:tavLst>
                                        <p:tav tm="0">
                                          <p:val>
                                            <p:strVal val="(6*min(max(#ppt_w*#ppt_h,.3),1)-7.4)/-.7*#ppt_h"/>
                                          </p:val>
                                        </p:tav>
                                        <p:tav tm="100000">
                                          <p:val>
                                            <p:strVal val="#ppt_h"/>
                                          </p:val>
                                        </p:tav>
                                      </p:tavLst>
                                    </p:anim>
                                    <p:anim calcmode="lin" valueType="num">
                                      <p:cBhvr>
                                        <p:cTn id="73" dur="500" fill="hold"/>
                                        <p:tgtEl>
                                          <p:spTgt spid="6173"/>
                                        </p:tgtEl>
                                        <p:attrNameLst>
                                          <p:attrName>ppt_x</p:attrName>
                                        </p:attrNameLst>
                                      </p:cBhvr>
                                      <p:tavLst>
                                        <p:tav tm="0">
                                          <p:val>
                                            <p:fltVal val="0.5"/>
                                          </p:val>
                                        </p:tav>
                                        <p:tav tm="100000">
                                          <p:val>
                                            <p:strVal val="#ppt_x"/>
                                          </p:val>
                                        </p:tav>
                                      </p:tavLst>
                                    </p:anim>
                                    <p:anim calcmode="lin" valueType="num">
                                      <p:cBhvr>
                                        <p:cTn id="74" dur="500" fill="hold"/>
                                        <p:tgtEl>
                                          <p:spTgt spid="6173"/>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6500"/>
                            </p:stCondLst>
                            <p:childTnLst>
                              <p:par>
                                <p:cTn id="76" presetID="23" presetClass="entr" presetSubtype="36" fill="hold" nodeType="afterEffect">
                                  <p:stCondLst>
                                    <p:cond delay="0"/>
                                  </p:stCondLst>
                                  <p:childTnLst>
                                    <p:set>
                                      <p:cBhvr>
                                        <p:cTn id="77" dur="1" fill="hold">
                                          <p:stCondLst>
                                            <p:cond delay="0"/>
                                          </p:stCondLst>
                                        </p:cTn>
                                        <p:tgtEl>
                                          <p:spTgt spid="6176"/>
                                        </p:tgtEl>
                                        <p:attrNameLst>
                                          <p:attrName>style.visibility</p:attrName>
                                        </p:attrNameLst>
                                      </p:cBhvr>
                                      <p:to>
                                        <p:strVal val="visible"/>
                                      </p:to>
                                    </p:set>
                                    <p:anim calcmode="lin" valueType="num">
                                      <p:cBhvr>
                                        <p:cTn id="78" dur="500" fill="hold"/>
                                        <p:tgtEl>
                                          <p:spTgt spid="6176"/>
                                        </p:tgtEl>
                                        <p:attrNameLst>
                                          <p:attrName>ppt_w</p:attrName>
                                        </p:attrNameLst>
                                      </p:cBhvr>
                                      <p:tavLst>
                                        <p:tav tm="0">
                                          <p:val>
                                            <p:strVal val="(6*min(max(#ppt_w*#ppt_h,.3),1)-7.4)/-.7*#ppt_w"/>
                                          </p:val>
                                        </p:tav>
                                        <p:tav tm="100000">
                                          <p:val>
                                            <p:strVal val="#ppt_w"/>
                                          </p:val>
                                        </p:tav>
                                      </p:tavLst>
                                    </p:anim>
                                    <p:anim calcmode="lin" valueType="num">
                                      <p:cBhvr>
                                        <p:cTn id="79" dur="500" fill="hold"/>
                                        <p:tgtEl>
                                          <p:spTgt spid="6176"/>
                                        </p:tgtEl>
                                        <p:attrNameLst>
                                          <p:attrName>ppt_h</p:attrName>
                                        </p:attrNameLst>
                                      </p:cBhvr>
                                      <p:tavLst>
                                        <p:tav tm="0">
                                          <p:val>
                                            <p:strVal val="(6*min(max(#ppt_w*#ppt_h,.3),1)-7.4)/-.7*#ppt_h"/>
                                          </p:val>
                                        </p:tav>
                                        <p:tav tm="100000">
                                          <p:val>
                                            <p:strVal val="#ppt_h"/>
                                          </p:val>
                                        </p:tav>
                                      </p:tavLst>
                                    </p:anim>
                                    <p:anim calcmode="lin" valueType="num">
                                      <p:cBhvr>
                                        <p:cTn id="80" dur="500" fill="hold"/>
                                        <p:tgtEl>
                                          <p:spTgt spid="6176"/>
                                        </p:tgtEl>
                                        <p:attrNameLst>
                                          <p:attrName>ppt_x</p:attrName>
                                        </p:attrNameLst>
                                      </p:cBhvr>
                                      <p:tavLst>
                                        <p:tav tm="0">
                                          <p:val>
                                            <p:fltVal val="0.5"/>
                                          </p:val>
                                        </p:tav>
                                        <p:tav tm="100000">
                                          <p:val>
                                            <p:strVal val="#ppt_x"/>
                                          </p:val>
                                        </p:tav>
                                      </p:tavLst>
                                    </p:anim>
                                    <p:anim calcmode="lin" valueType="num">
                                      <p:cBhvr>
                                        <p:cTn id="81" dur="500" fill="hold"/>
                                        <p:tgtEl>
                                          <p:spTgt spid="6176"/>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7000"/>
                            </p:stCondLst>
                            <p:childTnLst>
                              <p:par>
                                <p:cTn id="83" presetID="23" presetClass="entr" presetSubtype="36" fill="hold" nodeType="afterEffect">
                                  <p:stCondLst>
                                    <p:cond delay="0"/>
                                  </p:stCondLst>
                                  <p:childTnLst>
                                    <p:set>
                                      <p:cBhvr>
                                        <p:cTn id="84" dur="1" fill="hold">
                                          <p:stCondLst>
                                            <p:cond delay="0"/>
                                          </p:stCondLst>
                                        </p:cTn>
                                        <p:tgtEl>
                                          <p:spTgt spid="6179"/>
                                        </p:tgtEl>
                                        <p:attrNameLst>
                                          <p:attrName>style.visibility</p:attrName>
                                        </p:attrNameLst>
                                      </p:cBhvr>
                                      <p:to>
                                        <p:strVal val="visible"/>
                                      </p:to>
                                    </p:set>
                                    <p:anim calcmode="lin" valueType="num">
                                      <p:cBhvr>
                                        <p:cTn id="85" dur="500" fill="hold"/>
                                        <p:tgtEl>
                                          <p:spTgt spid="6179"/>
                                        </p:tgtEl>
                                        <p:attrNameLst>
                                          <p:attrName>ppt_w</p:attrName>
                                        </p:attrNameLst>
                                      </p:cBhvr>
                                      <p:tavLst>
                                        <p:tav tm="0">
                                          <p:val>
                                            <p:strVal val="(6*min(max(#ppt_w*#ppt_h,.3),1)-7.4)/-.7*#ppt_w"/>
                                          </p:val>
                                        </p:tav>
                                        <p:tav tm="100000">
                                          <p:val>
                                            <p:strVal val="#ppt_w"/>
                                          </p:val>
                                        </p:tav>
                                      </p:tavLst>
                                    </p:anim>
                                    <p:anim calcmode="lin" valueType="num">
                                      <p:cBhvr>
                                        <p:cTn id="86" dur="500" fill="hold"/>
                                        <p:tgtEl>
                                          <p:spTgt spid="6179"/>
                                        </p:tgtEl>
                                        <p:attrNameLst>
                                          <p:attrName>ppt_h</p:attrName>
                                        </p:attrNameLst>
                                      </p:cBhvr>
                                      <p:tavLst>
                                        <p:tav tm="0">
                                          <p:val>
                                            <p:strVal val="(6*min(max(#ppt_w*#ppt_h,.3),1)-7.4)/-.7*#ppt_h"/>
                                          </p:val>
                                        </p:tav>
                                        <p:tav tm="100000">
                                          <p:val>
                                            <p:strVal val="#ppt_h"/>
                                          </p:val>
                                        </p:tav>
                                      </p:tavLst>
                                    </p:anim>
                                    <p:anim calcmode="lin" valueType="num">
                                      <p:cBhvr>
                                        <p:cTn id="87" dur="500" fill="hold"/>
                                        <p:tgtEl>
                                          <p:spTgt spid="6179"/>
                                        </p:tgtEl>
                                        <p:attrNameLst>
                                          <p:attrName>ppt_x</p:attrName>
                                        </p:attrNameLst>
                                      </p:cBhvr>
                                      <p:tavLst>
                                        <p:tav tm="0">
                                          <p:val>
                                            <p:fltVal val="0.5"/>
                                          </p:val>
                                        </p:tav>
                                        <p:tav tm="100000">
                                          <p:val>
                                            <p:strVal val="#ppt_x"/>
                                          </p:val>
                                        </p:tav>
                                      </p:tavLst>
                                    </p:anim>
                                    <p:anim calcmode="lin" valueType="num">
                                      <p:cBhvr>
                                        <p:cTn id="88" dur="500" fill="hold"/>
                                        <p:tgtEl>
                                          <p:spTgt spid="6179"/>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7500"/>
                            </p:stCondLst>
                            <p:childTnLst>
                              <p:par>
                                <p:cTn id="90" presetID="23" presetClass="entr" presetSubtype="36" fill="hold" nodeType="afterEffect">
                                  <p:stCondLst>
                                    <p:cond delay="0"/>
                                  </p:stCondLst>
                                  <p:childTnLst>
                                    <p:set>
                                      <p:cBhvr>
                                        <p:cTn id="91" dur="1" fill="hold">
                                          <p:stCondLst>
                                            <p:cond delay="0"/>
                                          </p:stCondLst>
                                        </p:cTn>
                                        <p:tgtEl>
                                          <p:spTgt spid="6182"/>
                                        </p:tgtEl>
                                        <p:attrNameLst>
                                          <p:attrName>style.visibility</p:attrName>
                                        </p:attrNameLst>
                                      </p:cBhvr>
                                      <p:to>
                                        <p:strVal val="visible"/>
                                      </p:to>
                                    </p:set>
                                    <p:anim calcmode="lin" valueType="num">
                                      <p:cBhvr>
                                        <p:cTn id="92" dur="500" fill="hold"/>
                                        <p:tgtEl>
                                          <p:spTgt spid="6182"/>
                                        </p:tgtEl>
                                        <p:attrNameLst>
                                          <p:attrName>ppt_w</p:attrName>
                                        </p:attrNameLst>
                                      </p:cBhvr>
                                      <p:tavLst>
                                        <p:tav tm="0">
                                          <p:val>
                                            <p:strVal val="(6*min(max(#ppt_w*#ppt_h,.3),1)-7.4)/-.7*#ppt_w"/>
                                          </p:val>
                                        </p:tav>
                                        <p:tav tm="100000">
                                          <p:val>
                                            <p:strVal val="#ppt_w"/>
                                          </p:val>
                                        </p:tav>
                                      </p:tavLst>
                                    </p:anim>
                                    <p:anim calcmode="lin" valueType="num">
                                      <p:cBhvr>
                                        <p:cTn id="93" dur="500" fill="hold"/>
                                        <p:tgtEl>
                                          <p:spTgt spid="6182"/>
                                        </p:tgtEl>
                                        <p:attrNameLst>
                                          <p:attrName>ppt_h</p:attrName>
                                        </p:attrNameLst>
                                      </p:cBhvr>
                                      <p:tavLst>
                                        <p:tav tm="0">
                                          <p:val>
                                            <p:strVal val="(6*min(max(#ppt_w*#ppt_h,.3),1)-7.4)/-.7*#ppt_h"/>
                                          </p:val>
                                        </p:tav>
                                        <p:tav tm="100000">
                                          <p:val>
                                            <p:strVal val="#ppt_h"/>
                                          </p:val>
                                        </p:tav>
                                      </p:tavLst>
                                    </p:anim>
                                    <p:anim calcmode="lin" valueType="num">
                                      <p:cBhvr>
                                        <p:cTn id="94" dur="500" fill="hold"/>
                                        <p:tgtEl>
                                          <p:spTgt spid="6182"/>
                                        </p:tgtEl>
                                        <p:attrNameLst>
                                          <p:attrName>ppt_x</p:attrName>
                                        </p:attrNameLst>
                                      </p:cBhvr>
                                      <p:tavLst>
                                        <p:tav tm="0">
                                          <p:val>
                                            <p:fltVal val="0.5"/>
                                          </p:val>
                                        </p:tav>
                                        <p:tav tm="100000">
                                          <p:val>
                                            <p:strVal val="#ppt_x"/>
                                          </p:val>
                                        </p:tav>
                                      </p:tavLst>
                                    </p:anim>
                                    <p:anim calcmode="lin" valueType="num">
                                      <p:cBhvr>
                                        <p:cTn id="95" dur="500" fill="hold"/>
                                        <p:tgtEl>
                                          <p:spTgt spid="6182"/>
                                        </p:tgtEl>
                                        <p:attrNameLst>
                                          <p:attrName>ppt_y</p:attrName>
                                        </p:attrNameLst>
                                      </p:cBhvr>
                                      <p:tavLst>
                                        <p:tav tm="0">
                                          <p:val>
                                            <p:strVal val="1+(6*min(max(#ppt_w*#ppt_h,.3),1)-7.4)/-.7*#ppt_h/2"/>
                                          </p:val>
                                        </p:tav>
                                        <p:tav tm="100000">
                                          <p:val>
                                            <p:strVal val="#ppt_y"/>
                                          </p:val>
                                        </p:tav>
                                      </p:tavLst>
                                    </p:anim>
                                  </p:childTnLst>
                                </p:cTn>
                              </p:par>
                            </p:childTnLst>
                          </p:cTn>
                        </p:par>
                        <p:par>
                          <p:cTn id="96" fill="hold" nodeType="afterGroup">
                            <p:stCondLst>
                              <p:cond delay="8000"/>
                            </p:stCondLst>
                            <p:childTnLst>
                              <p:par>
                                <p:cTn id="97" presetID="23" presetClass="entr" presetSubtype="36" fill="hold" nodeType="afterEffect">
                                  <p:stCondLst>
                                    <p:cond delay="0"/>
                                  </p:stCondLst>
                                  <p:childTnLst>
                                    <p:set>
                                      <p:cBhvr>
                                        <p:cTn id="98" dur="1" fill="hold">
                                          <p:stCondLst>
                                            <p:cond delay="0"/>
                                          </p:stCondLst>
                                        </p:cTn>
                                        <p:tgtEl>
                                          <p:spTgt spid="6185"/>
                                        </p:tgtEl>
                                        <p:attrNameLst>
                                          <p:attrName>style.visibility</p:attrName>
                                        </p:attrNameLst>
                                      </p:cBhvr>
                                      <p:to>
                                        <p:strVal val="visible"/>
                                      </p:to>
                                    </p:set>
                                    <p:anim calcmode="lin" valueType="num">
                                      <p:cBhvr>
                                        <p:cTn id="99" dur="500" fill="hold"/>
                                        <p:tgtEl>
                                          <p:spTgt spid="6185"/>
                                        </p:tgtEl>
                                        <p:attrNameLst>
                                          <p:attrName>ppt_w</p:attrName>
                                        </p:attrNameLst>
                                      </p:cBhvr>
                                      <p:tavLst>
                                        <p:tav tm="0">
                                          <p:val>
                                            <p:strVal val="(6*min(max(#ppt_w*#ppt_h,.3),1)-7.4)/-.7*#ppt_w"/>
                                          </p:val>
                                        </p:tav>
                                        <p:tav tm="100000">
                                          <p:val>
                                            <p:strVal val="#ppt_w"/>
                                          </p:val>
                                        </p:tav>
                                      </p:tavLst>
                                    </p:anim>
                                    <p:anim calcmode="lin" valueType="num">
                                      <p:cBhvr>
                                        <p:cTn id="100" dur="500" fill="hold"/>
                                        <p:tgtEl>
                                          <p:spTgt spid="6185"/>
                                        </p:tgtEl>
                                        <p:attrNameLst>
                                          <p:attrName>ppt_h</p:attrName>
                                        </p:attrNameLst>
                                      </p:cBhvr>
                                      <p:tavLst>
                                        <p:tav tm="0">
                                          <p:val>
                                            <p:strVal val="(6*min(max(#ppt_w*#ppt_h,.3),1)-7.4)/-.7*#ppt_h"/>
                                          </p:val>
                                        </p:tav>
                                        <p:tav tm="100000">
                                          <p:val>
                                            <p:strVal val="#ppt_h"/>
                                          </p:val>
                                        </p:tav>
                                      </p:tavLst>
                                    </p:anim>
                                    <p:anim calcmode="lin" valueType="num">
                                      <p:cBhvr>
                                        <p:cTn id="101" dur="500" fill="hold"/>
                                        <p:tgtEl>
                                          <p:spTgt spid="6185"/>
                                        </p:tgtEl>
                                        <p:attrNameLst>
                                          <p:attrName>ppt_x</p:attrName>
                                        </p:attrNameLst>
                                      </p:cBhvr>
                                      <p:tavLst>
                                        <p:tav tm="0">
                                          <p:val>
                                            <p:fltVal val="0.5"/>
                                          </p:val>
                                        </p:tav>
                                        <p:tav tm="100000">
                                          <p:val>
                                            <p:strVal val="#ppt_x"/>
                                          </p:val>
                                        </p:tav>
                                      </p:tavLst>
                                    </p:anim>
                                    <p:anim calcmode="lin" valueType="num">
                                      <p:cBhvr>
                                        <p:cTn id="102" dur="500" fill="hold"/>
                                        <p:tgtEl>
                                          <p:spTgt spid="6185"/>
                                        </p:tgtEl>
                                        <p:attrNameLst>
                                          <p:attrName>ppt_y</p:attrName>
                                        </p:attrNameLst>
                                      </p:cBhvr>
                                      <p:tavLst>
                                        <p:tav tm="0">
                                          <p:val>
                                            <p:strVal val="1+(6*min(max(#ppt_w*#ppt_h,.3),1)-7.4)/-.7*#ppt_h/2"/>
                                          </p:val>
                                        </p:tav>
                                        <p:tav tm="100000">
                                          <p:val>
                                            <p:strVal val="#ppt_y"/>
                                          </p:val>
                                        </p:tav>
                                      </p:tavLst>
                                    </p:anim>
                                  </p:childTnLst>
                                </p:cTn>
                              </p:par>
                            </p:childTnLst>
                          </p:cTn>
                        </p:par>
                        <p:par>
                          <p:cTn id="103" fill="hold" nodeType="afterGroup">
                            <p:stCondLst>
                              <p:cond delay="8500"/>
                            </p:stCondLst>
                            <p:childTnLst>
                              <p:par>
                                <p:cTn id="104" presetID="23" presetClass="entr" presetSubtype="36" fill="hold" nodeType="afterEffect">
                                  <p:stCondLst>
                                    <p:cond delay="0"/>
                                  </p:stCondLst>
                                  <p:childTnLst>
                                    <p:set>
                                      <p:cBhvr>
                                        <p:cTn id="105" dur="1" fill="hold">
                                          <p:stCondLst>
                                            <p:cond delay="0"/>
                                          </p:stCondLst>
                                        </p:cTn>
                                        <p:tgtEl>
                                          <p:spTgt spid="6188"/>
                                        </p:tgtEl>
                                        <p:attrNameLst>
                                          <p:attrName>style.visibility</p:attrName>
                                        </p:attrNameLst>
                                      </p:cBhvr>
                                      <p:to>
                                        <p:strVal val="visible"/>
                                      </p:to>
                                    </p:set>
                                    <p:anim calcmode="lin" valueType="num">
                                      <p:cBhvr>
                                        <p:cTn id="106" dur="500" fill="hold"/>
                                        <p:tgtEl>
                                          <p:spTgt spid="6188"/>
                                        </p:tgtEl>
                                        <p:attrNameLst>
                                          <p:attrName>ppt_w</p:attrName>
                                        </p:attrNameLst>
                                      </p:cBhvr>
                                      <p:tavLst>
                                        <p:tav tm="0">
                                          <p:val>
                                            <p:strVal val="(6*min(max(#ppt_w*#ppt_h,.3),1)-7.4)/-.7*#ppt_w"/>
                                          </p:val>
                                        </p:tav>
                                        <p:tav tm="100000">
                                          <p:val>
                                            <p:strVal val="#ppt_w"/>
                                          </p:val>
                                        </p:tav>
                                      </p:tavLst>
                                    </p:anim>
                                    <p:anim calcmode="lin" valueType="num">
                                      <p:cBhvr>
                                        <p:cTn id="107" dur="500" fill="hold"/>
                                        <p:tgtEl>
                                          <p:spTgt spid="6188"/>
                                        </p:tgtEl>
                                        <p:attrNameLst>
                                          <p:attrName>ppt_h</p:attrName>
                                        </p:attrNameLst>
                                      </p:cBhvr>
                                      <p:tavLst>
                                        <p:tav tm="0">
                                          <p:val>
                                            <p:strVal val="(6*min(max(#ppt_w*#ppt_h,.3),1)-7.4)/-.7*#ppt_h"/>
                                          </p:val>
                                        </p:tav>
                                        <p:tav tm="100000">
                                          <p:val>
                                            <p:strVal val="#ppt_h"/>
                                          </p:val>
                                        </p:tav>
                                      </p:tavLst>
                                    </p:anim>
                                    <p:anim calcmode="lin" valueType="num">
                                      <p:cBhvr>
                                        <p:cTn id="108" dur="500" fill="hold"/>
                                        <p:tgtEl>
                                          <p:spTgt spid="6188"/>
                                        </p:tgtEl>
                                        <p:attrNameLst>
                                          <p:attrName>ppt_x</p:attrName>
                                        </p:attrNameLst>
                                      </p:cBhvr>
                                      <p:tavLst>
                                        <p:tav tm="0">
                                          <p:val>
                                            <p:fltVal val="0.5"/>
                                          </p:val>
                                        </p:tav>
                                        <p:tav tm="100000">
                                          <p:val>
                                            <p:strVal val="#ppt_x"/>
                                          </p:val>
                                        </p:tav>
                                      </p:tavLst>
                                    </p:anim>
                                    <p:anim calcmode="lin" valueType="num">
                                      <p:cBhvr>
                                        <p:cTn id="109" dur="500" fill="hold"/>
                                        <p:tgtEl>
                                          <p:spTgt spid="6188"/>
                                        </p:tgtEl>
                                        <p:attrNameLst>
                                          <p:attrName>ppt_y</p:attrName>
                                        </p:attrNameLst>
                                      </p:cBhvr>
                                      <p:tavLst>
                                        <p:tav tm="0">
                                          <p:val>
                                            <p:strVal val="1+(6*min(max(#ppt_w*#ppt_h,.3),1)-7.4)/-.7*#ppt_h/2"/>
                                          </p:val>
                                        </p:tav>
                                        <p:tav tm="100000">
                                          <p:val>
                                            <p:strVal val="#ppt_y"/>
                                          </p:val>
                                        </p:tav>
                                      </p:tavLst>
                                    </p:anim>
                                  </p:childTnLst>
                                </p:cTn>
                              </p:par>
                            </p:childTnLst>
                          </p:cTn>
                        </p:par>
                        <p:par>
                          <p:cTn id="110" fill="hold" nodeType="afterGroup">
                            <p:stCondLst>
                              <p:cond delay="9000"/>
                            </p:stCondLst>
                            <p:childTnLst>
                              <p:par>
                                <p:cTn id="111" presetID="23" presetClass="entr" presetSubtype="36" fill="hold" nodeType="afterEffect">
                                  <p:stCondLst>
                                    <p:cond delay="0"/>
                                  </p:stCondLst>
                                  <p:childTnLst>
                                    <p:set>
                                      <p:cBhvr>
                                        <p:cTn id="112" dur="1" fill="hold">
                                          <p:stCondLst>
                                            <p:cond delay="0"/>
                                          </p:stCondLst>
                                        </p:cTn>
                                        <p:tgtEl>
                                          <p:spTgt spid="6191"/>
                                        </p:tgtEl>
                                        <p:attrNameLst>
                                          <p:attrName>style.visibility</p:attrName>
                                        </p:attrNameLst>
                                      </p:cBhvr>
                                      <p:to>
                                        <p:strVal val="visible"/>
                                      </p:to>
                                    </p:set>
                                    <p:anim calcmode="lin" valueType="num">
                                      <p:cBhvr>
                                        <p:cTn id="113" dur="500" fill="hold"/>
                                        <p:tgtEl>
                                          <p:spTgt spid="6191"/>
                                        </p:tgtEl>
                                        <p:attrNameLst>
                                          <p:attrName>ppt_w</p:attrName>
                                        </p:attrNameLst>
                                      </p:cBhvr>
                                      <p:tavLst>
                                        <p:tav tm="0">
                                          <p:val>
                                            <p:strVal val="(6*min(max(#ppt_w*#ppt_h,.3),1)-7.4)/-.7*#ppt_w"/>
                                          </p:val>
                                        </p:tav>
                                        <p:tav tm="100000">
                                          <p:val>
                                            <p:strVal val="#ppt_w"/>
                                          </p:val>
                                        </p:tav>
                                      </p:tavLst>
                                    </p:anim>
                                    <p:anim calcmode="lin" valueType="num">
                                      <p:cBhvr>
                                        <p:cTn id="114" dur="500" fill="hold"/>
                                        <p:tgtEl>
                                          <p:spTgt spid="6191"/>
                                        </p:tgtEl>
                                        <p:attrNameLst>
                                          <p:attrName>ppt_h</p:attrName>
                                        </p:attrNameLst>
                                      </p:cBhvr>
                                      <p:tavLst>
                                        <p:tav tm="0">
                                          <p:val>
                                            <p:strVal val="(6*min(max(#ppt_w*#ppt_h,.3),1)-7.4)/-.7*#ppt_h"/>
                                          </p:val>
                                        </p:tav>
                                        <p:tav tm="100000">
                                          <p:val>
                                            <p:strVal val="#ppt_h"/>
                                          </p:val>
                                        </p:tav>
                                      </p:tavLst>
                                    </p:anim>
                                    <p:anim calcmode="lin" valueType="num">
                                      <p:cBhvr>
                                        <p:cTn id="115" dur="500" fill="hold"/>
                                        <p:tgtEl>
                                          <p:spTgt spid="6191"/>
                                        </p:tgtEl>
                                        <p:attrNameLst>
                                          <p:attrName>ppt_x</p:attrName>
                                        </p:attrNameLst>
                                      </p:cBhvr>
                                      <p:tavLst>
                                        <p:tav tm="0">
                                          <p:val>
                                            <p:fltVal val="0.5"/>
                                          </p:val>
                                        </p:tav>
                                        <p:tav tm="100000">
                                          <p:val>
                                            <p:strVal val="#ppt_x"/>
                                          </p:val>
                                        </p:tav>
                                      </p:tavLst>
                                    </p:anim>
                                    <p:anim calcmode="lin" valueType="num">
                                      <p:cBhvr>
                                        <p:cTn id="116" dur="500" fill="hold"/>
                                        <p:tgtEl>
                                          <p:spTgt spid="6191"/>
                                        </p:tgtEl>
                                        <p:attrNameLst>
                                          <p:attrName>ppt_y</p:attrName>
                                        </p:attrNameLst>
                                      </p:cBhvr>
                                      <p:tavLst>
                                        <p:tav tm="0">
                                          <p:val>
                                            <p:strVal val="1+(6*min(max(#ppt_w*#ppt_h,.3),1)-7.4)/-.7*#ppt_h/2"/>
                                          </p:val>
                                        </p:tav>
                                        <p:tav tm="100000">
                                          <p:val>
                                            <p:strVal val="#ppt_y"/>
                                          </p:val>
                                        </p:tav>
                                      </p:tavLst>
                                    </p:anim>
                                  </p:childTnLst>
                                </p:cTn>
                              </p:par>
                            </p:childTnLst>
                          </p:cTn>
                        </p:par>
                        <p:par>
                          <p:cTn id="117" fill="hold" nodeType="afterGroup">
                            <p:stCondLst>
                              <p:cond delay="9500"/>
                            </p:stCondLst>
                            <p:childTnLst>
                              <p:par>
                                <p:cTn id="118" presetID="23" presetClass="entr" presetSubtype="36" fill="hold" nodeType="afterEffect">
                                  <p:stCondLst>
                                    <p:cond delay="0"/>
                                  </p:stCondLst>
                                  <p:childTnLst>
                                    <p:set>
                                      <p:cBhvr>
                                        <p:cTn id="119" dur="1" fill="hold">
                                          <p:stCondLst>
                                            <p:cond delay="0"/>
                                          </p:stCondLst>
                                        </p:cTn>
                                        <p:tgtEl>
                                          <p:spTgt spid="6194"/>
                                        </p:tgtEl>
                                        <p:attrNameLst>
                                          <p:attrName>style.visibility</p:attrName>
                                        </p:attrNameLst>
                                      </p:cBhvr>
                                      <p:to>
                                        <p:strVal val="visible"/>
                                      </p:to>
                                    </p:set>
                                    <p:anim calcmode="lin" valueType="num">
                                      <p:cBhvr>
                                        <p:cTn id="120" dur="500" fill="hold"/>
                                        <p:tgtEl>
                                          <p:spTgt spid="6194"/>
                                        </p:tgtEl>
                                        <p:attrNameLst>
                                          <p:attrName>ppt_w</p:attrName>
                                        </p:attrNameLst>
                                      </p:cBhvr>
                                      <p:tavLst>
                                        <p:tav tm="0">
                                          <p:val>
                                            <p:strVal val="(6*min(max(#ppt_w*#ppt_h,.3),1)-7.4)/-.7*#ppt_w"/>
                                          </p:val>
                                        </p:tav>
                                        <p:tav tm="100000">
                                          <p:val>
                                            <p:strVal val="#ppt_w"/>
                                          </p:val>
                                        </p:tav>
                                      </p:tavLst>
                                    </p:anim>
                                    <p:anim calcmode="lin" valueType="num">
                                      <p:cBhvr>
                                        <p:cTn id="121" dur="500" fill="hold"/>
                                        <p:tgtEl>
                                          <p:spTgt spid="6194"/>
                                        </p:tgtEl>
                                        <p:attrNameLst>
                                          <p:attrName>ppt_h</p:attrName>
                                        </p:attrNameLst>
                                      </p:cBhvr>
                                      <p:tavLst>
                                        <p:tav tm="0">
                                          <p:val>
                                            <p:strVal val="(6*min(max(#ppt_w*#ppt_h,.3),1)-7.4)/-.7*#ppt_h"/>
                                          </p:val>
                                        </p:tav>
                                        <p:tav tm="100000">
                                          <p:val>
                                            <p:strVal val="#ppt_h"/>
                                          </p:val>
                                        </p:tav>
                                      </p:tavLst>
                                    </p:anim>
                                    <p:anim calcmode="lin" valueType="num">
                                      <p:cBhvr>
                                        <p:cTn id="122" dur="500" fill="hold"/>
                                        <p:tgtEl>
                                          <p:spTgt spid="6194"/>
                                        </p:tgtEl>
                                        <p:attrNameLst>
                                          <p:attrName>ppt_x</p:attrName>
                                        </p:attrNameLst>
                                      </p:cBhvr>
                                      <p:tavLst>
                                        <p:tav tm="0">
                                          <p:val>
                                            <p:fltVal val="0.5"/>
                                          </p:val>
                                        </p:tav>
                                        <p:tav tm="100000">
                                          <p:val>
                                            <p:strVal val="#ppt_x"/>
                                          </p:val>
                                        </p:tav>
                                      </p:tavLst>
                                    </p:anim>
                                    <p:anim calcmode="lin" valueType="num">
                                      <p:cBhvr>
                                        <p:cTn id="123" dur="500" fill="hold"/>
                                        <p:tgtEl>
                                          <p:spTgt spid="6194"/>
                                        </p:tgtEl>
                                        <p:attrNameLst>
                                          <p:attrName>ppt_y</p:attrName>
                                        </p:attrNameLst>
                                      </p:cBhvr>
                                      <p:tavLst>
                                        <p:tav tm="0">
                                          <p:val>
                                            <p:strVal val="1+(6*min(max(#ppt_w*#ppt_h,.3),1)-7.4)/-.7*#ppt_h/2"/>
                                          </p:val>
                                        </p:tav>
                                        <p:tav tm="100000">
                                          <p:val>
                                            <p:strVal val="#ppt_y"/>
                                          </p:val>
                                        </p:tav>
                                      </p:tavLst>
                                    </p:anim>
                                  </p:childTnLst>
                                </p:cTn>
                              </p:par>
                            </p:childTnLst>
                          </p:cTn>
                        </p:par>
                        <p:par>
                          <p:cTn id="124" fill="hold" nodeType="afterGroup">
                            <p:stCondLst>
                              <p:cond delay="10000"/>
                            </p:stCondLst>
                            <p:childTnLst>
                              <p:par>
                                <p:cTn id="125" presetID="23" presetClass="entr" presetSubtype="36" fill="hold" nodeType="afterEffect">
                                  <p:stCondLst>
                                    <p:cond delay="0"/>
                                  </p:stCondLst>
                                  <p:childTnLst>
                                    <p:set>
                                      <p:cBhvr>
                                        <p:cTn id="126" dur="1" fill="hold">
                                          <p:stCondLst>
                                            <p:cond delay="0"/>
                                          </p:stCondLst>
                                        </p:cTn>
                                        <p:tgtEl>
                                          <p:spTgt spid="6197"/>
                                        </p:tgtEl>
                                        <p:attrNameLst>
                                          <p:attrName>style.visibility</p:attrName>
                                        </p:attrNameLst>
                                      </p:cBhvr>
                                      <p:to>
                                        <p:strVal val="visible"/>
                                      </p:to>
                                    </p:set>
                                    <p:anim calcmode="lin" valueType="num">
                                      <p:cBhvr>
                                        <p:cTn id="127" dur="500" fill="hold"/>
                                        <p:tgtEl>
                                          <p:spTgt spid="6197"/>
                                        </p:tgtEl>
                                        <p:attrNameLst>
                                          <p:attrName>ppt_w</p:attrName>
                                        </p:attrNameLst>
                                      </p:cBhvr>
                                      <p:tavLst>
                                        <p:tav tm="0">
                                          <p:val>
                                            <p:strVal val="(6*min(max(#ppt_w*#ppt_h,.3),1)-7.4)/-.7*#ppt_w"/>
                                          </p:val>
                                        </p:tav>
                                        <p:tav tm="100000">
                                          <p:val>
                                            <p:strVal val="#ppt_w"/>
                                          </p:val>
                                        </p:tav>
                                      </p:tavLst>
                                    </p:anim>
                                    <p:anim calcmode="lin" valueType="num">
                                      <p:cBhvr>
                                        <p:cTn id="128" dur="500" fill="hold"/>
                                        <p:tgtEl>
                                          <p:spTgt spid="6197"/>
                                        </p:tgtEl>
                                        <p:attrNameLst>
                                          <p:attrName>ppt_h</p:attrName>
                                        </p:attrNameLst>
                                      </p:cBhvr>
                                      <p:tavLst>
                                        <p:tav tm="0">
                                          <p:val>
                                            <p:strVal val="(6*min(max(#ppt_w*#ppt_h,.3),1)-7.4)/-.7*#ppt_h"/>
                                          </p:val>
                                        </p:tav>
                                        <p:tav tm="100000">
                                          <p:val>
                                            <p:strVal val="#ppt_h"/>
                                          </p:val>
                                        </p:tav>
                                      </p:tavLst>
                                    </p:anim>
                                    <p:anim calcmode="lin" valueType="num">
                                      <p:cBhvr>
                                        <p:cTn id="129" dur="500" fill="hold"/>
                                        <p:tgtEl>
                                          <p:spTgt spid="6197"/>
                                        </p:tgtEl>
                                        <p:attrNameLst>
                                          <p:attrName>ppt_x</p:attrName>
                                        </p:attrNameLst>
                                      </p:cBhvr>
                                      <p:tavLst>
                                        <p:tav tm="0">
                                          <p:val>
                                            <p:fltVal val="0.5"/>
                                          </p:val>
                                        </p:tav>
                                        <p:tav tm="100000">
                                          <p:val>
                                            <p:strVal val="#ppt_x"/>
                                          </p:val>
                                        </p:tav>
                                      </p:tavLst>
                                    </p:anim>
                                    <p:anim calcmode="lin" valueType="num">
                                      <p:cBhvr>
                                        <p:cTn id="130" dur="500" fill="hold"/>
                                        <p:tgtEl>
                                          <p:spTgt spid="6197"/>
                                        </p:tgtEl>
                                        <p:attrNameLst>
                                          <p:attrName>ppt_y</p:attrName>
                                        </p:attrNameLst>
                                      </p:cBhvr>
                                      <p:tavLst>
                                        <p:tav tm="0">
                                          <p:val>
                                            <p:strVal val="1+(6*min(max(#ppt_w*#ppt_h,.3),1)-7.4)/-.7*#ppt_h/2"/>
                                          </p:val>
                                        </p:tav>
                                        <p:tav tm="100000">
                                          <p:val>
                                            <p:strVal val="#ppt_y"/>
                                          </p:val>
                                        </p:tav>
                                      </p:tavLst>
                                    </p:anim>
                                  </p:childTnLst>
                                </p:cTn>
                              </p:par>
                            </p:childTnLst>
                          </p:cTn>
                        </p:par>
                        <p:par>
                          <p:cTn id="131" fill="hold" nodeType="afterGroup">
                            <p:stCondLst>
                              <p:cond delay="10500"/>
                            </p:stCondLst>
                            <p:childTnLst>
                              <p:par>
                                <p:cTn id="132" presetID="23" presetClass="entr" presetSubtype="36" fill="hold" nodeType="afterEffect">
                                  <p:stCondLst>
                                    <p:cond delay="0"/>
                                  </p:stCondLst>
                                  <p:childTnLst>
                                    <p:set>
                                      <p:cBhvr>
                                        <p:cTn id="133" dur="1" fill="hold">
                                          <p:stCondLst>
                                            <p:cond delay="0"/>
                                          </p:stCondLst>
                                        </p:cTn>
                                        <p:tgtEl>
                                          <p:spTgt spid="6200"/>
                                        </p:tgtEl>
                                        <p:attrNameLst>
                                          <p:attrName>style.visibility</p:attrName>
                                        </p:attrNameLst>
                                      </p:cBhvr>
                                      <p:to>
                                        <p:strVal val="visible"/>
                                      </p:to>
                                    </p:set>
                                    <p:anim calcmode="lin" valueType="num">
                                      <p:cBhvr>
                                        <p:cTn id="134" dur="500" fill="hold"/>
                                        <p:tgtEl>
                                          <p:spTgt spid="6200"/>
                                        </p:tgtEl>
                                        <p:attrNameLst>
                                          <p:attrName>ppt_w</p:attrName>
                                        </p:attrNameLst>
                                      </p:cBhvr>
                                      <p:tavLst>
                                        <p:tav tm="0">
                                          <p:val>
                                            <p:strVal val="(6*min(max(#ppt_w*#ppt_h,.3),1)-7.4)/-.7*#ppt_w"/>
                                          </p:val>
                                        </p:tav>
                                        <p:tav tm="100000">
                                          <p:val>
                                            <p:strVal val="#ppt_w"/>
                                          </p:val>
                                        </p:tav>
                                      </p:tavLst>
                                    </p:anim>
                                    <p:anim calcmode="lin" valueType="num">
                                      <p:cBhvr>
                                        <p:cTn id="135" dur="500" fill="hold"/>
                                        <p:tgtEl>
                                          <p:spTgt spid="6200"/>
                                        </p:tgtEl>
                                        <p:attrNameLst>
                                          <p:attrName>ppt_h</p:attrName>
                                        </p:attrNameLst>
                                      </p:cBhvr>
                                      <p:tavLst>
                                        <p:tav tm="0">
                                          <p:val>
                                            <p:strVal val="(6*min(max(#ppt_w*#ppt_h,.3),1)-7.4)/-.7*#ppt_h"/>
                                          </p:val>
                                        </p:tav>
                                        <p:tav tm="100000">
                                          <p:val>
                                            <p:strVal val="#ppt_h"/>
                                          </p:val>
                                        </p:tav>
                                      </p:tavLst>
                                    </p:anim>
                                    <p:anim calcmode="lin" valueType="num">
                                      <p:cBhvr>
                                        <p:cTn id="136" dur="500" fill="hold"/>
                                        <p:tgtEl>
                                          <p:spTgt spid="6200"/>
                                        </p:tgtEl>
                                        <p:attrNameLst>
                                          <p:attrName>ppt_x</p:attrName>
                                        </p:attrNameLst>
                                      </p:cBhvr>
                                      <p:tavLst>
                                        <p:tav tm="0">
                                          <p:val>
                                            <p:fltVal val="0.5"/>
                                          </p:val>
                                        </p:tav>
                                        <p:tav tm="100000">
                                          <p:val>
                                            <p:strVal val="#ppt_x"/>
                                          </p:val>
                                        </p:tav>
                                      </p:tavLst>
                                    </p:anim>
                                    <p:anim calcmode="lin" valueType="num">
                                      <p:cBhvr>
                                        <p:cTn id="137" dur="500" fill="hold"/>
                                        <p:tgtEl>
                                          <p:spTgt spid="6200"/>
                                        </p:tgtEl>
                                        <p:attrNameLst>
                                          <p:attrName>ppt_y</p:attrName>
                                        </p:attrNameLst>
                                      </p:cBhvr>
                                      <p:tavLst>
                                        <p:tav tm="0">
                                          <p:val>
                                            <p:strVal val="1+(6*min(max(#ppt_w*#ppt_h,.3),1)-7.4)/-.7*#ppt_h/2"/>
                                          </p:val>
                                        </p:tav>
                                        <p:tav tm="100000">
                                          <p:val>
                                            <p:strVal val="#ppt_y"/>
                                          </p:val>
                                        </p:tav>
                                      </p:tavLst>
                                    </p:anim>
                                  </p:childTnLst>
                                </p:cTn>
                              </p:par>
                            </p:childTnLst>
                          </p:cTn>
                        </p:par>
                        <p:par>
                          <p:cTn id="138" fill="hold" nodeType="afterGroup">
                            <p:stCondLst>
                              <p:cond delay="11000"/>
                            </p:stCondLst>
                            <p:childTnLst>
                              <p:par>
                                <p:cTn id="139" presetID="23" presetClass="entr" presetSubtype="36" fill="hold" nodeType="afterEffect">
                                  <p:stCondLst>
                                    <p:cond delay="0"/>
                                  </p:stCondLst>
                                  <p:childTnLst>
                                    <p:set>
                                      <p:cBhvr>
                                        <p:cTn id="140" dur="1" fill="hold">
                                          <p:stCondLst>
                                            <p:cond delay="0"/>
                                          </p:stCondLst>
                                        </p:cTn>
                                        <p:tgtEl>
                                          <p:spTgt spid="6227"/>
                                        </p:tgtEl>
                                        <p:attrNameLst>
                                          <p:attrName>style.visibility</p:attrName>
                                        </p:attrNameLst>
                                      </p:cBhvr>
                                      <p:to>
                                        <p:strVal val="visible"/>
                                      </p:to>
                                    </p:set>
                                    <p:anim calcmode="lin" valueType="num">
                                      <p:cBhvr>
                                        <p:cTn id="141" dur="500" fill="hold"/>
                                        <p:tgtEl>
                                          <p:spTgt spid="6227"/>
                                        </p:tgtEl>
                                        <p:attrNameLst>
                                          <p:attrName>ppt_w</p:attrName>
                                        </p:attrNameLst>
                                      </p:cBhvr>
                                      <p:tavLst>
                                        <p:tav tm="0">
                                          <p:val>
                                            <p:strVal val="(6*min(max(#ppt_w*#ppt_h,.3),1)-7.4)/-.7*#ppt_w"/>
                                          </p:val>
                                        </p:tav>
                                        <p:tav tm="100000">
                                          <p:val>
                                            <p:strVal val="#ppt_w"/>
                                          </p:val>
                                        </p:tav>
                                      </p:tavLst>
                                    </p:anim>
                                    <p:anim calcmode="lin" valueType="num">
                                      <p:cBhvr>
                                        <p:cTn id="142" dur="500" fill="hold"/>
                                        <p:tgtEl>
                                          <p:spTgt spid="6227"/>
                                        </p:tgtEl>
                                        <p:attrNameLst>
                                          <p:attrName>ppt_h</p:attrName>
                                        </p:attrNameLst>
                                      </p:cBhvr>
                                      <p:tavLst>
                                        <p:tav tm="0">
                                          <p:val>
                                            <p:strVal val="(6*min(max(#ppt_w*#ppt_h,.3),1)-7.4)/-.7*#ppt_h"/>
                                          </p:val>
                                        </p:tav>
                                        <p:tav tm="100000">
                                          <p:val>
                                            <p:strVal val="#ppt_h"/>
                                          </p:val>
                                        </p:tav>
                                      </p:tavLst>
                                    </p:anim>
                                    <p:anim calcmode="lin" valueType="num">
                                      <p:cBhvr>
                                        <p:cTn id="143" dur="500" fill="hold"/>
                                        <p:tgtEl>
                                          <p:spTgt spid="6227"/>
                                        </p:tgtEl>
                                        <p:attrNameLst>
                                          <p:attrName>ppt_x</p:attrName>
                                        </p:attrNameLst>
                                      </p:cBhvr>
                                      <p:tavLst>
                                        <p:tav tm="0">
                                          <p:val>
                                            <p:fltVal val="0.5"/>
                                          </p:val>
                                        </p:tav>
                                        <p:tav tm="100000">
                                          <p:val>
                                            <p:strVal val="#ppt_x"/>
                                          </p:val>
                                        </p:tav>
                                      </p:tavLst>
                                    </p:anim>
                                    <p:anim calcmode="lin" valueType="num">
                                      <p:cBhvr>
                                        <p:cTn id="144" dur="500" fill="hold"/>
                                        <p:tgtEl>
                                          <p:spTgt spid="6227"/>
                                        </p:tgtEl>
                                        <p:attrNameLst>
                                          <p:attrName>ppt_y</p:attrName>
                                        </p:attrNameLst>
                                      </p:cBhvr>
                                      <p:tavLst>
                                        <p:tav tm="0">
                                          <p:val>
                                            <p:strVal val="1+(6*min(max(#ppt_w*#ppt_h,.3),1)-7.4)/-.7*#ppt_h/2"/>
                                          </p:val>
                                        </p:tav>
                                        <p:tav tm="100000">
                                          <p:val>
                                            <p:strVal val="#ppt_y"/>
                                          </p:val>
                                        </p:tav>
                                      </p:tavLst>
                                    </p:anim>
                                  </p:childTnLst>
                                </p:cTn>
                              </p:par>
                            </p:childTnLst>
                          </p:cTn>
                        </p:par>
                        <p:par>
                          <p:cTn id="145" fill="hold" nodeType="afterGroup">
                            <p:stCondLst>
                              <p:cond delay="11500"/>
                            </p:stCondLst>
                            <p:childTnLst>
                              <p:par>
                                <p:cTn id="146" presetID="23" presetClass="entr" presetSubtype="36" fill="hold" nodeType="afterEffect">
                                  <p:stCondLst>
                                    <p:cond delay="0"/>
                                  </p:stCondLst>
                                  <p:childTnLst>
                                    <p:set>
                                      <p:cBhvr>
                                        <p:cTn id="147" dur="1" fill="hold">
                                          <p:stCondLst>
                                            <p:cond delay="0"/>
                                          </p:stCondLst>
                                        </p:cTn>
                                        <p:tgtEl>
                                          <p:spTgt spid="6230"/>
                                        </p:tgtEl>
                                        <p:attrNameLst>
                                          <p:attrName>style.visibility</p:attrName>
                                        </p:attrNameLst>
                                      </p:cBhvr>
                                      <p:to>
                                        <p:strVal val="visible"/>
                                      </p:to>
                                    </p:set>
                                    <p:anim calcmode="lin" valueType="num">
                                      <p:cBhvr>
                                        <p:cTn id="148" dur="500" fill="hold"/>
                                        <p:tgtEl>
                                          <p:spTgt spid="6230"/>
                                        </p:tgtEl>
                                        <p:attrNameLst>
                                          <p:attrName>ppt_w</p:attrName>
                                        </p:attrNameLst>
                                      </p:cBhvr>
                                      <p:tavLst>
                                        <p:tav tm="0">
                                          <p:val>
                                            <p:strVal val="(6*min(max(#ppt_w*#ppt_h,.3),1)-7.4)/-.7*#ppt_w"/>
                                          </p:val>
                                        </p:tav>
                                        <p:tav tm="100000">
                                          <p:val>
                                            <p:strVal val="#ppt_w"/>
                                          </p:val>
                                        </p:tav>
                                      </p:tavLst>
                                    </p:anim>
                                    <p:anim calcmode="lin" valueType="num">
                                      <p:cBhvr>
                                        <p:cTn id="149" dur="500" fill="hold"/>
                                        <p:tgtEl>
                                          <p:spTgt spid="6230"/>
                                        </p:tgtEl>
                                        <p:attrNameLst>
                                          <p:attrName>ppt_h</p:attrName>
                                        </p:attrNameLst>
                                      </p:cBhvr>
                                      <p:tavLst>
                                        <p:tav tm="0">
                                          <p:val>
                                            <p:strVal val="(6*min(max(#ppt_w*#ppt_h,.3),1)-7.4)/-.7*#ppt_h"/>
                                          </p:val>
                                        </p:tav>
                                        <p:tav tm="100000">
                                          <p:val>
                                            <p:strVal val="#ppt_h"/>
                                          </p:val>
                                        </p:tav>
                                      </p:tavLst>
                                    </p:anim>
                                    <p:anim calcmode="lin" valueType="num">
                                      <p:cBhvr>
                                        <p:cTn id="150" dur="500" fill="hold"/>
                                        <p:tgtEl>
                                          <p:spTgt spid="6230"/>
                                        </p:tgtEl>
                                        <p:attrNameLst>
                                          <p:attrName>ppt_x</p:attrName>
                                        </p:attrNameLst>
                                      </p:cBhvr>
                                      <p:tavLst>
                                        <p:tav tm="0">
                                          <p:val>
                                            <p:fltVal val="0.5"/>
                                          </p:val>
                                        </p:tav>
                                        <p:tav tm="100000">
                                          <p:val>
                                            <p:strVal val="#ppt_x"/>
                                          </p:val>
                                        </p:tav>
                                      </p:tavLst>
                                    </p:anim>
                                    <p:anim calcmode="lin" valueType="num">
                                      <p:cBhvr>
                                        <p:cTn id="151" dur="500" fill="hold"/>
                                        <p:tgtEl>
                                          <p:spTgt spid="6230"/>
                                        </p:tgtEl>
                                        <p:attrNameLst>
                                          <p:attrName>ppt_y</p:attrName>
                                        </p:attrNameLst>
                                      </p:cBhvr>
                                      <p:tavLst>
                                        <p:tav tm="0">
                                          <p:val>
                                            <p:strVal val="1+(6*min(max(#ppt_w*#ppt_h,.3),1)-7.4)/-.7*#ppt_h/2"/>
                                          </p:val>
                                        </p:tav>
                                        <p:tav tm="100000">
                                          <p:val>
                                            <p:strVal val="#ppt_y"/>
                                          </p:val>
                                        </p:tav>
                                      </p:tavLst>
                                    </p:anim>
                                  </p:childTnLst>
                                </p:cTn>
                              </p:par>
                            </p:childTnLst>
                          </p:cTn>
                        </p:par>
                        <p:par>
                          <p:cTn id="152" fill="hold" nodeType="afterGroup">
                            <p:stCondLst>
                              <p:cond delay="12000"/>
                            </p:stCondLst>
                            <p:childTnLst>
                              <p:par>
                                <p:cTn id="153" presetID="23" presetClass="entr" presetSubtype="36" fill="hold" nodeType="afterEffect">
                                  <p:stCondLst>
                                    <p:cond delay="0"/>
                                  </p:stCondLst>
                                  <p:childTnLst>
                                    <p:set>
                                      <p:cBhvr>
                                        <p:cTn id="154" dur="1" fill="hold">
                                          <p:stCondLst>
                                            <p:cond delay="0"/>
                                          </p:stCondLst>
                                        </p:cTn>
                                        <p:tgtEl>
                                          <p:spTgt spid="6233"/>
                                        </p:tgtEl>
                                        <p:attrNameLst>
                                          <p:attrName>style.visibility</p:attrName>
                                        </p:attrNameLst>
                                      </p:cBhvr>
                                      <p:to>
                                        <p:strVal val="visible"/>
                                      </p:to>
                                    </p:set>
                                    <p:anim calcmode="lin" valueType="num">
                                      <p:cBhvr>
                                        <p:cTn id="155" dur="500" fill="hold"/>
                                        <p:tgtEl>
                                          <p:spTgt spid="6233"/>
                                        </p:tgtEl>
                                        <p:attrNameLst>
                                          <p:attrName>ppt_w</p:attrName>
                                        </p:attrNameLst>
                                      </p:cBhvr>
                                      <p:tavLst>
                                        <p:tav tm="0">
                                          <p:val>
                                            <p:strVal val="(6*min(max(#ppt_w*#ppt_h,.3),1)-7.4)/-.7*#ppt_w"/>
                                          </p:val>
                                        </p:tav>
                                        <p:tav tm="100000">
                                          <p:val>
                                            <p:strVal val="#ppt_w"/>
                                          </p:val>
                                        </p:tav>
                                      </p:tavLst>
                                    </p:anim>
                                    <p:anim calcmode="lin" valueType="num">
                                      <p:cBhvr>
                                        <p:cTn id="156" dur="500" fill="hold"/>
                                        <p:tgtEl>
                                          <p:spTgt spid="6233"/>
                                        </p:tgtEl>
                                        <p:attrNameLst>
                                          <p:attrName>ppt_h</p:attrName>
                                        </p:attrNameLst>
                                      </p:cBhvr>
                                      <p:tavLst>
                                        <p:tav tm="0">
                                          <p:val>
                                            <p:strVal val="(6*min(max(#ppt_w*#ppt_h,.3),1)-7.4)/-.7*#ppt_h"/>
                                          </p:val>
                                        </p:tav>
                                        <p:tav tm="100000">
                                          <p:val>
                                            <p:strVal val="#ppt_h"/>
                                          </p:val>
                                        </p:tav>
                                      </p:tavLst>
                                    </p:anim>
                                    <p:anim calcmode="lin" valueType="num">
                                      <p:cBhvr>
                                        <p:cTn id="157" dur="500" fill="hold"/>
                                        <p:tgtEl>
                                          <p:spTgt spid="6233"/>
                                        </p:tgtEl>
                                        <p:attrNameLst>
                                          <p:attrName>ppt_x</p:attrName>
                                        </p:attrNameLst>
                                      </p:cBhvr>
                                      <p:tavLst>
                                        <p:tav tm="0">
                                          <p:val>
                                            <p:fltVal val="0.5"/>
                                          </p:val>
                                        </p:tav>
                                        <p:tav tm="100000">
                                          <p:val>
                                            <p:strVal val="#ppt_x"/>
                                          </p:val>
                                        </p:tav>
                                      </p:tavLst>
                                    </p:anim>
                                    <p:anim calcmode="lin" valueType="num">
                                      <p:cBhvr>
                                        <p:cTn id="158" dur="500" fill="hold"/>
                                        <p:tgtEl>
                                          <p:spTgt spid="6233"/>
                                        </p:tgtEl>
                                        <p:attrNameLst>
                                          <p:attrName>ppt_y</p:attrName>
                                        </p:attrNameLst>
                                      </p:cBhvr>
                                      <p:tavLst>
                                        <p:tav tm="0">
                                          <p:val>
                                            <p:strVal val="1+(6*min(max(#ppt_w*#ppt_h,.3),1)-7.4)/-.7*#ppt_h/2"/>
                                          </p:val>
                                        </p:tav>
                                        <p:tav tm="100000">
                                          <p:val>
                                            <p:strVal val="#ppt_y"/>
                                          </p:val>
                                        </p:tav>
                                      </p:tavLst>
                                    </p:anim>
                                  </p:childTnLst>
                                </p:cTn>
                              </p:par>
                            </p:childTnLst>
                          </p:cTn>
                        </p:par>
                        <p:par>
                          <p:cTn id="159" fill="hold" nodeType="afterGroup">
                            <p:stCondLst>
                              <p:cond delay="12500"/>
                            </p:stCondLst>
                            <p:childTnLst>
                              <p:par>
                                <p:cTn id="160" presetID="23" presetClass="entr" presetSubtype="36" fill="hold" nodeType="afterEffect">
                                  <p:stCondLst>
                                    <p:cond delay="0"/>
                                  </p:stCondLst>
                                  <p:childTnLst>
                                    <p:set>
                                      <p:cBhvr>
                                        <p:cTn id="161" dur="1" fill="hold">
                                          <p:stCondLst>
                                            <p:cond delay="0"/>
                                          </p:stCondLst>
                                        </p:cTn>
                                        <p:tgtEl>
                                          <p:spTgt spid="6236"/>
                                        </p:tgtEl>
                                        <p:attrNameLst>
                                          <p:attrName>style.visibility</p:attrName>
                                        </p:attrNameLst>
                                      </p:cBhvr>
                                      <p:to>
                                        <p:strVal val="visible"/>
                                      </p:to>
                                    </p:set>
                                    <p:anim calcmode="lin" valueType="num">
                                      <p:cBhvr>
                                        <p:cTn id="162" dur="500" fill="hold"/>
                                        <p:tgtEl>
                                          <p:spTgt spid="6236"/>
                                        </p:tgtEl>
                                        <p:attrNameLst>
                                          <p:attrName>ppt_w</p:attrName>
                                        </p:attrNameLst>
                                      </p:cBhvr>
                                      <p:tavLst>
                                        <p:tav tm="0">
                                          <p:val>
                                            <p:strVal val="(6*min(max(#ppt_w*#ppt_h,.3),1)-7.4)/-.7*#ppt_w"/>
                                          </p:val>
                                        </p:tav>
                                        <p:tav tm="100000">
                                          <p:val>
                                            <p:strVal val="#ppt_w"/>
                                          </p:val>
                                        </p:tav>
                                      </p:tavLst>
                                    </p:anim>
                                    <p:anim calcmode="lin" valueType="num">
                                      <p:cBhvr>
                                        <p:cTn id="163" dur="500" fill="hold"/>
                                        <p:tgtEl>
                                          <p:spTgt spid="6236"/>
                                        </p:tgtEl>
                                        <p:attrNameLst>
                                          <p:attrName>ppt_h</p:attrName>
                                        </p:attrNameLst>
                                      </p:cBhvr>
                                      <p:tavLst>
                                        <p:tav tm="0">
                                          <p:val>
                                            <p:strVal val="(6*min(max(#ppt_w*#ppt_h,.3),1)-7.4)/-.7*#ppt_h"/>
                                          </p:val>
                                        </p:tav>
                                        <p:tav tm="100000">
                                          <p:val>
                                            <p:strVal val="#ppt_h"/>
                                          </p:val>
                                        </p:tav>
                                      </p:tavLst>
                                    </p:anim>
                                    <p:anim calcmode="lin" valueType="num">
                                      <p:cBhvr>
                                        <p:cTn id="164" dur="500" fill="hold"/>
                                        <p:tgtEl>
                                          <p:spTgt spid="6236"/>
                                        </p:tgtEl>
                                        <p:attrNameLst>
                                          <p:attrName>ppt_x</p:attrName>
                                        </p:attrNameLst>
                                      </p:cBhvr>
                                      <p:tavLst>
                                        <p:tav tm="0">
                                          <p:val>
                                            <p:fltVal val="0.5"/>
                                          </p:val>
                                        </p:tav>
                                        <p:tav tm="100000">
                                          <p:val>
                                            <p:strVal val="#ppt_x"/>
                                          </p:val>
                                        </p:tav>
                                      </p:tavLst>
                                    </p:anim>
                                    <p:anim calcmode="lin" valueType="num">
                                      <p:cBhvr>
                                        <p:cTn id="165" dur="500" fill="hold"/>
                                        <p:tgtEl>
                                          <p:spTgt spid="6236"/>
                                        </p:tgtEl>
                                        <p:attrNameLst>
                                          <p:attrName>ppt_y</p:attrName>
                                        </p:attrNameLst>
                                      </p:cBhvr>
                                      <p:tavLst>
                                        <p:tav tm="0">
                                          <p:val>
                                            <p:strVal val="1+(6*min(max(#ppt_w*#ppt_h,.3),1)-7.4)/-.7*#ppt_h/2"/>
                                          </p:val>
                                        </p:tav>
                                        <p:tav tm="100000">
                                          <p:val>
                                            <p:strVal val="#ppt_y"/>
                                          </p:val>
                                        </p:tav>
                                      </p:tavLst>
                                    </p:anim>
                                  </p:childTnLst>
                                </p:cTn>
                              </p:par>
                            </p:childTnLst>
                          </p:cTn>
                        </p:par>
                        <p:par>
                          <p:cTn id="166" fill="hold" nodeType="afterGroup">
                            <p:stCondLst>
                              <p:cond delay="13000"/>
                            </p:stCondLst>
                            <p:childTnLst>
                              <p:par>
                                <p:cTn id="167" presetID="23" presetClass="entr" presetSubtype="36" fill="hold" nodeType="afterEffect">
                                  <p:stCondLst>
                                    <p:cond delay="0"/>
                                  </p:stCondLst>
                                  <p:childTnLst>
                                    <p:set>
                                      <p:cBhvr>
                                        <p:cTn id="168" dur="1" fill="hold">
                                          <p:stCondLst>
                                            <p:cond delay="0"/>
                                          </p:stCondLst>
                                        </p:cTn>
                                        <p:tgtEl>
                                          <p:spTgt spid="6239"/>
                                        </p:tgtEl>
                                        <p:attrNameLst>
                                          <p:attrName>style.visibility</p:attrName>
                                        </p:attrNameLst>
                                      </p:cBhvr>
                                      <p:to>
                                        <p:strVal val="visible"/>
                                      </p:to>
                                    </p:set>
                                    <p:anim calcmode="lin" valueType="num">
                                      <p:cBhvr>
                                        <p:cTn id="169" dur="500" fill="hold"/>
                                        <p:tgtEl>
                                          <p:spTgt spid="6239"/>
                                        </p:tgtEl>
                                        <p:attrNameLst>
                                          <p:attrName>ppt_w</p:attrName>
                                        </p:attrNameLst>
                                      </p:cBhvr>
                                      <p:tavLst>
                                        <p:tav tm="0">
                                          <p:val>
                                            <p:strVal val="(6*min(max(#ppt_w*#ppt_h,.3),1)-7.4)/-.7*#ppt_w"/>
                                          </p:val>
                                        </p:tav>
                                        <p:tav tm="100000">
                                          <p:val>
                                            <p:strVal val="#ppt_w"/>
                                          </p:val>
                                        </p:tav>
                                      </p:tavLst>
                                    </p:anim>
                                    <p:anim calcmode="lin" valueType="num">
                                      <p:cBhvr>
                                        <p:cTn id="170" dur="500" fill="hold"/>
                                        <p:tgtEl>
                                          <p:spTgt spid="6239"/>
                                        </p:tgtEl>
                                        <p:attrNameLst>
                                          <p:attrName>ppt_h</p:attrName>
                                        </p:attrNameLst>
                                      </p:cBhvr>
                                      <p:tavLst>
                                        <p:tav tm="0">
                                          <p:val>
                                            <p:strVal val="(6*min(max(#ppt_w*#ppt_h,.3),1)-7.4)/-.7*#ppt_h"/>
                                          </p:val>
                                        </p:tav>
                                        <p:tav tm="100000">
                                          <p:val>
                                            <p:strVal val="#ppt_h"/>
                                          </p:val>
                                        </p:tav>
                                      </p:tavLst>
                                    </p:anim>
                                    <p:anim calcmode="lin" valueType="num">
                                      <p:cBhvr>
                                        <p:cTn id="171" dur="500" fill="hold"/>
                                        <p:tgtEl>
                                          <p:spTgt spid="6239"/>
                                        </p:tgtEl>
                                        <p:attrNameLst>
                                          <p:attrName>ppt_x</p:attrName>
                                        </p:attrNameLst>
                                      </p:cBhvr>
                                      <p:tavLst>
                                        <p:tav tm="0">
                                          <p:val>
                                            <p:fltVal val="0.5"/>
                                          </p:val>
                                        </p:tav>
                                        <p:tav tm="100000">
                                          <p:val>
                                            <p:strVal val="#ppt_x"/>
                                          </p:val>
                                        </p:tav>
                                      </p:tavLst>
                                    </p:anim>
                                    <p:anim calcmode="lin" valueType="num">
                                      <p:cBhvr>
                                        <p:cTn id="172" dur="500" fill="hold"/>
                                        <p:tgtEl>
                                          <p:spTgt spid="6239"/>
                                        </p:tgtEl>
                                        <p:attrNameLst>
                                          <p:attrName>ppt_y</p:attrName>
                                        </p:attrNameLst>
                                      </p:cBhvr>
                                      <p:tavLst>
                                        <p:tav tm="0">
                                          <p:val>
                                            <p:strVal val="1+(6*min(max(#ppt_w*#ppt_h,.3),1)-7.4)/-.7*#ppt_h/2"/>
                                          </p:val>
                                        </p:tav>
                                        <p:tav tm="100000">
                                          <p:val>
                                            <p:strVal val="#ppt_y"/>
                                          </p:val>
                                        </p:tav>
                                      </p:tavLst>
                                    </p:anim>
                                  </p:childTnLst>
                                </p:cTn>
                              </p:par>
                            </p:childTnLst>
                          </p:cTn>
                        </p:par>
                        <p:par>
                          <p:cTn id="173" fill="hold" nodeType="afterGroup">
                            <p:stCondLst>
                              <p:cond delay="13500"/>
                            </p:stCondLst>
                            <p:childTnLst>
                              <p:par>
                                <p:cTn id="174" presetID="23" presetClass="entr" presetSubtype="36" fill="hold" nodeType="afterEffect">
                                  <p:stCondLst>
                                    <p:cond delay="0"/>
                                  </p:stCondLst>
                                  <p:childTnLst>
                                    <p:set>
                                      <p:cBhvr>
                                        <p:cTn id="175" dur="1" fill="hold">
                                          <p:stCondLst>
                                            <p:cond delay="0"/>
                                          </p:stCondLst>
                                        </p:cTn>
                                        <p:tgtEl>
                                          <p:spTgt spid="6242"/>
                                        </p:tgtEl>
                                        <p:attrNameLst>
                                          <p:attrName>style.visibility</p:attrName>
                                        </p:attrNameLst>
                                      </p:cBhvr>
                                      <p:to>
                                        <p:strVal val="visible"/>
                                      </p:to>
                                    </p:set>
                                    <p:anim calcmode="lin" valueType="num">
                                      <p:cBhvr>
                                        <p:cTn id="176" dur="500" fill="hold"/>
                                        <p:tgtEl>
                                          <p:spTgt spid="6242"/>
                                        </p:tgtEl>
                                        <p:attrNameLst>
                                          <p:attrName>ppt_w</p:attrName>
                                        </p:attrNameLst>
                                      </p:cBhvr>
                                      <p:tavLst>
                                        <p:tav tm="0">
                                          <p:val>
                                            <p:strVal val="(6*min(max(#ppt_w*#ppt_h,.3),1)-7.4)/-.7*#ppt_w"/>
                                          </p:val>
                                        </p:tav>
                                        <p:tav tm="100000">
                                          <p:val>
                                            <p:strVal val="#ppt_w"/>
                                          </p:val>
                                        </p:tav>
                                      </p:tavLst>
                                    </p:anim>
                                    <p:anim calcmode="lin" valueType="num">
                                      <p:cBhvr>
                                        <p:cTn id="177" dur="500" fill="hold"/>
                                        <p:tgtEl>
                                          <p:spTgt spid="6242"/>
                                        </p:tgtEl>
                                        <p:attrNameLst>
                                          <p:attrName>ppt_h</p:attrName>
                                        </p:attrNameLst>
                                      </p:cBhvr>
                                      <p:tavLst>
                                        <p:tav tm="0">
                                          <p:val>
                                            <p:strVal val="(6*min(max(#ppt_w*#ppt_h,.3),1)-7.4)/-.7*#ppt_h"/>
                                          </p:val>
                                        </p:tav>
                                        <p:tav tm="100000">
                                          <p:val>
                                            <p:strVal val="#ppt_h"/>
                                          </p:val>
                                        </p:tav>
                                      </p:tavLst>
                                    </p:anim>
                                    <p:anim calcmode="lin" valueType="num">
                                      <p:cBhvr>
                                        <p:cTn id="178" dur="500" fill="hold"/>
                                        <p:tgtEl>
                                          <p:spTgt spid="6242"/>
                                        </p:tgtEl>
                                        <p:attrNameLst>
                                          <p:attrName>ppt_x</p:attrName>
                                        </p:attrNameLst>
                                      </p:cBhvr>
                                      <p:tavLst>
                                        <p:tav tm="0">
                                          <p:val>
                                            <p:fltVal val="0.5"/>
                                          </p:val>
                                        </p:tav>
                                        <p:tav tm="100000">
                                          <p:val>
                                            <p:strVal val="#ppt_x"/>
                                          </p:val>
                                        </p:tav>
                                      </p:tavLst>
                                    </p:anim>
                                    <p:anim calcmode="lin" valueType="num">
                                      <p:cBhvr>
                                        <p:cTn id="179" dur="500" fill="hold"/>
                                        <p:tgtEl>
                                          <p:spTgt spid="6242"/>
                                        </p:tgtEl>
                                        <p:attrNameLst>
                                          <p:attrName>ppt_y</p:attrName>
                                        </p:attrNameLst>
                                      </p:cBhvr>
                                      <p:tavLst>
                                        <p:tav tm="0">
                                          <p:val>
                                            <p:strVal val="1+(6*min(max(#ppt_w*#ppt_h,.3),1)-7.4)/-.7*#ppt_h/2"/>
                                          </p:val>
                                        </p:tav>
                                        <p:tav tm="100000">
                                          <p:val>
                                            <p:strVal val="#ppt_y"/>
                                          </p:val>
                                        </p:tav>
                                      </p:tavLst>
                                    </p:anim>
                                  </p:childTnLst>
                                </p:cTn>
                              </p:par>
                            </p:childTnLst>
                          </p:cTn>
                        </p:par>
                        <p:par>
                          <p:cTn id="180" fill="hold" nodeType="afterGroup">
                            <p:stCondLst>
                              <p:cond delay="14000"/>
                            </p:stCondLst>
                            <p:childTnLst>
                              <p:par>
                                <p:cTn id="181" presetID="23" presetClass="entr" presetSubtype="36" fill="hold" nodeType="afterEffect">
                                  <p:stCondLst>
                                    <p:cond delay="0"/>
                                  </p:stCondLst>
                                  <p:childTnLst>
                                    <p:set>
                                      <p:cBhvr>
                                        <p:cTn id="182" dur="1" fill="hold">
                                          <p:stCondLst>
                                            <p:cond delay="0"/>
                                          </p:stCondLst>
                                        </p:cTn>
                                        <p:tgtEl>
                                          <p:spTgt spid="6245"/>
                                        </p:tgtEl>
                                        <p:attrNameLst>
                                          <p:attrName>style.visibility</p:attrName>
                                        </p:attrNameLst>
                                      </p:cBhvr>
                                      <p:to>
                                        <p:strVal val="visible"/>
                                      </p:to>
                                    </p:set>
                                    <p:anim calcmode="lin" valueType="num">
                                      <p:cBhvr>
                                        <p:cTn id="183" dur="500" fill="hold"/>
                                        <p:tgtEl>
                                          <p:spTgt spid="6245"/>
                                        </p:tgtEl>
                                        <p:attrNameLst>
                                          <p:attrName>ppt_w</p:attrName>
                                        </p:attrNameLst>
                                      </p:cBhvr>
                                      <p:tavLst>
                                        <p:tav tm="0">
                                          <p:val>
                                            <p:strVal val="(6*min(max(#ppt_w*#ppt_h,.3),1)-7.4)/-.7*#ppt_w"/>
                                          </p:val>
                                        </p:tav>
                                        <p:tav tm="100000">
                                          <p:val>
                                            <p:strVal val="#ppt_w"/>
                                          </p:val>
                                        </p:tav>
                                      </p:tavLst>
                                    </p:anim>
                                    <p:anim calcmode="lin" valueType="num">
                                      <p:cBhvr>
                                        <p:cTn id="184" dur="500" fill="hold"/>
                                        <p:tgtEl>
                                          <p:spTgt spid="6245"/>
                                        </p:tgtEl>
                                        <p:attrNameLst>
                                          <p:attrName>ppt_h</p:attrName>
                                        </p:attrNameLst>
                                      </p:cBhvr>
                                      <p:tavLst>
                                        <p:tav tm="0">
                                          <p:val>
                                            <p:strVal val="(6*min(max(#ppt_w*#ppt_h,.3),1)-7.4)/-.7*#ppt_h"/>
                                          </p:val>
                                        </p:tav>
                                        <p:tav tm="100000">
                                          <p:val>
                                            <p:strVal val="#ppt_h"/>
                                          </p:val>
                                        </p:tav>
                                      </p:tavLst>
                                    </p:anim>
                                    <p:anim calcmode="lin" valueType="num">
                                      <p:cBhvr>
                                        <p:cTn id="185" dur="500" fill="hold"/>
                                        <p:tgtEl>
                                          <p:spTgt spid="6245"/>
                                        </p:tgtEl>
                                        <p:attrNameLst>
                                          <p:attrName>ppt_x</p:attrName>
                                        </p:attrNameLst>
                                      </p:cBhvr>
                                      <p:tavLst>
                                        <p:tav tm="0">
                                          <p:val>
                                            <p:fltVal val="0.5"/>
                                          </p:val>
                                        </p:tav>
                                        <p:tav tm="100000">
                                          <p:val>
                                            <p:strVal val="#ppt_x"/>
                                          </p:val>
                                        </p:tav>
                                      </p:tavLst>
                                    </p:anim>
                                    <p:anim calcmode="lin" valueType="num">
                                      <p:cBhvr>
                                        <p:cTn id="186" dur="500" fill="hold"/>
                                        <p:tgtEl>
                                          <p:spTgt spid="6245"/>
                                        </p:tgtEl>
                                        <p:attrNameLst>
                                          <p:attrName>ppt_y</p:attrName>
                                        </p:attrNameLst>
                                      </p:cBhvr>
                                      <p:tavLst>
                                        <p:tav tm="0">
                                          <p:val>
                                            <p:strVal val="1+(6*min(max(#ppt_w*#ppt_h,.3),1)-7.4)/-.7*#ppt_h/2"/>
                                          </p:val>
                                        </p:tav>
                                        <p:tav tm="100000">
                                          <p:val>
                                            <p:strVal val="#ppt_y"/>
                                          </p:val>
                                        </p:tav>
                                      </p:tavLst>
                                    </p:anim>
                                  </p:childTnLst>
                                </p:cTn>
                              </p:par>
                            </p:childTnLst>
                          </p:cTn>
                        </p:par>
                        <p:par>
                          <p:cTn id="187" fill="hold" nodeType="afterGroup">
                            <p:stCondLst>
                              <p:cond delay="14500"/>
                            </p:stCondLst>
                            <p:childTnLst>
                              <p:par>
                                <p:cTn id="188" presetID="23" presetClass="entr" presetSubtype="36" fill="hold" nodeType="afterEffect">
                                  <p:stCondLst>
                                    <p:cond delay="0"/>
                                  </p:stCondLst>
                                  <p:childTnLst>
                                    <p:set>
                                      <p:cBhvr>
                                        <p:cTn id="189" dur="1" fill="hold">
                                          <p:stCondLst>
                                            <p:cond delay="0"/>
                                          </p:stCondLst>
                                        </p:cTn>
                                        <p:tgtEl>
                                          <p:spTgt spid="6248"/>
                                        </p:tgtEl>
                                        <p:attrNameLst>
                                          <p:attrName>style.visibility</p:attrName>
                                        </p:attrNameLst>
                                      </p:cBhvr>
                                      <p:to>
                                        <p:strVal val="visible"/>
                                      </p:to>
                                    </p:set>
                                    <p:anim calcmode="lin" valueType="num">
                                      <p:cBhvr>
                                        <p:cTn id="190" dur="500" fill="hold"/>
                                        <p:tgtEl>
                                          <p:spTgt spid="6248"/>
                                        </p:tgtEl>
                                        <p:attrNameLst>
                                          <p:attrName>ppt_w</p:attrName>
                                        </p:attrNameLst>
                                      </p:cBhvr>
                                      <p:tavLst>
                                        <p:tav tm="0">
                                          <p:val>
                                            <p:strVal val="(6*min(max(#ppt_w*#ppt_h,.3),1)-7.4)/-.7*#ppt_w"/>
                                          </p:val>
                                        </p:tav>
                                        <p:tav tm="100000">
                                          <p:val>
                                            <p:strVal val="#ppt_w"/>
                                          </p:val>
                                        </p:tav>
                                      </p:tavLst>
                                    </p:anim>
                                    <p:anim calcmode="lin" valueType="num">
                                      <p:cBhvr>
                                        <p:cTn id="191" dur="500" fill="hold"/>
                                        <p:tgtEl>
                                          <p:spTgt spid="6248"/>
                                        </p:tgtEl>
                                        <p:attrNameLst>
                                          <p:attrName>ppt_h</p:attrName>
                                        </p:attrNameLst>
                                      </p:cBhvr>
                                      <p:tavLst>
                                        <p:tav tm="0">
                                          <p:val>
                                            <p:strVal val="(6*min(max(#ppt_w*#ppt_h,.3),1)-7.4)/-.7*#ppt_h"/>
                                          </p:val>
                                        </p:tav>
                                        <p:tav tm="100000">
                                          <p:val>
                                            <p:strVal val="#ppt_h"/>
                                          </p:val>
                                        </p:tav>
                                      </p:tavLst>
                                    </p:anim>
                                    <p:anim calcmode="lin" valueType="num">
                                      <p:cBhvr>
                                        <p:cTn id="192" dur="500" fill="hold"/>
                                        <p:tgtEl>
                                          <p:spTgt spid="6248"/>
                                        </p:tgtEl>
                                        <p:attrNameLst>
                                          <p:attrName>ppt_x</p:attrName>
                                        </p:attrNameLst>
                                      </p:cBhvr>
                                      <p:tavLst>
                                        <p:tav tm="0">
                                          <p:val>
                                            <p:fltVal val="0.5"/>
                                          </p:val>
                                        </p:tav>
                                        <p:tav tm="100000">
                                          <p:val>
                                            <p:strVal val="#ppt_x"/>
                                          </p:val>
                                        </p:tav>
                                      </p:tavLst>
                                    </p:anim>
                                    <p:anim calcmode="lin" valueType="num">
                                      <p:cBhvr>
                                        <p:cTn id="193" dur="500" fill="hold"/>
                                        <p:tgtEl>
                                          <p:spTgt spid="6248"/>
                                        </p:tgtEl>
                                        <p:attrNameLst>
                                          <p:attrName>ppt_y</p:attrName>
                                        </p:attrNameLst>
                                      </p:cBhvr>
                                      <p:tavLst>
                                        <p:tav tm="0">
                                          <p:val>
                                            <p:strVal val="1+(6*min(max(#ppt_w*#ppt_h,.3),1)-7.4)/-.7*#ppt_h/2"/>
                                          </p:val>
                                        </p:tav>
                                        <p:tav tm="100000">
                                          <p:val>
                                            <p:strVal val="#ppt_y"/>
                                          </p:val>
                                        </p:tav>
                                      </p:tavLst>
                                    </p:anim>
                                  </p:childTnLst>
                                </p:cTn>
                              </p:par>
                            </p:childTnLst>
                          </p:cTn>
                        </p:par>
                        <p:par>
                          <p:cTn id="194" fill="hold" nodeType="afterGroup">
                            <p:stCondLst>
                              <p:cond delay="15000"/>
                            </p:stCondLst>
                            <p:childTnLst>
                              <p:par>
                                <p:cTn id="195" presetID="23" presetClass="entr" presetSubtype="36" fill="hold" nodeType="afterEffect">
                                  <p:stCondLst>
                                    <p:cond delay="0"/>
                                  </p:stCondLst>
                                  <p:childTnLst>
                                    <p:set>
                                      <p:cBhvr>
                                        <p:cTn id="196" dur="1" fill="hold">
                                          <p:stCondLst>
                                            <p:cond delay="0"/>
                                          </p:stCondLst>
                                        </p:cTn>
                                        <p:tgtEl>
                                          <p:spTgt spid="6251"/>
                                        </p:tgtEl>
                                        <p:attrNameLst>
                                          <p:attrName>style.visibility</p:attrName>
                                        </p:attrNameLst>
                                      </p:cBhvr>
                                      <p:to>
                                        <p:strVal val="visible"/>
                                      </p:to>
                                    </p:set>
                                    <p:anim calcmode="lin" valueType="num">
                                      <p:cBhvr>
                                        <p:cTn id="197" dur="500" fill="hold"/>
                                        <p:tgtEl>
                                          <p:spTgt spid="6251"/>
                                        </p:tgtEl>
                                        <p:attrNameLst>
                                          <p:attrName>ppt_w</p:attrName>
                                        </p:attrNameLst>
                                      </p:cBhvr>
                                      <p:tavLst>
                                        <p:tav tm="0">
                                          <p:val>
                                            <p:strVal val="(6*min(max(#ppt_w*#ppt_h,.3),1)-7.4)/-.7*#ppt_w"/>
                                          </p:val>
                                        </p:tav>
                                        <p:tav tm="100000">
                                          <p:val>
                                            <p:strVal val="#ppt_w"/>
                                          </p:val>
                                        </p:tav>
                                      </p:tavLst>
                                    </p:anim>
                                    <p:anim calcmode="lin" valueType="num">
                                      <p:cBhvr>
                                        <p:cTn id="198" dur="500" fill="hold"/>
                                        <p:tgtEl>
                                          <p:spTgt spid="6251"/>
                                        </p:tgtEl>
                                        <p:attrNameLst>
                                          <p:attrName>ppt_h</p:attrName>
                                        </p:attrNameLst>
                                      </p:cBhvr>
                                      <p:tavLst>
                                        <p:tav tm="0">
                                          <p:val>
                                            <p:strVal val="(6*min(max(#ppt_w*#ppt_h,.3),1)-7.4)/-.7*#ppt_h"/>
                                          </p:val>
                                        </p:tav>
                                        <p:tav tm="100000">
                                          <p:val>
                                            <p:strVal val="#ppt_h"/>
                                          </p:val>
                                        </p:tav>
                                      </p:tavLst>
                                    </p:anim>
                                    <p:anim calcmode="lin" valueType="num">
                                      <p:cBhvr>
                                        <p:cTn id="199" dur="500" fill="hold"/>
                                        <p:tgtEl>
                                          <p:spTgt spid="6251"/>
                                        </p:tgtEl>
                                        <p:attrNameLst>
                                          <p:attrName>ppt_x</p:attrName>
                                        </p:attrNameLst>
                                      </p:cBhvr>
                                      <p:tavLst>
                                        <p:tav tm="0">
                                          <p:val>
                                            <p:fltVal val="0.5"/>
                                          </p:val>
                                        </p:tav>
                                        <p:tav tm="100000">
                                          <p:val>
                                            <p:strVal val="#ppt_x"/>
                                          </p:val>
                                        </p:tav>
                                      </p:tavLst>
                                    </p:anim>
                                    <p:anim calcmode="lin" valueType="num">
                                      <p:cBhvr>
                                        <p:cTn id="200" dur="500" fill="hold"/>
                                        <p:tgtEl>
                                          <p:spTgt spid="6251"/>
                                        </p:tgtEl>
                                        <p:attrNameLst>
                                          <p:attrName>ppt_y</p:attrName>
                                        </p:attrNameLst>
                                      </p:cBhvr>
                                      <p:tavLst>
                                        <p:tav tm="0">
                                          <p:val>
                                            <p:strVal val="1+(6*min(max(#ppt_w*#ppt_h,.3),1)-7.4)/-.7*#ppt_h/2"/>
                                          </p:val>
                                        </p:tav>
                                        <p:tav tm="100000">
                                          <p:val>
                                            <p:strVal val="#ppt_y"/>
                                          </p:val>
                                        </p:tav>
                                      </p:tavLst>
                                    </p:anim>
                                  </p:childTnLst>
                                </p:cTn>
                              </p:par>
                            </p:childTnLst>
                          </p:cTn>
                        </p:par>
                        <p:par>
                          <p:cTn id="201" fill="hold" nodeType="afterGroup">
                            <p:stCondLst>
                              <p:cond delay="15500"/>
                            </p:stCondLst>
                            <p:childTnLst>
                              <p:par>
                                <p:cTn id="202" presetID="23" presetClass="entr" presetSubtype="36" fill="hold" nodeType="afterEffect">
                                  <p:stCondLst>
                                    <p:cond delay="0"/>
                                  </p:stCondLst>
                                  <p:childTnLst>
                                    <p:set>
                                      <p:cBhvr>
                                        <p:cTn id="203" dur="1" fill="hold">
                                          <p:stCondLst>
                                            <p:cond delay="0"/>
                                          </p:stCondLst>
                                        </p:cTn>
                                        <p:tgtEl>
                                          <p:spTgt spid="6254"/>
                                        </p:tgtEl>
                                        <p:attrNameLst>
                                          <p:attrName>style.visibility</p:attrName>
                                        </p:attrNameLst>
                                      </p:cBhvr>
                                      <p:to>
                                        <p:strVal val="visible"/>
                                      </p:to>
                                    </p:set>
                                    <p:anim calcmode="lin" valueType="num">
                                      <p:cBhvr>
                                        <p:cTn id="204" dur="500" fill="hold"/>
                                        <p:tgtEl>
                                          <p:spTgt spid="6254"/>
                                        </p:tgtEl>
                                        <p:attrNameLst>
                                          <p:attrName>ppt_w</p:attrName>
                                        </p:attrNameLst>
                                      </p:cBhvr>
                                      <p:tavLst>
                                        <p:tav tm="0">
                                          <p:val>
                                            <p:strVal val="(6*min(max(#ppt_w*#ppt_h,.3),1)-7.4)/-.7*#ppt_w"/>
                                          </p:val>
                                        </p:tav>
                                        <p:tav tm="100000">
                                          <p:val>
                                            <p:strVal val="#ppt_w"/>
                                          </p:val>
                                        </p:tav>
                                      </p:tavLst>
                                    </p:anim>
                                    <p:anim calcmode="lin" valueType="num">
                                      <p:cBhvr>
                                        <p:cTn id="205" dur="500" fill="hold"/>
                                        <p:tgtEl>
                                          <p:spTgt spid="6254"/>
                                        </p:tgtEl>
                                        <p:attrNameLst>
                                          <p:attrName>ppt_h</p:attrName>
                                        </p:attrNameLst>
                                      </p:cBhvr>
                                      <p:tavLst>
                                        <p:tav tm="0">
                                          <p:val>
                                            <p:strVal val="(6*min(max(#ppt_w*#ppt_h,.3),1)-7.4)/-.7*#ppt_h"/>
                                          </p:val>
                                        </p:tav>
                                        <p:tav tm="100000">
                                          <p:val>
                                            <p:strVal val="#ppt_h"/>
                                          </p:val>
                                        </p:tav>
                                      </p:tavLst>
                                    </p:anim>
                                    <p:anim calcmode="lin" valueType="num">
                                      <p:cBhvr>
                                        <p:cTn id="206" dur="500" fill="hold"/>
                                        <p:tgtEl>
                                          <p:spTgt spid="6254"/>
                                        </p:tgtEl>
                                        <p:attrNameLst>
                                          <p:attrName>ppt_x</p:attrName>
                                        </p:attrNameLst>
                                      </p:cBhvr>
                                      <p:tavLst>
                                        <p:tav tm="0">
                                          <p:val>
                                            <p:fltVal val="0.5"/>
                                          </p:val>
                                        </p:tav>
                                        <p:tav tm="100000">
                                          <p:val>
                                            <p:strVal val="#ppt_x"/>
                                          </p:val>
                                        </p:tav>
                                      </p:tavLst>
                                    </p:anim>
                                    <p:anim calcmode="lin" valueType="num">
                                      <p:cBhvr>
                                        <p:cTn id="207" dur="500" fill="hold"/>
                                        <p:tgtEl>
                                          <p:spTgt spid="6254"/>
                                        </p:tgtEl>
                                        <p:attrNameLst>
                                          <p:attrName>ppt_y</p:attrName>
                                        </p:attrNameLst>
                                      </p:cBhvr>
                                      <p:tavLst>
                                        <p:tav tm="0">
                                          <p:val>
                                            <p:strVal val="1+(6*min(max(#ppt_w*#ppt_h,.3),1)-7.4)/-.7*#ppt_h/2"/>
                                          </p:val>
                                        </p:tav>
                                        <p:tav tm="100000">
                                          <p:val>
                                            <p:strVal val="#ppt_y"/>
                                          </p:val>
                                        </p:tav>
                                      </p:tavLst>
                                    </p:anim>
                                  </p:childTnLst>
                                </p:cTn>
                              </p:par>
                            </p:childTnLst>
                          </p:cTn>
                        </p:par>
                        <p:par>
                          <p:cTn id="208" fill="hold" nodeType="afterGroup">
                            <p:stCondLst>
                              <p:cond delay="16000"/>
                            </p:stCondLst>
                            <p:childTnLst>
                              <p:par>
                                <p:cTn id="209" presetID="23" presetClass="entr" presetSubtype="36" fill="hold" nodeType="afterEffect">
                                  <p:stCondLst>
                                    <p:cond delay="0"/>
                                  </p:stCondLst>
                                  <p:childTnLst>
                                    <p:set>
                                      <p:cBhvr>
                                        <p:cTn id="210" dur="1" fill="hold">
                                          <p:stCondLst>
                                            <p:cond delay="0"/>
                                          </p:stCondLst>
                                        </p:cTn>
                                        <p:tgtEl>
                                          <p:spTgt spid="6203"/>
                                        </p:tgtEl>
                                        <p:attrNameLst>
                                          <p:attrName>style.visibility</p:attrName>
                                        </p:attrNameLst>
                                      </p:cBhvr>
                                      <p:to>
                                        <p:strVal val="visible"/>
                                      </p:to>
                                    </p:set>
                                    <p:anim calcmode="lin" valueType="num">
                                      <p:cBhvr>
                                        <p:cTn id="211" dur="500" fill="hold"/>
                                        <p:tgtEl>
                                          <p:spTgt spid="6203"/>
                                        </p:tgtEl>
                                        <p:attrNameLst>
                                          <p:attrName>ppt_w</p:attrName>
                                        </p:attrNameLst>
                                      </p:cBhvr>
                                      <p:tavLst>
                                        <p:tav tm="0">
                                          <p:val>
                                            <p:strVal val="(6*min(max(#ppt_w*#ppt_h,.3),1)-7.4)/-.7*#ppt_w"/>
                                          </p:val>
                                        </p:tav>
                                        <p:tav tm="100000">
                                          <p:val>
                                            <p:strVal val="#ppt_w"/>
                                          </p:val>
                                        </p:tav>
                                      </p:tavLst>
                                    </p:anim>
                                    <p:anim calcmode="lin" valueType="num">
                                      <p:cBhvr>
                                        <p:cTn id="212" dur="500" fill="hold"/>
                                        <p:tgtEl>
                                          <p:spTgt spid="6203"/>
                                        </p:tgtEl>
                                        <p:attrNameLst>
                                          <p:attrName>ppt_h</p:attrName>
                                        </p:attrNameLst>
                                      </p:cBhvr>
                                      <p:tavLst>
                                        <p:tav tm="0">
                                          <p:val>
                                            <p:strVal val="(6*min(max(#ppt_w*#ppt_h,.3),1)-7.4)/-.7*#ppt_h"/>
                                          </p:val>
                                        </p:tav>
                                        <p:tav tm="100000">
                                          <p:val>
                                            <p:strVal val="#ppt_h"/>
                                          </p:val>
                                        </p:tav>
                                      </p:tavLst>
                                    </p:anim>
                                    <p:anim calcmode="lin" valueType="num">
                                      <p:cBhvr>
                                        <p:cTn id="213" dur="500" fill="hold"/>
                                        <p:tgtEl>
                                          <p:spTgt spid="6203"/>
                                        </p:tgtEl>
                                        <p:attrNameLst>
                                          <p:attrName>ppt_x</p:attrName>
                                        </p:attrNameLst>
                                      </p:cBhvr>
                                      <p:tavLst>
                                        <p:tav tm="0">
                                          <p:val>
                                            <p:fltVal val="0.5"/>
                                          </p:val>
                                        </p:tav>
                                        <p:tav tm="100000">
                                          <p:val>
                                            <p:strVal val="#ppt_x"/>
                                          </p:val>
                                        </p:tav>
                                      </p:tavLst>
                                    </p:anim>
                                    <p:anim calcmode="lin" valueType="num">
                                      <p:cBhvr>
                                        <p:cTn id="214" dur="500" fill="hold"/>
                                        <p:tgtEl>
                                          <p:spTgt spid="6203"/>
                                        </p:tgtEl>
                                        <p:attrNameLst>
                                          <p:attrName>ppt_y</p:attrName>
                                        </p:attrNameLst>
                                      </p:cBhvr>
                                      <p:tavLst>
                                        <p:tav tm="0">
                                          <p:val>
                                            <p:strVal val="1+(6*min(max(#ppt_w*#ppt_h,.3),1)-7.4)/-.7*#ppt_h/2"/>
                                          </p:val>
                                        </p:tav>
                                        <p:tav tm="100000">
                                          <p:val>
                                            <p:strVal val="#ppt_y"/>
                                          </p:val>
                                        </p:tav>
                                      </p:tavLst>
                                    </p:anim>
                                  </p:childTnLst>
                                </p:cTn>
                              </p:par>
                            </p:childTnLst>
                          </p:cTn>
                        </p:par>
                        <p:par>
                          <p:cTn id="215" fill="hold" nodeType="afterGroup">
                            <p:stCondLst>
                              <p:cond delay="16500"/>
                            </p:stCondLst>
                            <p:childTnLst>
                              <p:par>
                                <p:cTn id="216" presetID="23" presetClass="entr" presetSubtype="36" fill="hold" nodeType="afterEffect">
                                  <p:stCondLst>
                                    <p:cond delay="0"/>
                                  </p:stCondLst>
                                  <p:childTnLst>
                                    <p:set>
                                      <p:cBhvr>
                                        <p:cTn id="217" dur="1" fill="hold">
                                          <p:stCondLst>
                                            <p:cond delay="0"/>
                                          </p:stCondLst>
                                        </p:cTn>
                                        <p:tgtEl>
                                          <p:spTgt spid="6206"/>
                                        </p:tgtEl>
                                        <p:attrNameLst>
                                          <p:attrName>style.visibility</p:attrName>
                                        </p:attrNameLst>
                                      </p:cBhvr>
                                      <p:to>
                                        <p:strVal val="visible"/>
                                      </p:to>
                                    </p:set>
                                    <p:anim calcmode="lin" valueType="num">
                                      <p:cBhvr>
                                        <p:cTn id="218" dur="500" fill="hold"/>
                                        <p:tgtEl>
                                          <p:spTgt spid="6206"/>
                                        </p:tgtEl>
                                        <p:attrNameLst>
                                          <p:attrName>ppt_w</p:attrName>
                                        </p:attrNameLst>
                                      </p:cBhvr>
                                      <p:tavLst>
                                        <p:tav tm="0">
                                          <p:val>
                                            <p:strVal val="(6*min(max(#ppt_w*#ppt_h,.3),1)-7.4)/-.7*#ppt_w"/>
                                          </p:val>
                                        </p:tav>
                                        <p:tav tm="100000">
                                          <p:val>
                                            <p:strVal val="#ppt_w"/>
                                          </p:val>
                                        </p:tav>
                                      </p:tavLst>
                                    </p:anim>
                                    <p:anim calcmode="lin" valueType="num">
                                      <p:cBhvr>
                                        <p:cTn id="219" dur="500" fill="hold"/>
                                        <p:tgtEl>
                                          <p:spTgt spid="6206"/>
                                        </p:tgtEl>
                                        <p:attrNameLst>
                                          <p:attrName>ppt_h</p:attrName>
                                        </p:attrNameLst>
                                      </p:cBhvr>
                                      <p:tavLst>
                                        <p:tav tm="0">
                                          <p:val>
                                            <p:strVal val="(6*min(max(#ppt_w*#ppt_h,.3),1)-7.4)/-.7*#ppt_h"/>
                                          </p:val>
                                        </p:tav>
                                        <p:tav tm="100000">
                                          <p:val>
                                            <p:strVal val="#ppt_h"/>
                                          </p:val>
                                        </p:tav>
                                      </p:tavLst>
                                    </p:anim>
                                    <p:anim calcmode="lin" valueType="num">
                                      <p:cBhvr>
                                        <p:cTn id="220" dur="500" fill="hold"/>
                                        <p:tgtEl>
                                          <p:spTgt spid="6206"/>
                                        </p:tgtEl>
                                        <p:attrNameLst>
                                          <p:attrName>ppt_x</p:attrName>
                                        </p:attrNameLst>
                                      </p:cBhvr>
                                      <p:tavLst>
                                        <p:tav tm="0">
                                          <p:val>
                                            <p:fltVal val="0.5"/>
                                          </p:val>
                                        </p:tav>
                                        <p:tav tm="100000">
                                          <p:val>
                                            <p:strVal val="#ppt_x"/>
                                          </p:val>
                                        </p:tav>
                                      </p:tavLst>
                                    </p:anim>
                                    <p:anim calcmode="lin" valueType="num">
                                      <p:cBhvr>
                                        <p:cTn id="221" dur="500" fill="hold"/>
                                        <p:tgtEl>
                                          <p:spTgt spid="6206"/>
                                        </p:tgtEl>
                                        <p:attrNameLst>
                                          <p:attrName>ppt_y</p:attrName>
                                        </p:attrNameLst>
                                      </p:cBhvr>
                                      <p:tavLst>
                                        <p:tav tm="0">
                                          <p:val>
                                            <p:strVal val="1+(6*min(max(#ppt_w*#ppt_h,.3),1)-7.4)/-.7*#ppt_h/2"/>
                                          </p:val>
                                        </p:tav>
                                        <p:tav tm="100000">
                                          <p:val>
                                            <p:strVal val="#ppt_y"/>
                                          </p:val>
                                        </p:tav>
                                      </p:tavLst>
                                    </p:anim>
                                  </p:childTnLst>
                                </p:cTn>
                              </p:par>
                            </p:childTnLst>
                          </p:cTn>
                        </p:par>
                        <p:par>
                          <p:cTn id="222" fill="hold" nodeType="afterGroup">
                            <p:stCondLst>
                              <p:cond delay="17000"/>
                            </p:stCondLst>
                            <p:childTnLst>
                              <p:par>
                                <p:cTn id="223" presetID="23" presetClass="entr" presetSubtype="36" fill="hold" nodeType="afterEffect">
                                  <p:stCondLst>
                                    <p:cond delay="0"/>
                                  </p:stCondLst>
                                  <p:childTnLst>
                                    <p:set>
                                      <p:cBhvr>
                                        <p:cTn id="224" dur="1" fill="hold">
                                          <p:stCondLst>
                                            <p:cond delay="0"/>
                                          </p:stCondLst>
                                        </p:cTn>
                                        <p:tgtEl>
                                          <p:spTgt spid="6209"/>
                                        </p:tgtEl>
                                        <p:attrNameLst>
                                          <p:attrName>style.visibility</p:attrName>
                                        </p:attrNameLst>
                                      </p:cBhvr>
                                      <p:to>
                                        <p:strVal val="visible"/>
                                      </p:to>
                                    </p:set>
                                    <p:anim calcmode="lin" valueType="num">
                                      <p:cBhvr>
                                        <p:cTn id="225" dur="500" fill="hold"/>
                                        <p:tgtEl>
                                          <p:spTgt spid="6209"/>
                                        </p:tgtEl>
                                        <p:attrNameLst>
                                          <p:attrName>ppt_w</p:attrName>
                                        </p:attrNameLst>
                                      </p:cBhvr>
                                      <p:tavLst>
                                        <p:tav tm="0">
                                          <p:val>
                                            <p:strVal val="(6*min(max(#ppt_w*#ppt_h,.3),1)-7.4)/-.7*#ppt_w"/>
                                          </p:val>
                                        </p:tav>
                                        <p:tav tm="100000">
                                          <p:val>
                                            <p:strVal val="#ppt_w"/>
                                          </p:val>
                                        </p:tav>
                                      </p:tavLst>
                                    </p:anim>
                                    <p:anim calcmode="lin" valueType="num">
                                      <p:cBhvr>
                                        <p:cTn id="226" dur="500" fill="hold"/>
                                        <p:tgtEl>
                                          <p:spTgt spid="6209"/>
                                        </p:tgtEl>
                                        <p:attrNameLst>
                                          <p:attrName>ppt_h</p:attrName>
                                        </p:attrNameLst>
                                      </p:cBhvr>
                                      <p:tavLst>
                                        <p:tav tm="0">
                                          <p:val>
                                            <p:strVal val="(6*min(max(#ppt_w*#ppt_h,.3),1)-7.4)/-.7*#ppt_h"/>
                                          </p:val>
                                        </p:tav>
                                        <p:tav tm="100000">
                                          <p:val>
                                            <p:strVal val="#ppt_h"/>
                                          </p:val>
                                        </p:tav>
                                      </p:tavLst>
                                    </p:anim>
                                    <p:anim calcmode="lin" valueType="num">
                                      <p:cBhvr>
                                        <p:cTn id="227" dur="500" fill="hold"/>
                                        <p:tgtEl>
                                          <p:spTgt spid="6209"/>
                                        </p:tgtEl>
                                        <p:attrNameLst>
                                          <p:attrName>ppt_x</p:attrName>
                                        </p:attrNameLst>
                                      </p:cBhvr>
                                      <p:tavLst>
                                        <p:tav tm="0">
                                          <p:val>
                                            <p:fltVal val="0.5"/>
                                          </p:val>
                                        </p:tav>
                                        <p:tav tm="100000">
                                          <p:val>
                                            <p:strVal val="#ppt_x"/>
                                          </p:val>
                                        </p:tav>
                                      </p:tavLst>
                                    </p:anim>
                                    <p:anim calcmode="lin" valueType="num">
                                      <p:cBhvr>
                                        <p:cTn id="228" dur="500" fill="hold"/>
                                        <p:tgtEl>
                                          <p:spTgt spid="6209"/>
                                        </p:tgtEl>
                                        <p:attrNameLst>
                                          <p:attrName>ppt_y</p:attrName>
                                        </p:attrNameLst>
                                      </p:cBhvr>
                                      <p:tavLst>
                                        <p:tav tm="0">
                                          <p:val>
                                            <p:strVal val="1+(6*min(max(#ppt_w*#ppt_h,.3),1)-7.4)/-.7*#ppt_h/2"/>
                                          </p:val>
                                        </p:tav>
                                        <p:tav tm="100000">
                                          <p:val>
                                            <p:strVal val="#ppt_y"/>
                                          </p:val>
                                        </p:tav>
                                      </p:tavLst>
                                    </p:anim>
                                  </p:childTnLst>
                                </p:cTn>
                              </p:par>
                            </p:childTnLst>
                          </p:cTn>
                        </p:par>
                        <p:par>
                          <p:cTn id="229" fill="hold" nodeType="afterGroup">
                            <p:stCondLst>
                              <p:cond delay="17500"/>
                            </p:stCondLst>
                            <p:childTnLst>
                              <p:par>
                                <p:cTn id="230" presetID="23" presetClass="entr" presetSubtype="36" fill="hold" nodeType="afterEffect">
                                  <p:stCondLst>
                                    <p:cond delay="0"/>
                                  </p:stCondLst>
                                  <p:childTnLst>
                                    <p:set>
                                      <p:cBhvr>
                                        <p:cTn id="231" dur="1" fill="hold">
                                          <p:stCondLst>
                                            <p:cond delay="0"/>
                                          </p:stCondLst>
                                        </p:cTn>
                                        <p:tgtEl>
                                          <p:spTgt spid="6257"/>
                                        </p:tgtEl>
                                        <p:attrNameLst>
                                          <p:attrName>style.visibility</p:attrName>
                                        </p:attrNameLst>
                                      </p:cBhvr>
                                      <p:to>
                                        <p:strVal val="visible"/>
                                      </p:to>
                                    </p:set>
                                    <p:anim calcmode="lin" valueType="num">
                                      <p:cBhvr>
                                        <p:cTn id="232" dur="500" fill="hold"/>
                                        <p:tgtEl>
                                          <p:spTgt spid="6257"/>
                                        </p:tgtEl>
                                        <p:attrNameLst>
                                          <p:attrName>ppt_w</p:attrName>
                                        </p:attrNameLst>
                                      </p:cBhvr>
                                      <p:tavLst>
                                        <p:tav tm="0">
                                          <p:val>
                                            <p:strVal val="(6*min(max(#ppt_w*#ppt_h,.3),1)-7.4)/-.7*#ppt_w"/>
                                          </p:val>
                                        </p:tav>
                                        <p:tav tm="100000">
                                          <p:val>
                                            <p:strVal val="#ppt_w"/>
                                          </p:val>
                                        </p:tav>
                                      </p:tavLst>
                                    </p:anim>
                                    <p:anim calcmode="lin" valueType="num">
                                      <p:cBhvr>
                                        <p:cTn id="233" dur="500" fill="hold"/>
                                        <p:tgtEl>
                                          <p:spTgt spid="6257"/>
                                        </p:tgtEl>
                                        <p:attrNameLst>
                                          <p:attrName>ppt_h</p:attrName>
                                        </p:attrNameLst>
                                      </p:cBhvr>
                                      <p:tavLst>
                                        <p:tav tm="0">
                                          <p:val>
                                            <p:strVal val="(6*min(max(#ppt_w*#ppt_h,.3),1)-7.4)/-.7*#ppt_h"/>
                                          </p:val>
                                        </p:tav>
                                        <p:tav tm="100000">
                                          <p:val>
                                            <p:strVal val="#ppt_h"/>
                                          </p:val>
                                        </p:tav>
                                      </p:tavLst>
                                    </p:anim>
                                    <p:anim calcmode="lin" valueType="num">
                                      <p:cBhvr>
                                        <p:cTn id="234" dur="500" fill="hold"/>
                                        <p:tgtEl>
                                          <p:spTgt spid="6257"/>
                                        </p:tgtEl>
                                        <p:attrNameLst>
                                          <p:attrName>ppt_x</p:attrName>
                                        </p:attrNameLst>
                                      </p:cBhvr>
                                      <p:tavLst>
                                        <p:tav tm="0">
                                          <p:val>
                                            <p:fltVal val="0.5"/>
                                          </p:val>
                                        </p:tav>
                                        <p:tav tm="100000">
                                          <p:val>
                                            <p:strVal val="#ppt_x"/>
                                          </p:val>
                                        </p:tav>
                                      </p:tavLst>
                                    </p:anim>
                                    <p:anim calcmode="lin" valueType="num">
                                      <p:cBhvr>
                                        <p:cTn id="235" dur="500" fill="hold"/>
                                        <p:tgtEl>
                                          <p:spTgt spid="6257"/>
                                        </p:tgtEl>
                                        <p:attrNameLst>
                                          <p:attrName>ppt_y</p:attrName>
                                        </p:attrNameLst>
                                      </p:cBhvr>
                                      <p:tavLst>
                                        <p:tav tm="0">
                                          <p:val>
                                            <p:strVal val="1+(6*min(max(#ppt_w*#ppt_h,.3),1)-7.4)/-.7*#ppt_h/2"/>
                                          </p:val>
                                        </p:tav>
                                        <p:tav tm="100000">
                                          <p:val>
                                            <p:strVal val="#ppt_y"/>
                                          </p:val>
                                        </p:tav>
                                      </p:tavLst>
                                    </p:anim>
                                  </p:childTnLst>
                                </p:cTn>
                              </p:par>
                            </p:childTnLst>
                          </p:cTn>
                        </p:par>
                        <p:par>
                          <p:cTn id="236" fill="hold" nodeType="afterGroup">
                            <p:stCondLst>
                              <p:cond delay="18000"/>
                            </p:stCondLst>
                            <p:childTnLst>
                              <p:par>
                                <p:cTn id="237" presetID="23" presetClass="entr" presetSubtype="36" fill="hold" nodeType="afterEffect">
                                  <p:stCondLst>
                                    <p:cond delay="0"/>
                                  </p:stCondLst>
                                  <p:childTnLst>
                                    <p:set>
                                      <p:cBhvr>
                                        <p:cTn id="238" dur="1" fill="hold">
                                          <p:stCondLst>
                                            <p:cond delay="0"/>
                                          </p:stCondLst>
                                        </p:cTn>
                                        <p:tgtEl>
                                          <p:spTgt spid="6260"/>
                                        </p:tgtEl>
                                        <p:attrNameLst>
                                          <p:attrName>style.visibility</p:attrName>
                                        </p:attrNameLst>
                                      </p:cBhvr>
                                      <p:to>
                                        <p:strVal val="visible"/>
                                      </p:to>
                                    </p:set>
                                    <p:anim calcmode="lin" valueType="num">
                                      <p:cBhvr>
                                        <p:cTn id="239" dur="500" fill="hold"/>
                                        <p:tgtEl>
                                          <p:spTgt spid="6260"/>
                                        </p:tgtEl>
                                        <p:attrNameLst>
                                          <p:attrName>ppt_w</p:attrName>
                                        </p:attrNameLst>
                                      </p:cBhvr>
                                      <p:tavLst>
                                        <p:tav tm="0">
                                          <p:val>
                                            <p:strVal val="(6*min(max(#ppt_w*#ppt_h,.3),1)-7.4)/-.7*#ppt_w"/>
                                          </p:val>
                                        </p:tav>
                                        <p:tav tm="100000">
                                          <p:val>
                                            <p:strVal val="#ppt_w"/>
                                          </p:val>
                                        </p:tav>
                                      </p:tavLst>
                                    </p:anim>
                                    <p:anim calcmode="lin" valueType="num">
                                      <p:cBhvr>
                                        <p:cTn id="240" dur="500" fill="hold"/>
                                        <p:tgtEl>
                                          <p:spTgt spid="6260"/>
                                        </p:tgtEl>
                                        <p:attrNameLst>
                                          <p:attrName>ppt_h</p:attrName>
                                        </p:attrNameLst>
                                      </p:cBhvr>
                                      <p:tavLst>
                                        <p:tav tm="0">
                                          <p:val>
                                            <p:strVal val="(6*min(max(#ppt_w*#ppt_h,.3),1)-7.4)/-.7*#ppt_h"/>
                                          </p:val>
                                        </p:tav>
                                        <p:tav tm="100000">
                                          <p:val>
                                            <p:strVal val="#ppt_h"/>
                                          </p:val>
                                        </p:tav>
                                      </p:tavLst>
                                    </p:anim>
                                    <p:anim calcmode="lin" valueType="num">
                                      <p:cBhvr>
                                        <p:cTn id="241" dur="500" fill="hold"/>
                                        <p:tgtEl>
                                          <p:spTgt spid="6260"/>
                                        </p:tgtEl>
                                        <p:attrNameLst>
                                          <p:attrName>ppt_x</p:attrName>
                                        </p:attrNameLst>
                                      </p:cBhvr>
                                      <p:tavLst>
                                        <p:tav tm="0">
                                          <p:val>
                                            <p:fltVal val="0.5"/>
                                          </p:val>
                                        </p:tav>
                                        <p:tav tm="100000">
                                          <p:val>
                                            <p:strVal val="#ppt_x"/>
                                          </p:val>
                                        </p:tav>
                                      </p:tavLst>
                                    </p:anim>
                                    <p:anim calcmode="lin" valueType="num">
                                      <p:cBhvr>
                                        <p:cTn id="242" dur="500" fill="hold"/>
                                        <p:tgtEl>
                                          <p:spTgt spid="6260"/>
                                        </p:tgtEl>
                                        <p:attrNameLst>
                                          <p:attrName>ppt_y</p:attrName>
                                        </p:attrNameLst>
                                      </p:cBhvr>
                                      <p:tavLst>
                                        <p:tav tm="0">
                                          <p:val>
                                            <p:strVal val="1+(6*min(max(#ppt_w*#ppt_h,.3),1)-7.4)/-.7*#ppt_h/2"/>
                                          </p:val>
                                        </p:tav>
                                        <p:tav tm="100000">
                                          <p:val>
                                            <p:strVal val="#ppt_y"/>
                                          </p:val>
                                        </p:tav>
                                      </p:tavLst>
                                    </p:anim>
                                  </p:childTnLst>
                                </p:cTn>
                              </p:par>
                            </p:childTnLst>
                          </p:cTn>
                        </p:par>
                        <p:par>
                          <p:cTn id="243" fill="hold" nodeType="afterGroup">
                            <p:stCondLst>
                              <p:cond delay="18500"/>
                            </p:stCondLst>
                            <p:childTnLst>
                              <p:par>
                                <p:cTn id="244" presetID="23" presetClass="entr" presetSubtype="36" fill="hold" nodeType="afterEffect">
                                  <p:stCondLst>
                                    <p:cond delay="0"/>
                                  </p:stCondLst>
                                  <p:childTnLst>
                                    <p:set>
                                      <p:cBhvr>
                                        <p:cTn id="245" dur="1" fill="hold">
                                          <p:stCondLst>
                                            <p:cond delay="0"/>
                                          </p:stCondLst>
                                        </p:cTn>
                                        <p:tgtEl>
                                          <p:spTgt spid="6302"/>
                                        </p:tgtEl>
                                        <p:attrNameLst>
                                          <p:attrName>style.visibility</p:attrName>
                                        </p:attrNameLst>
                                      </p:cBhvr>
                                      <p:to>
                                        <p:strVal val="visible"/>
                                      </p:to>
                                    </p:set>
                                    <p:anim calcmode="lin" valueType="num">
                                      <p:cBhvr>
                                        <p:cTn id="246" dur="500" fill="hold"/>
                                        <p:tgtEl>
                                          <p:spTgt spid="6302"/>
                                        </p:tgtEl>
                                        <p:attrNameLst>
                                          <p:attrName>ppt_w</p:attrName>
                                        </p:attrNameLst>
                                      </p:cBhvr>
                                      <p:tavLst>
                                        <p:tav tm="0">
                                          <p:val>
                                            <p:strVal val="(6*min(max(#ppt_w*#ppt_h,.3),1)-7.4)/-.7*#ppt_w"/>
                                          </p:val>
                                        </p:tav>
                                        <p:tav tm="100000">
                                          <p:val>
                                            <p:strVal val="#ppt_w"/>
                                          </p:val>
                                        </p:tav>
                                      </p:tavLst>
                                    </p:anim>
                                    <p:anim calcmode="lin" valueType="num">
                                      <p:cBhvr>
                                        <p:cTn id="247" dur="500" fill="hold"/>
                                        <p:tgtEl>
                                          <p:spTgt spid="6302"/>
                                        </p:tgtEl>
                                        <p:attrNameLst>
                                          <p:attrName>ppt_h</p:attrName>
                                        </p:attrNameLst>
                                      </p:cBhvr>
                                      <p:tavLst>
                                        <p:tav tm="0">
                                          <p:val>
                                            <p:strVal val="(6*min(max(#ppt_w*#ppt_h,.3),1)-7.4)/-.7*#ppt_h"/>
                                          </p:val>
                                        </p:tav>
                                        <p:tav tm="100000">
                                          <p:val>
                                            <p:strVal val="#ppt_h"/>
                                          </p:val>
                                        </p:tav>
                                      </p:tavLst>
                                    </p:anim>
                                    <p:anim calcmode="lin" valueType="num">
                                      <p:cBhvr>
                                        <p:cTn id="248" dur="500" fill="hold"/>
                                        <p:tgtEl>
                                          <p:spTgt spid="6302"/>
                                        </p:tgtEl>
                                        <p:attrNameLst>
                                          <p:attrName>ppt_x</p:attrName>
                                        </p:attrNameLst>
                                      </p:cBhvr>
                                      <p:tavLst>
                                        <p:tav tm="0">
                                          <p:val>
                                            <p:fltVal val="0.5"/>
                                          </p:val>
                                        </p:tav>
                                        <p:tav tm="100000">
                                          <p:val>
                                            <p:strVal val="#ppt_x"/>
                                          </p:val>
                                        </p:tav>
                                      </p:tavLst>
                                    </p:anim>
                                    <p:anim calcmode="lin" valueType="num">
                                      <p:cBhvr>
                                        <p:cTn id="249" dur="500" fill="hold"/>
                                        <p:tgtEl>
                                          <p:spTgt spid="6302"/>
                                        </p:tgtEl>
                                        <p:attrNameLst>
                                          <p:attrName>ppt_y</p:attrName>
                                        </p:attrNameLst>
                                      </p:cBhvr>
                                      <p:tavLst>
                                        <p:tav tm="0">
                                          <p:val>
                                            <p:strVal val="1+(6*min(max(#ppt_w*#ppt_h,.3),1)-7.4)/-.7*#ppt_h/2"/>
                                          </p:val>
                                        </p:tav>
                                        <p:tav tm="100000">
                                          <p:val>
                                            <p:strVal val="#ppt_y"/>
                                          </p:val>
                                        </p:tav>
                                      </p:tavLst>
                                    </p:anim>
                                  </p:childTnLst>
                                </p:cTn>
                              </p:par>
                            </p:childTnLst>
                          </p:cTn>
                        </p:par>
                        <p:par>
                          <p:cTn id="250" fill="hold" nodeType="afterGroup">
                            <p:stCondLst>
                              <p:cond delay="19000"/>
                            </p:stCondLst>
                            <p:childTnLst>
                              <p:par>
                                <p:cTn id="251" presetID="23" presetClass="entr" presetSubtype="36" fill="hold" nodeType="afterEffect">
                                  <p:stCondLst>
                                    <p:cond delay="0"/>
                                  </p:stCondLst>
                                  <p:childTnLst>
                                    <p:set>
                                      <p:cBhvr>
                                        <p:cTn id="252" dur="1" fill="hold">
                                          <p:stCondLst>
                                            <p:cond delay="0"/>
                                          </p:stCondLst>
                                        </p:cTn>
                                        <p:tgtEl>
                                          <p:spTgt spid="6299"/>
                                        </p:tgtEl>
                                        <p:attrNameLst>
                                          <p:attrName>style.visibility</p:attrName>
                                        </p:attrNameLst>
                                      </p:cBhvr>
                                      <p:to>
                                        <p:strVal val="visible"/>
                                      </p:to>
                                    </p:set>
                                    <p:anim calcmode="lin" valueType="num">
                                      <p:cBhvr>
                                        <p:cTn id="253" dur="500" fill="hold"/>
                                        <p:tgtEl>
                                          <p:spTgt spid="6299"/>
                                        </p:tgtEl>
                                        <p:attrNameLst>
                                          <p:attrName>ppt_w</p:attrName>
                                        </p:attrNameLst>
                                      </p:cBhvr>
                                      <p:tavLst>
                                        <p:tav tm="0">
                                          <p:val>
                                            <p:strVal val="(6*min(max(#ppt_w*#ppt_h,.3),1)-7.4)/-.7*#ppt_w"/>
                                          </p:val>
                                        </p:tav>
                                        <p:tav tm="100000">
                                          <p:val>
                                            <p:strVal val="#ppt_w"/>
                                          </p:val>
                                        </p:tav>
                                      </p:tavLst>
                                    </p:anim>
                                    <p:anim calcmode="lin" valueType="num">
                                      <p:cBhvr>
                                        <p:cTn id="254" dur="500" fill="hold"/>
                                        <p:tgtEl>
                                          <p:spTgt spid="6299"/>
                                        </p:tgtEl>
                                        <p:attrNameLst>
                                          <p:attrName>ppt_h</p:attrName>
                                        </p:attrNameLst>
                                      </p:cBhvr>
                                      <p:tavLst>
                                        <p:tav tm="0">
                                          <p:val>
                                            <p:strVal val="(6*min(max(#ppt_w*#ppt_h,.3),1)-7.4)/-.7*#ppt_h"/>
                                          </p:val>
                                        </p:tav>
                                        <p:tav tm="100000">
                                          <p:val>
                                            <p:strVal val="#ppt_h"/>
                                          </p:val>
                                        </p:tav>
                                      </p:tavLst>
                                    </p:anim>
                                    <p:anim calcmode="lin" valueType="num">
                                      <p:cBhvr>
                                        <p:cTn id="255" dur="500" fill="hold"/>
                                        <p:tgtEl>
                                          <p:spTgt spid="6299"/>
                                        </p:tgtEl>
                                        <p:attrNameLst>
                                          <p:attrName>ppt_x</p:attrName>
                                        </p:attrNameLst>
                                      </p:cBhvr>
                                      <p:tavLst>
                                        <p:tav tm="0">
                                          <p:val>
                                            <p:fltVal val="0.5"/>
                                          </p:val>
                                        </p:tav>
                                        <p:tav tm="100000">
                                          <p:val>
                                            <p:strVal val="#ppt_x"/>
                                          </p:val>
                                        </p:tav>
                                      </p:tavLst>
                                    </p:anim>
                                    <p:anim calcmode="lin" valueType="num">
                                      <p:cBhvr>
                                        <p:cTn id="256" dur="500" fill="hold"/>
                                        <p:tgtEl>
                                          <p:spTgt spid="6299"/>
                                        </p:tgtEl>
                                        <p:attrNameLst>
                                          <p:attrName>ppt_y</p:attrName>
                                        </p:attrNameLst>
                                      </p:cBhvr>
                                      <p:tavLst>
                                        <p:tav tm="0">
                                          <p:val>
                                            <p:strVal val="1+(6*min(max(#ppt_w*#ppt_h,.3),1)-7.4)/-.7*#ppt_h/2"/>
                                          </p:val>
                                        </p:tav>
                                        <p:tav tm="100000">
                                          <p:val>
                                            <p:strVal val="#ppt_y"/>
                                          </p:val>
                                        </p:tav>
                                      </p:tavLst>
                                    </p:anim>
                                  </p:childTnLst>
                                </p:cTn>
                              </p:par>
                            </p:childTnLst>
                          </p:cTn>
                        </p:par>
                        <p:par>
                          <p:cTn id="257" fill="hold" nodeType="afterGroup">
                            <p:stCondLst>
                              <p:cond delay="19500"/>
                            </p:stCondLst>
                            <p:childTnLst>
                              <p:par>
                                <p:cTn id="258" presetID="23" presetClass="entr" presetSubtype="36" fill="hold" nodeType="afterEffect">
                                  <p:stCondLst>
                                    <p:cond delay="0"/>
                                  </p:stCondLst>
                                  <p:childTnLst>
                                    <p:set>
                                      <p:cBhvr>
                                        <p:cTn id="259" dur="1" fill="hold">
                                          <p:stCondLst>
                                            <p:cond delay="0"/>
                                          </p:stCondLst>
                                        </p:cTn>
                                        <p:tgtEl>
                                          <p:spTgt spid="6296"/>
                                        </p:tgtEl>
                                        <p:attrNameLst>
                                          <p:attrName>style.visibility</p:attrName>
                                        </p:attrNameLst>
                                      </p:cBhvr>
                                      <p:to>
                                        <p:strVal val="visible"/>
                                      </p:to>
                                    </p:set>
                                    <p:anim calcmode="lin" valueType="num">
                                      <p:cBhvr>
                                        <p:cTn id="260" dur="500" fill="hold"/>
                                        <p:tgtEl>
                                          <p:spTgt spid="6296"/>
                                        </p:tgtEl>
                                        <p:attrNameLst>
                                          <p:attrName>ppt_w</p:attrName>
                                        </p:attrNameLst>
                                      </p:cBhvr>
                                      <p:tavLst>
                                        <p:tav tm="0">
                                          <p:val>
                                            <p:strVal val="(6*min(max(#ppt_w*#ppt_h,.3),1)-7.4)/-.7*#ppt_w"/>
                                          </p:val>
                                        </p:tav>
                                        <p:tav tm="100000">
                                          <p:val>
                                            <p:strVal val="#ppt_w"/>
                                          </p:val>
                                        </p:tav>
                                      </p:tavLst>
                                    </p:anim>
                                    <p:anim calcmode="lin" valueType="num">
                                      <p:cBhvr>
                                        <p:cTn id="261" dur="500" fill="hold"/>
                                        <p:tgtEl>
                                          <p:spTgt spid="6296"/>
                                        </p:tgtEl>
                                        <p:attrNameLst>
                                          <p:attrName>ppt_h</p:attrName>
                                        </p:attrNameLst>
                                      </p:cBhvr>
                                      <p:tavLst>
                                        <p:tav tm="0">
                                          <p:val>
                                            <p:strVal val="(6*min(max(#ppt_w*#ppt_h,.3),1)-7.4)/-.7*#ppt_h"/>
                                          </p:val>
                                        </p:tav>
                                        <p:tav tm="100000">
                                          <p:val>
                                            <p:strVal val="#ppt_h"/>
                                          </p:val>
                                        </p:tav>
                                      </p:tavLst>
                                    </p:anim>
                                    <p:anim calcmode="lin" valueType="num">
                                      <p:cBhvr>
                                        <p:cTn id="262" dur="500" fill="hold"/>
                                        <p:tgtEl>
                                          <p:spTgt spid="6296"/>
                                        </p:tgtEl>
                                        <p:attrNameLst>
                                          <p:attrName>ppt_x</p:attrName>
                                        </p:attrNameLst>
                                      </p:cBhvr>
                                      <p:tavLst>
                                        <p:tav tm="0">
                                          <p:val>
                                            <p:fltVal val="0.5"/>
                                          </p:val>
                                        </p:tav>
                                        <p:tav tm="100000">
                                          <p:val>
                                            <p:strVal val="#ppt_x"/>
                                          </p:val>
                                        </p:tav>
                                      </p:tavLst>
                                    </p:anim>
                                    <p:anim calcmode="lin" valueType="num">
                                      <p:cBhvr>
                                        <p:cTn id="263" dur="500" fill="hold"/>
                                        <p:tgtEl>
                                          <p:spTgt spid="6296"/>
                                        </p:tgtEl>
                                        <p:attrNameLst>
                                          <p:attrName>ppt_y</p:attrName>
                                        </p:attrNameLst>
                                      </p:cBhvr>
                                      <p:tavLst>
                                        <p:tav tm="0">
                                          <p:val>
                                            <p:strVal val="1+(6*min(max(#ppt_w*#ppt_h,.3),1)-7.4)/-.7*#ppt_h/2"/>
                                          </p:val>
                                        </p:tav>
                                        <p:tav tm="100000">
                                          <p:val>
                                            <p:strVal val="#ppt_y"/>
                                          </p:val>
                                        </p:tav>
                                      </p:tavLst>
                                    </p:anim>
                                  </p:childTnLst>
                                </p:cTn>
                              </p:par>
                            </p:childTnLst>
                          </p:cTn>
                        </p:par>
                        <p:par>
                          <p:cTn id="264" fill="hold" nodeType="afterGroup">
                            <p:stCondLst>
                              <p:cond delay="20000"/>
                            </p:stCondLst>
                            <p:childTnLst>
                              <p:par>
                                <p:cTn id="265" presetID="23" presetClass="entr" presetSubtype="36" fill="hold" nodeType="afterEffect">
                                  <p:stCondLst>
                                    <p:cond delay="0"/>
                                  </p:stCondLst>
                                  <p:childTnLst>
                                    <p:set>
                                      <p:cBhvr>
                                        <p:cTn id="266" dur="1" fill="hold">
                                          <p:stCondLst>
                                            <p:cond delay="0"/>
                                          </p:stCondLst>
                                        </p:cTn>
                                        <p:tgtEl>
                                          <p:spTgt spid="6293"/>
                                        </p:tgtEl>
                                        <p:attrNameLst>
                                          <p:attrName>style.visibility</p:attrName>
                                        </p:attrNameLst>
                                      </p:cBhvr>
                                      <p:to>
                                        <p:strVal val="visible"/>
                                      </p:to>
                                    </p:set>
                                    <p:anim calcmode="lin" valueType="num">
                                      <p:cBhvr>
                                        <p:cTn id="267" dur="500" fill="hold"/>
                                        <p:tgtEl>
                                          <p:spTgt spid="6293"/>
                                        </p:tgtEl>
                                        <p:attrNameLst>
                                          <p:attrName>ppt_w</p:attrName>
                                        </p:attrNameLst>
                                      </p:cBhvr>
                                      <p:tavLst>
                                        <p:tav tm="0">
                                          <p:val>
                                            <p:strVal val="(6*min(max(#ppt_w*#ppt_h,.3),1)-7.4)/-.7*#ppt_w"/>
                                          </p:val>
                                        </p:tav>
                                        <p:tav tm="100000">
                                          <p:val>
                                            <p:strVal val="#ppt_w"/>
                                          </p:val>
                                        </p:tav>
                                      </p:tavLst>
                                    </p:anim>
                                    <p:anim calcmode="lin" valueType="num">
                                      <p:cBhvr>
                                        <p:cTn id="268" dur="500" fill="hold"/>
                                        <p:tgtEl>
                                          <p:spTgt spid="6293"/>
                                        </p:tgtEl>
                                        <p:attrNameLst>
                                          <p:attrName>ppt_h</p:attrName>
                                        </p:attrNameLst>
                                      </p:cBhvr>
                                      <p:tavLst>
                                        <p:tav tm="0">
                                          <p:val>
                                            <p:strVal val="(6*min(max(#ppt_w*#ppt_h,.3),1)-7.4)/-.7*#ppt_h"/>
                                          </p:val>
                                        </p:tav>
                                        <p:tav tm="100000">
                                          <p:val>
                                            <p:strVal val="#ppt_h"/>
                                          </p:val>
                                        </p:tav>
                                      </p:tavLst>
                                    </p:anim>
                                    <p:anim calcmode="lin" valueType="num">
                                      <p:cBhvr>
                                        <p:cTn id="269" dur="500" fill="hold"/>
                                        <p:tgtEl>
                                          <p:spTgt spid="6293"/>
                                        </p:tgtEl>
                                        <p:attrNameLst>
                                          <p:attrName>ppt_x</p:attrName>
                                        </p:attrNameLst>
                                      </p:cBhvr>
                                      <p:tavLst>
                                        <p:tav tm="0">
                                          <p:val>
                                            <p:fltVal val="0.5"/>
                                          </p:val>
                                        </p:tav>
                                        <p:tav tm="100000">
                                          <p:val>
                                            <p:strVal val="#ppt_x"/>
                                          </p:val>
                                        </p:tav>
                                      </p:tavLst>
                                    </p:anim>
                                    <p:anim calcmode="lin" valueType="num">
                                      <p:cBhvr>
                                        <p:cTn id="270" dur="500" fill="hold"/>
                                        <p:tgtEl>
                                          <p:spTgt spid="6293"/>
                                        </p:tgtEl>
                                        <p:attrNameLst>
                                          <p:attrName>ppt_y</p:attrName>
                                        </p:attrNameLst>
                                      </p:cBhvr>
                                      <p:tavLst>
                                        <p:tav tm="0">
                                          <p:val>
                                            <p:strVal val="1+(6*min(max(#ppt_w*#ppt_h,.3),1)-7.4)/-.7*#ppt_h/2"/>
                                          </p:val>
                                        </p:tav>
                                        <p:tav tm="100000">
                                          <p:val>
                                            <p:strVal val="#ppt_y"/>
                                          </p:val>
                                        </p:tav>
                                      </p:tavLst>
                                    </p:anim>
                                  </p:childTnLst>
                                </p:cTn>
                              </p:par>
                            </p:childTnLst>
                          </p:cTn>
                        </p:par>
                        <p:par>
                          <p:cTn id="271" fill="hold" nodeType="afterGroup">
                            <p:stCondLst>
                              <p:cond delay="20500"/>
                            </p:stCondLst>
                            <p:childTnLst>
                              <p:par>
                                <p:cTn id="272" presetID="23" presetClass="entr" presetSubtype="36" fill="hold" nodeType="afterEffect">
                                  <p:stCondLst>
                                    <p:cond delay="0"/>
                                  </p:stCondLst>
                                  <p:childTnLst>
                                    <p:set>
                                      <p:cBhvr>
                                        <p:cTn id="273" dur="1" fill="hold">
                                          <p:stCondLst>
                                            <p:cond delay="0"/>
                                          </p:stCondLst>
                                        </p:cTn>
                                        <p:tgtEl>
                                          <p:spTgt spid="6290"/>
                                        </p:tgtEl>
                                        <p:attrNameLst>
                                          <p:attrName>style.visibility</p:attrName>
                                        </p:attrNameLst>
                                      </p:cBhvr>
                                      <p:to>
                                        <p:strVal val="visible"/>
                                      </p:to>
                                    </p:set>
                                    <p:anim calcmode="lin" valueType="num">
                                      <p:cBhvr>
                                        <p:cTn id="274" dur="500" fill="hold"/>
                                        <p:tgtEl>
                                          <p:spTgt spid="6290"/>
                                        </p:tgtEl>
                                        <p:attrNameLst>
                                          <p:attrName>ppt_w</p:attrName>
                                        </p:attrNameLst>
                                      </p:cBhvr>
                                      <p:tavLst>
                                        <p:tav tm="0">
                                          <p:val>
                                            <p:strVal val="(6*min(max(#ppt_w*#ppt_h,.3),1)-7.4)/-.7*#ppt_w"/>
                                          </p:val>
                                        </p:tav>
                                        <p:tav tm="100000">
                                          <p:val>
                                            <p:strVal val="#ppt_w"/>
                                          </p:val>
                                        </p:tav>
                                      </p:tavLst>
                                    </p:anim>
                                    <p:anim calcmode="lin" valueType="num">
                                      <p:cBhvr>
                                        <p:cTn id="275" dur="500" fill="hold"/>
                                        <p:tgtEl>
                                          <p:spTgt spid="6290"/>
                                        </p:tgtEl>
                                        <p:attrNameLst>
                                          <p:attrName>ppt_h</p:attrName>
                                        </p:attrNameLst>
                                      </p:cBhvr>
                                      <p:tavLst>
                                        <p:tav tm="0">
                                          <p:val>
                                            <p:strVal val="(6*min(max(#ppt_w*#ppt_h,.3),1)-7.4)/-.7*#ppt_h"/>
                                          </p:val>
                                        </p:tav>
                                        <p:tav tm="100000">
                                          <p:val>
                                            <p:strVal val="#ppt_h"/>
                                          </p:val>
                                        </p:tav>
                                      </p:tavLst>
                                    </p:anim>
                                    <p:anim calcmode="lin" valueType="num">
                                      <p:cBhvr>
                                        <p:cTn id="276" dur="500" fill="hold"/>
                                        <p:tgtEl>
                                          <p:spTgt spid="6290"/>
                                        </p:tgtEl>
                                        <p:attrNameLst>
                                          <p:attrName>ppt_x</p:attrName>
                                        </p:attrNameLst>
                                      </p:cBhvr>
                                      <p:tavLst>
                                        <p:tav tm="0">
                                          <p:val>
                                            <p:fltVal val="0.5"/>
                                          </p:val>
                                        </p:tav>
                                        <p:tav tm="100000">
                                          <p:val>
                                            <p:strVal val="#ppt_x"/>
                                          </p:val>
                                        </p:tav>
                                      </p:tavLst>
                                    </p:anim>
                                    <p:anim calcmode="lin" valueType="num">
                                      <p:cBhvr>
                                        <p:cTn id="277" dur="500" fill="hold"/>
                                        <p:tgtEl>
                                          <p:spTgt spid="6290"/>
                                        </p:tgtEl>
                                        <p:attrNameLst>
                                          <p:attrName>ppt_y</p:attrName>
                                        </p:attrNameLst>
                                      </p:cBhvr>
                                      <p:tavLst>
                                        <p:tav tm="0">
                                          <p:val>
                                            <p:strVal val="1+(6*min(max(#ppt_w*#ppt_h,.3),1)-7.4)/-.7*#ppt_h/2"/>
                                          </p:val>
                                        </p:tav>
                                        <p:tav tm="100000">
                                          <p:val>
                                            <p:strVal val="#ppt_y"/>
                                          </p:val>
                                        </p:tav>
                                      </p:tavLst>
                                    </p:anim>
                                  </p:childTnLst>
                                </p:cTn>
                              </p:par>
                            </p:childTnLst>
                          </p:cTn>
                        </p:par>
                        <p:par>
                          <p:cTn id="278" fill="hold" nodeType="afterGroup">
                            <p:stCondLst>
                              <p:cond delay="21000"/>
                            </p:stCondLst>
                            <p:childTnLst>
                              <p:par>
                                <p:cTn id="279" presetID="23" presetClass="entr" presetSubtype="36" fill="hold" nodeType="afterEffect">
                                  <p:stCondLst>
                                    <p:cond delay="0"/>
                                  </p:stCondLst>
                                  <p:childTnLst>
                                    <p:set>
                                      <p:cBhvr>
                                        <p:cTn id="280" dur="1" fill="hold">
                                          <p:stCondLst>
                                            <p:cond delay="0"/>
                                          </p:stCondLst>
                                        </p:cTn>
                                        <p:tgtEl>
                                          <p:spTgt spid="6287"/>
                                        </p:tgtEl>
                                        <p:attrNameLst>
                                          <p:attrName>style.visibility</p:attrName>
                                        </p:attrNameLst>
                                      </p:cBhvr>
                                      <p:to>
                                        <p:strVal val="visible"/>
                                      </p:to>
                                    </p:set>
                                    <p:anim calcmode="lin" valueType="num">
                                      <p:cBhvr>
                                        <p:cTn id="281" dur="500" fill="hold"/>
                                        <p:tgtEl>
                                          <p:spTgt spid="6287"/>
                                        </p:tgtEl>
                                        <p:attrNameLst>
                                          <p:attrName>ppt_w</p:attrName>
                                        </p:attrNameLst>
                                      </p:cBhvr>
                                      <p:tavLst>
                                        <p:tav tm="0">
                                          <p:val>
                                            <p:strVal val="(6*min(max(#ppt_w*#ppt_h,.3),1)-7.4)/-.7*#ppt_w"/>
                                          </p:val>
                                        </p:tav>
                                        <p:tav tm="100000">
                                          <p:val>
                                            <p:strVal val="#ppt_w"/>
                                          </p:val>
                                        </p:tav>
                                      </p:tavLst>
                                    </p:anim>
                                    <p:anim calcmode="lin" valueType="num">
                                      <p:cBhvr>
                                        <p:cTn id="282" dur="500" fill="hold"/>
                                        <p:tgtEl>
                                          <p:spTgt spid="6287"/>
                                        </p:tgtEl>
                                        <p:attrNameLst>
                                          <p:attrName>ppt_h</p:attrName>
                                        </p:attrNameLst>
                                      </p:cBhvr>
                                      <p:tavLst>
                                        <p:tav tm="0">
                                          <p:val>
                                            <p:strVal val="(6*min(max(#ppt_w*#ppt_h,.3),1)-7.4)/-.7*#ppt_h"/>
                                          </p:val>
                                        </p:tav>
                                        <p:tav tm="100000">
                                          <p:val>
                                            <p:strVal val="#ppt_h"/>
                                          </p:val>
                                        </p:tav>
                                      </p:tavLst>
                                    </p:anim>
                                    <p:anim calcmode="lin" valueType="num">
                                      <p:cBhvr>
                                        <p:cTn id="283" dur="500" fill="hold"/>
                                        <p:tgtEl>
                                          <p:spTgt spid="6287"/>
                                        </p:tgtEl>
                                        <p:attrNameLst>
                                          <p:attrName>ppt_x</p:attrName>
                                        </p:attrNameLst>
                                      </p:cBhvr>
                                      <p:tavLst>
                                        <p:tav tm="0">
                                          <p:val>
                                            <p:fltVal val="0.5"/>
                                          </p:val>
                                        </p:tav>
                                        <p:tav tm="100000">
                                          <p:val>
                                            <p:strVal val="#ppt_x"/>
                                          </p:val>
                                        </p:tav>
                                      </p:tavLst>
                                    </p:anim>
                                    <p:anim calcmode="lin" valueType="num">
                                      <p:cBhvr>
                                        <p:cTn id="284" dur="500" fill="hold"/>
                                        <p:tgtEl>
                                          <p:spTgt spid="6287"/>
                                        </p:tgtEl>
                                        <p:attrNameLst>
                                          <p:attrName>ppt_y</p:attrName>
                                        </p:attrNameLst>
                                      </p:cBhvr>
                                      <p:tavLst>
                                        <p:tav tm="0">
                                          <p:val>
                                            <p:strVal val="1+(6*min(max(#ppt_w*#ppt_h,.3),1)-7.4)/-.7*#ppt_h/2"/>
                                          </p:val>
                                        </p:tav>
                                        <p:tav tm="100000">
                                          <p:val>
                                            <p:strVal val="#ppt_y"/>
                                          </p:val>
                                        </p:tav>
                                      </p:tavLst>
                                    </p:anim>
                                  </p:childTnLst>
                                </p:cTn>
                              </p:par>
                            </p:childTnLst>
                          </p:cTn>
                        </p:par>
                        <p:par>
                          <p:cTn id="285" fill="hold" nodeType="afterGroup">
                            <p:stCondLst>
                              <p:cond delay="21500"/>
                            </p:stCondLst>
                            <p:childTnLst>
                              <p:par>
                                <p:cTn id="286" presetID="23" presetClass="entr" presetSubtype="36" fill="hold" nodeType="afterEffect">
                                  <p:stCondLst>
                                    <p:cond delay="0"/>
                                  </p:stCondLst>
                                  <p:childTnLst>
                                    <p:set>
                                      <p:cBhvr>
                                        <p:cTn id="287" dur="1" fill="hold">
                                          <p:stCondLst>
                                            <p:cond delay="0"/>
                                          </p:stCondLst>
                                        </p:cTn>
                                        <p:tgtEl>
                                          <p:spTgt spid="6284"/>
                                        </p:tgtEl>
                                        <p:attrNameLst>
                                          <p:attrName>style.visibility</p:attrName>
                                        </p:attrNameLst>
                                      </p:cBhvr>
                                      <p:to>
                                        <p:strVal val="visible"/>
                                      </p:to>
                                    </p:set>
                                    <p:anim calcmode="lin" valueType="num">
                                      <p:cBhvr>
                                        <p:cTn id="288" dur="500" fill="hold"/>
                                        <p:tgtEl>
                                          <p:spTgt spid="6284"/>
                                        </p:tgtEl>
                                        <p:attrNameLst>
                                          <p:attrName>ppt_w</p:attrName>
                                        </p:attrNameLst>
                                      </p:cBhvr>
                                      <p:tavLst>
                                        <p:tav tm="0">
                                          <p:val>
                                            <p:strVal val="(6*min(max(#ppt_w*#ppt_h,.3),1)-7.4)/-.7*#ppt_w"/>
                                          </p:val>
                                        </p:tav>
                                        <p:tav tm="100000">
                                          <p:val>
                                            <p:strVal val="#ppt_w"/>
                                          </p:val>
                                        </p:tav>
                                      </p:tavLst>
                                    </p:anim>
                                    <p:anim calcmode="lin" valueType="num">
                                      <p:cBhvr>
                                        <p:cTn id="289" dur="500" fill="hold"/>
                                        <p:tgtEl>
                                          <p:spTgt spid="6284"/>
                                        </p:tgtEl>
                                        <p:attrNameLst>
                                          <p:attrName>ppt_h</p:attrName>
                                        </p:attrNameLst>
                                      </p:cBhvr>
                                      <p:tavLst>
                                        <p:tav tm="0">
                                          <p:val>
                                            <p:strVal val="(6*min(max(#ppt_w*#ppt_h,.3),1)-7.4)/-.7*#ppt_h"/>
                                          </p:val>
                                        </p:tav>
                                        <p:tav tm="100000">
                                          <p:val>
                                            <p:strVal val="#ppt_h"/>
                                          </p:val>
                                        </p:tav>
                                      </p:tavLst>
                                    </p:anim>
                                    <p:anim calcmode="lin" valueType="num">
                                      <p:cBhvr>
                                        <p:cTn id="290" dur="500" fill="hold"/>
                                        <p:tgtEl>
                                          <p:spTgt spid="6284"/>
                                        </p:tgtEl>
                                        <p:attrNameLst>
                                          <p:attrName>ppt_x</p:attrName>
                                        </p:attrNameLst>
                                      </p:cBhvr>
                                      <p:tavLst>
                                        <p:tav tm="0">
                                          <p:val>
                                            <p:fltVal val="0.5"/>
                                          </p:val>
                                        </p:tav>
                                        <p:tav tm="100000">
                                          <p:val>
                                            <p:strVal val="#ppt_x"/>
                                          </p:val>
                                        </p:tav>
                                      </p:tavLst>
                                    </p:anim>
                                    <p:anim calcmode="lin" valueType="num">
                                      <p:cBhvr>
                                        <p:cTn id="291" dur="500" fill="hold"/>
                                        <p:tgtEl>
                                          <p:spTgt spid="6284"/>
                                        </p:tgtEl>
                                        <p:attrNameLst>
                                          <p:attrName>ppt_y</p:attrName>
                                        </p:attrNameLst>
                                      </p:cBhvr>
                                      <p:tavLst>
                                        <p:tav tm="0">
                                          <p:val>
                                            <p:strVal val="1+(6*min(max(#ppt_w*#ppt_h,.3),1)-7.4)/-.7*#ppt_h/2"/>
                                          </p:val>
                                        </p:tav>
                                        <p:tav tm="100000">
                                          <p:val>
                                            <p:strVal val="#ppt_y"/>
                                          </p:val>
                                        </p:tav>
                                      </p:tavLst>
                                    </p:anim>
                                  </p:childTnLst>
                                </p:cTn>
                              </p:par>
                            </p:childTnLst>
                          </p:cTn>
                        </p:par>
                        <p:par>
                          <p:cTn id="292" fill="hold" nodeType="afterGroup">
                            <p:stCondLst>
                              <p:cond delay="22000"/>
                            </p:stCondLst>
                            <p:childTnLst>
                              <p:par>
                                <p:cTn id="293" presetID="23" presetClass="entr" presetSubtype="36" fill="hold" nodeType="afterEffect">
                                  <p:stCondLst>
                                    <p:cond delay="0"/>
                                  </p:stCondLst>
                                  <p:childTnLst>
                                    <p:set>
                                      <p:cBhvr>
                                        <p:cTn id="294" dur="1" fill="hold">
                                          <p:stCondLst>
                                            <p:cond delay="0"/>
                                          </p:stCondLst>
                                        </p:cTn>
                                        <p:tgtEl>
                                          <p:spTgt spid="6212"/>
                                        </p:tgtEl>
                                        <p:attrNameLst>
                                          <p:attrName>style.visibility</p:attrName>
                                        </p:attrNameLst>
                                      </p:cBhvr>
                                      <p:to>
                                        <p:strVal val="visible"/>
                                      </p:to>
                                    </p:set>
                                    <p:anim calcmode="lin" valueType="num">
                                      <p:cBhvr>
                                        <p:cTn id="295" dur="500" fill="hold"/>
                                        <p:tgtEl>
                                          <p:spTgt spid="6212"/>
                                        </p:tgtEl>
                                        <p:attrNameLst>
                                          <p:attrName>ppt_w</p:attrName>
                                        </p:attrNameLst>
                                      </p:cBhvr>
                                      <p:tavLst>
                                        <p:tav tm="0">
                                          <p:val>
                                            <p:strVal val="(6*min(max(#ppt_w*#ppt_h,.3),1)-7.4)/-.7*#ppt_w"/>
                                          </p:val>
                                        </p:tav>
                                        <p:tav tm="100000">
                                          <p:val>
                                            <p:strVal val="#ppt_w"/>
                                          </p:val>
                                        </p:tav>
                                      </p:tavLst>
                                    </p:anim>
                                    <p:anim calcmode="lin" valueType="num">
                                      <p:cBhvr>
                                        <p:cTn id="296" dur="500" fill="hold"/>
                                        <p:tgtEl>
                                          <p:spTgt spid="6212"/>
                                        </p:tgtEl>
                                        <p:attrNameLst>
                                          <p:attrName>ppt_h</p:attrName>
                                        </p:attrNameLst>
                                      </p:cBhvr>
                                      <p:tavLst>
                                        <p:tav tm="0">
                                          <p:val>
                                            <p:strVal val="(6*min(max(#ppt_w*#ppt_h,.3),1)-7.4)/-.7*#ppt_h"/>
                                          </p:val>
                                        </p:tav>
                                        <p:tav tm="100000">
                                          <p:val>
                                            <p:strVal val="#ppt_h"/>
                                          </p:val>
                                        </p:tav>
                                      </p:tavLst>
                                    </p:anim>
                                    <p:anim calcmode="lin" valueType="num">
                                      <p:cBhvr>
                                        <p:cTn id="297" dur="500" fill="hold"/>
                                        <p:tgtEl>
                                          <p:spTgt spid="6212"/>
                                        </p:tgtEl>
                                        <p:attrNameLst>
                                          <p:attrName>ppt_x</p:attrName>
                                        </p:attrNameLst>
                                      </p:cBhvr>
                                      <p:tavLst>
                                        <p:tav tm="0">
                                          <p:val>
                                            <p:fltVal val="0.5"/>
                                          </p:val>
                                        </p:tav>
                                        <p:tav tm="100000">
                                          <p:val>
                                            <p:strVal val="#ppt_x"/>
                                          </p:val>
                                        </p:tav>
                                      </p:tavLst>
                                    </p:anim>
                                    <p:anim calcmode="lin" valueType="num">
                                      <p:cBhvr>
                                        <p:cTn id="298" dur="500" fill="hold"/>
                                        <p:tgtEl>
                                          <p:spTgt spid="6212"/>
                                        </p:tgtEl>
                                        <p:attrNameLst>
                                          <p:attrName>ppt_y</p:attrName>
                                        </p:attrNameLst>
                                      </p:cBhvr>
                                      <p:tavLst>
                                        <p:tav tm="0">
                                          <p:val>
                                            <p:strVal val="1+(6*min(max(#ppt_w*#ppt_h,.3),1)-7.4)/-.7*#ppt_h/2"/>
                                          </p:val>
                                        </p:tav>
                                        <p:tav tm="100000">
                                          <p:val>
                                            <p:strVal val="#ppt_y"/>
                                          </p:val>
                                        </p:tav>
                                      </p:tavLst>
                                    </p:anim>
                                  </p:childTnLst>
                                </p:cTn>
                              </p:par>
                            </p:childTnLst>
                          </p:cTn>
                        </p:par>
                        <p:par>
                          <p:cTn id="299" fill="hold" nodeType="afterGroup">
                            <p:stCondLst>
                              <p:cond delay="22500"/>
                            </p:stCondLst>
                            <p:childTnLst>
                              <p:par>
                                <p:cTn id="300" presetID="23" presetClass="entr" presetSubtype="36" fill="hold" nodeType="afterEffect">
                                  <p:stCondLst>
                                    <p:cond delay="0"/>
                                  </p:stCondLst>
                                  <p:childTnLst>
                                    <p:set>
                                      <p:cBhvr>
                                        <p:cTn id="301" dur="1" fill="hold">
                                          <p:stCondLst>
                                            <p:cond delay="0"/>
                                          </p:stCondLst>
                                        </p:cTn>
                                        <p:tgtEl>
                                          <p:spTgt spid="6281"/>
                                        </p:tgtEl>
                                        <p:attrNameLst>
                                          <p:attrName>style.visibility</p:attrName>
                                        </p:attrNameLst>
                                      </p:cBhvr>
                                      <p:to>
                                        <p:strVal val="visible"/>
                                      </p:to>
                                    </p:set>
                                    <p:anim calcmode="lin" valueType="num">
                                      <p:cBhvr>
                                        <p:cTn id="302" dur="500" fill="hold"/>
                                        <p:tgtEl>
                                          <p:spTgt spid="6281"/>
                                        </p:tgtEl>
                                        <p:attrNameLst>
                                          <p:attrName>ppt_w</p:attrName>
                                        </p:attrNameLst>
                                      </p:cBhvr>
                                      <p:tavLst>
                                        <p:tav tm="0">
                                          <p:val>
                                            <p:strVal val="(6*min(max(#ppt_w*#ppt_h,.3),1)-7.4)/-.7*#ppt_w"/>
                                          </p:val>
                                        </p:tav>
                                        <p:tav tm="100000">
                                          <p:val>
                                            <p:strVal val="#ppt_w"/>
                                          </p:val>
                                        </p:tav>
                                      </p:tavLst>
                                    </p:anim>
                                    <p:anim calcmode="lin" valueType="num">
                                      <p:cBhvr>
                                        <p:cTn id="303" dur="500" fill="hold"/>
                                        <p:tgtEl>
                                          <p:spTgt spid="6281"/>
                                        </p:tgtEl>
                                        <p:attrNameLst>
                                          <p:attrName>ppt_h</p:attrName>
                                        </p:attrNameLst>
                                      </p:cBhvr>
                                      <p:tavLst>
                                        <p:tav tm="0">
                                          <p:val>
                                            <p:strVal val="(6*min(max(#ppt_w*#ppt_h,.3),1)-7.4)/-.7*#ppt_h"/>
                                          </p:val>
                                        </p:tav>
                                        <p:tav tm="100000">
                                          <p:val>
                                            <p:strVal val="#ppt_h"/>
                                          </p:val>
                                        </p:tav>
                                      </p:tavLst>
                                    </p:anim>
                                    <p:anim calcmode="lin" valueType="num">
                                      <p:cBhvr>
                                        <p:cTn id="304" dur="500" fill="hold"/>
                                        <p:tgtEl>
                                          <p:spTgt spid="6281"/>
                                        </p:tgtEl>
                                        <p:attrNameLst>
                                          <p:attrName>ppt_x</p:attrName>
                                        </p:attrNameLst>
                                      </p:cBhvr>
                                      <p:tavLst>
                                        <p:tav tm="0">
                                          <p:val>
                                            <p:fltVal val="0.5"/>
                                          </p:val>
                                        </p:tav>
                                        <p:tav tm="100000">
                                          <p:val>
                                            <p:strVal val="#ppt_x"/>
                                          </p:val>
                                        </p:tav>
                                      </p:tavLst>
                                    </p:anim>
                                    <p:anim calcmode="lin" valueType="num">
                                      <p:cBhvr>
                                        <p:cTn id="305" dur="500" fill="hold"/>
                                        <p:tgtEl>
                                          <p:spTgt spid="6281"/>
                                        </p:tgtEl>
                                        <p:attrNameLst>
                                          <p:attrName>ppt_y</p:attrName>
                                        </p:attrNameLst>
                                      </p:cBhvr>
                                      <p:tavLst>
                                        <p:tav tm="0">
                                          <p:val>
                                            <p:strVal val="1+(6*min(max(#ppt_w*#ppt_h,.3),1)-7.4)/-.7*#ppt_h/2"/>
                                          </p:val>
                                        </p:tav>
                                        <p:tav tm="100000">
                                          <p:val>
                                            <p:strVal val="#ppt_y"/>
                                          </p:val>
                                        </p:tav>
                                      </p:tavLst>
                                    </p:anim>
                                  </p:childTnLst>
                                </p:cTn>
                              </p:par>
                            </p:childTnLst>
                          </p:cTn>
                        </p:par>
                        <p:par>
                          <p:cTn id="306" fill="hold" nodeType="afterGroup">
                            <p:stCondLst>
                              <p:cond delay="23000"/>
                            </p:stCondLst>
                            <p:childTnLst>
                              <p:par>
                                <p:cTn id="307" presetID="23" presetClass="entr" presetSubtype="36" fill="hold" nodeType="afterEffect">
                                  <p:stCondLst>
                                    <p:cond delay="0"/>
                                  </p:stCondLst>
                                  <p:childTnLst>
                                    <p:set>
                                      <p:cBhvr>
                                        <p:cTn id="308" dur="1" fill="hold">
                                          <p:stCondLst>
                                            <p:cond delay="0"/>
                                          </p:stCondLst>
                                        </p:cTn>
                                        <p:tgtEl>
                                          <p:spTgt spid="6215"/>
                                        </p:tgtEl>
                                        <p:attrNameLst>
                                          <p:attrName>style.visibility</p:attrName>
                                        </p:attrNameLst>
                                      </p:cBhvr>
                                      <p:to>
                                        <p:strVal val="visible"/>
                                      </p:to>
                                    </p:set>
                                    <p:anim calcmode="lin" valueType="num">
                                      <p:cBhvr>
                                        <p:cTn id="309" dur="500" fill="hold"/>
                                        <p:tgtEl>
                                          <p:spTgt spid="6215"/>
                                        </p:tgtEl>
                                        <p:attrNameLst>
                                          <p:attrName>ppt_w</p:attrName>
                                        </p:attrNameLst>
                                      </p:cBhvr>
                                      <p:tavLst>
                                        <p:tav tm="0">
                                          <p:val>
                                            <p:strVal val="(6*min(max(#ppt_w*#ppt_h,.3),1)-7.4)/-.7*#ppt_w"/>
                                          </p:val>
                                        </p:tav>
                                        <p:tav tm="100000">
                                          <p:val>
                                            <p:strVal val="#ppt_w"/>
                                          </p:val>
                                        </p:tav>
                                      </p:tavLst>
                                    </p:anim>
                                    <p:anim calcmode="lin" valueType="num">
                                      <p:cBhvr>
                                        <p:cTn id="310" dur="500" fill="hold"/>
                                        <p:tgtEl>
                                          <p:spTgt spid="6215"/>
                                        </p:tgtEl>
                                        <p:attrNameLst>
                                          <p:attrName>ppt_h</p:attrName>
                                        </p:attrNameLst>
                                      </p:cBhvr>
                                      <p:tavLst>
                                        <p:tav tm="0">
                                          <p:val>
                                            <p:strVal val="(6*min(max(#ppt_w*#ppt_h,.3),1)-7.4)/-.7*#ppt_h"/>
                                          </p:val>
                                        </p:tav>
                                        <p:tav tm="100000">
                                          <p:val>
                                            <p:strVal val="#ppt_h"/>
                                          </p:val>
                                        </p:tav>
                                      </p:tavLst>
                                    </p:anim>
                                    <p:anim calcmode="lin" valueType="num">
                                      <p:cBhvr>
                                        <p:cTn id="311" dur="500" fill="hold"/>
                                        <p:tgtEl>
                                          <p:spTgt spid="6215"/>
                                        </p:tgtEl>
                                        <p:attrNameLst>
                                          <p:attrName>ppt_x</p:attrName>
                                        </p:attrNameLst>
                                      </p:cBhvr>
                                      <p:tavLst>
                                        <p:tav tm="0">
                                          <p:val>
                                            <p:fltVal val="0.5"/>
                                          </p:val>
                                        </p:tav>
                                        <p:tav tm="100000">
                                          <p:val>
                                            <p:strVal val="#ppt_x"/>
                                          </p:val>
                                        </p:tav>
                                      </p:tavLst>
                                    </p:anim>
                                    <p:anim calcmode="lin" valueType="num">
                                      <p:cBhvr>
                                        <p:cTn id="312" dur="500" fill="hold"/>
                                        <p:tgtEl>
                                          <p:spTgt spid="6215"/>
                                        </p:tgtEl>
                                        <p:attrNameLst>
                                          <p:attrName>ppt_y</p:attrName>
                                        </p:attrNameLst>
                                      </p:cBhvr>
                                      <p:tavLst>
                                        <p:tav tm="0">
                                          <p:val>
                                            <p:strVal val="1+(6*min(max(#ppt_w*#ppt_h,.3),1)-7.4)/-.7*#ppt_h/2"/>
                                          </p:val>
                                        </p:tav>
                                        <p:tav tm="100000">
                                          <p:val>
                                            <p:strVal val="#ppt_y"/>
                                          </p:val>
                                        </p:tav>
                                      </p:tavLst>
                                    </p:anim>
                                  </p:childTnLst>
                                </p:cTn>
                              </p:par>
                            </p:childTnLst>
                          </p:cTn>
                        </p:par>
                        <p:par>
                          <p:cTn id="313" fill="hold" nodeType="afterGroup">
                            <p:stCondLst>
                              <p:cond delay="23500"/>
                            </p:stCondLst>
                            <p:childTnLst>
                              <p:par>
                                <p:cTn id="314" presetID="23" presetClass="entr" presetSubtype="36" fill="hold" nodeType="afterEffect">
                                  <p:stCondLst>
                                    <p:cond delay="0"/>
                                  </p:stCondLst>
                                  <p:childTnLst>
                                    <p:set>
                                      <p:cBhvr>
                                        <p:cTn id="315" dur="1" fill="hold">
                                          <p:stCondLst>
                                            <p:cond delay="0"/>
                                          </p:stCondLst>
                                        </p:cTn>
                                        <p:tgtEl>
                                          <p:spTgt spid="6278"/>
                                        </p:tgtEl>
                                        <p:attrNameLst>
                                          <p:attrName>style.visibility</p:attrName>
                                        </p:attrNameLst>
                                      </p:cBhvr>
                                      <p:to>
                                        <p:strVal val="visible"/>
                                      </p:to>
                                    </p:set>
                                    <p:anim calcmode="lin" valueType="num">
                                      <p:cBhvr>
                                        <p:cTn id="316" dur="500" fill="hold"/>
                                        <p:tgtEl>
                                          <p:spTgt spid="6278"/>
                                        </p:tgtEl>
                                        <p:attrNameLst>
                                          <p:attrName>ppt_w</p:attrName>
                                        </p:attrNameLst>
                                      </p:cBhvr>
                                      <p:tavLst>
                                        <p:tav tm="0">
                                          <p:val>
                                            <p:strVal val="(6*min(max(#ppt_w*#ppt_h,.3),1)-7.4)/-.7*#ppt_w"/>
                                          </p:val>
                                        </p:tav>
                                        <p:tav tm="100000">
                                          <p:val>
                                            <p:strVal val="#ppt_w"/>
                                          </p:val>
                                        </p:tav>
                                      </p:tavLst>
                                    </p:anim>
                                    <p:anim calcmode="lin" valueType="num">
                                      <p:cBhvr>
                                        <p:cTn id="317" dur="500" fill="hold"/>
                                        <p:tgtEl>
                                          <p:spTgt spid="6278"/>
                                        </p:tgtEl>
                                        <p:attrNameLst>
                                          <p:attrName>ppt_h</p:attrName>
                                        </p:attrNameLst>
                                      </p:cBhvr>
                                      <p:tavLst>
                                        <p:tav tm="0">
                                          <p:val>
                                            <p:strVal val="(6*min(max(#ppt_w*#ppt_h,.3),1)-7.4)/-.7*#ppt_h"/>
                                          </p:val>
                                        </p:tav>
                                        <p:tav tm="100000">
                                          <p:val>
                                            <p:strVal val="#ppt_h"/>
                                          </p:val>
                                        </p:tav>
                                      </p:tavLst>
                                    </p:anim>
                                    <p:anim calcmode="lin" valueType="num">
                                      <p:cBhvr>
                                        <p:cTn id="318" dur="500" fill="hold"/>
                                        <p:tgtEl>
                                          <p:spTgt spid="6278"/>
                                        </p:tgtEl>
                                        <p:attrNameLst>
                                          <p:attrName>ppt_x</p:attrName>
                                        </p:attrNameLst>
                                      </p:cBhvr>
                                      <p:tavLst>
                                        <p:tav tm="0">
                                          <p:val>
                                            <p:fltVal val="0.5"/>
                                          </p:val>
                                        </p:tav>
                                        <p:tav tm="100000">
                                          <p:val>
                                            <p:strVal val="#ppt_x"/>
                                          </p:val>
                                        </p:tav>
                                      </p:tavLst>
                                    </p:anim>
                                    <p:anim calcmode="lin" valueType="num">
                                      <p:cBhvr>
                                        <p:cTn id="319" dur="500" fill="hold"/>
                                        <p:tgtEl>
                                          <p:spTgt spid="6278"/>
                                        </p:tgtEl>
                                        <p:attrNameLst>
                                          <p:attrName>ppt_y</p:attrName>
                                        </p:attrNameLst>
                                      </p:cBhvr>
                                      <p:tavLst>
                                        <p:tav tm="0">
                                          <p:val>
                                            <p:strVal val="1+(6*min(max(#ppt_w*#ppt_h,.3),1)-7.4)/-.7*#ppt_h/2"/>
                                          </p:val>
                                        </p:tav>
                                        <p:tav tm="100000">
                                          <p:val>
                                            <p:strVal val="#ppt_y"/>
                                          </p:val>
                                        </p:tav>
                                      </p:tavLst>
                                    </p:anim>
                                  </p:childTnLst>
                                </p:cTn>
                              </p:par>
                            </p:childTnLst>
                          </p:cTn>
                        </p:par>
                        <p:par>
                          <p:cTn id="320" fill="hold" nodeType="afterGroup">
                            <p:stCondLst>
                              <p:cond delay="24000"/>
                            </p:stCondLst>
                            <p:childTnLst>
                              <p:par>
                                <p:cTn id="321" presetID="23" presetClass="entr" presetSubtype="36" fill="hold" nodeType="afterEffect">
                                  <p:stCondLst>
                                    <p:cond delay="0"/>
                                  </p:stCondLst>
                                  <p:childTnLst>
                                    <p:set>
                                      <p:cBhvr>
                                        <p:cTn id="322" dur="1" fill="hold">
                                          <p:stCondLst>
                                            <p:cond delay="0"/>
                                          </p:stCondLst>
                                        </p:cTn>
                                        <p:tgtEl>
                                          <p:spTgt spid="6218"/>
                                        </p:tgtEl>
                                        <p:attrNameLst>
                                          <p:attrName>style.visibility</p:attrName>
                                        </p:attrNameLst>
                                      </p:cBhvr>
                                      <p:to>
                                        <p:strVal val="visible"/>
                                      </p:to>
                                    </p:set>
                                    <p:anim calcmode="lin" valueType="num">
                                      <p:cBhvr>
                                        <p:cTn id="323" dur="500" fill="hold"/>
                                        <p:tgtEl>
                                          <p:spTgt spid="6218"/>
                                        </p:tgtEl>
                                        <p:attrNameLst>
                                          <p:attrName>ppt_w</p:attrName>
                                        </p:attrNameLst>
                                      </p:cBhvr>
                                      <p:tavLst>
                                        <p:tav tm="0">
                                          <p:val>
                                            <p:strVal val="(6*min(max(#ppt_w*#ppt_h,.3),1)-7.4)/-.7*#ppt_w"/>
                                          </p:val>
                                        </p:tav>
                                        <p:tav tm="100000">
                                          <p:val>
                                            <p:strVal val="#ppt_w"/>
                                          </p:val>
                                        </p:tav>
                                      </p:tavLst>
                                    </p:anim>
                                    <p:anim calcmode="lin" valueType="num">
                                      <p:cBhvr>
                                        <p:cTn id="324" dur="500" fill="hold"/>
                                        <p:tgtEl>
                                          <p:spTgt spid="6218"/>
                                        </p:tgtEl>
                                        <p:attrNameLst>
                                          <p:attrName>ppt_h</p:attrName>
                                        </p:attrNameLst>
                                      </p:cBhvr>
                                      <p:tavLst>
                                        <p:tav tm="0">
                                          <p:val>
                                            <p:strVal val="(6*min(max(#ppt_w*#ppt_h,.3),1)-7.4)/-.7*#ppt_h"/>
                                          </p:val>
                                        </p:tav>
                                        <p:tav tm="100000">
                                          <p:val>
                                            <p:strVal val="#ppt_h"/>
                                          </p:val>
                                        </p:tav>
                                      </p:tavLst>
                                    </p:anim>
                                    <p:anim calcmode="lin" valueType="num">
                                      <p:cBhvr>
                                        <p:cTn id="325" dur="500" fill="hold"/>
                                        <p:tgtEl>
                                          <p:spTgt spid="6218"/>
                                        </p:tgtEl>
                                        <p:attrNameLst>
                                          <p:attrName>ppt_x</p:attrName>
                                        </p:attrNameLst>
                                      </p:cBhvr>
                                      <p:tavLst>
                                        <p:tav tm="0">
                                          <p:val>
                                            <p:fltVal val="0.5"/>
                                          </p:val>
                                        </p:tav>
                                        <p:tav tm="100000">
                                          <p:val>
                                            <p:strVal val="#ppt_x"/>
                                          </p:val>
                                        </p:tav>
                                      </p:tavLst>
                                    </p:anim>
                                    <p:anim calcmode="lin" valueType="num">
                                      <p:cBhvr>
                                        <p:cTn id="326" dur="500" fill="hold"/>
                                        <p:tgtEl>
                                          <p:spTgt spid="6218"/>
                                        </p:tgtEl>
                                        <p:attrNameLst>
                                          <p:attrName>ppt_y</p:attrName>
                                        </p:attrNameLst>
                                      </p:cBhvr>
                                      <p:tavLst>
                                        <p:tav tm="0">
                                          <p:val>
                                            <p:strVal val="1+(6*min(max(#ppt_w*#ppt_h,.3),1)-7.4)/-.7*#ppt_h/2"/>
                                          </p:val>
                                        </p:tav>
                                        <p:tav tm="100000">
                                          <p:val>
                                            <p:strVal val="#ppt_y"/>
                                          </p:val>
                                        </p:tav>
                                      </p:tavLst>
                                    </p:anim>
                                  </p:childTnLst>
                                </p:cTn>
                              </p:par>
                            </p:childTnLst>
                          </p:cTn>
                        </p:par>
                        <p:par>
                          <p:cTn id="327" fill="hold" nodeType="afterGroup">
                            <p:stCondLst>
                              <p:cond delay="24500"/>
                            </p:stCondLst>
                            <p:childTnLst>
                              <p:par>
                                <p:cTn id="328" presetID="23" presetClass="entr" presetSubtype="36" fill="hold" nodeType="afterEffect">
                                  <p:stCondLst>
                                    <p:cond delay="0"/>
                                  </p:stCondLst>
                                  <p:childTnLst>
                                    <p:set>
                                      <p:cBhvr>
                                        <p:cTn id="329" dur="1" fill="hold">
                                          <p:stCondLst>
                                            <p:cond delay="0"/>
                                          </p:stCondLst>
                                        </p:cTn>
                                        <p:tgtEl>
                                          <p:spTgt spid="6275"/>
                                        </p:tgtEl>
                                        <p:attrNameLst>
                                          <p:attrName>style.visibility</p:attrName>
                                        </p:attrNameLst>
                                      </p:cBhvr>
                                      <p:to>
                                        <p:strVal val="visible"/>
                                      </p:to>
                                    </p:set>
                                    <p:anim calcmode="lin" valueType="num">
                                      <p:cBhvr>
                                        <p:cTn id="330" dur="500" fill="hold"/>
                                        <p:tgtEl>
                                          <p:spTgt spid="6275"/>
                                        </p:tgtEl>
                                        <p:attrNameLst>
                                          <p:attrName>ppt_w</p:attrName>
                                        </p:attrNameLst>
                                      </p:cBhvr>
                                      <p:tavLst>
                                        <p:tav tm="0">
                                          <p:val>
                                            <p:strVal val="(6*min(max(#ppt_w*#ppt_h,.3),1)-7.4)/-.7*#ppt_w"/>
                                          </p:val>
                                        </p:tav>
                                        <p:tav tm="100000">
                                          <p:val>
                                            <p:strVal val="#ppt_w"/>
                                          </p:val>
                                        </p:tav>
                                      </p:tavLst>
                                    </p:anim>
                                    <p:anim calcmode="lin" valueType="num">
                                      <p:cBhvr>
                                        <p:cTn id="331" dur="500" fill="hold"/>
                                        <p:tgtEl>
                                          <p:spTgt spid="6275"/>
                                        </p:tgtEl>
                                        <p:attrNameLst>
                                          <p:attrName>ppt_h</p:attrName>
                                        </p:attrNameLst>
                                      </p:cBhvr>
                                      <p:tavLst>
                                        <p:tav tm="0">
                                          <p:val>
                                            <p:strVal val="(6*min(max(#ppt_w*#ppt_h,.3),1)-7.4)/-.7*#ppt_h"/>
                                          </p:val>
                                        </p:tav>
                                        <p:tav tm="100000">
                                          <p:val>
                                            <p:strVal val="#ppt_h"/>
                                          </p:val>
                                        </p:tav>
                                      </p:tavLst>
                                    </p:anim>
                                    <p:anim calcmode="lin" valueType="num">
                                      <p:cBhvr>
                                        <p:cTn id="332" dur="500" fill="hold"/>
                                        <p:tgtEl>
                                          <p:spTgt spid="6275"/>
                                        </p:tgtEl>
                                        <p:attrNameLst>
                                          <p:attrName>ppt_x</p:attrName>
                                        </p:attrNameLst>
                                      </p:cBhvr>
                                      <p:tavLst>
                                        <p:tav tm="0">
                                          <p:val>
                                            <p:fltVal val="0.5"/>
                                          </p:val>
                                        </p:tav>
                                        <p:tav tm="100000">
                                          <p:val>
                                            <p:strVal val="#ppt_x"/>
                                          </p:val>
                                        </p:tav>
                                      </p:tavLst>
                                    </p:anim>
                                    <p:anim calcmode="lin" valueType="num">
                                      <p:cBhvr>
                                        <p:cTn id="333" dur="500" fill="hold"/>
                                        <p:tgtEl>
                                          <p:spTgt spid="6275"/>
                                        </p:tgtEl>
                                        <p:attrNameLst>
                                          <p:attrName>ppt_y</p:attrName>
                                        </p:attrNameLst>
                                      </p:cBhvr>
                                      <p:tavLst>
                                        <p:tav tm="0">
                                          <p:val>
                                            <p:strVal val="1+(6*min(max(#ppt_w*#ppt_h,.3),1)-7.4)/-.7*#ppt_h/2"/>
                                          </p:val>
                                        </p:tav>
                                        <p:tav tm="100000">
                                          <p:val>
                                            <p:strVal val="#ppt_y"/>
                                          </p:val>
                                        </p:tav>
                                      </p:tavLst>
                                    </p:anim>
                                  </p:childTnLst>
                                </p:cTn>
                              </p:par>
                            </p:childTnLst>
                          </p:cTn>
                        </p:par>
                        <p:par>
                          <p:cTn id="334" fill="hold" nodeType="afterGroup">
                            <p:stCondLst>
                              <p:cond delay="25000"/>
                            </p:stCondLst>
                            <p:childTnLst>
                              <p:par>
                                <p:cTn id="335" presetID="23" presetClass="entr" presetSubtype="36" fill="hold" nodeType="afterEffect">
                                  <p:stCondLst>
                                    <p:cond delay="0"/>
                                  </p:stCondLst>
                                  <p:childTnLst>
                                    <p:set>
                                      <p:cBhvr>
                                        <p:cTn id="336" dur="1" fill="hold">
                                          <p:stCondLst>
                                            <p:cond delay="0"/>
                                          </p:stCondLst>
                                        </p:cTn>
                                        <p:tgtEl>
                                          <p:spTgt spid="6272"/>
                                        </p:tgtEl>
                                        <p:attrNameLst>
                                          <p:attrName>style.visibility</p:attrName>
                                        </p:attrNameLst>
                                      </p:cBhvr>
                                      <p:to>
                                        <p:strVal val="visible"/>
                                      </p:to>
                                    </p:set>
                                    <p:anim calcmode="lin" valueType="num">
                                      <p:cBhvr>
                                        <p:cTn id="337" dur="500" fill="hold"/>
                                        <p:tgtEl>
                                          <p:spTgt spid="6272"/>
                                        </p:tgtEl>
                                        <p:attrNameLst>
                                          <p:attrName>ppt_w</p:attrName>
                                        </p:attrNameLst>
                                      </p:cBhvr>
                                      <p:tavLst>
                                        <p:tav tm="0">
                                          <p:val>
                                            <p:strVal val="(6*min(max(#ppt_w*#ppt_h,.3),1)-7.4)/-.7*#ppt_w"/>
                                          </p:val>
                                        </p:tav>
                                        <p:tav tm="100000">
                                          <p:val>
                                            <p:strVal val="#ppt_w"/>
                                          </p:val>
                                        </p:tav>
                                      </p:tavLst>
                                    </p:anim>
                                    <p:anim calcmode="lin" valueType="num">
                                      <p:cBhvr>
                                        <p:cTn id="338" dur="500" fill="hold"/>
                                        <p:tgtEl>
                                          <p:spTgt spid="6272"/>
                                        </p:tgtEl>
                                        <p:attrNameLst>
                                          <p:attrName>ppt_h</p:attrName>
                                        </p:attrNameLst>
                                      </p:cBhvr>
                                      <p:tavLst>
                                        <p:tav tm="0">
                                          <p:val>
                                            <p:strVal val="(6*min(max(#ppt_w*#ppt_h,.3),1)-7.4)/-.7*#ppt_h"/>
                                          </p:val>
                                        </p:tav>
                                        <p:tav tm="100000">
                                          <p:val>
                                            <p:strVal val="#ppt_h"/>
                                          </p:val>
                                        </p:tav>
                                      </p:tavLst>
                                    </p:anim>
                                    <p:anim calcmode="lin" valueType="num">
                                      <p:cBhvr>
                                        <p:cTn id="339" dur="500" fill="hold"/>
                                        <p:tgtEl>
                                          <p:spTgt spid="6272"/>
                                        </p:tgtEl>
                                        <p:attrNameLst>
                                          <p:attrName>ppt_x</p:attrName>
                                        </p:attrNameLst>
                                      </p:cBhvr>
                                      <p:tavLst>
                                        <p:tav tm="0">
                                          <p:val>
                                            <p:fltVal val="0.5"/>
                                          </p:val>
                                        </p:tav>
                                        <p:tav tm="100000">
                                          <p:val>
                                            <p:strVal val="#ppt_x"/>
                                          </p:val>
                                        </p:tav>
                                      </p:tavLst>
                                    </p:anim>
                                    <p:anim calcmode="lin" valueType="num">
                                      <p:cBhvr>
                                        <p:cTn id="340" dur="500" fill="hold"/>
                                        <p:tgtEl>
                                          <p:spTgt spid="6272"/>
                                        </p:tgtEl>
                                        <p:attrNameLst>
                                          <p:attrName>ppt_y</p:attrName>
                                        </p:attrNameLst>
                                      </p:cBhvr>
                                      <p:tavLst>
                                        <p:tav tm="0">
                                          <p:val>
                                            <p:strVal val="1+(6*min(max(#ppt_w*#ppt_h,.3),1)-7.4)/-.7*#ppt_h/2"/>
                                          </p:val>
                                        </p:tav>
                                        <p:tav tm="100000">
                                          <p:val>
                                            <p:strVal val="#ppt_y"/>
                                          </p:val>
                                        </p:tav>
                                      </p:tavLst>
                                    </p:anim>
                                  </p:childTnLst>
                                </p:cTn>
                              </p:par>
                            </p:childTnLst>
                          </p:cTn>
                        </p:par>
                        <p:par>
                          <p:cTn id="341" fill="hold" nodeType="afterGroup">
                            <p:stCondLst>
                              <p:cond delay="25500"/>
                            </p:stCondLst>
                            <p:childTnLst>
                              <p:par>
                                <p:cTn id="342" presetID="23" presetClass="entr" presetSubtype="36" fill="hold" nodeType="afterEffect">
                                  <p:stCondLst>
                                    <p:cond delay="0"/>
                                  </p:stCondLst>
                                  <p:childTnLst>
                                    <p:set>
                                      <p:cBhvr>
                                        <p:cTn id="343" dur="1" fill="hold">
                                          <p:stCondLst>
                                            <p:cond delay="0"/>
                                          </p:stCondLst>
                                        </p:cTn>
                                        <p:tgtEl>
                                          <p:spTgt spid="6269"/>
                                        </p:tgtEl>
                                        <p:attrNameLst>
                                          <p:attrName>style.visibility</p:attrName>
                                        </p:attrNameLst>
                                      </p:cBhvr>
                                      <p:to>
                                        <p:strVal val="visible"/>
                                      </p:to>
                                    </p:set>
                                    <p:anim calcmode="lin" valueType="num">
                                      <p:cBhvr>
                                        <p:cTn id="344" dur="500" fill="hold"/>
                                        <p:tgtEl>
                                          <p:spTgt spid="6269"/>
                                        </p:tgtEl>
                                        <p:attrNameLst>
                                          <p:attrName>ppt_w</p:attrName>
                                        </p:attrNameLst>
                                      </p:cBhvr>
                                      <p:tavLst>
                                        <p:tav tm="0">
                                          <p:val>
                                            <p:strVal val="(6*min(max(#ppt_w*#ppt_h,.3),1)-7.4)/-.7*#ppt_w"/>
                                          </p:val>
                                        </p:tav>
                                        <p:tav tm="100000">
                                          <p:val>
                                            <p:strVal val="#ppt_w"/>
                                          </p:val>
                                        </p:tav>
                                      </p:tavLst>
                                    </p:anim>
                                    <p:anim calcmode="lin" valueType="num">
                                      <p:cBhvr>
                                        <p:cTn id="345" dur="500" fill="hold"/>
                                        <p:tgtEl>
                                          <p:spTgt spid="6269"/>
                                        </p:tgtEl>
                                        <p:attrNameLst>
                                          <p:attrName>ppt_h</p:attrName>
                                        </p:attrNameLst>
                                      </p:cBhvr>
                                      <p:tavLst>
                                        <p:tav tm="0">
                                          <p:val>
                                            <p:strVal val="(6*min(max(#ppt_w*#ppt_h,.3),1)-7.4)/-.7*#ppt_h"/>
                                          </p:val>
                                        </p:tav>
                                        <p:tav tm="100000">
                                          <p:val>
                                            <p:strVal val="#ppt_h"/>
                                          </p:val>
                                        </p:tav>
                                      </p:tavLst>
                                    </p:anim>
                                    <p:anim calcmode="lin" valueType="num">
                                      <p:cBhvr>
                                        <p:cTn id="346" dur="500" fill="hold"/>
                                        <p:tgtEl>
                                          <p:spTgt spid="6269"/>
                                        </p:tgtEl>
                                        <p:attrNameLst>
                                          <p:attrName>ppt_x</p:attrName>
                                        </p:attrNameLst>
                                      </p:cBhvr>
                                      <p:tavLst>
                                        <p:tav tm="0">
                                          <p:val>
                                            <p:fltVal val="0.5"/>
                                          </p:val>
                                        </p:tav>
                                        <p:tav tm="100000">
                                          <p:val>
                                            <p:strVal val="#ppt_x"/>
                                          </p:val>
                                        </p:tav>
                                      </p:tavLst>
                                    </p:anim>
                                    <p:anim calcmode="lin" valueType="num">
                                      <p:cBhvr>
                                        <p:cTn id="347" dur="500" fill="hold"/>
                                        <p:tgtEl>
                                          <p:spTgt spid="6269"/>
                                        </p:tgtEl>
                                        <p:attrNameLst>
                                          <p:attrName>ppt_y</p:attrName>
                                        </p:attrNameLst>
                                      </p:cBhvr>
                                      <p:tavLst>
                                        <p:tav tm="0">
                                          <p:val>
                                            <p:strVal val="1+(6*min(max(#ppt_w*#ppt_h,.3),1)-7.4)/-.7*#ppt_h/2"/>
                                          </p:val>
                                        </p:tav>
                                        <p:tav tm="100000">
                                          <p:val>
                                            <p:strVal val="#ppt_y"/>
                                          </p:val>
                                        </p:tav>
                                      </p:tavLst>
                                    </p:anim>
                                  </p:childTnLst>
                                </p:cTn>
                              </p:par>
                            </p:childTnLst>
                          </p:cTn>
                        </p:par>
                        <p:par>
                          <p:cTn id="348" fill="hold" nodeType="afterGroup">
                            <p:stCondLst>
                              <p:cond delay="26000"/>
                            </p:stCondLst>
                            <p:childTnLst>
                              <p:par>
                                <p:cTn id="349" presetID="23" presetClass="entr" presetSubtype="36" fill="hold" nodeType="afterEffect">
                                  <p:stCondLst>
                                    <p:cond delay="0"/>
                                  </p:stCondLst>
                                  <p:childTnLst>
                                    <p:set>
                                      <p:cBhvr>
                                        <p:cTn id="350" dur="1" fill="hold">
                                          <p:stCondLst>
                                            <p:cond delay="0"/>
                                          </p:stCondLst>
                                        </p:cTn>
                                        <p:tgtEl>
                                          <p:spTgt spid="6266"/>
                                        </p:tgtEl>
                                        <p:attrNameLst>
                                          <p:attrName>style.visibility</p:attrName>
                                        </p:attrNameLst>
                                      </p:cBhvr>
                                      <p:to>
                                        <p:strVal val="visible"/>
                                      </p:to>
                                    </p:set>
                                    <p:anim calcmode="lin" valueType="num">
                                      <p:cBhvr>
                                        <p:cTn id="351" dur="500" fill="hold"/>
                                        <p:tgtEl>
                                          <p:spTgt spid="6266"/>
                                        </p:tgtEl>
                                        <p:attrNameLst>
                                          <p:attrName>ppt_w</p:attrName>
                                        </p:attrNameLst>
                                      </p:cBhvr>
                                      <p:tavLst>
                                        <p:tav tm="0">
                                          <p:val>
                                            <p:strVal val="(6*min(max(#ppt_w*#ppt_h,.3),1)-7.4)/-.7*#ppt_w"/>
                                          </p:val>
                                        </p:tav>
                                        <p:tav tm="100000">
                                          <p:val>
                                            <p:strVal val="#ppt_w"/>
                                          </p:val>
                                        </p:tav>
                                      </p:tavLst>
                                    </p:anim>
                                    <p:anim calcmode="lin" valueType="num">
                                      <p:cBhvr>
                                        <p:cTn id="352" dur="500" fill="hold"/>
                                        <p:tgtEl>
                                          <p:spTgt spid="6266"/>
                                        </p:tgtEl>
                                        <p:attrNameLst>
                                          <p:attrName>ppt_h</p:attrName>
                                        </p:attrNameLst>
                                      </p:cBhvr>
                                      <p:tavLst>
                                        <p:tav tm="0">
                                          <p:val>
                                            <p:strVal val="(6*min(max(#ppt_w*#ppt_h,.3),1)-7.4)/-.7*#ppt_h"/>
                                          </p:val>
                                        </p:tav>
                                        <p:tav tm="100000">
                                          <p:val>
                                            <p:strVal val="#ppt_h"/>
                                          </p:val>
                                        </p:tav>
                                      </p:tavLst>
                                    </p:anim>
                                    <p:anim calcmode="lin" valueType="num">
                                      <p:cBhvr>
                                        <p:cTn id="353" dur="500" fill="hold"/>
                                        <p:tgtEl>
                                          <p:spTgt spid="6266"/>
                                        </p:tgtEl>
                                        <p:attrNameLst>
                                          <p:attrName>ppt_x</p:attrName>
                                        </p:attrNameLst>
                                      </p:cBhvr>
                                      <p:tavLst>
                                        <p:tav tm="0">
                                          <p:val>
                                            <p:fltVal val="0.5"/>
                                          </p:val>
                                        </p:tav>
                                        <p:tav tm="100000">
                                          <p:val>
                                            <p:strVal val="#ppt_x"/>
                                          </p:val>
                                        </p:tav>
                                      </p:tavLst>
                                    </p:anim>
                                    <p:anim calcmode="lin" valueType="num">
                                      <p:cBhvr>
                                        <p:cTn id="354" dur="500" fill="hold"/>
                                        <p:tgtEl>
                                          <p:spTgt spid="6266"/>
                                        </p:tgtEl>
                                        <p:attrNameLst>
                                          <p:attrName>ppt_y</p:attrName>
                                        </p:attrNameLst>
                                      </p:cBhvr>
                                      <p:tavLst>
                                        <p:tav tm="0">
                                          <p:val>
                                            <p:strVal val="1+(6*min(max(#ppt_w*#ppt_h,.3),1)-7.4)/-.7*#ppt_h/2"/>
                                          </p:val>
                                        </p:tav>
                                        <p:tav tm="100000">
                                          <p:val>
                                            <p:strVal val="#ppt_y"/>
                                          </p:val>
                                        </p:tav>
                                      </p:tavLst>
                                    </p:anim>
                                  </p:childTnLst>
                                </p:cTn>
                              </p:par>
                            </p:childTnLst>
                          </p:cTn>
                        </p:par>
                        <p:par>
                          <p:cTn id="355" fill="hold" nodeType="afterGroup">
                            <p:stCondLst>
                              <p:cond delay="26500"/>
                            </p:stCondLst>
                            <p:childTnLst>
                              <p:par>
                                <p:cTn id="356" presetID="23" presetClass="entr" presetSubtype="36" fill="hold" nodeType="afterEffect">
                                  <p:stCondLst>
                                    <p:cond delay="0"/>
                                  </p:stCondLst>
                                  <p:childTnLst>
                                    <p:set>
                                      <p:cBhvr>
                                        <p:cTn id="357" dur="1" fill="hold">
                                          <p:stCondLst>
                                            <p:cond delay="0"/>
                                          </p:stCondLst>
                                        </p:cTn>
                                        <p:tgtEl>
                                          <p:spTgt spid="6263"/>
                                        </p:tgtEl>
                                        <p:attrNameLst>
                                          <p:attrName>style.visibility</p:attrName>
                                        </p:attrNameLst>
                                      </p:cBhvr>
                                      <p:to>
                                        <p:strVal val="visible"/>
                                      </p:to>
                                    </p:set>
                                    <p:anim calcmode="lin" valueType="num">
                                      <p:cBhvr>
                                        <p:cTn id="358" dur="500" fill="hold"/>
                                        <p:tgtEl>
                                          <p:spTgt spid="6263"/>
                                        </p:tgtEl>
                                        <p:attrNameLst>
                                          <p:attrName>ppt_w</p:attrName>
                                        </p:attrNameLst>
                                      </p:cBhvr>
                                      <p:tavLst>
                                        <p:tav tm="0">
                                          <p:val>
                                            <p:strVal val="(6*min(max(#ppt_w*#ppt_h,.3),1)-7.4)/-.7*#ppt_w"/>
                                          </p:val>
                                        </p:tav>
                                        <p:tav tm="100000">
                                          <p:val>
                                            <p:strVal val="#ppt_w"/>
                                          </p:val>
                                        </p:tav>
                                      </p:tavLst>
                                    </p:anim>
                                    <p:anim calcmode="lin" valueType="num">
                                      <p:cBhvr>
                                        <p:cTn id="359" dur="500" fill="hold"/>
                                        <p:tgtEl>
                                          <p:spTgt spid="6263"/>
                                        </p:tgtEl>
                                        <p:attrNameLst>
                                          <p:attrName>ppt_h</p:attrName>
                                        </p:attrNameLst>
                                      </p:cBhvr>
                                      <p:tavLst>
                                        <p:tav tm="0">
                                          <p:val>
                                            <p:strVal val="(6*min(max(#ppt_w*#ppt_h,.3),1)-7.4)/-.7*#ppt_h"/>
                                          </p:val>
                                        </p:tav>
                                        <p:tav tm="100000">
                                          <p:val>
                                            <p:strVal val="#ppt_h"/>
                                          </p:val>
                                        </p:tav>
                                      </p:tavLst>
                                    </p:anim>
                                    <p:anim calcmode="lin" valueType="num">
                                      <p:cBhvr>
                                        <p:cTn id="360" dur="500" fill="hold"/>
                                        <p:tgtEl>
                                          <p:spTgt spid="6263"/>
                                        </p:tgtEl>
                                        <p:attrNameLst>
                                          <p:attrName>ppt_x</p:attrName>
                                        </p:attrNameLst>
                                      </p:cBhvr>
                                      <p:tavLst>
                                        <p:tav tm="0">
                                          <p:val>
                                            <p:fltVal val="0.5"/>
                                          </p:val>
                                        </p:tav>
                                        <p:tav tm="100000">
                                          <p:val>
                                            <p:strVal val="#ppt_x"/>
                                          </p:val>
                                        </p:tav>
                                      </p:tavLst>
                                    </p:anim>
                                    <p:anim calcmode="lin" valueType="num">
                                      <p:cBhvr>
                                        <p:cTn id="361" dur="500" fill="hold"/>
                                        <p:tgtEl>
                                          <p:spTgt spid="6263"/>
                                        </p:tgtEl>
                                        <p:attrNameLst>
                                          <p:attrName>ppt_y</p:attrName>
                                        </p:attrNameLst>
                                      </p:cBhvr>
                                      <p:tavLst>
                                        <p:tav tm="0">
                                          <p:val>
                                            <p:strVal val="1+(6*min(max(#ppt_w*#ppt_h,.3),1)-7.4)/-.7*#ppt_h/2"/>
                                          </p:val>
                                        </p:tav>
                                        <p:tav tm="100000">
                                          <p:val>
                                            <p:strVal val="#ppt_y"/>
                                          </p:val>
                                        </p:tav>
                                      </p:tavLst>
                                    </p:anim>
                                  </p:childTnLst>
                                </p:cTn>
                              </p:par>
                            </p:childTnLst>
                          </p:cTn>
                        </p:par>
                        <p:par>
                          <p:cTn id="362" fill="hold" nodeType="afterGroup">
                            <p:stCondLst>
                              <p:cond delay="27000"/>
                            </p:stCondLst>
                            <p:childTnLst>
                              <p:par>
                                <p:cTn id="363" presetID="23" presetClass="entr" presetSubtype="36" fill="hold" nodeType="afterEffect">
                                  <p:stCondLst>
                                    <p:cond delay="0"/>
                                  </p:stCondLst>
                                  <p:childTnLst>
                                    <p:set>
                                      <p:cBhvr>
                                        <p:cTn id="364" dur="1" fill="hold">
                                          <p:stCondLst>
                                            <p:cond delay="0"/>
                                          </p:stCondLst>
                                        </p:cTn>
                                        <p:tgtEl>
                                          <p:spTgt spid="6224"/>
                                        </p:tgtEl>
                                        <p:attrNameLst>
                                          <p:attrName>style.visibility</p:attrName>
                                        </p:attrNameLst>
                                      </p:cBhvr>
                                      <p:to>
                                        <p:strVal val="visible"/>
                                      </p:to>
                                    </p:set>
                                    <p:anim calcmode="lin" valueType="num">
                                      <p:cBhvr>
                                        <p:cTn id="365" dur="500" fill="hold"/>
                                        <p:tgtEl>
                                          <p:spTgt spid="6224"/>
                                        </p:tgtEl>
                                        <p:attrNameLst>
                                          <p:attrName>ppt_w</p:attrName>
                                        </p:attrNameLst>
                                      </p:cBhvr>
                                      <p:tavLst>
                                        <p:tav tm="0">
                                          <p:val>
                                            <p:strVal val="(6*min(max(#ppt_w*#ppt_h,.3),1)-7.4)/-.7*#ppt_w"/>
                                          </p:val>
                                        </p:tav>
                                        <p:tav tm="100000">
                                          <p:val>
                                            <p:strVal val="#ppt_w"/>
                                          </p:val>
                                        </p:tav>
                                      </p:tavLst>
                                    </p:anim>
                                    <p:anim calcmode="lin" valueType="num">
                                      <p:cBhvr>
                                        <p:cTn id="366" dur="500" fill="hold"/>
                                        <p:tgtEl>
                                          <p:spTgt spid="6224"/>
                                        </p:tgtEl>
                                        <p:attrNameLst>
                                          <p:attrName>ppt_h</p:attrName>
                                        </p:attrNameLst>
                                      </p:cBhvr>
                                      <p:tavLst>
                                        <p:tav tm="0">
                                          <p:val>
                                            <p:strVal val="(6*min(max(#ppt_w*#ppt_h,.3),1)-7.4)/-.7*#ppt_h"/>
                                          </p:val>
                                        </p:tav>
                                        <p:tav tm="100000">
                                          <p:val>
                                            <p:strVal val="#ppt_h"/>
                                          </p:val>
                                        </p:tav>
                                      </p:tavLst>
                                    </p:anim>
                                    <p:anim calcmode="lin" valueType="num">
                                      <p:cBhvr>
                                        <p:cTn id="367" dur="500" fill="hold"/>
                                        <p:tgtEl>
                                          <p:spTgt spid="6224"/>
                                        </p:tgtEl>
                                        <p:attrNameLst>
                                          <p:attrName>ppt_x</p:attrName>
                                        </p:attrNameLst>
                                      </p:cBhvr>
                                      <p:tavLst>
                                        <p:tav tm="0">
                                          <p:val>
                                            <p:fltVal val="0.5"/>
                                          </p:val>
                                        </p:tav>
                                        <p:tav tm="100000">
                                          <p:val>
                                            <p:strVal val="#ppt_x"/>
                                          </p:val>
                                        </p:tav>
                                      </p:tavLst>
                                    </p:anim>
                                    <p:anim calcmode="lin" valueType="num">
                                      <p:cBhvr>
                                        <p:cTn id="368" dur="500" fill="hold"/>
                                        <p:tgtEl>
                                          <p:spTgt spid="6224"/>
                                        </p:tgtEl>
                                        <p:attrNameLst>
                                          <p:attrName>ppt_y</p:attrName>
                                        </p:attrNameLst>
                                      </p:cBhvr>
                                      <p:tavLst>
                                        <p:tav tm="0">
                                          <p:val>
                                            <p:strVal val="1+(6*min(max(#ppt_w*#ppt_h,.3),1)-7.4)/-.7*#ppt_h/2"/>
                                          </p:val>
                                        </p:tav>
                                        <p:tav tm="100000">
                                          <p:val>
                                            <p:strVal val="#ppt_y"/>
                                          </p:val>
                                        </p:tav>
                                      </p:tavLst>
                                    </p:anim>
                                  </p:childTnLst>
                                </p:cTn>
                              </p:par>
                            </p:childTnLst>
                          </p:cTn>
                        </p:par>
                        <p:par>
                          <p:cTn id="369" fill="hold" nodeType="afterGroup">
                            <p:stCondLst>
                              <p:cond delay="27500"/>
                            </p:stCondLst>
                            <p:childTnLst>
                              <p:par>
                                <p:cTn id="370" presetID="23" presetClass="entr" presetSubtype="36" fill="hold" nodeType="afterEffect">
                                  <p:stCondLst>
                                    <p:cond delay="0"/>
                                  </p:stCondLst>
                                  <p:childTnLst>
                                    <p:set>
                                      <p:cBhvr>
                                        <p:cTn id="371" dur="1" fill="hold">
                                          <p:stCondLst>
                                            <p:cond delay="0"/>
                                          </p:stCondLst>
                                        </p:cTn>
                                        <p:tgtEl>
                                          <p:spTgt spid="6308"/>
                                        </p:tgtEl>
                                        <p:attrNameLst>
                                          <p:attrName>style.visibility</p:attrName>
                                        </p:attrNameLst>
                                      </p:cBhvr>
                                      <p:to>
                                        <p:strVal val="visible"/>
                                      </p:to>
                                    </p:set>
                                    <p:anim calcmode="lin" valueType="num">
                                      <p:cBhvr>
                                        <p:cTn id="372" dur="500" fill="hold"/>
                                        <p:tgtEl>
                                          <p:spTgt spid="6308"/>
                                        </p:tgtEl>
                                        <p:attrNameLst>
                                          <p:attrName>ppt_w</p:attrName>
                                        </p:attrNameLst>
                                      </p:cBhvr>
                                      <p:tavLst>
                                        <p:tav tm="0">
                                          <p:val>
                                            <p:strVal val="(6*min(max(#ppt_w*#ppt_h,.3),1)-7.4)/-.7*#ppt_w"/>
                                          </p:val>
                                        </p:tav>
                                        <p:tav tm="100000">
                                          <p:val>
                                            <p:strVal val="#ppt_w"/>
                                          </p:val>
                                        </p:tav>
                                      </p:tavLst>
                                    </p:anim>
                                    <p:anim calcmode="lin" valueType="num">
                                      <p:cBhvr>
                                        <p:cTn id="373" dur="500" fill="hold"/>
                                        <p:tgtEl>
                                          <p:spTgt spid="6308"/>
                                        </p:tgtEl>
                                        <p:attrNameLst>
                                          <p:attrName>ppt_h</p:attrName>
                                        </p:attrNameLst>
                                      </p:cBhvr>
                                      <p:tavLst>
                                        <p:tav tm="0">
                                          <p:val>
                                            <p:strVal val="(6*min(max(#ppt_w*#ppt_h,.3),1)-7.4)/-.7*#ppt_h"/>
                                          </p:val>
                                        </p:tav>
                                        <p:tav tm="100000">
                                          <p:val>
                                            <p:strVal val="#ppt_h"/>
                                          </p:val>
                                        </p:tav>
                                      </p:tavLst>
                                    </p:anim>
                                    <p:anim calcmode="lin" valueType="num">
                                      <p:cBhvr>
                                        <p:cTn id="374" dur="500" fill="hold"/>
                                        <p:tgtEl>
                                          <p:spTgt spid="6308"/>
                                        </p:tgtEl>
                                        <p:attrNameLst>
                                          <p:attrName>ppt_x</p:attrName>
                                        </p:attrNameLst>
                                      </p:cBhvr>
                                      <p:tavLst>
                                        <p:tav tm="0">
                                          <p:val>
                                            <p:fltVal val="0.5"/>
                                          </p:val>
                                        </p:tav>
                                        <p:tav tm="100000">
                                          <p:val>
                                            <p:strVal val="#ppt_x"/>
                                          </p:val>
                                        </p:tav>
                                      </p:tavLst>
                                    </p:anim>
                                    <p:anim calcmode="lin" valueType="num">
                                      <p:cBhvr>
                                        <p:cTn id="375" dur="500" fill="hold"/>
                                        <p:tgtEl>
                                          <p:spTgt spid="6308"/>
                                        </p:tgtEl>
                                        <p:attrNameLst>
                                          <p:attrName>ppt_y</p:attrName>
                                        </p:attrNameLst>
                                      </p:cBhvr>
                                      <p:tavLst>
                                        <p:tav tm="0">
                                          <p:val>
                                            <p:strVal val="1+(6*min(max(#ppt_w*#ppt_h,.3),1)-7.4)/-.7*#ppt_h/2"/>
                                          </p:val>
                                        </p:tav>
                                        <p:tav tm="100000">
                                          <p:val>
                                            <p:strVal val="#ppt_y"/>
                                          </p:val>
                                        </p:tav>
                                      </p:tavLst>
                                    </p:anim>
                                  </p:childTnLst>
                                </p:cTn>
                              </p:par>
                            </p:childTnLst>
                          </p:cTn>
                        </p:par>
                        <p:par>
                          <p:cTn id="376" fill="hold" nodeType="afterGroup">
                            <p:stCondLst>
                              <p:cond delay="28000"/>
                            </p:stCondLst>
                            <p:childTnLst>
                              <p:par>
                                <p:cTn id="377" presetID="23" presetClass="entr" presetSubtype="36" fill="hold" nodeType="afterEffect">
                                  <p:stCondLst>
                                    <p:cond delay="0"/>
                                  </p:stCondLst>
                                  <p:childTnLst>
                                    <p:set>
                                      <p:cBhvr>
                                        <p:cTn id="378" dur="1" fill="hold">
                                          <p:stCondLst>
                                            <p:cond delay="0"/>
                                          </p:stCondLst>
                                        </p:cTn>
                                        <p:tgtEl>
                                          <p:spTgt spid="6221"/>
                                        </p:tgtEl>
                                        <p:attrNameLst>
                                          <p:attrName>style.visibility</p:attrName>
                                        </p:attrNameLst>
                                      </p:cBhvr>
                                      <p:to>
                                        <p:strVal val="visible"/>
                                      </p:to>
                                    </p:set>
                                    <p:anim calcmode="lin" valueType="num">
                                      <p:cBhvr>
                                        <p:cTn id="379" dur="500" fill="hold"/>
                                        <p:tgtEl>
                                          <p:spTgt spid="6221"/>
                                        </p:tgtEl>
                                        <p:attrNameLst>
                                          <p:attrName>ppt_w</p:attrName>
                                        </p:attrNameLst>
                                      </p:cBhvr>
                                      <p:tavLst>
                                        <p:tav tm="0">
                                          <p:val>
                                            <p:strVal val="(6*min(max(#ppt_w*#ppt_h,.3),1)-7.4)/-.7*#ppt_w"/>
                                          </p:val>
                                        </p:tav>
                                        <p:tav tm="100000">
                                          <p:val>
                                            <p:strVal val="#ppt_w"/>
                                          </p:val>
                                        </p:tav>
                                      </p:tavLst>
                                    </p:anim>
                                    <p:anim calcmode="lin" valueType="num">
                                      <p:cBhvr>
                                        <p:cTn id="380" dur="500" fill="hold"/>
                                        <p:tgtEl>
                                          <p:spTgt spid="6221"/>
                                        </p:tgtEl>
                                        <p:attrNameLst>
                                          <p:attrName>ppt_h</p:attrName>
                                        </p:attrNameLst>
                                      </p:cBhvr>
                                      <p:tavLst>
                                        <p:tav tm="0">
                                          <p:val>
                                            <p:strVal val="(6*min(max(#ppt_w*#ppt_h,.3),1)-7.4)/-.7*#ppt_h"/>
                                          </p:val>
                                        </p:tav>
                                        <p:tav tm="100000">
                                          <p:val>
                                            <p:strVal val="#ppt_h"/>
                                          </p:val>
                                        </p:tav>
                                      </p:tavLst>
                                    </p:anim>
                                    <p:anim calcmode="lin" valueType="num">
                                      <p:cBhvr>
                                        <p:cTn id="381" dur="500" fill="hold"/>
                                        <p:tgtEl>
                                          <p:spTgt spid="6221"/>
                                        </p:tgtEl>
                                        <p:attrNameLst>
                                          <p:attrName>ppt_x</p:attrName>
                                        </p:attrNameLst>
                                      </p:cBhvr>
                                      <p:tavLst>
                                        <p:tav tm="0">
                                          <p:val>
                                            <p:fltVal val="0.5"/>
                                          </p:val>
                                        </p:tav>
                                        <p:tav tm="100000">
                                          <p:val>
                                            <p:strVal val="#ppt_x"/>
                                          </p:val>
                                        </p:tav>
                                      </p:tavLst>
                                    </p:anim>
                                    <p:anim calcmode="lin" valueType="num">
                                      <p:cBhvr>
                                        <p:cTn id="382" dur="500" fill="hold"/>
                                        <p:tgtEl>
                                          <p:spTgt spid="6221"/>
                                        </p:tgtEl>
                                        <p:attrNameLst>
                                          <p:attrName>ppt_y</p:attrName>
                                        </p:attrNameLst>
                                      </p:cBhvr>
                                      <p:tavLst>
                                        <p:tav tm="0">
                                          <p:val>
                                            <p:strVal val="1+(6*min(max(#ppt_w*#ppt_h,.3),1)-7.4)/-.7*#ppt_h/2"/>
                                          </p:val>
                                        </p:tav>
                                        <p:tav tm="100000">
                                          <p:val>
                                            <p:strVal val="#ppt_y"/>
                                          </p:val>
                                        </p:tav>
                                      </p:tavLst>
                                    </p:anim>
                                  </p:childTnLst>
                                </p:cTn>
                              </p:par>
                            </p:childTnLst>
                          </p:cTn>
                        </p:par>
                        <p:par>
                          <p:cTn id="383" fill="hold" nodeType="afterGroup">
                            <p:stCondLst>
                              <p:cond delay="28500"/>
                            </p:stCondLst>
                            <p:childTnLst>
                              <p:par>
                                <p:cTn id="384" presetID="23" presetClass="entr" presetSubtype="36" fill="hold" nodeType="afterEffect">
                                  <p:stCondLst>
                                    <p:cond delay="0"/>
                                  </p:stCondLst>
                                  <p:childTnLst>
                                    <p:set>
                                      <p:cBhvr>
                                        <p:cTn id="385" dur="1" fill="hold">
                                          <p:stCondLst>
                                            <p:cond delay="0"/>
                                          </p:stCondLst>
                                        </p:cTn>
                                        <p:tgtEl>
                                          <p:spTgt spid="6305"/>
                                        </p:tgtEl>
                                        <p:attrNameLst>
                                          <p:attrName>style.visibility</p:attrName>
                                        </p:attrNameLst>
                                      </p:cBhvr>
                                      <p:to>
                                        <p:strVal val="visible"/>
                                      </p:to>
                                    </p:set>
                                    <p:anim calcmode="lin" valueType="num">
                                      <p:cBhvr>
                                        <p:cTn id="386" dur="500" fill="hold"/>
                                        <p:tgtEl>
                                          <p:spTgt spid="6305"/>
                                        </p:tgtEl>
                                        <p:attrNameLst>
                                          <p:attrName>ppt_w</p:attrName>
                                        </p:attrNameLst>
                                      </p:cBhvr>
                                      <p:tavLst>
                                        <p:tav tm="0">
                                          <p:val>
                                            <p:strVal val="(6*min(max(#ppt_w*#ppt_h,.3),1)-7.4)/-.7*#ppt_w"/>
                                          </p:val>
                                        </p:tav>
                                        <p:tav tm="100000">
                                          <p:val>
                                            <p:strVal val="#ppt_w"/>
                                          </p:val>
                                        </p:tav>
                                      </p:tavLst>
                                    </p:anim>
                                    <p:anim calcmode="lin" valueType="num">
                                      <p:cBhvr>
                                        <p:cTn id="387" dur="500" fill="hold"/>
                                        <p:tgtEl>
                                          <p:spTgt spid="6305"/>
                                        </p:tgtEl>
                                        <p:attrNameLst>
                                          <p:attrName>ppt_h</p:attrName>
                                        </p:attrNameLst>
                                      </p:cBhvr>
                                      <p:tavLst>
                                        <p:tav tm="0">
                                          <p:val>
                                            <p:strVal val="(6*min(max(#ppt_w*#ppt_h,.3),1)-7.4)/-.7*#ppt_h"/>
                                          </p:val>
                                        </p:tav>
                                        <p:tav tm="100000">
                                          <p:val>
                                            <p:strVal val="#ppt_h"/>
                                          </p:val>
                                        </p:tav>
                                      </p:tavLst>
                                    </p:anim>
                                    <p:anim calcmode="lin" valueType="num">
                                      <p:cBhvr>
                                        <p:cTn id="388" dur="500" fill="hold"/>
                                        <p:tgtEl>
                                          <p:spTgt spid="6305"/>
                                        </p:tgtEl>
                                        <p:attrNameLst>
                                          <p:attrName>ppt_x</p:attrName>
                                        </p:attrNameLst>
                                      </p:cBhvr>
                                      <p:tavLst>
                                        <p:tav tm="0">
                                          <p:val>
                                            <p:fltVal val="0.5"/>
                                          </p:val>
                                        </p:tav>
                                        <p:tav tm="100000">
                                          <p:val>
                                            <p:strVal val="#ppt_x"/>
                                          </p:val>
                                        </p:tav>
                                      </p:tavLst>
                                    </p:anim>
                                    <p:anim calcmode="lin" valueType="num">
                                      <p:cBhvr>
                                        <p:cTn id="389" dur="500" fill="hold"/>
                                        <p:tgtEl>
                                          <p:spTgt spid="630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1" grpId="0" autoUpdateAnimBg="0"/>
      <p:bldP spid="631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96B3E15-E691-63BD-4DD9-6FB9FBB8C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Lst>
        </p:spPr>
      </p:pic>
      <p:pic>
        <p:nvPicPr>
          <p:cNvPr id="7171" name="Picture 3">
            <a:extLst>
              <a:ext uri="{FF2B5EF4-FFF2-40B4-BE49-F238E27FC236}">
                <a16:creationId xmlns:a16="http://schemas.microsoft.com/office/drawing/2014/main" id="{3D9483AE-70C0-60EE-1279-7E50A160DB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a:extLst>
            <a:ext uri="{909E8E84-426E-40dd-AFC4-6F175D3DCCD1}">
              <a14:hiddenFill xmlns:a14="http://schemas.microsoft.com/office/drawing/2010/main" xmlns="">
                <a:solidFill>
                  <a:srgbClr val="FFFFFF"/>
                </a:solidFill>
              </a14:hiddenFill>
            </a:ext>
          </a:extLst>
        </p:spPr>
      </p:pic>
      <p:grpSp>
        <p:nvGrpSpPr>
          <p:cNvPr id="27652" name="Group 4">
            <a:extLst>
              <a:ext uri="{FF2B5EF4-FFF2-40B4-BE49-F238E27FC236}">
                <a16:creationId xmlns:a16="http://schemas.microsoft.com/office/drawing/2014/main" id="{E80B8446-4805-2B2B-F194-A8F4F1098418}"/>
              </a:ext>
            </a:extLst>
          </p:cNvPr>
          <p:cNvGrpSpPr>
            <a:grpSpLocks/>
          </p:cNvGrpSpPr>
          <p:nvPr/>
        </p:nvGrpSpPr>
        <p:grpSpPr bwMode="auto">
          <a:xfrm>
            <a:off x="1809750" y="1617663"/>
            <a:ext cx="6010275" cy="3440112"/>
            <a:chOff x="1140" y="1019"/>
            <a:chExt cx="3786" cy="2167"/>
          </a:xfrm>
        </p:grpSpPr>
        <p:grpSp>
          <p:nvGrpSpPr>
            <p:cNvPr id="27658" name="Group 5">
              <a:extLst>
                <a:ext uri="{FF2B5EF4-FFF2-40B4-BE49-F238E27FC236}">
                  <a16:creationId xmlns:a16="http://schemas.microsoft.com/office/drawing/2014/main" id="{23E53C9C-DCF1-8B51-0E3D-0EF06E9AB983}"/>
                </a:ext>
              </a:extLst>
            </p:cNvPr>
            <p:cNvGrpSpPr>
              <a:grpSpLocks/>
            </p:cNvGrpSpPr>
            <p:nvPr/>
          </p:nvGrpSpPr>
          <p:grpSpPr bwMode="auto">
            <a:xfrm>
              <a:off x="1140" y="1991"/>
              <a:ext cx="239" cy="239"/>
              <a:chOff x="3461" y="3471"/>
              <a:chExt cx="239" cy="239"/>
            </a:xfrm>
          </p:grpSpPr>
          <p:pic>
            <p:nvPicPr>
              <p:cNvPr id="27818" name="Picture 6">
                <a:extLst>
                  <a:ext uri="{FF2B5EF4-FFF2-40B4-BE49-F238E27FC236}">
                    <a16:creationId xmlns:a16="http://schemas.microsoft.com/office/drawing/2014/main" id="{0AC2ECC7-FEA4-B4BA-95EA-DEEDF64F840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19" name="Picture 7">
                <a:extLst>
                  <a:ext uri="{FF2B5EF4-FFF2-40B4-BE49-F238E27FC236}">
                    <a16:creationId xmlns:a16="http://schemas.microsoft.com/office/drawing/2014/main" id="{757D3DD4-A9C0-8962-BA6C-CF81AE8CB5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59" name="Group 8">
              <a:extLst>
                <a:ext uri="{FF2B5EF4-FFF2-40B4-BE49-F238E27FC236}">
                  <a16:creationId xmlns:a16="http://schemas.microsoft.com/office/drawing/2014/main" id="{A9EC25E8-4897-F0EA-3972-49FAC4F90558}"/>
                </a:ext>
              </a:extLst>
            </p:cNvPr>
            <p:cNvGrpSpPr>
              <a:grpSpLocks/>
            </p:cNvGrpSpPr>
            <p:nvPr/>
          </p:nvGrpSpPr>
          <p:grpSpPr bwMode="auto">
            <a:xfrm>
              <a:off x="1195" y="1825"/>
              <a:ext cx="239" cy="239"/>
              <a:chOff x="3461" y="3471"/>
              <a:chExt cx="239" cy="239"/>
            </a:xfrm>
          </p:grpSpPr>
          <p:pic>
            <p:nvPicPr>
              <p:cNvPr id="27816" name="Picture 9">
                <a:extLst>
                  <a:ext uri="{FF2B5EF4-FFF2-40B4-BE49-F238E27FC236}">
                    <a16:creationId xmlns:a16="http://schemas.microsoft.com/office/drawing/2014/main" id="{15F54827-AE22-2F8A-3197-8ADDB15430D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17" name="Picture 10">
                <a:extLst>
                  <a:ext uri="{FF2B5EF4-FFF2-40B4-BE49-F238E27FC236}">
                    <a16:creationId xmlns:a16="http://schemas.microsoft.com/office/drawing/2014/main" id="{880B3518-FC82-B747-3940-C2287D3C3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0" name="Group 11">
              <a:extLst>
                <a:ext uri="{FF2B5EF4-FFF2-40B4-BE49-F238E27FC236}">
                  <a16:creationId xmlns:a16="http://schemas.microsoft.com/office/drawing/2014/main" id="{90E8E336-7DBE-CD74-06A9-82AC39C78D8C}"/>
                </a:ext>
              </a:extLst>
            </p:cNvPr>
            <p:cNvGrpSpPr>
              <a:grpSpLocks/>
            </p:cNvGrpSpPr>
            <p:nvPr/>
          </p:nvGrpSpPr>
          <p:grpSpPr bwMode="auto">
            <a:xfrm>
              <a:off x="1277" y="1673"/>
              <a:ext cx="239" cy="239"/>
              <a:chOff x="3461" y="3471"/>
              <a:chExt cx="239" cy="239"/>
            </a:xfrm>
          </p:grpSpPr>
          <p:pic>
            <p:nvPicPr>
              <p:cNvPr id="27814" name="Picture 12">
                <a:extLst>
                  <a:ext uri="{FF2B5EF4-FFF2-40B4-BE49-F238E27FC236}">
                    <a16:creationId xmlns:a16="http://schemas.microsoft.com/office/drawing/2014/main" id="{702EBBF6-E724-9FC0-CC4A-418095A91A4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15" name="Picture 13">
                <a:extLst>
                  <a:ext uri="{FF2B5EF4-FFF2-40B4-BE49-F238E27FC236}">
                    <a16:creationId xmlns:a16="http://schemas.microsoft.com/office/drawing/2014/main" id="{EDBD1152-BDC9-2369-A9EF-E63F969925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1" name="Group 14">
              <a:extLst>
                <a:ext uri="{FF2B5EF4-FFF2-40B4-BE49-F238E27FC236}">
                  <a16:creationId xmlns:a16="http://schemas.microsoft.com/office/drawing/2014/main" id="{740029EE-7945-F759-F6EF-5DA29F7E3E2F}"/>
                </a:ext>
              </a:extLst>
            </p:cNvPr>
            <p:cNvGrpSpPr>
              <a:grpSpLocks/>
            </p:cNvGrpSpPr>
            <p:nvPr/>
          </p:nvGrpSpPr>
          <p:grpSpPr bwMode="auto">
            <a:xfrm>
              <a:off x="1384" y="1538"/>
              <a:ext cx="239" cy="239"/>
              <a:chOff x="3461" y="3471"/>
              <a:chExt cx="239" cy="239"/>
            </a:xfrm>
          </p:grpSpPr>
          <p:pic>
            <p:nvPicPr>
              <p:cNvPr id="27812" name="Picture 15">
                <a:extLst>
                  <a:ext uri="{FF2B5EF4-FFF2-40B4-BE49-F238E27FC236}">
                    <a16:creationId xmlns:a16="http://schemas.microsoft.com/office/drawing/2014/main" id="{BCDC6E30-A9FB-C321-4D35-B79BFAF2C88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13" name="Picture 16">
                <a:extLst>
                  <a:ext uri="{FF2B5EF4-FFF2-40B4-BE49-F238E27FC236}">
                    <a16:creationId xmlns:a16="http://schemas.microsoft.com/office/drawing/2014/main" id="{D3B2F9E8-29E1-6791-8F40-BC2C8035D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2" name="Group 17">
              <a:extLst>
                <a:ext uri="{FF2B5EF4-FFF2-40B4-BE49-F238E27FC236}">
                  <a16:creationId xmlns:a16="http://schemas.microsoft.com/office/drawing/2014/main" id="{6D03FDA1-3408-22CD-09E9-130DBA3CB483}"/>
                </a:ext>
              </a:extLst>
            </p:cNvPr>
            <p:cNvGrpSpPr>
              <a:grpSpLocks/>
            </p:cNvGrpSpPr>
            <p:nvPr/>
          </p:nvGrpSpPr>
          <p:grpSpPr bwMode="auto">
            <a:xfrm>
              <a:off x="1493" y="1394"/>
              <a:ext cx="239" cy="239"/>
              <a:chOff x="3461" y="3471"/>
              <a:chExt cx="239" cy="239"/>
            </a:xfrm>
          </p:grpSpPr>
          <p:pic>
            <p:nvPicPr>
              <p:cNvPr id="27810" name="Picture 18">
                <a:extLst>
                  <a:ext uri="{FF2B5EF4-FFF2-40B4-BE49-F238E27FC236}">
                    <a16:creationId xmlns:a16="http://schemas.microsoft.com/office/drawing/2014/main" id="{E9FEBB2C-D233-BAD4-F355-1E8DB4CBD3A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11" name="Picture 19">
                <a:extLst>
                  <a:ext uri="{FF2B5EF4-FFF2-40B4-BE49-F238E27FC236}">
                    <a16:creationId xmlns:a16="http://schemas.microsoft.com/office/drawing/2014/main" id="{B866E49E-6104-11BF-6C7F-6EE373BA6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3" name="Group 20">
              <a:extLst>
                <a:ext uri="{FF2B5EF4-FFF2-40B4-BE49-F238E27FC236}">
                  <a16:creationId xmlns:a16="http://schemas.microsoft.com/office/drawing/2014/main" id="{5AB91E51-B784-8D98-76DC-3FEA3D9FCD61}"/>
                </a:ext>
              </a:extLst>
            </p:cNvPr>
            <p:cNvGrpSpPr>
              <a:grpSpLocks/>
            </p:cNvGrpSpPr>
            <p:nvPr/>
          </p:nvGrpSpPr>
          <p:grpSpPr bwMode="auto">
            <a:xfrm>
              <a:off x="1618" y="1272"/>
              <a:ext cx="239" cy="239"/>
              <a:chOff x="3461" y="3471"/>
              <a:chExt cx="239" cy="239"/>
            </a:xfrm>
          </p:grpSpPr>
          <p:pic>
            <p:nvPicPr>
              <p:cNvPr id="27808" name="Picture 21">
                <a:extLst>
                  <a:ext uri="{FF2B5EF4-FFF2-40B4-BE49-F238E27FC236}">
                    <a16:creationId xmlns:a16="http://schemas.microsoft.com/office/drawing/2014/main" id="{F06E10E8-2006-A315-226B-24C6A072B3B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09" name="Picture 22">
                <a:extLst>
                  <a:ext uri="{FF2B5EF4-FFF2-40B4-BE49-F238E27FC236}">
                    <a16:creationId xmlns:a16="http://schemas.microsoft.com/office/drawing/2014/main" id="{D4C7BDC8-F538-65EF-328F-A97D90128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4" name="Group 23">
              <a:extLst>
                <a:ext uri="{FF2B5EF4-FFF2-40B4-BE49-F238E27FC236}">
                  <a16:creationId xmlns:a16="http://schemas.microsoft.com/office/drawing/2014/main" id="{A3ACA15D-85D4-D287-26C6-B583E2330F32}"/>
                </a:ext>
              </a:extLst>
            </p:cNvPr>
            <p:cNvGrpSpPr>
              <a:grpSpLocks/>
            </p:cNvGrpSpPr>
            <p:nvPr/>
          </p:nvGrpSpPr>
          <p:grpSpPr bwMode="auto">
            <a:xfrm>
              <a:off x="1751" y="1164"/>
              <a:ext cx="239" cy="239"/>
              <a:chOff x="3461" y="3471"/>
              <a:chExt cx="239" cy="239"/>
            </a:xfrm>
          </p:grpSpPr>
          <p:pic>
            <p:nvPicPr>
              <p:cNvPr id="27806" name="Picture 24">
                <a:extLst>
                  <a:ext uri="{FF2B5EF4-FFF2-40B4-BE49-F238E27FC236}">
                    <a16:creationId xmlns:a16="http://schemas.microsoft.com/office/drawing/2014/main" id="{EC5F5344-4FBC-2561-D9D4-40C1E563EC7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07" name="Picture 25">
                <a:extLst>
                  <a:ext uri="{FF2B5EF4-FFF2-40B4-BE49-F238E27FC236}">
                    <a16:creationId xmlns:a16="http://schemas.microsoft.com/office/drawing/2014/main" id="{8E779E03-0B33-E3F4-F5C8-9B4CAA1B2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5" name="Group 26">
              <a:extLst>
                <a:ext uri="{FF2B5EF4-FFF2-40B4-BE49-F238E27FC236}">
                  <a16:creationId xmlns:a16="http://schemas.microsoft.com/office/drawing/2014/main" id="{E83C66C0-3E0B-AAC0-4302-B75398279AB2}"/>
                </a:ext>
              </a:extLst>
            </p:cNvPr>
            <p:cNvGrpSpPr>
              <a:grpSpLocks/>
            </p:cNvGrpSpPr>
            <p:nvPr/>
          </p:nvGrpSpPr>
          <p:grpSpPr bwMode="auto">
            <a:xfrm>
              <a:off x="1904" y="1076"/>
              <a:ext cx="239" cy="239"/>
              <a:chOff x="3461" y="3471"/>
              <a:chExt cx="239" cy="239"/>
            </a:xfrm>
          </p:grpSpPr>
          <p:pic>
            <p:nvPicPr>
              <p:cNvPr id="27804" name="Picture 27">
                <a:extLst>
                  <a:ext uri="{FF2B5EF4-FFF2-40B4-BE49-F238E27FC236}">
                    <a16:creationId xmlns:a16="http://schemas.microsoft.com/office/drawing/2014/main" id="{60AFA71F-8FC7-6108-FFAC-71B84C7324E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05" name="Picture 28">
                <a:extLst>
                  <a:ext uri="{FF2B5EF4-FFF2-40B4-BE49-F238E27FC236}">
                    <a16:creationId xmlns:a16="http://schemas.microsoft.com/office/drawing/2014/main" id="{64E4B468-5BF8-15AA-A957-58EEA7239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6" name="Group 29">
              <a:extLst>
                <a:ext uri="{FF2B5EF4-FFF2-40B4-BE49-F238E27FC236}">
                  <a16:creationId xmlns:a16="http://schemas.microsoft.com/office/drawing/2014/main" id="{EE055A2E-454F-370F-0B3B-39B35F60FD25}"/>
                </a:ext>
              </a:extLst>
            </p:cNvPr>
            <p:cNvGrpSpPr>
              <a:grpSpLocks/>
            </p:cNvGrpSpPr>
            <p:nvPr/>
          </p:nvGrpSpPr>
          <p:grpSpPr bwMode="auto">
            <a:xfrm>
              <a:off x="2073" y="1019"/>
              <a:ext cx="239" cy="239"/>
              <a:chOff x="3461" y="3471"/>
              <a:chExt cx="239" cy="239"/>
            </a:xfrm>
          </p:grpSpPr>
          <p:pic>
            <p:nvPicPr>
              <p:cNvPr id="27802" name="Picture 30">
                <a:extLst>
                  <a:ext uri="{FF2B5EF4-FFF2-40B4-BE49-F238E27FC236}">
                    <a16:creationId xmlns:a16="http://schemas.microsoft.com/office/drawing/2014/main" id="{C51C50FE-C69C-AC88-999D-77EA80E6D98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03" name="Picture 31">
                <a:extLst>
                  <a:ext uri="{FF2B5EF4-FFF2-40B4-BE49-F238E27FC236}">
                    <a16:creationId xmlns:a16="http://schemas.microsoft.com/office/drawing/2014/main" id="{E2888755-6D98-0C6E-8622-5B2DD1A9A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7" name="Group 32">
              <a:extLst>
                <a:ext uri="{FF2B5EF4-FFF2-40B4-BE49-F238E27FC236}">
                  <a16:creationId xmlns:a16="http://schemas.microsoft.com/office/drawing/2014/main" id="{188394AD-1214-3106-40CB-8EEC73337A7A}"/>
                </a:ext>
              </a:extLst>
            </p:cNvPr>
            <p:cNvGrpSpPr>
              <a:grpSpLocks/>
            </p:cNvGrpSpPr>
            <p:nvPr/>
          </p:nvGrpSpPr>
          <p:grpSpPr bwMode="auto">
            <a:xfrm>
              <a:off x="2258" y="1046"/>
              <a:ext cx="239" cy="239"/>
              <a:chOff x="3461" y="3471"/>
              <a:chExt cx="239" cy="239"/>
            </a:xfrm>
          </p:grpSpPr>
          <p:pic>
            <p:nvPicPr>
              <p:cNvPr id="27800" name="Picture 33">
                <a:extLst>
                  <a:ext uri="{FF2B5EF4-FFF2-40B4-BE49-F238E27FC236}">
                    <a16:creationId xmlns:a16="http://schemas.microsoft.com/office/drawing/2014/main" id="{6F989C34-81DA-D912-131B-6DB4A8E1CEF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801" name="Picture 34">
                <a:extLst>
                  <a:ext uri="{FF2B5EF4-FFF2-40B4-BE49-F238E27FC236}">
                    <a16:creationId xmlns:a16="http://schemas.microsoft.com/office/drawing/2014/main" id="{581C2720-5217-4CBD-5E20-19C7B2F76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8" name="Group 35">
              <a:extLst>
                <a:ext uri="{FF2B5EF4-FFF2-40B4-BE49-F238E27FC236}">
                  <a16:creationId xmlns:a16="http://schemas.microsoft.com/office/drawing/2014/main" id="{4A614AD8-327C-9748-9B2B-9BE1265D33F7}"/>
                </a:ext>
              </a:extLst>
            </p:cNvPr>
            <p:cNvGrpSpPr>
              <a:grpSpLocks/>
            </p:cNvGrpSpPr>
            <p:nvPr/>
          </p:nvGrpSpPr>
          <p:grpSpPr bwMode="auto">
            <a:xfrm>
              <a:off x="2416" y="1147"/>
              <a:ext cx="239" cy="239"/>
              <a:chOff x="3461" y="3471"/>
              <a:chExt cx="239" cy="239"/>
            </a:xfrm>
          </p:grpSpPr>
          <p:pic>
            <p:nvPicPr>
              <p:cNvPr id="27798" name="Picture 36">
                <a:extLst>
                  <a:ext uri="{FF2B5EF4-FFF2-40B4-BE49-F238E27FC236}">
                    <a16:creationId xmlns:a16="http://schemas.microsoft.com/office/drawing/2014/main" id="{8AAE34C2-A15B-7762-E49E-0EDA5DB2FC2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99" name="Picture 37">
                <a:extLst>
                  <a:ext uri="{FF2B5EF4-FFF2-40B4-BE49-F238E27FC236}">
                    <a16:creationId xmlns:a16="http://schemas.microsoft.com/office/drawing/2014/main" id="{85090909-3C65-0B07-F5C4-1F85BD45C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69" name="Group 38">
              <a:extLst>
                <a:ext uri="{FF2B5EF4-FFF2-40B4-BE49-F238E27FC236}">
                  <a16:creationId xmlns:a16="http://schemas.microsoft.com/office/drawing/2014/main" id="{B13B9B2C-5538-417E-00B8-323A18F0B127}"/>
                </a:ext>
              </a:extLst>
            </p:cNvPr>
            <p:cNvGrpSpPr>
              <a:grpSpLocks/>
            </p:cNvGrpSpPr>
            <p:nvPr/>
          </p:nvGrpSpPr>
          <p:grpSpPr bwMode="auto">
            <a:xfrm>
              <a:off x="2571" y="1243"/>
              <a:ext cx="239" cy="239"/>
              <a:chOff x="3461" y="3471"/>
              <a:chExt cx="239" cy="239"/>
            </a:xfrm>
          </p:grpSpPr>
          <p:pic>
            <p:nvPicPr>
              <p:cNvPr id="27796" name="Picture 39">
                <a:extLst>
                  <a:ext uri="{FF2B5EF4-FFF2-40B4-BE49-F238E27FC236}">
                    <a16:creationId xmlns:a16="http://schemas.microsoft.com/office/drawing/2014/main" id="{370DB8B8-0F19-E67F-A239-00EC531B906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97" name="Picture 40">
                <a:extLst>
                  <a:ext uri="{FF2B5EF4-FFF2-40B4-BE49-F238E27FC236}">
                    <a16:creationId xmlns:a16="http://schemas.microsoft.com/office/drawing/2014/main" id="{2E8E3378-B57B-2194-0902-78F9B4487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0" name="Group 41">
              <a:extLst>
                <a:ext uri="{FF2B5EF4-FFF2-40B4-BE49-F238E27FC236}">
                  <a16:creationId xmlns:a16="http://schemas.microsoft.com/office/drawing/2014/main" id="{F2DF4339-D0B6-24D0-5578-50B0B5A219A9}"/>
                </a:ext>
              </a:extLst>
            </p:cNvPr>
            <p:cNvGrpSpPr>
              <a:grpSpLocks/>
            </p:cNvGrpSpPr>
            <p:nvPr/>
          </p:nvGrpSpPr>
          <p:grpSpPr bwMode="auto">
            <a:xfrm>
              <a:off x="2747" y="1314"/>
              <a:ext cx="239" cy="239"/>
              <a:chOff x="3461" y="3471"/>
              <a:chExt cx="239" cy="239"/>
            </a:xfrm>
          </p:grpSpPr>
          <p:pic>
            <p:nvPicPr>
              <p:cNvPr id="27794" name="Picture 42">
                <a:extLst>
                  <a:ext uri="{FF2B5EF4-FFF2-40B4-BE49-F238E27FC236}">
                    <a16:creationId xmlns:a16="http://schemas.microsoft.com/office/drawing/2014/main" id="{602F67BA-98B8-1420-63D4-00EC573774B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95" name="Picture 43">
                <a:extLst>
                  <a:ext uri="{FF2B5EF4-FFF2-40B4-BE49-F238E27FC236}">
                    <a16:creationId xmlns:a16="http://schemas.microsoft.com/office/drawing/2014/main" id="{BA49A3D3-89A1-CAAC-42D8-D3D193DA9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1" name="Group 44">
              <a:extLst>
                <a:ext uri="{FF2B5EF4-FFF2-40B4-BE49-F238E27FC236}">
                  <a16:creationId xmlns:a16="http://schemas.microsoft.com/office/drawing/2014/main" id="{0A6F69F3-D68E-5810-A14A-DA20F1F36E99}"/>
                </a:ext>
              </a:extLst>
            </p:cNvPr>
            <p:cNvGrpSpPr>
              <a:grpSpLocks/>
            </p:cNvGrpSpPr>
            <p:nvPr/>
          </p:nvGrpSpPr>
          <p:grpSpPr bwMode="auto">
            <a:xfrm>
              <a:off x="2933" y="1307"/>
              <a:ext cx="239" cy="239"/>
              <a:chOff x="3461" y="3471"/>
              <a:chExt cx="239" cy="239"/>
            </a:xfrm>
          </p:grpSpPr>
          <p:pic>
            <p:nvPicPr>
              <p:cNvPr id="27792" name="Picture 45">
                <a:extLst>
                  <a:ext uri="{FF2B5EF4-FFF2-40B4-BE49-F238E27FC236}">
                    <a16:creationId xmlns:a16="http://schemas.microsoft.com/office/drawing/2014/main" id="{CF4909B6-8084-94F0-79CB-E60B7A16FAD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93" name="Picture 46">
                <a:extLst>
                  <a:ext uri="{FF2B5EF4-FFF2-40B4-BE49-F238E27FC236}">
                    <a16:creationId xmlns:a16="http://schemas.microsoft.com/office/drawing/2014/main" id="{18FA9DC9-0F77-D57B-A852-CD99C6999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2" name="Group 47">
              <a:extLst>
                <a:ext uri="{FF2B5EF4-FFF2-40B4-BE49-F238E27FC236}">
                  <a16:creationId xmlns:a16="http://schemas.microsoft.com/office/drawing/2014/main" id="{BDC5B129-3845-CF90-D0B5-AF9716DCBA17}"/>
                </a:ext>
              </a:extLst>
            </p:cNvPr>
            <p:cNvGrpSpPr>
              <a:grpSpLocks/>
            </p:cNvGrpSpPr>
            <p:nvPr/>
          </p:nvGrpSpPr>
          <p:grpSpPr bwMode="auto">
            <a:xfrm>
              <a:off x="3090" y="1220"/>
              <a:ext cx="239" cy="239"/>
              <a:chOff x="3461" y="3471"/>
              <a:chExt cx="239" cy="239"/>
            </a:xfrm>
          </p:grpSpPr>
          <p:pic>
            <p:nvPicPr>
              <p:cNvPr id="27790" name="Picture 48">
                <a:extLst>
                  <a:ext uri="{FF2B5EF4-FFF2-40B4-BE49-F238E27FC236}">
                    <a16:creationId xmlns:a16="http://schemas.microsoft.com/office/drawing/2014/main" id="{5804BF2A-57B1-14EB-3733-95204F4B6E5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91" name="Picture 49">
                <a:extLst>
                  <a:ext uri="{FF2B5EF4-FFF2-40B4-BE49-F238E27FC236}">
                    <a16:creationId xmlns:a16="http://schemas.microsoft.com/office/drawing/2014/main" id="{7EE9E8F5-6DF1-2A07-284F-00BBB8448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3" name="Group 50">
              <a:extLst>
                <a:ext uri="{FF2B5EF4-FFF2-40B4-BE49-F238E27FC236}">
                  <a16:creationId xmlns:a16="http://schemas.microsoft.com/office/drawing/2014/main" id="{C2C1812D-E81B-C268-C64C-55152FBB5183}"/>
                </a:ext>
              </a:extLst>
            </p:cNvPr>
            <p:cNvGrpSpPr>
              <a:grpSpLocks/>
            </p:cNvGrpSpPr>
            <p:nvPr/>
          </p:nvGrpSpPr>
          <p:grpSpPr bwMode="auto">
            <a:xfrm>
              <a:off x="3232" y="1122"/>
              <a:ext cx="239" cy="239"/>
              <a:chOff x="3461" y="3471"/>
              <a:chExt cx="239" cy="239"/>
            </a:xfrm>
          </p:grpSpPr>
          <p:pic>
            <p:nvPicPr>
              <p:cNvPr id="27788" name="Picture 51">
                <a:extLst>
                  <a:ext uri="{FF2B5EF4-FFF2-40B4-BE49-F238E27FC236}">
                    <a16:creationId xmlns:a16="http://schemas.microsoft.com/office/drawing/2014/main" id="{E8588F2A-986D-FE8E-E300-6BA927D72E9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89" name="Picture 52">
                <a:extLst>
                  <a:ext uri="{FF2B5EF4-FFF2-40B4-BE49-F238E27FC236}">
                    <a16:creationId xmlns:a16="http://schemas.microsoft.com/office/drawing/2014/main" id="{3DF7697B-DE2C-6CD8-5386-8A3A56658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4" name="Group 53">
              <a:extLst>
                <a:ext uri="{FF2B5EF4-FFF2-40B4-BE49-F238E27FC236}">
                  <a16:creationId xmlns:a16="http://schemas.microsoft.com/office/drawing/2014/main" id="{5B887D1A-365E-923B-8351-0BCDB84BB886}"/>
                </a:ext>
              </a:extLst>
            </p:cNvPr>
            <p:cNvGrpSpPr>
              <a:grpSpLocks/>
            </p:cNvGrpSpPr>
            <p:nvPr/>
          </p:nvGrpSpPr>
          <p:grpSpPr bwMode="auto">
            <a:xfrm>
              <a:off x="3388" y="1044"/>
              <a:ext cx="239" cy="239"/>
              <a:chOff x="3461" y="3471"/>
              <a:chExt cx="239" cy="239"/>
            </a:xfrm>
          </p:grpSpPr>
          <p:pic>
            <p:nvPicPr>
              <p:cNvPr id="27786" name="Picture 54">
                <a:extLst>
                  <a:ext uri="{FF2B5EF4-FFF2-40B4-BE49-F238E27FC236}">
                    <a16:creationId xmlns:a16="http://schemas.microsoft.com/office/drawing/2014/main" id="{2E9B1A79-83DD-C632-CC8E-5F11EA7EB7E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87" name="Picture 55">
                <a:extLst>
                  <a:ext uri="{FF2B5EF4-FFF2-40B4-BE49-F238E27FC236}">
                    <a16:creationId xmlns:a16="http://schemas.microsoft.com/office/drawing/2014/main" id="{0E506AE7-DDB2-0431-284E-6DA83DE19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5" name="Group 56">
              <a:extLst>
                <a:ext uri="{FF2B5EF4-FFF2-40B4-BE49-F238E27FC236}">
                  <a16:creationId xmlns:a16="http://schemas.microsoft.com/office/drawing/2014/main" id="{C454033F-71A7-40B9-F296-5E1CF680834B}"/>
                </a:ext>
              </a:extLst>
            </p:cNvPr>
            <p:cNvGrpSpPr>
              <a:grpSpLocks/>
            </p:cNvGrpSpPr>
            <p:nvPr/>
          </p:nvGrpSpPr>
          <p:grpSpPr bwMode="auto">
            <a:xfrm>
              <a:off x="3572" y="1028"/>
              <a:ext cx="239" cy="239"/>
              <a:chOff x="3461" y="3471"/>
              <a:chExt cx="239" cy="239"/>
            </a:xfrm>
          </p:grpSpPr>
          <p:pic>
            <p:nvPicPr>
              <p:cNvPr id="27784" name="Picture 57">
                <a:extLst>
                  <a:ext uri="{FF2B5EF4-FFF2-40B4-BE49-F238E27FC236}">
                    <a16:creationId xmlns:a16="http://schemas.microsoft.com/office/drawing/2014/main" id="{6A63B2A3-A3AD-7D03-95AD-83E34870944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85" name="Picture 58">
                <a:extLst>
                  <a:ext uri="{FF2B5EF4-FFF2-40B4-BE49-F238E27FC236}">
                    <a16:creationId xmlns:a16="http://schemas.microsoft.com/office/drawing/2014/main" id="{7B516939-59F4-DF46-9F1B-994DD0F6B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6" name="Group 59">
              <a:extLst>
                <a:ext uri="{FF2B5EF4-FFF2-40B4-BE49-F238E27FC236}">
                  <a16:creationId xmlns:a16="http://schemas.microsoft.com/office/drawing/2014/main" id="{869B21F8-95A4-FD40-4E99-69D4F932576D}"/>
                </a:ext>
              </a:extLst>
            </p:cNvPr>
            <p:cNvGrpSpPr>
              <a:grpSpLocks/>
            </p:cNvGrpSpPr>
            <p:nvPr/>
          </p:nvGrpSpPr>
          <p:grpSpPr bwMode="auto">
            <a:xfrm>
              <a:off x="4559" y="2389"/>
              <a:ext cx="239" cy="239"/>
              <a:chOff x="3461" y="3471"/>
              <a:chExt cx="239" cy="239"/>
            </a:xfrm>
          </p:grpSpPr>
          <p:pic>
            <p:nvPicPr>
              <p:cNvPr id="27782" name="Picture 60">
                <a:extLst>
                  <a:ext uri="{FF2B5EF4-FFF2-40B4-BE49-F238E27FC236}">
                    <a16:creationId xmlns:a16="http://schemas.microsoft.com/office/drawing/2014/main" id="{3E2C5F41-0CE6-5B3D-BEBD-EE7529A84F9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83" name="Picture 61">
                <a:extLst>
                  <a:ext uri="{FF2B5EF4-FFF2-40B4-BE49-F238E27FC236}">
                    <a16:creationId xmlns:a16="http://schemas.microsoft.com/office/drawing/2014/main" id="{9F09AAF1-4DF3-E56D-F8A1-253C56D4F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7" name="Group 62">
              <a:extLst>
                <a:ext uri="{FF2B5EF4-FFF2-40B4-BE49-F238E27FC236}">
                  <a16:creationId xmlns:a16="http://schemas.microsoft.com/office/drawing/2014/main" id="{96E47EAB-F842-4C79-BBB0-9CACD59A0858}"/>
                </a:ext>
              </a:extLst>
            </p:cNvPr>
            <p:cNvGrpSpPr>
              <a:grpSpLocks/>
            </p:cNvGrpSpPr>
            <p:nvPr/>
          </p:nvGrpSpPr>
          <p:grpSpPr bwMode="auto">
            <a:xfrm>
              <a:off x="4460" y="2503"/>
              <a:ext cx="239" cy="239"/>
              <a:chOff x="3461" y="3471"/>
              <a:chExt cx="239" cy="239"/>
            </a:xfrm>
          </p:grpSpPr>
          <p:pic>
            <p:nvPicPr>
              <p:cNvPr id="27780" name="Picture 63">
                <a:extLst>
                  <a:ext uri="{FF2B5EF4-FFF2-40B4-BE49-F238E27FC236}">
                    <a16:creationId xmlns:a16="http://schemas.microsoft.com/office/drawing/2014/main" id="{D82E8E4A-7EAE-FA40-9178-3C86B80E747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81" name="Picture 64">
                <a:extLst>
                  <a:ext uri="{FF2B5EF4-FFF2-40B4-BE49-F238E27FC236}">
                    <a16:creationId xmlns:a16="http://schemas.microsoft.com/office/drawing/2014/main" id="{BFD4B339-4897-83C7-8B54-DC4D69F7A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8" name="Group 65">
              <a:extLst>
                <a:ext uri="{FF2B5EF4-FFF2-40B4-BE49-F238E27FC236}">
                  <a16:creationId xmlns:a16="http://schemas.microsoft.com/office/drawing/2014/main" id="{4106D4BB-12F2-EE1D-E58B-568A4973D249}"/>
                </a:ext>
              </a:extLst>
            </p:cNvPr>
            <p:cNvGrpSpPr>
              <a:grpSpLocks/>
            </p:cNvGrpSpPr>
            <p:nvPr/>
          </p:nvGrpSpPr>
          <p:grpSpPr bwMode="auto">
            <a:xfrm>
              <a:off x="4350" y="2624"/>
              <a:ext cx="239" cy="239"/>
              <a:chOff x="3461" y="3471"/>
              <a:chExt cx="239" cy="239"/>
            </a:xfrm>
          </p:grpSpPr>
          <p:pic>
            <p:nvPicPr>
              <p:cNvPr id="27778" name="Picture 66">
                <a:extLst>
                  <a:ext uri="{FF2B5EF4-FFF2-40B4-BE49-F238E27FC236}">
                    <a16:creationId xmlns:a16="http://schemas.microsoft.com/office/drawing/2014/main" id="{9CE949C8-6B0D-5F7A-A876-DBF62457423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79" name="Picture 67">
                <a:extLst>
                  <a:ext uri="{FF2B5EF4-FFF2-40B4-BE49-F238E27FC236}">
                    <a16:creationId xmlns:a16="http://schemas.microsoft.com/office/drawing/2014/main" id="{5EE0B04A-A0A1-B498-5961-9FCF279A6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79" name="Group 68">
              <a:extLst>
                <a:ext uri="{FF2B5EF4-FFF2-40B4-BE49-F238E27FC236}">
                  <a16:creationId xmlns:a16="http://schemas.microsoft.com/office/drawing/2014/main" id="{69D254BB-56F9-E27D-92A9-6133395DF2AB}"/>
                </a:ext>
              </a:extLst>
            </p:cNvPr>
            <p:cNvGrpSpPr>
              <a:grpSpLocks/>
            </p:cNvGrpSpPr>
            <p:nvPr/>
          </p:nvGrpSpPr>
          <p:grpSpPr bwMode="auto">
            <a:xfrm>
              <a:off x="2787" y="2420"/>
              <a:ext cx="239" cy="239"/>
              <a:chOff x="3461" y="3471"/>
              <a:chExt cx="239" cy="239"/>
            </a:xfrm>
          </p:grpSpPr>
          <p:pic>
            <p:nvPicPr>
              <p:cNvPr id="27776" name="Picture 69">
                <a:extLst>
                  <a:ext uri="{FF2B5EF4-FFF2-40B4-BE49-F238E27FC236}">
                    <a16:creationId xmlns:a16="http://schemas.microsoft.com/office/drawing/2014/main" id="{80DD62B1-D123-0DE6-792D-843480FBB9F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77" name="Picture 70">
                <a:extLst>
                  <a:ext uri="{FF2B5EF4-FFF2-40B4-BE49-F238E27FC236}">
                    <a16:creationId xmlns:a16="http://schemas.microsoft.com/office/drawing/2014/main" id="{C0EAF2FA-3F6F-D672-C834-E564FC5E5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0" name="Group 71">
              <a:extLst>
                <a:ext uri="{FF2B5EF4-FFF2-40B4-BE49-F238E27FC236}">
                  <a16:creationId xmlns:a16="http://schemas.microsoft.com/office/drawing/2014/main" id="{9C50EC34-17B1-278B-98C1-803B7B17515D}"/>
                </a:ext>
              </a:extLst>
            </p:cNvPr>
            <p:cNvGrpSpPr>
              <a:grpSpLocks/>
            </p:cNvGrpSpPr>
            <p:nvPr/>
          </p:nvGrpSpPr>
          <p:grpSpPr bwMode="auto">
            <a:xfrm>
              <a:off x="2462" y="2518"/>
              <a:ext cx="239" cy="239"/>
              <a:chOff x="3461" y="3471"/>
              <a:chExt cx="239" cy="239"/>
            </a:xfrm>
          </p:grpSpPr>
          <p:pic>
            <p:nvPicPr>
              <p:cNvPr id="27774" name="Picture 72">
                <a:extLst>
                  <a:ext uri="{FF2B5EF4-FFF2-40B4-BE49-F238E27FC236}">
                    <a16:creationId xmlns:a16="http://schemas.microsoft.com/office/drawing/2014/main" id="{E1D13F2A-C7A6-0A64-B7A2-C2638D53B9E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75" name="Picture 73">
                <a:extLst>
                  <a:ext uri="{FF2B5EF4-FFF2-40B4-BE49-F238E27FC236}">
                    <a16:creationId xmlns:a16="http://schemas.microsoft.com/office/drawing/2014/main" id="{D4DD638C-A716-9BBA-9799-9D2D46907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1" name="Group 74">
              <a:extLst>
                <a:ext uri="{FF2B5EF4-FFF2-40B4-BE49-F238E27FC236}">
                  <a16:creationId xmlns:a16="http://schemas.microsoft.com/office/drawing/2014/main" id="{BBF95A68-979A-3026-EFC8-3EB4940F0E4C}"/>
                </a:ext>
              </a:extLst>
            </p:cNvPr>
            <p:cNvGrpSpPr>
              <a:grpSpLocks/>
            </p:cNvGrpSpPr>
            <p:nvPr/>
          </p:nvGrpSpPr>
          <p:grpSpPr bwMode="auto">
            <a:xfrm>
              <a:off x="2206" y="2751"/>
              <a:ext cx="239" cy="239"/>
              <a:chOff x="3461" y="3471"/>
              <a:chExt cx="239" cy="239"/>
            </a:xfrm>
          </p:grpSpPr>
          <p:pic>
            <p:nvPicPr>
              <p:cNvPr id="27772" name="Picture 75">
                <a:extLst>
                  <a:ext uri="{FF2B5EF4-FFF2-40B4-BE49-F238E27FC236}">
                    <a16:creationId xmlns:a16="http://schemas.microsoft.com/office/drawing/2014/main" id="{6703AA3A-FD6C-0E08-B70C-2528D6B8F28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73" name="Picture 76">
                <a:extLst>
                  <a:ext uri="{FF2B5EF4-FFF2-40B4-BE49-F238E27FC236}">
                    <a16:creationId xmlns:a16="http://schemas.microsoft.com/office/drawing/2014/main" id="{E12B41AA-3809-C2D2-3323-122A22C7B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2" name="Group 77">
              <a:extLst>
                <a:ext uri="{FF2B5EF4-FFF2-40B4-BE49-F238E27FC236}">
                  <a16:creationId xmlns:a16="http://schemas.microsoft.com/office/drawing/2014/main" id="{1AE4C74A-98AB-F878-1344-888F2C923C7E}"/>
                </a:ext>
              </a:extLst>
            </p:cNvPr>
            <p:cNvGrpSpPr>
              <a:grpSpLocks/>
            </p:cNvGrpSpPr>
            <p:nvPr/>
          </p:nvGrpSpPr>
          <p:grpSpPr bwMode="auto">
            <a:xfrm rot="-805157">
              <a:off x="1216" y="2251"/>
              <a:ext cx="66" cy="141"/>
              <a:chOff x="3461" y="3471"/>
              <a:chExt cx="239" cy="239"/>
            </a:xfrm>
          </p:grpSpPr>
          <p:pic>
            <p:nvPicPr>
              <p:cNvPr id="27770" name="Picture 78">
                <a:extLst>
                  <a:ext uri="{FF2B5EF4-FFF2-40B4-BE49-F238E27FC236}">
                    <a16:creationId xmlns:a16="http://schemas.microsoft.com/office/drawing/2014/main" id="{DDEAA3A2-8C65-EA5E-2940-A53A9B98DE3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71" name="Picture 79">
                <a:extLst>
                  <a:ext uri="{FF2B5EF4-FFF2-40B4-BE49-F238E27FC236}">
                    <a16:creationId xmlns:a16="http://schemas.microsoft.com/office/drawing/2014/main" id="{FEC96AD2-CAA4-271F-991F-7EBD6EE50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3" name="Group 80">
              <a:extLst>
                <a:ext uri="{FF2B5EF4-FFF2-40B4-BE49-F238E27FC236}">
                  <a16:creationId xmlns:a16="http://schemas.microsoft.com/office/drawing/2014/main" id="{F1BA8E40-6FB4-7121-63B5-C8D2FB6F9B0A}"/>
                </a:ext>
              </a:extLst>
            </p:cNvPr>
            <p:cNvGrpSpPr>
              <a:grpSpLocks/>
            </p:cNvGrpSpPr>
            <p:nvPr/>
          </p:nvGrpSpPr>
          <p:grpSpPr bwMode="auto">
            <a:xfrm>
              <a:off x="1271" y="2494"/>
              <a:ext cx="239" cy="239"/>
              <a:chOff x="3461" y="3471"/>
              <a:chExt cx="239" cy="239"/>
            </a:xfrm>
          </p:grpSpPr>
          <p:pic>
            <p:nvPicPr>
              <p:cNvPr id="27768" name="Picture 81">
                <a:extLst>
                  <a:ext uri="{FF2B5EF4-FFF2-40B4-BE49-F238E27FC236}">
                    <a16:creationId xmlns:a16="http://schemas.microsoft.com/office/drawing/2014/main" id="{BC34B095-9799-7632-2959-360BBF62ADA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69" name="Picture 82">
                <a:extLst>
                  <a:ext uri="{FF2B5EF4-FFF2-40B4-BE49-F238E27FC236}">
                    <a16:creationId xmlns:a16="http://schemas.microsoft.com/office/drawing/2014/main" id="{CE8DC67A-1CE2-2149-B932-5901FA415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4" name="Group 83">
              <a:extLst>
                <a:ext uri="{FF2B5EF4-FFF2-40B4-BE49-F238E27FC236}">
                  <a16:creationId xmlns:a16="http://schemas.microsoft.com/office/drawing/2014/main" id="{8245E14E-C63E-8E4B-463F-AE0992523D3B}"/>
                </a:ext>
              </a:extLst>
            </p:cNvPr>
            <p:cNvGrpSpPr>
              <a:grpSpLocks/>
            </p:cNvGrpSpPr>
            <p:nvPr/>
          </p:nvGrpSpPr>
          <p:grpSpPr bwMode="auto">
            <a:xfrm>
              <a:off x="3748" y="1059"/>
              <a:ext cx="239" cy="239"/>
              <a:chOff x="3461" y="3471"/>
              <a:chExt cx="239" cy="239"/>
            </a:xfrm>
          </p:grpSpPr>
          <p:pic>
            <p:nvPicPr>
              <p:cNvPr id="27766" name="Picture 84">
                <a:extLst>
                  <a:ext uri="{FF2B5EF4-FFF2-40B4-BE49-F238E27FC236}">
                    <a16:creationId xmlns:a16="http://schemas.microsoft.com/office/drawing/2014/main" id="{C91C1FE5-20B6-EE37-EA09-923DBEF8C04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67" name="Picture 85">
                <a:extLst>
                  <a:ext uri="{FF2B5EF4-FFF2-40B4-BE49-F238E27FC236}">
                    <a16:creationId xmlns:a16="http://schemas.microsoft.com/office/drawing/2014/main" id="{3D7459F3-BDC9-B78A-ED29-6EA97C694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5" name="Group 86">
              <a:extLst>
                <a:ext uri="{FF2B5EF4-FFF2-40B4-BE49-F238E27FC236}">
                  <a16:creationId xmlns:a16="http://schemas.microsoft.com/office/drawing/2014/main" id="{5BFD36FB-2C8B-0409-0B27-B5015995C910}"/>
                </a:ext>
              </a:extLst>
            </p:cNvPr>
            <p:cNvGrpSpPr>
              <a:grpSpLocks/>
            </p:cNvGrpSpPr>
            <p:nvPr/>
          </p:nvGrpSpPr>
          <p:grpSpPr bwMode="auto">
            <a:xfrm>
              <a:off x="3921" y="1118"/>
              <a:ext cx="239" cy="239"/>
              <a:chOff x="3461" y="3471"/>
              <a:chExt cx="239" cy="239"/>
            </a:xfrm>
          </p:grpSpPr>
          <p:pic>
            <p:nvPicPr>
              <p:cNvPr id="27764" name="Picture 87">
                <a:extLst>
                  <a:ext uri="{FF2B5EF4-FFF2-40B4-BE49-F238E27FC236}">
                    <a16:creationId xmlns:a16="http://schemas.microsoft.com/office/drawing/2014/main" id="{ED267D4C-0154-70BE-1C37-13313CD95AA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65" name="Picture 88">
                <a:extLst>
                  <a:ext uri="{FF2B5EF4-FFF2-40B4-BE49-F238E27FC236}">
                    <a16:creationId xmlns:a16="http://schemas.microsoft.com/office/drawing/2014/main" id="{46606D44-5DBA-B616-6C17-E62CD106E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6" name="Group 89">
              <a:extLst>
                <a:ext uri="{FF2B5EF4-FFF2-40B4-BE49-F238E27FC236}">
                  <a16:creationId xmlns:a16="http://schemas.microsoft.com/office/drawing/2014/main" id="{B6D933BA-4427-3878-A2AF-4559B6B21650}"/>
                </a:ext>
              </a:extLst>
            </p:cNvPr>
            <p:cNvGrpSpPr>
              <a:grpSpLocks/>
            </p:cNvGrpSpPr>
            <p:nvPr/>
          </p:nvGrpSpPr>
          <p:grpSpPr bwMode="auto">
            <a:xfrm>
              <a:off x="4106" y="1177"/>
              <a:ext cx="239" cy="239"/>
              <a:chOff x="3461" y="3471"/>
              <a:chExt cx="239" cy="239"/>
            </a:xfrm>
          </p:grpSpPr>
          <p:pic>
            <p:nvPicPr>
              <p:cNvPr id="27762" name="Picture 90">
                <a:extLst>
                  <a:ext uri="{FF2B5EF4-FFF2-40B4-BE49-F238E27FC236}">
                    <a16:creationId xmlns:a16="http://schemas.microsoft.com/office/drawing/2014/main" id="{936EC8F5-F6D1-DCCC-190D-237CE014A26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63" name="Picture 91">
                <a:extLst>
                  <a:ext uri="{FF2B5EF4-FFF2-40B4-BE49-F238E27FC236}">
                    <a16:creationId xmlns:a16="http://schemas.microsoft.com/office/drawing/2014/main" id="{FF469CD3-9CD2-8FCD-35DA-4F18FBC83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7" name="Group 92">
              <a:extLst>
                <a:ext uri="{FF2B5EF4-FFF2-40B4-BE49-F238E27FC236}">
                  <a16:creationId xmlns:a16="http://schemas.microsoft.com/office/drawing/2014/main" id="{B617D2EB-E9AF-A823-7299-170F1FECBEE5}"/>
                </a:ext>
              </a:extLst>
            </p:cNvPr>
            <p:cNvGrpSpPr>
              <a:grpSpLocks/>
            </p:cNvGrpSpPr>
            <p:nvPr/>
          </p:nvGrpSpPr>
          <p:grpSpPr bwMode="auto">
            <a:xfrm>
              <a:off x="4275" y="1283"/>
              <a:ext cx="239" cy="239"/>
              <a:chOff x="3461" y="3471"/>
              <a:chExt cx="239" cy="239"/>
            </a:xfrm>
          </p:grpSpPr>
          <p:pic>
            <p:nvPicPr>
              <p:cNvPr id="27760" name="Picture 93">
                <a:extLst>
                  <a:ext uri="{FF2B5EF4-FFF2-40B4-BE49-F238E27FC236}">
                    <a16:creationId xmlns:a16="http://schemas.microsoft.com/office/drawing/2014/main" id="{D1B03792-AA81-E3DE-454D-6323D27BD8D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61" name="Picture 94">
                <a:extLst>
                  <a:ext uri="{FF2B5EF4-FFF2-40B4-BE49-F238E27FC236}">
                    <a16:creationId xmlns:a16="http://schemas.microsoft.com/office/drawing/2014/main" id="{0F61F0A5-8003-9CCD-2BD5-F8D648B5C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8" name="Group 95">
              <a:extLst>
                <a:ext uri="{FF2B5EF4-FFF2-40B4-BE49-F238E27FC236}">
                  <a16:creationId xmlns:a16="http://schemas.microsoft.com/office/drawing/2014/main" id="{AA5DF833-31A1-A268-4E4E-37842EB73FAA}"/>
                </a:ext>
              </a:extLst>
            </p:cNvPr>
            <p:cNvGrpSpPr>
              <a:grpSpLocks/>
            </p:cNvGrpSpPr>
            <p:nvPr/>
          </p:nvGrpSpPr>
          <p:grpSpPr bwMode="auto">
            <a:xfrm>
              <a:off x="4421" y="1407"/>
              <a:ext cx="239" cy="239"/>
              <a:chOff x="3461" y="3471"/>
              <a:chExt cx="239" cy="239"/>
            </a:xfrm>
          </p:grpSpPr>
          <p:pic>
            <p:nvPicPr>
              <p:cNvPr id="27758" name="Picture 96">
                <a:extLst>
                  <a:ext uri="{FF2B5EF4-FFF2-40B4-BE49-F238E27FC236}">
                    <a16:creationId xmlns:a16="http://schemas.microsoft.com/office/drawing/2014/main" id="{C22C50C1-977D-90CC-F7C4-A40CA62A3BA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59" name="Picture 97">
                <a:extLst>
                  <a:ext uri="{FF2B5EF4-FFF2-40B4-BE49-F238E27FC236}">
                    <a16:creationId xmlns:a16="http://schemas.microsoft.com/office/drawing/2014/main" id="{546A27A1-5447-94EC-E49C-4865DD71EB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89" name="Group 98">
              <a:extLst>
                <a:ext uri="{FF2B5EF4-FFF2-40B4-BE49-F238E27FC236}">
                  <a16:creationId xmlns:a16="http://schemas.microsoft.com/office/drawing/2014/main" id="{B3F74E2D-50AC-0F43-A3E0-1ECF57F3400C}"/>
                </a:ext>
              </a:extLst>
            </p:cNvPr>
            <p:cNvGrpSpPr>
              <a:grpSpLocks/>
            </p:cNvGrpSpPr>
            <p:nvPr/>
          </p:nvGrpSpPr>
          <p:grpSpPr bwMode="auto">
            <a:xfrm>
              <a:off x="4542" y="1548"/>
              <a:ext cx="239" cy="239"/>
              <a:chOff x="3461" y="3471"/>
              <a:chExt cx="239" cy="239"/>
            </a:xfrm>
          </p:grpSpPr>
          <p:pic>
            <p:nvPicPr>
              <p:cNvPr id="27756" name="Picture 99">
                <a:extLst>
                  <a:ext uri="{FF2B5EF4-FFF2-40B4-BE49-F238E27FC236}">
                    <a16:creationId xmlns:a16="http://schemas.microsoft.com/office/drawing/2014/main" id="{30D4DC3D-A9F8-12E6-84EC-FF36BA28D02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57" name="Picture 100">
                <a:extLst>
                  <a:ext uri="{FF2B5EF4-FFF2-40B4-BE49-F238E27FC236}">
                    <a16:creationId xmlns:a16="http://schemas.microsoft.com/office/drawing/2014/main" id="{A2BADB28-5A00-A658-E658-E79DC9310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0" name="Group 101">
              <a:extLst>
                <a:ext uri="{FF2B5EF4-FFF2-40B4-BE49-F238E27FC236}">
                  <a16:creationId xmlns:a16="http://schemas.microsoft.com/office/drawing/2014/main" id="{EFC3F559-23A7-56CD-73CC-5751042DBC21}"/>
                </a:ext>
              </a:extLst>
            </p:cNvPr>
            <p:cNvGrpSpPr>
              <a:grpSpLocks/>
            </p:cNvGrpSpPr>
            <p:nvPr/>
          </p:nvGrpSpPr>
          <p:grpSpPr bwMode="auto">
            <a:xfrm>
              <a:off x="4628" y="1716"/>
              <a:ext cx="239" cy="239"/>
              <a:chOff x="3461" y="3471"/>
              <a:chExt cx="239" cy="239"/>
            </a:xfrm>
          </p:grpSpPr>
          <p:pic>
            <p:nvPicPr>
              <p:cNvPr id="27754" name="Picture 102">
                <a:extLst>
                  <a:ext uri="{FF2B5EF4-FFF2-40B4-BE49-F238E27FC236}">
                    <a16:creationId xmlns:a16="http://schemas.microsoft.com/office/drawing/2014/main" id="{65CF8E03-2C79-5CA0-0CD1-B5F103899C0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55" name="Picture 103">
                <a:extLst>
                  <a:ext uri="{FF2B5EF4-FFF2-40B4-BE49-F238E27FC236}">
                    <a16:creationId xmlns:a16="http://schemas.microsoft.com/office/drawing/2014/main" id="{44F68FFE-457D-A472-5F35-DD67E8FC2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1" name="Group 104">
              <a:extLst>
                <a:ext uri="{FF2B5EF4-FFF2-40B4-BE49-F238E27FC236}">
                  <a16:creationId xmlns:a16="http://schemas.microsoft.com/office/drawing/2014/main" id="{88349DA7-0791-78B3-0DD8-06A322A6B395}"/>
                </a:ext>
              </a:extLst>
            </p:cNvPr>
            <p:cNvGrpSpPr>
              <a:grpSpLocks/>
            </p:cNvGrpSpPr>
            <p:nvPr/>
          </p:nvGrpSpPr>
          <p:grpSpPr bwMode="auto">
            <a:xfrm>
              <a:off x="4677" y="1896"/>
              <a:ext cx="239" cy="239"/>
              <a:chOff x="3461" y="3471"/>
              <a:chExt cx="239" cy="239"/>
            </a:xfrm>
          </p:grpSpPr>
          <p:pic>
            <p:nvPicPr>
              <p:cNvPr id="27752" name="Picture 105">
                <a:extLst>
                  <a:ext uri="{FF2B5EF4-FFF2-40B4-BE49-F238E27FC236}">
                    <a16:creationId xmlns:a16="http://schemas.microsoft.com/office/drawing/2014/main" id="{89553DF4-3070-FAF3-E763-1D0DFA83B46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53" name="Picture 106">
                <a:extLst>
                  <a:ext uri="{FF2B5EF4-FFF2-40B4-BE49-F238E27FC236}">
                    <a16:creationId xmlns:a16="http://schemas.microsoft.com/office/drawing/2014/main" id="{385B7069-476D-695E-9AA4-542C7F9F0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2" name="Group 107">
              <a:extLst>
                <a:ext uri="{FF2B5EF4-FFF2-40B4-BE49-F238E27FC236}">
                  <a16:creationId xmlns:a16="http://schemas.microsoft.com/office/drawing/2014/main" id="{EC9F3100-DF8C-B3C6-A65B-432D923F7DFA}"/>
                </a:ext>
              </a:extLst>
            </p:cNvPr>
            <p:cNvGrpSpPr>
              <a:grpSpLocks/>
            </p:cNvGrpSpPr>
            <p:nvPr/>
          </p:nvGrpSpPr>
          <p:grpSpPr bwMode="auto">
            <a:xfrm>
              <a:off x="4687" y="2082"/>
              <a:ext cx="239" cy="239"/>
              <a:chOff x="3461" y="3471"/>
              <a:chExt cx="239" cy="239"/>
            </a:xfrm>
          </p:grpSpPr>
          <p:pic>
            <p:nvPicPr>
              <p:cNvPr id="27750" name="Picture 108">
                <a:extLst>
                  <a:ext uri="{FF2B5EF4-FFF2-40B4-BE49-F238E27FC236}">
                    <a16:creationId xmlns:a16="http://schemas.microsoft.com/office/drawing/2014/main" id="{9F3E73CB-DBA6-8CD6-91AE-C951DBB415B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51" name="Picture 109">
                <a:extLst>
                  <a:ext uri="{FF2B5EF4-FFF2-40B4-BE49-F238E27FC236}">
                    <a16:creationId xmlns:a16="http://schemas.microsoft.com/office/drawing/2014/main" id="{B8AE14B8-5420-56C9-C72D-F7CE256C4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3" name="Group 110">
              <a:extLst>
                <a:ext uri="{FF2B5EF4-FFF2-40B4-BE49-F238E27FC236}">
                  <a16:creationId xmlns:a16="http://schemas.microsoft.com/office/drawing/2014/main" id="{DA9247DA-389E-01F5-BBD5-533A96A4396C}"/>
                </a:ext>
              </a:extLst>
            </p:cNvPr>
            <p:cNvGrpSpPr>
              <a:grpSpLocks/>
            </p:cNvGrpSpPr>
            <p:nvPr/>
          </p:nvGrpSpPr>
          <p:grpSpPr bwMode="auto">
            <a:xfrm>
              <a:off x="4641" y="2239"/>
              <a:ext cx="239" cy="239"/>
              <a:chOff x="3461" y="3471"/>
              <a:chExt cx="239" cy="239"/>
            </a:xfrm>
          </p:grpSpPr>
          <p:pic>
            <p:nvPicPr>
              <p:cNvPr id="27748" name="Picture 111">
                <a:extLst>
                  <a:ext uri="{FF2B5EF4-FFF2-40B4-BE49-F238E27FC236}">
                    <a16:creationId xmlns:a16="http://schemas.microsoft.com/office/drawing/2014/main" id="{473B5C4C-4DFC-5CCA-FD36-23ACCC697C1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49" name="Picture 112">
                <a:extLst>
                  <a:ext uri="{FF2B5EF4-FFF2-40B4-BE49-F238E27FC236}">
                    <a16:creationId xmlns:a16="http://schemas.microsoft.com/office/drawing/2014/main" id="{E83C960C-D01E-FBA5-5847-66D9809DF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4" name="Group 113">
              <a:extLst>
                <a:ext uri="{FF2B5EF4-FFF2-40B4-BE49-F238E27FC236}">
                  <a16:creationId xmlns:a16="http://schemas.microsoft.com/office/drawing/2014/main" id="{B84654C4-FE31-EDF7-3FE6-FDB4498135F2}"/>
                </a:ext>
              </a:extLst>
            </p:cNvPr>
            <p:cNvGrpSpPr>
              <a:grpSpLocks/>
            </p:cNvGrpSpPr>
            <p:nvPr/>
          </p:nvGrpSpPr>
          <p:grpSpPr bwMode="auto">
            <a:xfrm>
              <a:off x="4213" y="2721"/>
              <a:ext cx="239" cy="239"/>
              <a:chOff x="3461" y="3471"/>
              <a:chExt cx="239" cy="239"/>
            </a:xfrm>
          </p:grpSpPr>
          <p:pic>
            <p:nvPicPr>
              <p:cNvPr id="27746" name="Picture 114">
                <a:extLst>
                  <a:ext uri="{FF2B5EF4-FFF2-40B4-BE49-F238E27FC236}">
                    <a16:creationId xmlns:a16="http://schemas.microsoft.com/office/drawing/2014/main" id="{3A38174D-2CBA-5B88-13D4-56A53CF9C91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47" name="Picture 115">
                <a:extLst>
                  <a:ext uri="{FF2B5EF4-FFF2-40B4-BE49-F238E27FC236}">
                    <a16:creationId xmlns:a16="http://schemas.microsoft.com/office/drawing/2014/main" id="{B4214855-16ED-BD35-20CE-CE2079E5E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5" name="Group 116">
              <a:extLst>
                <a:ext uri="{FF2B5EF4-FFF2-40B4-BE49-F238E27FC236}">
                  <a16:creationId xmlns:a16="http://schemas.microsoft.com/office/drawing/2014/main" id="{98307A1D-3785-287A-C069-58C38B40DEC0}"/>
                </a:ext>
              </a:extLst>
            </p:cNvPr>
            <p:cNvGrpSpPr>
              <a:grpSpLocks/>
            </p:cNvGrpSpPr>
            <p:nvPr/>
          </p:nvGrpSpPr>
          <p:grpSpPr bwMode="auto">
            <a:xfrm>
              <a:off x="4058" y="2813"/>
              <a:ext cx="239" cy="239"/>
              <a:chOff x="3461" y="3471"/>
              <a:chExt cx="239" cy="239"/>
            </a:xfrm>
          </p:grpSpPr>
          <p:pic>
            <p:nvPicPr>
              <p:cNvPr id="27744" name="Picture 117">
                <a:extLst>
                  <a:ext uri="{FF2B5EF4-FFF2-40B4-BE49-F238E27FC236}">
                    <a16:creationId xmlns:a16="http://schemas.microsoft.com/office/drawing/2014/main" id="{1980BF28-DF22-C3DC-FB8A-677DE7CAC81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45" name="Picture 118">
                <a:extLst>
                  <a:ext uri="{FF2B5EF4-FFF2-40B4-BE49-F238E27FC236}">
                    <a16:creationId xmlns:a16="http://schemas.microsoft.com/office/drawing/2014/main" id="{4A064D50-BB57-7612-A8CB-3C7EDB2D5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6" name="Group 119">
              <a:extLst>
                <a:ext uri="{FF2B5EF4-FFF2-40B4-BE49-F238E27FC236}">
                  <a16:creationId xmlns:a16="http://schemas.microsoft.com/office/drawing/2014/main" id="{B3948346-14A4-0DD9-0446-E2BB82AB5BA5}"/>
                </a:ext>
              </a:extLst>
            </p:cNvPr>
            <p:cNvGrpSpPr>
              <a:grpSpLocks/>
            </p:cNvGrpSpPr>
            <p:nvPr/>
          </p:nvGrpSpPr>
          <p:grpSpPr bwMode="auto">
            <a:xfrm>
              <a:off x="1389" y="2645"/>
              <a:ext cx="239" cy="239"/>
              <a:chOff x="3461" y="3471"/>
              <a:chExt cx="239" cy="239"/>
            </a:xfrm>
          </p:grpSpPr>
          <p:pic>
            <p:nvPicPr>
              <p:cNvPr id="27742" name="Picture 120">
                <a:extLst>
                  <a:ext uri="{FF2B5EF4-FFF2-40B4-BE49-F238E27FC236}">
                    <a16:creationId xmlns:a16="http://schemas.microsoft.com/office/drawing/2014/main" id="{6EF5412B-AF0F-A01E-3370-B48D04863DD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43" name="Picture 121">
                <a:extLst>
                  <a:ext uri="{FF2B5EF4-FFF2-40B4-BE49-F238E27FC236}">
                    <a16:creationId xmlns:a16="http://schemas.microsoft.com/office/drawing/2014/main" id="{C47D5205-ADB4-B883-17C6-C7B076DFE5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7" name="Group 122">
              <a:extLst>
                <a:ext uri="{FF2B5EF4-FFF2-40B4-BE49-F238E27FC236}">
                  <a16:creationId xmlns:a16="http://schemas.microsoft.com/office/drawing/2014/main" id="{D654AA61-8A6D-DFB2-BA54-A53E35BACA2D}"/>
                </a:ext>
              </a:extLst>
            </p:cNvPr>
            <p:cNvGrpSpPr>
              <a:grpSpLocks/>
            </p:cNvGrpSpPr>
            <p:nvPr/>
          </p:nvGrpSpPr>
          <p:grpSpPr bwMode="auto">
            <a:xfrm>
              <a:off x="1544" y="2759"/>
              <a:ext cx="239" cy="239"/>
              <a:chOff x="3461" y="3471"/>
              <a:chExt cx="239" cy="239"/>
            </a:xfrm>
          </p:grpSpPr>
          <p:pic>
            <p:nvPicPr>
              <p:cNvPr id="27740" name="Picture 123">
                <a:extLst>
                  <a:ext uri="{FF2B5EF4-FFF2-40B4-BE49-F238E27FC236}">
                    <a16:creationId xmlns:a16="http://schemas.microsoft.com/office/drawing/2014/main" id="{79B783D6-A8C1-9487-831B-B8E01FA2203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41" name="Picture 124">
                <a:extLst>
                  <a:ext uri="{FF2B5EF4-FFF2-40B4-BE49-F238E27FC236}">
                    <a16:creationId xmlns:a16="http://schemas.microsoft.com/office/drawing/2014/main" id="{9CE169EA-AE44-598C-AFDC-1438C0701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8" name="Group 125">
              <a:extLst>
                <a:ext uri="{FF2B5EF4-FFF2-40B4-BE49-F238E27FC236}">
                  <a16:creationId xmlns:a16="http://schemas.microsoft.com/office/drawing/2014/main" id="{1217A438-3BD7-30F4-B6E5-AB47A8F3E4FD}"/>
                </a:ext>
              </a:extLst>
            </p:cNvPr>
            <p:cNvGrpSpPr>
              <a:grpSpLocks/>
            </p:cNvGrpSpPr>
            <p:nvPr/>
          </p:nvGrpSpPr>
          <p:grpSpPr bwMode="auto">
            <a:xfrm>
              <a:off x="1709" y="2843"/>
              <a:ext cx="239" cy="239"/>
              <a:chOff x="3461" y="3471"/>
              <a:chExt cx="239" cy="239"/>
            </a:xfrm>
          </p:grpSpPr>
          <p:pic>
            <p:nvPicPr>
              <p:cNvPr id="27738" name="Picture 126">
                <a:extLst>
                  <a:ext uri="{FF2B5EF4-FFF2-40B4-BE49-F238E27FC236}">
                    <a16:creationId xmlns:a16="http://schemas.microsoft.com/office/drawing/2014/main" id="{5FCB5884-3F5C-5543-9BCF-AA1C52BE92F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39" name="Picture 127">
                <a:extLst>
                  <a:ext uri="{FF2B5EF4-FFF2-40B4-BE49-F238E27FC236}">
                    <a16:creationId xmlns:a16="http://schemas.microsoft.com/office/drawing/2014/main" id="{8A7B3A44-E7A8-D907-439E-6D7CDD334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699" name="Group 128">
              <a:extLst>
                <a:ext uri="{FF2B5EF4-FFF2-40B4-BE49-F238E27FC236}">
                  <a16:creationId xmlns:a16="http://schemas.microsoft.com/office/drawing/2014/main" id="{32DE094C-C688-72D4-436D-76D4C51DA9DE}"/>
                </a:ext>
              </a:extLst>
            </p:cNvPr>
            <p:cNvGrpSpPr>
              <a:grpSpLocks/>
            </p:cNvGrpSpPr>
            <p:nvPr/>
          </p:nvGrpSpPr>
          <p:grpSpPr bwMode="auto">
            <a:xfrm>
              <a:off x="1875" y="2870"/>
              <a:ext cx="239" cy="239"/>
              <a:chOff x="3461" y="3471"/>
              <a:chExt cx="239" cy="239"/>
            </a:xfrm>
          </p:grpSpPr>
          <p:pic>
            <p:nvPicPr>
              <p:cNvPr id="27736" name="Picture 129">
                <a:extLst>
                  <a:ext uri="{FF2B5EF4-FFF2-40B4-BE49-F238E27FC236}">
                    <a16:creationId xmlns:a16="http://schemas.microsoft.com/office/drawing/2014/main" id="{4F9E7AE5-890F-A72F-98D0-951965CE4D1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37" name="Picture 130">
                <a:extLst>
                  <a:ext uri="{FF2B5EF4-FFF2-40B4-BE49-F238E27FC236}">
                    <a16:creationId xmlns:a16="http://schemas.microsoft.com/office/drawing/2014/main" id="{F4FC846F-3EA6-CDD4-C52C-507BF57DA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0" name="Group 131">
              <a:extLst>
                <a:ext uri="{FF2B5EF4-FFF2-40B4-BE49-F238E27FC236}">
                  <a16:creationId xmlns:a16="http://schemas.microsoft.com/office/drawing/2014/main" id="{9F39713A-C62C-89B2-438B-12D3408686B7}"/>
                </a:ext>
              </a:extLst>
            </p:cNvPr>
            <p:cNvGrpSpPr>
              <a:grpSpLocks/>
            </p:cNvGrpSpPr>
            <p:nvPr/>
          </p:nvGrpSpPr>
          <p:grpSpPr bwMode="auto">
            <a:xfrm>
              <a:off x="2057" y="2843"/>
              <a:ext cx="239" cy="239"/>
              <a:chOff x="3461" y="3471"/>
              <a:chExt cx="239" cy="239"/>
            </a:xfrm>
          </p:grpSpPr>
          <p:pic>
            <p:nvPicPr>
              <p:cNvPr id="27734" name="Picture 132">
                <a:extLst>
                  <a:ext uri="{FF2B5EF4-FFF2-40B4-BE49-F238E27FC236}">
                    <a16:creationId xmlns:a16="http://schemas.microsoft.com/office/drawing/2014/main" id="{77D7421F-C19D-030E-ADE3-0BA6A166724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35" name="Picture 133">
                <a:extLst>
                  <a:ext uri="{FF2B5EF4-FFF2-40B4-BE49-F238E27FC236}">
                    <a16:creationId xmlns:a16="http://schemas.microsoft.com/office/drawing/2014/main" id="{AFCE84D4-0448-1E0C-A61E-71DF34084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1" name="Group 134">
              <a:extLst>
                <a:ext uri="{FF2B5EF4-FFF2-40B4-BE49-F238E27FC236}">
                  <a16:creationId xmlns:a16="http://schemas.microsoft.com/office/drawing/2014/main" id="{0F286DC3-1C50-669B-449F-DCBCBF1F48A2}"/>
                </a:ext>
              </a:extLst>
            </p:cNvPr>
            <p:cNvGrpSpPr>
              <a:grpSpLocks/>
            </p:cNvGrpSpPr>
            <p:nvPr/>
          </p:nvGrpSpPr>
          <p:grpSpPr bwMode="auto">
            <a:xfrm>
              <a:off x="2326" y="2617"/>
              <a:ext cx="239" cy="239"/>
              <a:chOff x="3461" y="3471"/>
              <a:chExt cx="239" cy="239"/>
            </a:xfrm>
          </p:grpSpPr>
          <p:pic>
            <p:nvPicPr>
              <p:cNvPr id="27732" name="Picture 135">
                <a:extLst>
                  <a:ext uri="{FF2B5EF4-FFF2-40B4-BE49-F238E27FC236}">
                    <a16:creationId xmlns:a16="http://schemas.microsoft.com/office/drawing/2014/main" id="{80BF48D2-9C9B-476B-2810-5E3E5B277C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33" name="Picture 136">
                <a:extLst>
                  <a:ext uri="{FF2B5EF4-FFF2-40B4-BE49-F238E27FC236}">
                    <a16:creationId xmlns:a16="http://schemas.microsoft.com/office/drawing/2014/main" id="{1A34358A-5729-F4F2-EC99-056A0A971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2" name="Group 137">
              <a:extLst>
                <a:ext uri="{FF2B5EF4-FFF2-40B4-BE49-F238E27FC236}">
                  <a16:creationId xmlns:a16="http://schemas.microsoft.com/office/drawing/2014/main" id="{7320F7EF-5E4A-5280-D28B-30457061F529}"/>
                </a:ext>
              </a:extLst>
            </p:cNvPr>
            <p:cNvGrpSpPr>
              <a:grpSpLocks/>
            </p:cNvGrpSpPr>
            <p:nvPr/>
          </p:nvGrpSpPr>
          <p:grpSpPr bwMode="auto">
            <a:xfrm>
              <a:off x="2614" y="2433"/>
              <a:ext cx="239" cy="239"/>
              <a:chOff x="3461" y="3471"/>
              <a:chExt cx="239" cy="239"/>
            </a:xfrm>
          </p:grpSpPr>
          <p:pic>
            <p:nvPicPr>
              <p:cNvPr id="27730" name="Picture 138">
                <a:extLst>
                  <a:ext uri="{FF2B5EF4-FFF2-40B4-BE49-F238E27FC236}">
                    <a16:creationId xmlns:a16="http://schemas.microsoft.com/office/drawing/2014/main" id="{37A16405-9686-E1CC-E5DB-75A2B0B1A37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31" name="Picture 139">
                <a:extLst>
                  <a:ext uri="{FF2B5EF4-FFF2-40B4-BE49-F238E27FC236}">
                    <a16:creationId xmlns:a16="http://schemas.microsoft.com/office/drawing/2014/main" id="{BC817989-5631-D99B-760F-EF261D8C7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3" name="Group 140">
              <a:extLst>
                <a:ext uri="{FF2B5EF4-FFF2-40B4-BE49-F238E27FC236}">
                  <a16:creationId xmlns:a16="http://schemas.microsoft.com/office/drawing/2014/main" id="{2C777604-C5D8-1E42-BECA-C013068FBFF1}"/>
                </a:ext>
              </a:extLst>
            </p:cNvPr>
            <p:cNvGrpSpPr>
              <a:grpSpLocks/>
            </p:cNvGrpSpPr>
            <p:nvPr/>
          </p:nvGrpSpPr>
          <p:grpSpPr bwMode="auto">
            <a:xfrm>
              <a:off x="2969" y="2506"/>
              <a:ext cx="239" cy="239"/>
              <a:chOff x="3461" y="3471"/>
              <a:chExt cx="239" cy="239"/>
            </a:xfrm>
          </p:grpSpPr>
          <p:pic>
            <p:nvPicPr>
              <p:cNvPr id="27728" name="Picture 141">
                <a:extLst>
                  <a:ext uri="{FF2B5EF4-FFF2-40B4-BE49-F238E27FC236}">
                    <a16:creationId xmlns:a16="http://schemas.microsoft.com/office/drawing/2014/main" id="{1D47FE2C-DF6D-F30D-395A-EC355A85254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29" name="Picture 142">
                <a:extLst>
                  <a:ext uri="{FF2B5EF4-FFF2-40B4-BE49-F238E27FC236}">
                    <a16:creationId xmlns:a16="http://schemas.microsoft.com/office/drawing/2014/main" id="{7F8530E0-FD85-4246-FB22-5ED6CB384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4" name="Group 143">
              <a:extLst>
                <a:ext uri="{FF2B5EF4-FFF2-40B4-BE49-F238E27FC236}">
                  <a16:creationId xmlns:a16="http://schemas.microsoft.com/office/drawing/2014/main" id="{169DC384-ABB2-E4AE-E78F-33DBCF052128}"/>
                </a:ext>
              </a:extLst>
            </p:cNvPr>
            <p:cNvGrpSpPr>
              <a:grpSpLocks/>
            </p:cNvGrpSpPr>
            <p:nvPr/>
          </p:nvGrpSpPr>
          <p:grpSpPr bwMode="auto">
            <a:xfrm>
              <a:off x="3132" y="2630"/>
              <a:ext cx="239" cy="239"/>
              <a:chOff x="3461" y="3471"/>
              <a:chExt cx="239" cy="239"/>
            </a:xfrm>
          </p:grpSpPr>
          <p:pic>
            <p:nvPicPr>
              <p:cNvPr id="27726" name="Picture 144">
                <a:extLst>
                  <a:ext uri="{FF2B5EF4-FFF2-40B4-BE49-F238E27FC236}">
                    <a16:creationId xmlns:a16="http://schemas.microsoft.com/office/drawing/2014/main" id="{CDD063E2-D1AD-9D3B-C51D-1856C320D82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27" name="Picture 145">
                <a:extLst>
                  <a:ext uri="{FF2B5EF4-FFF2-40B4-BE49-F238E27FC236}">
                    <a16:creationId xmlns:a16="http://schemas.microsoft.com/office/drawing/2014/main" id="{F9EB785F-41F5-2605-45F0-0133FFF71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5" name="Group 146">
              <a:extLst>
                <a:ext uri="{FF2B5EF4-FFF2-40B4-BE49-F238E27FC236}">
                  <a16:creationId xmlns:a16="http://schemas.microsoft.com/office/drawing/2014/main" id="{6E80206C-3717-7C24-4BEE-2CA1F12A3B1C}"/>
                </a:ext>
              </a:extLst>
            </p:cNvPr>
            <p:cNvGrpSpPr>
              <a:grpSpLocks/>
            </p:cNvGrpSpPr>
            <p:nvPr/>
          </p:nvGrpSpPr>
          <p:grpSpPr bwMode="auto">
            <a:xfrm>
              <a:off x="3274" y="2765"/>
              <a:ext cx="239" cy="239"/>
              <a:chOff x="3461" y="3471"/>
              <a:chExt cx="239" cy="239"/>
            </a:xfrm>
          </p:grpSpPr>
          <p:pic>
            <p:nvPicPr>
              <p:cNvPr id="27724" name="Picture 147">
                <a:extLst>
                  <a:ext uri="{FF2B5EF4-FFF2-40B4-BE49-F238E27FC236}">
                    <a16:creationId xmlns:a16="http://schemas.microsoft.com/office/drawing/2014/main" id="{C4101034-28DE-197C-970A-D689713D649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25" name="Picture 148">
                <a:extLst>
                  <a:ext uri="{FF2B5EF4-FFF2-40B4-BE49-F238E27FC236}">
                    <a16:creationId xmlns:a16="http://schemas.microsoft.com/office/drawing/2014/main" id="{9FB427DB-8278-7426-8EC0-019D8479C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6" name="Group 149">
              <a:extLst>
                <a:ext uri="{FF2B5EF4-FFF2-40B4-BE49-F238E27FC236}">
                  <a16:creationId xmlns:a16="http://schemas.microsoft.com/office/drawing/2014/main" id="{BC5899BA-B9E3-2C3C-0159-004C4CDCFAFD}"/>
                </a:ext>
              </a:extLst>
            </p:cNvPr>
            <p:cNvGrpSpPr>
              <a:grpSpLocks/>
            </p:cNvGrpSpPr>
            <p:nvPr/>
          </p:nvGrpSpPr>
          <p:grpSpPr bwMode="auto">
            <a:xfrm>
              <a:off x="3441" y="2845"/>
              <a:ext cx="239" cy="239"/>
              <a:chOff x="3461" y="3471"/>
              <a:chExt cx="239" cy="239"/>
            </a:xfrm>
          </p:grpSpPr>
          <p:pic>
            <p:nvPicPr>
              <p:cNvPr id="27722" name="Picture 150">
                <a:extLst>
                  <a:ext uri="{FF2B5EF4-FFF2-40B4-BE49-F238E27FC236}">
                    <a16:creationId xmlns:a16="http://schemas.microsoft.com/office/drawing/2014/main" id="{49F005B6-2D06-9B78-865B-7D302B14F51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23" name="Picture 151">
                <a:extLst>
                  <a:ext uri="{FF2B5EF4-FFF2-40B4-BE49-F238E27FC236}">
                    <a16:creationId xmlns:a16="http://schemas.microsoft.com/office/drawing/2014/main" id="{17BFE835-C9D5-4D35-8CFC-3FB04D5BF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7" name="Group 152">
              <a:extLst>
                <a:ext uri="{FF2B5EF4-FFF2-40B4-BE49-F238E27FC236}">
                  <a16:creationId xmlns:a16="http://schemas.microsoft.com/office/drawing/2014/main" id="{C7D81C36-8140-4E85-E84E-9FAA49E9897D}"/>
                </a:ext>
              </a:extLst>
            </p:cNvPr>
            <p:cNvGrpSpPr>
              <a:grpSpLocks/>
            </p:cNvGrpSpPr>
            <p:nvPr/>
          </p:nvGrpSpPr>
          <p:grpSpPr bwMode="auto">
            <a:xfrm>
              <a:off x="3602" y="2920"/>
              <a:ext cx="239" cy="239"/>
              <a:chOff x="3461" y="3471"/>
              <a:chExt cx="239" cy="239"/>
            </a:xfrm>
          </p:grpSpPr>
          <p:pic>
            <p:nvPicPr>
              <p:cNvPr id="27720" name="Picture 153">
                <a:extLst>
                  <a:ext uri="{FF2B5EF4-FFF2-40B4-BE49-F238E27FC236}">
                    <a16:creationId xmlns:a16="http://schemas.microsoft.com/office/drawing/2014/main" id="{7B6FC0CB-BE74-161A-8D9F-45CCA3C54A6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21" name="Picture 154">
                <a:extLst>
                  <a:ext uri="{FF2B5EF4-FFF2-40B4-BE49-F238E27FC236}">
                    <a16:creationId xmlns:a16="http://schemas.microsoft.com/office/drawing/2014/main" id="{B499F347-40BE-A84D-4EC7-EA6CA064B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8" name="Group 155">
              <a:extLst>
                <a:ext uri="{FF2B5EF4-FFF2-40B4-BE49-F238E27FC236}">
                  <a16:creationId xmlns:a16="http://schemas.microsoft.com/office/drawing/2014/main" id="{7E6F8A31-18E6-03CE-1C2D-3FB0B8252C54}"/>
                </a:ext>
              </a:extLst>
            </p:cNvPr>
            <p:cNvGrpSpPr>
              <a:grpSpLocks/>
            </p:cNvGrpSpPr>
            <p:nvPr/>
          </p:nvGrpSpPr>
          <p:grpSpPr bwMode="auto">
            <a:xfrm>
              <a:off x="3778" y="2947"/>
              <a:ext cx="239" cy="239"/>
              <a:chOff x="3461" y="3471"/>
              <a:chExt cx="239" cy="239"/>
            </a:xfrm>
          </p:grpSpPr>
          <p:pic>
            <p:nvPicPr>
              <p:cNvPr id="27718" name="Picture 156">
                <a:extLst>
                  <a:ext uri="{FF2B5EF4-FFF2-40B4-BE49-F238E27FC236}">
                    <a16:creationId xmlns:a16="http://schemas.microsoft.com/office/drawing/2014/main" id="{B0F221E4-A91B-B8AF-5D00-6E25A887B9D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19" name="Picture 157">
                <a:extLst>
                  <a:ext uri="{FF2B5EF4-FFF2-40B4-BE49-F238E27FC236}">
                    <a16:creationId xmlns:a16="http://schemas.microsoft.com/office/drawing/2014/main" id="{F5C4C677-D751-05C8-21A8-1F36A01D4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09" name="Group 158">
              <a:extLst>
                <a:ext uri="{FF2B5EF4-FFF2-40B4-BE49-F238E27FC236}">
                  <a16:creationId xmlns:a16="http://schemas.microsoft.com/office/drawing/2014/main" id="{0FAA0077-F4C8-9818-F965-981CF60F983B}"/>
                </a:ext>
              </a:extLst>
            </p:cNvPr>
            <p:cNvGrpSpPr>
              <a:grpSpLocks/>
            </p:cNvGrpSpPr>
            <p:nvPr/>
          </p:nvGrpSpPr>
          <p:grpSpPr bwMode="auto">
            <a:xfrm>
              <a:off x="3922" y="2894"/>
              <a:ext cx="239" cy="239"/>
              <a:chOff x="3461" y="3471"/>
              <a:chExt cx="239" cy="239"/>
            </a:xfrm>
          </p:grpSpPr>
          <p:pic>
            <p:nvPicPr>
              <p:cNvPr id="27716" name="Picture 159">
                <a:extLst>
                  <a:ext uri="{FF2B5EF4-FFF2-40B4-BE49-F238E27FC236}">
                    <a16:creationId xmlns:a16="http://schemas.microsoft.com/office/drawing/2014/main" id="{37CD3333-35CD-4D36-749C-74398BCB5F9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17" name="Picture 160">
                <a:extLst>
                  <a:ext uri="{FF2B5EF4-FFF2-40B4-BE49-F238E27FC236}">
                    <a16:creationId xmlns:a16="http://schemas.microsoft.com/office/drawing/2014/main" id="{DFF1A36E-3E04-FA43-D71E-BDFA825AE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10" name="Group 161">
              <a:extLst>
                <a:ext uri="{FF2B5EF4-FFF2-40B4-BE49-F238E27FC236}">
                  <a16:creationId xmlns:a16="http://schemas.microsoft.com/office/drawing/2014/main" id="{8F182AEE-1585-43E9-852B-45ADBE86420A}"/>
                </a:ext>
              </a:extLst>
            </p:cNvPr>
            <p:cNvGrpSpPr>
              <a:grpSpLocks/>
            </p:cNvGrpSpPr>
            <p:nvPr/>
          </p:nvGrpSpPr>
          <p:grpSpPr bwMode="auto">
            <a:xfrm>
              <a:off x="1187" y="2147"/>
              <a:ext cx="66" cy="141"/>
              <a:chOff x="3461" y="3471"/>
              <a:chExt cx="239" cy="239"/>
            </a:xfrm>
          </p:grpSpPr>
          <p:pic>
            <p:nvPicPr>
              <p:cNvPr id="27714" name="Picture 162">
                <a:extLst>
                  <a:ext uri="{FF2B5EF4-FFF2-40B4-BE49-F238E27FC236}">
                    <a16:creationId xmlns:a16="http://schemas.microsoft.com/office/drawing/2014/main" id="{D36A6438-F4DA-E326-AD77-535F6DB1E94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15" name="Picture 163">
                <a:extLst>
                  <a:ext uri="{FF2B5EF4-FFF2-40B4-BE49-F238E27FC236}">
                    <a16:creationId xmlns:a16="http://schemas.microsoft.com/office/drawing/2014/main" id="{073446EB-C28D-5A72-C804-DE3F3FA07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nvGrpSpPr>
            <p:cNvPr id="27711" name="Group 164">
              <a:extLst>
                <a:ext uri="{FF2B5EF4-FFF2-40B4-BE49-F238E27FC236}">
                  <a16:creationId xmlns:a16="http://schemas.microsoft.com/office/drawing/2014/main" id="{CEB141D5-C68E-6E88-207D-D1839CED3729}"/>
                </a:ext>
              </a:extLst>
            </p:cNvPr>
            <p:cNvGrpSpPr>
              <a:grpSpLocks/>
            </p:cNvGrpSpPr>
            <p:nvPr/>
          </p:nvGrpSpPr>
          <p:grpSpPr bwMode="auto">
            <a:xfrm>
              <a:off x="1171" y="2334"/>
              <a:ext cx="239" cy="239"/>
              <a:chOff x="3461" y="3471"/>
              <a:chExt cx="239" cy="239"/>
            </a:xfrm>
          </p:grpSpPr>
          <p:pic>
            <p:nvPicPr>
              <p:cNvPr id="27712" name="Picture 165">
                <a:extLst>
                  <a:ext uri="{FF2B5EF4-FFF2-40B4-BE49-F238E27FC236}">
                    <a16:creationId xmlns:a16="http://schemas.microsoft.com/office/drawing/2014/main" id="{4F6F567A-E1D2-B0F0-3F7C-4E7679599C9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pic>
            <p:nvPicPr>
              <p:cNvPr id="27713" name="Picture 166">
                <a:extLst>
                  <a:ext uri="{FF2B5EF4-FFF2-40B4-BE49-F238E27FC236}">
                    <a16:creationId xmlns:a16="http://schemas.microsoft.com/office/drawing/2014/main" id="{3083B401-8DE1-206F-9042-8E537E38C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bg1"/>
                    </a:solidFill>
                    <a:miter lim="800000"/>
                    <a:headEnd/>
                    <a:tailEnd/>
                  </a14:hiddenLine>
                </a:ext>
              </a:extLst>
            </p:spPr>
          </p:pic>
        </p:grpSp>
      </p:grpSp>
      <p:sp>
        <p:nvSpPr>
          <p:cNvPr id="7335" name="Rectangle 167">
            <a:extLst>
              <a:ext uri="{FF2B5EF4-FFF2-40B4-BE49-F238E27FC236}">
                <a16:creationId xmlns:a16="http://schemas.microsoft.com/office/drawing/2014/main" id="{50756018-C75D-AB64-9DD9-957ED8A1E9C0}"/>
              </a:ext>
            </a:extLst>
          </p:cNvPr>
          <p:cNvSpPr>
            <a:spLocks noChangeArrowheads="1"/>
          </p:cNvSpPr>
          <p:nvPr/>
        </p:nvSpPr>
        <p:spPr bwMode="auto">
          <a:xfrm>
            <a:off x="966788" y="1014413"/>
            <a:ext cx="7329487" cy="488315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7336" name="Text Box 168">
            <a:extLst>
              <a:ext uri="{FF2B5EF4-FFF2-40B4-BE49-F238E27FC236}">
                <a16:creationId xmlns:a16="http://schemas.microsoft.com/office/drawing/2014/main" id="{487A83AB-4F42-D3F0-00B7-A4EB72C5B96B}"/>
              </a:ext>
            </a:extLst>
          </p:cNvPr>
          <p:cNvSpPr txBox="1">
            <a:spLocks noChangeArrowheads="1"/>
          </p:cNvSpPr>
          <p:nvPr/>
        </p:nvSpPr>
        <p:spPr bwMode="auto">
          <a:xfrm>
            <a:off x="1836738" y="1270000"/>
            <a:ext cx="4941887" cy="15843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gn="ctr">
              <a:spcBef>
                <a:spcPct val="50000"/>
              </a:spcBef>
            </a:pPr>
            <a:r>
              <a:rPr lang="zh-CN" altLang="en-US" sz="4900" b="1">
                <a:solidFill>
                  <a:srgbClr val="66FFFF"/>
                </a:solidFill>
                <a:latin typeface="Comic Sans MS" panose="030F0902030302020204" pitchFamily="66" charset="0"/>
                <a:ea typeface="宋体" panose="02010600030101010101" pitchFamily="2" charset="-122"/>
              </a:rPr>
              <a:t>现在它们已经连接在一起</a:t>
            </a:r>
            <a:r>
              <a:rPr lang="en-US" altLang="zh-CN" sz="4900" b="1">
                <a:solidFill>
                  <a:srgbClr val="66FFFF"/>
                </a:solidFill>
                <a:latin typeface="Comic Sans MS" panose="030F0902030302020204" pitchFamily="66" charset="0"/>
                <a:ea typeface="宋体" panose="02010600030101010101" pitchFamily="2" charset="-122"/>
              </a:rPr>
              <a:t>…</a:t>
            </a:r>
          </a:p>
        </p:txBody>
      </p:sp>
      <p:sp>
        <p:nvSpPr>
          <p:cNvPr id="7337" name="Text Box 169">
            <a:extLst>
              <a:ext uri="{FF2B5EF4-FFF2-40B4-BE49-F238E27FC236}">
                <a16:creationId xmlns:a16="http://schemas.microsoft.com/office/drawing/2014/main" id="{C7DFF861-14DC-983B-9197-4F961BA46A7E}"/>
              </a:ext>
            </a:extLst>
          </p:cNvPr>
          <p:cNvSpPr txBox="1">
            <a:spLocks noChangeArrowheads="1"/>
          </p:cNvSpPr>
          <p:nvPr/>
        </p:nvSpPr>
        <p:spPr bwMode="auto">
          <a:xfrm>
            <a:off x="238125" y="3352800"/>
            <a:ext cx="8667750" cy="1738313"/>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eaLnBrk="0" hangingPunct="0">
              <a:lnSpc>
                <a:spcPct val="90000"/>
              </a:lnSpc>
              <a:spcBef>
                <a:spcPct val="50000"/>
              </a:spcBef>
              <a:defRPr/>
            </a:pPr>
            <a:r>
              <a:rPr lang="zh-CN" altLang="en-US" sz="5400" b="1">
                <a:solidFill>
                  <a:srgbClr val="FFEA18"/>
                </a:solidFill>
                <a:latin typeface="Comic Sans MS" charset="0"/>
                <a:ea typeface="宋体" charset="0"/>
                <a:cs typeface="宋体" charset="0"/>
              </a:rPr>
              <a:t>我们剩下                       </a:t>
            </a:r>
            <a:r>
              <a:rPr lang="zh-CN" altLang="en-US" sz="6600" b="1" i="1">
                <a:solidFill>
                  <a:srgbClr val="FFEA18"/>
                </a:solidFill>
                <a:latin typeface="Comic Sans MS" charset="0"/>
                <a:ea typeface="宋体" charset="0"/>
                <a:cs typeface="宋体" charset="0"/>
              </a:rPr>
              <a:t>两</a:t>
            </a:r>
            <a:r>
              <a:rPr lang="zh-CN" altLang="en-US" sz="5400" b="1">
                <a:solidFill>
                  <a:srgbClr val="FFEA18"/>
                </a:solidFill>
                <a:latin typeface="Comic Sans MS" charset="0"/>
                <a:ea typeface="宋体" charset="0"/>
                <a:cs typeface="宋体" charset="0"/>
              </a:rPr>
              <a:t>个关键的问题</a:t>
            </a:r>
          </a:p>
        </p:txBody>
      </p:sp>
      <p:sp>
        <p:nvSpPr>
          <p:cNvPr id="7339" name="Text Box 171">
            <a:extLst>
              <a:ext uri="{FF2B5EF4-FFF2-40B4-BE49-F238E27FC236}">
                <a16:creationId xmlns:a16="http://schemas.microsoft.com/office/drawing/2014/main" id="{18B1E1EA-C9D2-889C-8B19-ED2422391E5C}"/>
              </a:ext>
            </a:extLst>
          </p:cNvPr>
          <p:cNvSpPr txBox="1">
            <a:spLocks noChangeArrowheads="1"/>
          </p:cNvSpPr>
          <p:nvPr/>
        </p:nvSpPr>
        <p:spPr bwMode="auto">
          <a:xfrm>
            <a:off x="8602663" y="6426200"/>
            <a:ext cx="1841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1800">
              <a:solidFill>
                <a:schemeClr val="bg1"/>
              </a:solidFill>
              <a:latin typeface="Comic Sans MS" charset="0"/>
              <a:ea typeface="宋体" charset="0"/>
              <a:cs typeface="宋体" charset="0"/>
            </a:endParaRPr>
          </a:p>
        </p:txBody>
      </p:sp>
      <p:sp>
        <p:nvSpPr>
          <p:cNvPr id="7340" name="Rectangle 172">
            <a:extLst>
              <a:ext uri="{FF2B5EF4-FFF2-40B4-BE49-F238E27FC236}">
                <a16:creationId xmlns:a16="http://schemas.microsoft.com/office/drawing/2014/main" id="{C070EF05-0EF6-2AA3-C526-94340470AAD3}"/>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335"/>
                                        </p:tgtEl>
                                        <p:attrNameLst>
                                          <p:attrName>style.visibility</p:attrName>
                                        </p:attrNameLst>
                                      </p:cBhvr>
                                      <p:to>
                                        <p:strVal val="visible"/>
                                      </p:to>
                                    </p:set>
                                    <p:animEffect transition="in" filter="fade">
                                      <p:cBhvr>
                                        <p:cTn id="7" dur="1000"/>
                                        <p:tgtEl>
                                          <p:spTgt spid="733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336"/>
                                        </p:tgtEl>
                                        <p:attrNameLst>
                                          <p:attrName>style.visibility</p:attrName>
                                        </p:attrNameLst>
                                      </p:cBhvr>
                                      <p:to>
                                        <p:strVal val="visible"/>
                                      </p:to>
                                    </p:set>
                                    <p:animEffect transition="in" filter="fade">
                                      <p:cBhvr>
                                        <p:cTn id="11" dur="1000"/>
                                        <p:tgtEl>
                                          <p:spTgt spid="7336"/>
                                        </p:tgtEl>
                                      </p:cBhvr>
                                    </p:animEffect>
                                  </p:childTnLst>
                                </p:cTn>
                              </p:par>
                            </p:childTnLst>
                          </p:cTn>
                        </p:par>
                        <p:par>
                          <p:cTn id="12" fill="hold" nodeType="afterGroup">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7337"/>
                                        </p:tgtEl>
                                        <p:attrNameLst>
                                          <p:attrName>style.visibility</p:attrName>
                                        </p:attrNameLst>
                                      </p:cBhvr>
                                      <p:to>
                                        <p:strVal val="visible"/>
                                      </p:to>
                                    </p:set>
                                    <p:animEffect transition="in" filter="fade">
                                      <p:cBhvr>
                                        <p:cTn id="15" dur="1000"/>
                                        <p:tgtEl>
                                          <p:spTgt spid="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5" grpId="0" animBg="1"/>
      <p:bldP spid="7336" grpId="0" autoUpdateAnimBg="0"/>
      <p:bldP spid="733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3268E88-38A1-F4F4-7505-950465348EB0}"/>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pic>
        <p:nvPicPr>
          <p:cNvPr id="8195" name="Picture 3">
            <a:extLst>
              <a:ext uri="{FF2B5EF4-FFF2-40B4-BE49-F238E27FC236}">
                <a16:creationId xmlns:a16="http://schemas.microsoft.com/office/drawing/2014/main" id="{EDBEECF4-4737-EE41-4F9E-308ED603C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6" name="Text Box 4">
            <a:extLst>
              <a:ext uri="{FF2B5EF4-FFF2-40B4-BE49-F238E27FC236}">
                <a16:creationId xmlns:a16="http://schemas.microsoft.com/office/drawing/2014/main" id="{EC28FD39-5A33-198E-7DF4-A95A789683A3}"/>
              </a:ext>
            </a:extLst>
          </p:cNvPr>
          <p:cNvSpPr txBox="1">
            <a:spLocks noChangeArrowheads="1"/>
          </p:cNvSpPr>
          <p:nvPr/>
        </p:nvSpPr>
        <p:spPr bwMode="auto">
          <a:xfrm>
            <a:off x="274638" y="4016375"/>
            <a:ext cx="8512175" cy="173672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zh-CN" altLang="en-US" sz="5400" b="1">
                <a:solidFill>
                  <a:srgbClr val="FFEA18"/>
                </a:solidFill>
                <a:ea typeface="宋体" panose="02010600030101010101" pitchFamily="2" charset="-122"/>
              </a:rPr>
              <a:t>你与</a:t>
            </a:r>
            <a:r>
              <a:rPr lang="zh-CN" altLang="en-US" sz="5400" b="1" i="1" u="sng">
                <a:solidFill>
                  <a:srgbClr val="FFEA18"/>
                </a:solidFill>
                <a:ea typeface="宋体" panose="02010600030101010101" pitchFamily="2" charset="-122"/>
              </a:rPr>
              <a:t>我们的主耶稣基督</a:t>
            </a:r>
          </a:p>
          <a:p>
            <a:pPr algn="ctr" eaLnBrk="1" hangingPunct="1"/>
            <a:r>
              <a:rPr lang="zh-CN" altLang="en-US" sz="5400" b="1">
                <a:solidFill>
                  <a:srgbClr val="FFEA18"/>
                </a:solidFill>
                <a:ea typeface="宋体" panose="02010600030101010101" pitchFamily="2" charset="-122"/>
              </a:rPr>
              <a:t>的关系如何</a:t>
            </a:r>
            <a:r>
              <a:rPr lang="en-US" altLang="zh-CN" sz="5400" b="1">
                <a:solidFill>
                  <a:srgbClr val="FFEA18"/>
                </a:solidFill>
                <a:ea typeface="宋体" panose="02010600030101010101" pitchFamily="2" charset="-122"/>
              </a:rPr>
              <a:t>?</a:t>
            </a:r>
          </a:p>
        </p:txBody>
      </p:sp>
      <p:sp>
        <p:nvSpPr>
          <p:cNvPr id="8197" name="Text Box 5">
            <a:extLst>
              <a:ext uri="{FF2B5EF4-FFF2-40B4-BE49-F238E27FC236}">
                <a16:creationId xmlns:a16="http://schemas.microsoft.com/office/drawing/2014/main" id="{A344B51A-23BB-2B6F-1472-E556B7093510}"/>
              </a:ext>
            </a:extLst>
          </p:cNvPr>
          <p:cNvSpPr txBox="1">
            <a:spLocks noChangeArrowheads="1"/>
          </p:cNvSpPr>
          <p:nvPr/>
        </p:nvSpPr>
        <p:spPr bwMode="auto">
          <a:xfrm>
            <a:off x="8461375" y="6289675"/>
            <a:ext cx="165100" cy="250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endParaRPr lang="zh-CN" altLang="en-US" sz="1100" b="1">
              <a:solidFill>
                <a:srgbClr val="FFFFFF"/>
              </a:solidFill>
              <a:ea typeface="宋体" charset="0"/>
              <a:cs typeface="宋体" charset="0"/>
            </a:endParaRPr>
          </a:p>
        </p:txBody>
      </p:sp>
      <p:sp>
        <p:nvSpPr>
          <p:cNvPr id="8198" name="Text Box 6">
            <a:extLst>
              <a:ext uri="{FF2B5EF4-FFF2-40B4-BE49-F238E27FC236}">
                <a16:creationId xmlns:a16="http://schemas.microsoft.com/office/drawing/2014/main" id="{176AF87F-12E7-CF50-D18F-E7CCDE2C2C3E}"/>
              </a:ext>
            </a:extLst>
          </p:cNvPr>
          <p:cNvSpPr txBox="1">
            <a:spLocks noChangeArrowheads="1"/>
          </p:cNvSpPr>
          <p:nvPr/>
        </p:nvSpPr>
        <p:spPr bwMode="auto">
          <a:xfrm>
            <a:off x="533400" y="2778125"/>
            <a:ext cx="8153400" cy="7270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eaLnBrk="0" hangingPunct="0">
              <a:spcBef>
                <a:spcPct val="50000"/>
              </a:spcBef>
              <a:defRPr/>
            </a:pPr>
            <a:r>
              <a:rPr lang="zh-CN" altLang="en-US" sz="4000" b="1">
                <a:solidFill>
                  <a:srgbClr val="FFEA18"/>
                </a:solidFill>
                <a:latin typeface="Arial" charset="0"/>
                <a:ea typeface="宋体" charset="0"/>
                <a:cs typeface="宋体" charset="0"/>
              </a:rPr>
              <a:t>经过这一番探讨神话语的旅程</a:t>
            </a:r>
          </a:p>
        </p:txBody>
      </p:sp>
      <p:sp>
        <p:nvSpPr>
          <p:cNvPr id="8199" name="Text Box 7">
            <a:extLst>
              <a:ext uri="{FF2B5EF4-FFF2-40B4-BE49-F238E27FC236}">
                <a16:creationId xmlns:a16="http://schemas.microsoft.com/office/drawing/2014/main" id="{63F1C060-FD09-BCDC-638C-FAF056832B67}"/>
              </a:ext>
            </a:extLst>
          </p:cNvPr>
          <p:cNvSpPr txBox="1">
            <a:spLocks noChangeArrowheads="1"/>
          </p:cNvSpPr>
          <p:nvPr/>
        </p:nvSpPr>
        <p:spPr bwMode="auto">
          <a:xfrm>
            <a:off x="757238" y="1066800"/>
            <a:ext cx="7548562" cy="1179513"/>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58" tIns="41029" rIns="82058" bIns="41029">
            <a:spAutoFit/>
          </a:bodyPr>
          <a:lstStyle>
            <a:lvl1pPr defTabSz="820738">
              <a:defRPr>
                <a:solidFill>
                  <a:schemeClr val="tx1"/>
                </a:solidFill>
                <a:latin typeface="Arial" charset="0"/>
                <a:ea typeface="ＭＳ Ｐゴシック" charset="0"/>
              </a:defRPr>
            </a:lvl1pPr>
            <a:lvl2pPr marL="409575" defTabSz="820738">
              <a:defRPr>
                <a:solidFill>
                  <a:schemeClr val="tx1"/>
                </a:solidFill>
                <a:latin typeface="Arial" charset="0"/>
                <a:ea typeface="ＭＳ Ｐゴシック" charset="0"/>
              </a:defRPr>
            </a:lvl2pPr>
            <a:lvl3pPr marL="820738" defTabSz="820738">
              <a:defRPr>
                <a:solidFill>
                  <a:schemeClr val="tx1"/>
                </a:solidFill>
                <a:latin typeface="Arial" charset="0"/>
                <a:ea typeface="ＭＳ Ｐゴシック" charset="0"/>
              </a:defRPr>
            </a:lvl3pPr>
            <a:lvl4pPr marL="1230313" defTabSz="820738">
              <a:defRPr>
                <a:solidFill>
                  <a:schemeClr val="tx1"/>
                </a:solidFill>
                <a:latin typeface="Arial" charset="0"/>
                <a:ea typeface="ＭＳ Ｐゴシック" charset="0"/>
              </a:defRPr>
            </a:lvl4pPr>
            <a:lvl5pPr marL="1641475" defTabSz="820738">
              <a:defRPr>
                <a:solidFill>
                  <a:schemeClr val="tx1"/>
                </a:solidFill>
                <a:latin typeface="Arial" charset="0"/>
                <a:ea typeface="ＭＳ Ｐゴシック" charset="0"/>
              </a:defRPr>
            </a:lvl5pPr>
            <a:lvl6pPr marL="2098675" defTabSz="820738" fontAlgn="base">
              <a:spcBef>
                <a:spcPct val="0"/>
              </a:spcBef>
              <a:spcAft>
                <a:spcPct val="0"/>
              </a:spcAft>
              <a:defRPr>
                <a:solidFill>
                  <a:schemeClr val="tx1"/>
                </a:solidFill>
                <a:latin typeface="Arial" charset="0"/>
                <a:ea typeface="ＭＳ Ｐゴシック" charset="0"/>
              </a:defRPr>
            </a:lvl6pPr>
            <a:lvl7pPr marL="2555875" defTabSz="820738" fontAlgn="base">
              <a:spcBef>
                <a:spcPct val="0"/>
              </a:spcBef>
              <a:spcAft>
                <a:spcPct val="0"/>
              </a:spcAft>
              <a:defRPr>
                <a:solidFill>
                  <a:schemeClr val="tx1"/>
                </a:solidFill>
                <a:latin typeface="Arial" charset="0"/>
                <a:ea typeface="ＭＳ Ｐゴシック" charset="0"/>
              </a:defRPr>
            </a:lvl7pPr>
            <a:lvl8pPr marL="3013075" defTabSz="820738" fontAlgn="base">
              <a:spcBef>
                <a:spcPct val="0"/>
              </a:spcBef>
              <a:spcAft>
                <a:spcPct val="0"/>
              </a:spcAft>
              <a:defRPr>
                <a:solidFill>
                  <a:schemeClr val="tx1"/>
                </a:solidFill>
                <a:latin typeface="Arial" charset="0"/>
                <a:ea typeface="ＭＳ Ｐゴシック" charset="0"/>
              </a:defRPr>
            </a:lvl8pPr>
            <a:lvl9pPr marL="3470275" defTabSz="820738"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zh-CN" altLang="en-US" sz="7200" b="1" i="1">
                <a:solidFill>
                  <a:srgbClr val="1822CD"/>
                </a:solidFill>
                <a:latin typeface="Comic Sans MS" charset="0"/>
                <a:ea typeface="宋体" charset="0"/>
                <a:cs typeface="宋体" charset="0"/>
              </a:rPr>
              <a:t>问题一:</a:t>
            </a:r>
            <a:endParaRPr lang="en-US" altLang="zh-CN" sz="7200" b="1" i="1">
              <a:solidFill>
                <a:srgbClr val="1822CD"/>
              </a:solidFill>
              <a:latin typeface="Comic Sans MS" charset="0"/>
              <a:ea typeface="宋体" charset="0"/>
              <a:cs typeface="宋体" charset="0"/>
            </a:endParaRPr>
          </a:p>
        </p:txBody>
      </p:sp>
      <p:sp>
        <p:nvSpPr>
          <p:cNvPr id="8200" name="Rectangle 8">
            <a:extLst>
              <a:ext uri="{FF2B5EF4-FFF2-40B4-BE49-F238E27FC236}">
                <a16:creationId xmlns:a16="http://schemas.microsoft.com/office/drawing/2014/main" id="{E8AE5B1B-4A69-BFA7-A5E2-4D683163E11D}"/>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06</a:t>
            </a:r>
          </a:p>
        </p:txBody>
      </p:sp>
      <p:sp>
        <p:nvSpPr>
          <p:cNvPr id="8201" name="Text Box 9">
            <a:extLst>
              <a:ext uri="{FF2B5EF4-FFF2-40B4-BE49-F238E27FC236}">
                <a16:creationId xmlns:a16="http://schemas.microsoft.com/office/drawing/2014/main" id="{330B5C20-0DEB-DD79-F076-378BE452EB0D}"/>
              </a:ext>
            </a:extLst>
          </p:cNvPr>
          <p:cNvSpPr txBox="1">
            <a:spLocks noChangeArrowheads="1"/>
          </p:cNvSpPr>
          <p:nvPr/>
        </p:nvSpPr>
        <p:spPr bwMode="auto">
          <a:xfrm>
            <a:off x="8382000" y="6373813"/>
            <a:ext cx="2921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a:solidFill>
                  <a:schemeClr val="bg1"/>
                </a:solidFill>
                <a:latin typeface="Comic Sans MS" charset="0"/>
                <a:ea typeface="宋体" charset="0"/>
                <a:cs typeface="宋体" charset="0"/>
              </a:rPr>
              <a:t>2</a:t>
            </a:r>
            <a:endParaRPr lang="en-US" altLang="zh-CN" sz="1800">
              <a:solidFill>
                <a:schemeClr val="bg1"/>
              </a:solidFill>
              <a:latin typeface="Comic Sans MS" charset="0"/>
              <a:ea typeface="宋体" charset="0"/>
              <a:cs typeface="宋体" charset="0"/>
            </a:endParaRPr>
          </a:p>
        </p:txBody>
      </p:sp>
      <p:sp>
        <p:nvSpPr>
          <p:cNvPr id="8203" name="Rectangle 11">
            <a:extLst>
              <a:ext uri="{FF2B5EF4-FFF2-40B4-BE49-F238E27FC236}">
                <a16:creationId xmlns:a16="http://schemas.microsoft.com/office/drawing/2014/main" id="{D1DB66D4-093C-127D-94D8-AB111D5A5804}"/>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8204" name="Text Box 12">
            <a:extLst>
              <a:ext uri="{FF2B5EF4-FFF2-40B4-BE49-F238E27FC236}">
                <a16:creationId xmlns:a16="http://schemas.microsoft.com/office/drawing/2014/main" id="{4A0E9D43-C9F3-2035-2753-BD677D7C7DDE}"/>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1000"/>
                                        <p:tgtEl>
                                          <p:spTgt spid="81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1000"/>
                                        <p:tgtEl>
                                          <p:spTgt spid="81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8" grpId="0" autoUpdateAnimBg="0"/>
      <p:bldP spid="81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3B0EE76-31AD-1322-3ABE-0DFB8ED1E2DF}"/>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pic>
        <p:nvPicPr>
          <p:cNvPr id="9219" name="Picture 3">
            <a:extLst>
              <a:ext uri="{FF2B5EF4-FFF2-40B4-BE49-F238E27FC236}">
                <a16:creationId xmlns:a16="http://schemas.microsoft.com/office/drawing/2014/main" id="{8FB2B819-C631-87D9-0015-E63219BAC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221" name="Text Box 5">
            <a:extLst>
              <a:ext uri="{FF2B5EF4-FFF2-40B4-BE49-F238E27FC236}">
                <a16:creationId xmlns:a16="http://schemas.microsoft.com/office/drawing/2014/main" id="{AE1CFDEF-CF43-EEB8-94B3-3C7D7B9DE1DD}"/>
              </a:ext>
            </a:extLst>
          </p:cNvPr>
          <p:cNvSpPr txBox="1">
            <a:spLocks noChangeArrowheads="1"/>
          </p:cNvSpPr>
          <p:nvPr/>
        </p:nvSpPr>
        <p:spPr bwMode="auto">
          <a:xfrm>
            <a:off x="8435975" y="6338888"/>
            <a:ext cx="184150" cy="411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1800">
              <a:solidFill>
                <a:schemeClr val="bg1"/>
              </a:solidFill>
              <a:latin typeface="Comic Sans MS" charset="0"/>
              <a:ea typeface="宋体" charset="0"/>
              <a:cs typeface="宋体" charset="0"/>
            </a:endParaRPr>
          </a:p>
        </p:txBody>
      </p:sp>
      <p:sp>
        <p:nvSpPr>
          <p:cNvPr id="9224" name="Text Box 8">
            <a:extLst>
              <a:ext uri="{FF2B5EF4-FFF2-40B4-BE49-F238E27FC236}">
                <a16:creationId xmlns:a16="http://schemas.microsoft.com/office/drawing/2014/main" id="{B82EF486-F6DA-EDF6-05CB-B5C7902E7B9E}"/>
              </a:ext>
            </a:extLst>
          </p:cNvPr>
          <p:cNvSpPr txBox="1">
            <a:spLocks noChangeArrowheads="1"/>
          </p:cNvSpPr>
          <p:nvPr/>
        </p:nvSpPr>
        <p:spPr bwMode="auto">
          <a:xfrm>
            <a:off x="609600" y="971550"/>
            <a:ext cx="7924800" cy="1768475"/>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p>
            <a:pPr algn="ctr" eaLnBrk="0" hangingPunct="0">
              <a:spcBef>
                <a:spcPct val="50000"/>
              </a:spcBef>
              <a:defRPr/>
            </a:pPr>
            <a:r>
              <a:rPr lang="zh-CN" altLang="en-US" sz="5500" b="1">
                <a:solidFill>
                  <a:srgbClr val="1822CD"/>
                </a:solidFill>
                <a:latin typeface="Comic Sans MS" charset="0"/>
                <a:ea typeface="宋体" charset="0"/>
                <a:cs typeface="宋体" charset="0"/>
              </a:rPr>
              <a:t>你可能觉得已          安稳躺在主的怀抱中</a:t>
            </a:r>
            <a:r>
              <a:rPr lang="zh-CN" altLang="en-US" sz="4900" b="1">
                <a:solidFill>
                  <a:srgbClr val="1822CD"/>
                </a:solidFill>
                <a:latin typeface="Comic Sans MS" charset="0"/>
                <a:ea typeface="宋体" charset="0"/>
                <a:cs typeface="宋体" charset="0"/>
              </a:rPr>
              <a:t>。</a:t>
            </a:r>
            <a:endParaRPr lang="en-US" altLang="zh-CN" sz="4900" b="1">
              <a:solidFill>
                <a:srgbClr val="1822CD"/>
              </a:solidFill>
              <a:latin typeface="Comic Sans MS" charset="0"/>
              <a:ea typeface="宋体" charset="0"/>
              <a:cs typeface="宋体" charset="0"/>
            </a:endParaRPr>
          </a:p>
        </p:txBody>
      </p:sp>
      <p:sp>
        <p:nvSpPr>
          <p:cNvPr id="9225" name="Text Box 9">
            <a:extLst>
              <a:ext uri="{FF2B5EF4-FFF2-40B4-BE49-F238E27FC236}">
                <a16:creationId xmlns:a16="http://schemas.microsoft.com/office/drawing/2014/main" id="{86E5EE9A-B925-92C7-BD5B-335D16AAE774}"/>
              </a:ext>
            </a:extLst>
          </p:cNvPr>
          <p:cNvSpPr txBox="1">
            <a:spLocks noChangeArrowheads="1"/>
          </p:cNvSpPr>
          <p:nvPr/>
        </p:nvSpPr>
        <p:spPr bwMode="auto">
          <a:xfrm>
            <a:off x="1117600" y="4121150"/>
            <a:ext cx="7061200" cy="1752600"/>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9" tIns="45714" rIns="91429" bIns="45714">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zh-CN" altLang="en-US" sz="5500" b="1">
                <a:solidFill>
                  <a:srgbClr val="FFEA18"/>
                </a:solidFill>
                <a:latin typeface="Comic Sans MS" panose="030F0902030302020204" pitchFamily="66" charset="0"/>
                <a:ea typeface="宋体" panose="02010600030101010101" pitchFamily="2" charset="-122"/>
              </a:rPr>
              <a:t>但是如果你不能确定</a:t>
            </a:r>
            <a:r>
              <a:rPr lang="en-US" altLang="zh-CN" sz="5400" b="1">
                <a:solidFill>
                  <a:srgbClr val="FFEA18"/>
                </a:solidFill>
                <a:latin typeface="宋体" panose="02010600030101010101" pitchFamily="2" charset="-122"/>
                <a:ea typeface="宋体" panose="02010600030101010101" pitchFamily="2" charset="-122"/>
              </a:rPr>
              <a:t>……</a:t>
            </a:r>
          </a:p>
        </p:txBody>
      </p:sp>
      <p:sp>
        <p:nvSpPr>
          <p:cNvPr id="9226" name="Text Box 10">
            <a:extLst>
              <a:ext uri="{FF2B5EF4-FFF2-40B4-BE49-F238E27FC236}">
                <a16:creationId xmlns:a16="http://schemas.microsoft.com/office/drawing/2014/main" id="{E0A58CD6-D71C-15F0-B3F6-14D4EC034EAC}"/>
              </a:ext>
            </a:extLst>
          </p:cNvPr>
          <p:cNvSpPr txBox="1">
            <a:spLocks noChangeArrowheads="1"/>
          </p:cNvSpPr>
          <p:nvPr/>
        </p:nvSpPr>
        <p:spPr bwMode="auto">
          <a:xfrm>
            <a:off x="8602663" y="6426200"/>
            <a:ext cx="184150"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zh-CN" altLang="en-US" sz="1800">
              <a:solidFill>
                <a:schemeClr val="bg1"/>
              </a:solidFill>
              <a:latin typeface="Comic Sans MS" charset="0"/>
              <a:ea typeface="宋体" charset="0"/>
              <a:cs typeface="宋体" charset="0"/>
            </a:endParaRPr>
          </a:p>
        </p:txBody>
      </p:sp>
      <p:sp>
        <p:nvSpPr>
          <p:cNvPr id="9227" name="Text Box 11">
            <a:extLst>
              <a:ext uri="{FF2B5EF4-FFF2-40B4-BE49-F238E27FC236}">
                <a16:creationId xmlns:a16="http://schemas.microsoft.com/office/drawing/2014/main" id="{040692D8-0206-986F-99E1-08E49CE75BB3}"/>
              </a:ext>
            </a:extLst>
          </p:cNvPr>
          <p:cNvSpPr txBox="1">
            <a:spLocks noChangeArrowheads="1"/>
          </p:cNvSpPr>
          <p:nvPr/>
        </p:nvSpPr>
        <p:spPr bwMode="auto">
          <a:xfrm>
            <a:off x="8396288" y="6373813"/>
            <a:ext cx="2635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zh-CN" sz="1400">
                <a:solidFill>
                  <a:schemeClr val="bg1"/>
                </a:solidFill>
                <a:latin typeface="Comic Sans MS" charset="0"/>
                <a:ea typeface="宋体" charset="0"/>
                <a:cs typeface="宋体" charset="0"/>
              </a:rPr>
              <a:t>1</a:t>
            </a:r>
            <a:endParaRPr lang="en-US" altLang="zh-CN" sz="1800">
              <a:solidFill>
                <a:schemeClr val="bg1"/>
              </a:solidFill>
              <a:latin typeface="Comic Sans MS" charset="0"/>
              <a:ea typeface="宋体" charset="0"/>
              <a:cs typeface="宋体" charset="0"/>
            </a:endParaRPr>
          </a:p>
        </p:txBody>
      </p:sp>
      <p:sp>
        <p:nvSpPr>
          <p:cNvPr id="9228" name="Rectangle 12">
            <a:extLst>
              <a:ext uri="{FF2B5EF4-FFF2-40B4-BE49-F238E27FC236}">
                <a16:creationId xmlns:a16="http://schemas.microsoft.com/office/drawing/2014/main" id="{9E5DBFB3-C959-63E3-8AD8-313924B8C3B7}"/>
              </a:ext>
            </a:extLst>
          </p:cNvPr>
          <p:cNvSpPr>
            <a:spLocks noChangeArrowheads="1"/>
          </p:cNvSpPr>
          <p:nvPr/>
        </p:nvSpPr>
        <p:spPr bwMode="auto">
          <a:xfrm>
            <a:off x="7931150" y="6432550"/>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US" altLang="zh-CN" sz="1000" b="1">
                <a:solidFill>
                  <a:schemeClr val="bg1"/>
                </a:solidFill>
                <a:latin typeface="Comic Sans MS" charset="0"/>
                <a:ea typeface="宋体" charset="0"/>
                <a:cs typeface="宋体" charset="0"/>
              </a:rPr>
              <a:t>07</a:t>
            </a:r>
          </a:p>
        </p:txBody>
      </p:sp>
      <p:sp>
        <p:nvSpPr>
          <p:cNvPr id="9229" name="Rectangle 13">
            <a:extLst>
              <a:ext uri="{FF2B5EF4-FFF2-40B4-BE49-F238E27FC236}">
                <a16:creationId xmlns:a16="http://schemas.microsoft.com/office/drawing/2014/main" id="{9A618BD8-9066-8931-7C80-5E16B96B91B8}"/>
              </a:ext>
            </a:extLst>
          </p:cNvPr>
          <p:cNvSpPr>
            <a:spLocks noChangeArrowheads="1"/>
          </p:cNvSpPr>
          <p:nvPr/>
        </p:nvSpPr>
        <p:spPr bwMode="auto">
          <a:xfrm>
            <a:off x="7475538" y="6423025"/>
            <a:ext cx="641350" cy="26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zh-CN" sz="1000" b="1">
                <a:solidFill>
                  <a:schemeClr val="bg1"/>
                </a:solidFill>
                <a:latin typeface="Comic Sans MS" charset="0"/>
                <a:ea typeface="宋体" charset="0"/>
                <a:cs typeface="宋体" charset="0"/>
              </a:rPr>
              <a:t>8.0.09.</a:t>
            </a:r>
          </a:p>
        </p:txBody>
      </p:sp>
      <p:sp>
        <p:nvSpPr>
          <p:cNvPr id="9230" name="Text Box 14">
            <a:extLst>
              <a:ext uri="{FF2B5EF4-FFF2-40B4-BE49-F238E27FC236}">
                <a16:creationId xmlns:a16="http://schemas.microsoft.com/office/drawing/2014/main" id="{71662D06-DB88-4BBD-093F-14E17D7EEB7C}"/>
              </a:ext>
            </a:extLst>
          </p:cNvPr>
          <p:cNvSpPr txBox="1">
            <a:spLocks noChangeArrowheads="1"/>
          </p:cNvSpPr>
          <p:nvPr/>
        </p:nvSpPr>
        <p:spPr bwMode="auto">
          <a:xfrm>
            <a:off x="333375" y="6478588"/>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zh-CN" sz="900" b="1">
                <a:solidFill>
                  <a:schemeClr val="bg1"/>
                </a:solidFill>
                <a:ea typeface="宋体" panose="02010600030101010101" pitchFamily="2" charset="-122"/>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1000"/>
                                        <p:tgtEl>
                                          <p:spTgt spid="92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fade">
                                      <p:cBhvr>
                                        <p:cTn id="12" dur="1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utoUpdateAnimBg="0"/>
      <p:bldP spid="922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Jezreel Valley\sr\Mt Tabor aerial from northwes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1184</TotalTime>
  <Words>2529</Words>
  <Application>Microsoft Macintosh PowerPoint</Application>
  <PresentationFormat>On-screen Show (4:3)</PresentationFormat>
  <Paragraphs>259</Paragraphs>
  <Slides>44</Slides>
  <Notes>31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44</vt:i4>
      </vt:variant>
    </vt:vector>
  </HeadingPairs>
  <TitlesOfParts>
    <vt:vector size="62" baseType="lpstr">
      <vt:lpstr>Arial</vt:lpstr>
      <vt:lpstr>ＭＳ Ｐゴシック</vt:lpstr>
      <vt:lpstr>Times</vt:lpstr>
      <vt:lpstr>Monotype Sorts</vt:lpstr>
      <vt:lpstr>宋体</vt:lpstr>
      <vt:lpstr>ＭＳ Ｐゴシック</vt:lpstr>
      <vt:lpstr>Comic Sans MS</vt:lpstr>
      <vt:lpstr>Book Antiqua</vt:lpstr>
      <vt:lpstr>楷体</vt:lpstr>
      <vt:lpstr>Times New Roman</vt:lpstr>
      <vt:lpstr>宋体</vt:lpstr>
      <vt:lpstr>Ligurino</vt:lpstr>
      <vt:lpstr>Helvetica</vt:lpstr>
      <vt:lpstr>Default Design</vt:lpstr>
      <vt:lpstr>untitled 1</vt:lpstr>
      <vt:lpstr>Blank</vt:lpstr>
      <vt:lpstr>1_untitled 1</vt:lpstr>
      <vt:lpstr>20_Default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 Tabor aerial from northwest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圣经基本链接地址 BibleStudyDownloads.org</vt:lpstr>
    </vt:vector>
  </TitlesOfParts>
  <Company>RJKOH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rjkoh</dc:creator>
  <cp:lastModifiedBy>Rick Griffith</cp:lastModifiedBy>
  <cp:revision>130</cp:revision>
  <dcterms:created xsi:type="dcterms:W3CDTF">2004-02-19T21:15:44Z</dcterms:created>
  <dcterms:modified xsi:type="dcterms:W3CDTF">2024-07-14T00:11:56Z</dcterms:modified>
</cp:coreProperties>
</file>