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embeddings/oleObject3.bin" ContentType="application/vnd.openxmlformats-officedocument.oleObject"/>
  <Override PartName="/ppt/notesSlides/notesSlide27.xml" ContentType="application/vnd.openxmlformats-officedocument.presentationml.notesSlide+xml"/>
  <Override PartName="/ppt/embeddings/oleObject4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2" r:id="rId2"/>
    <p:sldMasterId id="2147483655" r:id="rId3"/>
    <p:sldMasterId id="2147483689" r:id="rId4"/>
    <p:sldMasterId id="2147483701" r:id="rId5"/>
  </p:sldMasterIdLst>
  <p:notesMasterIdLst>
    <p:notesMasterId r:id="rId104"/>
  </p:notesMasterIdLst>
  <p:handoutMasterIdLst>
    <p:handoutMasterId r:id="rId105"/>
  </p:handoutMasterIdLst>
  <p:sldIdLst>
    <p:sldId id="1064" r:id="rId6"/>
    <p:sldId id="883" r:id="rId7"/>
    <p:sldId id="853" r:id="rId8"/>
    <p:sldId id="1009" r:id="rId9"/>
    <p:sldId id="827" r:id="rId10"/>
    <p:sldId id="828" r:id="rId11"/>
    <p:sldId id="829" r:id="rId12"/>
    <p:sldId id="830" r:id="rId13"/>
    <p:sldId id="831" r:id="rId14"/>
    <p:sldId id="1010" r:id="rId15"/>
    <p:sldId id="968" r:id="rId16"/>
    <p:sldId id="969" r:id="rId17"/>
    <p:sldId id="835" r:id="rId18"/>
    <p:sldId id="855" r:id="rId19"/>
    <p:sldId id="970" r:id="rId20"/>
    <p:sldId id="971" r:id="rId21"/>
    <p:sldId id="972" r:id="rId22"/>
    <p:sldId id="973" r:id="rId23"/>
    <p:sldId id="1011" r:id="rId24"/>
    <p:sldId id="1012" r:id="rId25"/>
    <p:sldId id="1013" r:id="rId26"/>
    <p:sldId id="1014" r:id="rId27"/>
    <p:sldId id="1017" r:id="rId28"/>
    <p:sldId id="1016" r:id="rId29"/>
    <p:sldId id="1015" r:id="rId30"/>
    <p:sldId id="882" r:id="rId31"/>
    <p:sldId id="1018" r:id="rId32"/>
    <p:sldId id="1063" r:id="rId33"/>
    <p:sldId id="976" r:id="rId34"/>
    <p:sldId id="1019" r:id="rId35"/>
    <p:sldId id="850" r:id="rId36"/>
    <p:sldId id="978" r:id="rId37"/>
    <p:sldId id="1020" r:id="rId38"/>
    <p:sldId id="950" r:id="rId39"/>
    <p:sldId id="980" r:id="rId40"/>
    <p:sldId id="952" r:id="rId41"/>
    <p:sldId id="953" r:id="rId42"/>
    <p:sldId id="954" r:id="rId43"/>
    <p:sldId id="1021" r:id="rId44"/>
    <p:sldId id="1022" r:id="rId45"/>
    <p:sldId id="1023" r:id="rId46"/>
    <p:sldId id="1024" r:id="rId47"/>
    <p:sldId id="1025" r:id="rId48"/>
    <p:sldId id="1026" r:id="rId49"/>
    <p:sldId id="1027" r:id="rId50"/>
    <p:sldId id="1028" r:id="rId51"/>
    <p:sldId id="1029" r:id="rId52"/>
    <p:sldId id="511" r:id="rId53"/>
    <p:sldId id="1035" r:id="rId54"/>
    <p:sldId id="1031" r:id="rId55"/>
    <p:sldId id="1032" r:id="rId56"/>
    <p:sldId id="1034" r:id="rId57"/>
    <p:sldId id="1036" r:id="rId58"/>
    <p:sldId id="1037" r:id="rId59"/>
    <p:sldId id="1038" r:id="rId60"/>
    <p:sldId id="1039" r:id="rId61"/>
    <p:sldId id="734" r:id="rId62"/>
    <p:sldId id="1040" r:id="rId63"/>
    <p:sldId id="1041" r:id="rId64"/>
    <p:sldId id="1042" r:id="rId65"/>
    <p:sldId id="986" r:id="rId66"/>
    <p:sldId id="931" r:id="rId67"/>
    <p:sldId id="987" r:id="rId68"/>
    <p:sldId id="1043" r:id="rId69"/>
    <p:sldId id="1044" r:id="rId70"/>
    <p:sldId id="1045" r:id="rId71"/>
    <p:sldId id="767" r:id="rId72"/>
    <p:sldId id="1046" r:id="rId73"/>
    <p:sldId id="1047" r:id="rId74"/>
    <p:sldId id="786" r:id="rId75"/>
    <p:sldId id="1049" r:id="rId76"/>
    <p:sldId id="1050" r:id="rId77"/>
    <p:sldId id="1051" r:id="rId78"/>
    <p:sldId id="1052" r:id="rId79"/>
    <p:sldId id="1053" r:id="rId80"/>
    <p:sldId id="1054" r:id="rId81"/>
    <p:sldId id="1055" r:id="rId82"/>
    <p:sldId id="1057" r:id="rId83"/>
    <p:sldId id="993" r:id="rId84"/>
    <p:sldId id="1058" r:id="rId85"/>
    <p:sldId id="781" r:id="rId86"/>
    <p:sldId id="782" r:id="rId87"/>
    <p:sldId id="1059" r:id="rId88"/>
    <p:sldId id="1060" r:id="rId89"/>
    <p:sldId id="995" r:id="rId90"/>
    <p:sldId id="996" r:id="rId91"/>
    <p:sldId id="997" r:id="rId92"/>
    <p:sldId id="998" r:id="rId93"/>
    <p:sldId id="999" r:id="rId94"/>
    <p:sldId id="1000" r:id="rId95"/>
    <p:sldId id="1001" r:id="rId96"/>
    <p:sldId id="1003" r:id="rId97"/>
    <p:sldId id="1002" r:id="rId98"/>
    <p:sldId id="1061" r:id="rId99"/>
    <p:sldId id="1062" r:id="rId100"/>
    <p:sldId id="991" r:id="rId101"/>
    <p:sldId id="923" r:id="rId102"/>
    <p:sldId id="1065" r:id="rId103"/>
  </p:sldIdLst>
  <p:sldSz cx="10058400" cy="7772400"/>
  <p:notesSz cx="6888163" cy="100203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56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28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00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7213" indent="1588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66FF"/>
    <a:srgbClr val="FFFF00"/>
    <a:srgbClr val="19239B"/>
    <a:srgbClr val="AB76AC"/>
    <a:srgbClr val="0B0C60"/>
    <a:srgbClr val="121D91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392" y="-120"/>
      </p:cViewPr>
      <p:guideLst>
        <p:guide orient="horz" pos="2436"/>
        <p:guide pos="316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3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notesMaster" Target="notesMasters/notesMaster1.xml"/><Relationship Id="rId105" Type="http://schemas.openxmlformats.org/officeDocument/2006/relationships/handoutMaster" Target="handoutMasters/handout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110" Type="http://schemas.openxmlformats.org/officeDocument/2006/relationships/tableStyles" Target="tableStyles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100" Type="http://schemas.openxmlformats.org/officeDocument/2006/relationships/slide" Target="slides/slide95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04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609" tIns="46966" rIns="95609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501650"/>
            <a:ext cx="5510213" cy="4257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724934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5465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4570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1C673C8-F6D5-4140-ACDD-1189AECF9538}" type="slidenum">
              <a:rPr lang="en-US" altLang="zh-CN" sz="1300" b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altLang="zh-CN" sz="13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50888"/>
            <a:ext cx="4862513" cy="3757612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  <p:sp>
        <p:nvSpPr>
          <p:cNvPr id="1483779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  <p:sp>
        <p:nvSpPr>
          <p:cNvPr id="14878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  <p:sp>
        <p:nvSpPr>
          <p:cNvPr id="1489923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  <p:sp>
        <p:nvSpPr>
          <p:cNvPr id="14919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  <p:sp>
        <p:nvSpPr>
          <p:cNvPr id="1828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  <p:sp>
        <p:nvSpPr>
          <p:cNvPr id="10240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6629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3895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668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870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872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874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704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  <p:sp>
        <p:nvSpPr>
          <p:cNvPr id="19148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16" tIns="48308" rIns="96616" bIns="48308"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50888"/>
            <a:ext cx="4864100" cy="37576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</p:spPr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smtClean="0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16DE9EA-AB91-CF4E-BF18-22C9A568C063}" type="slidenum">
              <a:rPr lang="en-US" sz="1300" b="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/>
              <a:t>98</a:t>
            </a:fld>
            <a:endParaRPr lang="en-US" sz="1300" b="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012825" y="750888"/>
            <a:ext cx="4862513" cy="3757612"/>
          </a:xfrm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>
              <a:defRPr/>
            </a:pPr>
            <a:r>
              <a:rPr lang="en-US">
                <a:latin typeface="Arial" charset="0"/>
              </a:rPr>
              <a:t>The Bible…Basically link address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7058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170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29302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9068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45982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  <a:prstGeom prst="rect">
            <a:avLst/>
          </a:prstGeom>
        </p:spPr>
        <p:txBody>
          <a:bodyPr vert="horz" lIns="91418" tIns="45710" rIns="91418" bIns="4571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18017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6313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6183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64754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43350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331787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885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668984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41067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78488"/>
      </p:ext>
    </p:extLst>
  </p:cSld>
  <p:clrMapOvr>
    <a:masterClrMapping/>
  </p:clrMapOvr>
  <p:transition xmlns:p14="http://schemas.microsoft.com/office/powerpoint/2010/main"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832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898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  <a:prstGeom prst="rect">
            <a:avLst/>
          </a:prstGeom>
        </p:spPr>
        <p:txBody>
          <a:bodyPr vert="horz" lIns="91418" tIns="45710" rIns="91418" bIns="4571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250536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164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8124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1681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884643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  <a:prstGeom prst="rect">
            <a:avLst/>
          </a:prstGeom>
        </p:spPr>
        <p:txBody>
          <a:bodyPr vert="horz" lIns="91418" tIns="45710" rIns="91418" bIns="4571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00227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53696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604454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1812927"/>
            <a:ext cx="9051925" cy="5130799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5969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6" y="311151"/>
            <a:ext cx="2262189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311151"/>
            <a:ext cx="6637337" cy="6632575"/>
          </a:xfrm>
          <a:prstGeom prst="rect">
            <a:avLst/>
          </a:prstGeom>
        </p:spPr>
        <p:txBody>
          <a:bodyPr vert="eaVert" lIns="91418" tIns="45710" rIns="91418" bIns="4571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1450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912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90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</p:spPr>
        <p:txBody>
          <a:bodyPr vert="horz" lIns="101882" tIns="50941" rIns="101882" bIns="50941"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789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17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817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44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7"/>
            <a:ext cx="4449762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7"/>
            <a:ext cx="4449763" cy="5130799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97634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2077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  <a:prstGeom prst="rect">
            <a:avLst/>
          </a:prstGeom>
        </p:spPr>
        <p:txBody>
          <a:bodyPr vert="horz"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64497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  <a:prstGeom prst="rect">
            <a:avLst/>
          </a:prstGeom>
        </p:spPr>
        <p:txBody>
          <a:bodyPr vert="horz"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  <a:prstGeom prst="rect">
            <a:avLst/>
          </a:prstGeom>
        </p:spPr>
        <p:txBody>
          <a:bodyPr vert="horz"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1106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2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326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5D5847-995A-9241-BED8-E9C9C7EA0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86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17EE7C1-1C91-034E-B3FC-F07E3EF4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98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BD3FC5-DEA6-B44D-8BDF-D66FCBB28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72439C8-AF73-1844-B023-65694DCDF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32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02F94B-A24B-E445-B4F4-2DFD6F3DF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4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31714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46FF22-057D-6149-8798-C76571533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033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53BCB2-77C3-CC43-9BB7-4ADCB7F73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2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B81B786-9006-CD4D-B61B-BA8B4D421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8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8EE33AA-7AD2-6E4D-97E0-44FB6CE1A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00DDD3-480E-694E-9DBE-A24D0000C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409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C4953E1-3E80-564B-8E4A-AB8CF34D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  <a:prstGeom prst="rect">
            <a:avLst/>
          </a:prstGeom>
        </p:spPr>
        <p:txBody>
          <a:bodyPr vert="horz" lIns="91418" tIns="45710" rIns="91418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3828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438221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</p:spPr>
        <p:txBody>
          <a:bodyPr vert="horz" lIns="91418" tIns="45710" rIns="91418" bIns="45710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29408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  <a:prstGeom prst="rect">
            <a:avLst/>
          </a:prstGeom>
        </p:spPr>
        <p:txBody>
          <a:bodyPr vert="horz" lIns="91418" tIns="45710" rIns="91418" bIns="45710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  <a:prstGeom prst="rect">
            <a:avLst/>
          </a:prstGeom>
        </p:spPr>
        <p:txBody>
          <a:bodyPr vert="horz" lIns="91418" tIns="45710" rIns="91418" bIns="45710"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138761"/>
      </p:ext>
    </p:extLst>
  </p:cSld>
  <p:clrMapOvr>
    <a:masterClrMapping/>
  </p:clrMapOvr>
  <p:transition xmlns:p14="http://schemas.microsoft.com/office/powerpoint/2010/main"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64676" name="Rectangle 4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564677" name="Rectangle 5"/>
          <p:cNvSpPr>
            <a:spLocks noChangeArrowheads="1"/>
          </p:cNvSpPr>
          <p:nvPr/>
        </p:nvSpPr>
        <p:spPr bwMode="auto">
          <a:xfrm>
            <a:off x="508000" y="120650"/>
            <a:ext cx="4467225" cy="12207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defRPr/>
            </a:pPr>
            <a:r>
              <a:rPr lang="zh-CN" altLang="en-US" sz="3600">
                <a:solidFill>
                  <a:srgbClr val="FFFF00"/>
                </a:solidFill>
                <a:ea typeface="宋体" charset="0"/>
                <a:cs typeface="宋体" charset="0"/>
              </a:rPr>
              <a:t>书卷编排</a:t>
            </a:r>
          </a:p>
          <a:p>
            <a:pPr algn="l" defTabSz="1006241">
              <a:defRPr/>
            </a:pPr>
            <a:r>
              <a:rPr lang="zh-CN" altLang="en-US" sz="3600">
                <a:solidFill>
                  <a:srgbClr val="FFFF00"/>
                </a:solidFill>
                <a:ea typeface="宋体" charset="0"/>
                <a:cs typeface="宋体" charset="0"/>
              </a:rPr>
              <a:t>结合新约</a:t>
            </a:r>
          </a:p>
        </p:txBody>
      </p:sp>
      <p:sp>
        <p:nvSpPr>
          <p:cNvPr id="1564678" name="Text Box 6"/>
          <p:cNvSpPr txBox="1">
            <a:spLocks noChangeArrowheads="1"/>
          </p:cNvSpPr>
          <p:nvPr userDrawn="1"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2pPr>
      <a:lvl3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3pPr>
      <a:lvl4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4pPr>
      <a:lvl5pPr algn="ctr" defTabSz="10048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5pPr>
      <a:lvl6pPr marL="457093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6pPr>
      <a:lvl7pPr marL="914187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7pPr>
      <a:lvl8pPr marL="1371279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8pPr>
      <a:lvl9pPr marL="1828372" algn="ctr" defTabSz="1006241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charset="0"/>
          <a:ea typeface="ＭＳ Ｐゴシック" charset="0"/>
          <a:cs typeface="Arial" charset="0"/>
        </a:defRPr>
      </a:lvl9pPr>
    </p:titleStyle>
    <p:bodyStyle>
      <a:lvl1pPr marL="376238" indent="-376238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4325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latin typeface="+mn-lt"/>
          <a:ea typeface="Arial" charset="0"/>
          <a:cs typeface="+mn-cs"/>
        </a:defRPr>
      </a:lvl2pPr>
      <a:lvl3pPr marL="1255713" indent="-249238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758950" indent="-250825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latin typeface="+mn-lt"/>
          <a:ea typeface="Arial" charset="0"/>
          <a:cs typeface="+mn-cs"/>
        </a:defRPr>
      </a:lvl4pPr>
      <a:lvl5pPr marL="2262188" indent="-250825" algn="l" defTabSz="10048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5pPr>
      <a:lvl6pPr marL="2720339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6pPr>
      <a:lvl7pPr marL="3177431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7pPr>
      <a:lvl8pPr marL="3634525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8pPr>
      <a:lvl9pPr marL="4091619" indent="-252354" algn="l" defTabSz="1006241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283" name="Rectangle 3"/>
          <p:cNvSpPr>
            <a:spLocks noChangeArrowheads="1"/>
          </p:cNvSpPr>
          <p:nvPr/>
        </p:nvSpPr>
        <p:spPr bwMode="auto">
          <a:xfrm>
            <a:off x="0" y="0"/>
            <a:ext cx="10045700" cy="7758113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5" name="Rectangle 5"/>
          <p:cNvSpPr>
            <a:spLocks noChangeArrowheads="1"/>
          </p:cNvSpPr>
          <p:nvPr/>
        </p:nvSpPr>
        <p:spPr bwMode="auto">
          <a:xfrm>
            <a:off x="514350" y="409575"/>
            <a:ext cx="9107488" cy="6927850"/>
          </a:xfrm>
          <a:prstGeom prst="rect">
            <a:avLst/>
          </a:prstGeom>
          <a:solidFill>
            <a:srgbClr val="535353"/>
          </a:solidFill>
          <a:ln>
            <a:noFill/>
          </a:ln>
          <a:effectLst>
            <a:outerShdw blurRad="63500" dist="197566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6" name="Freeform 6"/>
          <p:cNvSpPr>
            <a:spLocks/>
          </p:cNvSpPr>
          <p:nvPr/>
        </p:nvSpPr>
        <p:spPr bwMode="auto">
          <a:xfrm>
            <a:off x="5241925" y="679450"/>
            <a:ext cx="2463800" cy="6189663"/>
          </a:xfrm>
          <a:custGeom>
            <a:avLst/>
            <a:gdLst>
              <a:gd name="T0" fmla="*/ 91 w 1411"/>
              <a:gd name="T1" fmla="*/ 33 h 3440"/>
              <a:gd name="T2" fmla="*/ 212 w 1411"/>
              <a:gd name="T3" fmla="*/ 76 h 3440"/>
              <a:gd name="T4" fmla="*/ 332 w 1411"/>
              <a:gd name="T5" fmla="*/ 174 h 3440"/>
              <a:gd name="T6" fmla="*/ 383 w 1411"/>
              <a:gd name="T7" fmla="*/ 305 h 3440"/>
              <a:gd name="T8" fmla="*/ 443 w 1411"/>
              <a:gd name="T9" fmla="*/ 446 h 3440"/>
              <a:gd name="T10" fmla="*/ 453 w 1411"/>
              <a:gd name="T11" fmla="*/ 620 h 3440"/>
              <a:gd name="T12" fmla="*/ 494 w 1411"/>
              <a:gd name="T13" fmla="*/ 751 h 3440"/>
              <a:gd name="T14" fmla="*/ 494 w 1411"/>
              <a:gd name="T15" fmla="*/ 882 h 3440"/>
              <a:gd name="T16" fmla="*/ 483 w 1411"/>
              <a:gd name="T17" fmla="*/ 1012 h 3440"/>
              <a:gd name="T18" fmla="*/ 473 w 1411"/>
              <a:gd name="T19" fmla="*/ 1143 h 3440"/>
              <a:gd name="T20" fmla="*/ 463 w 1411"/>
              <a:gd name="T21" fmla="*/ 1284 h 3440"/>
              <a:gd name="T22" fmla="*/ 433 w 1411"/>
              <a:gd name="T23" fmla="*/ 1426 h 3440"/>
              <a:gd name="T24" fmla="*/ 383 w 1411"/>
              <a:gd name="T25" fmla="*/ 1556 h 3440"/>
              <a:gd name="T26" fmla="*/ 353 w 1411"/>
              <a:gd name="T27" fmla="*/ 1687 h 3440"/>
              <a:gd name="T28" fmla="*/ 443 w 1411"/>
              <a:gd name="T29" fmla="*/ 1796 h 3440"/>
              <a:gd name="T30" fmla="*/ 494 w 1411"/>
              <a:gd name="T31" fmla="*/ 1937 h 3440"/>
              <a:gd name="T32" fmla="*/ 524 w 1411"/>
              <a:gd name="T33" fmla="*/ 2068 h 3440"/>
              <a:gd name="T34" fmla="*/ 614 w 1411"/>
              <a:gd name="T35" fmla="*/ 2198 h 3440"/>
              <a:gd name="T36" fmla="*/ 705 w 1411"/>
              <a:gd name="T37" fmla="*/ 2351 h 3440"/>
              <a:gd name="T38" fmla="*/ 836 w 1411"/>
              <a:gd name="T39" fmla="*/ 2470 h 3440"/>
              <a:gd name="T40" fmla="*/ 947 w 1411"/>
              <a:gd name="T41" fmla="*/ 2612 h 3440"/>
              <a:gd name="T42" fmla="*/ 1078 w 1411"/>
              <a:gd name="T43" fmla="*/ 2721 h 3440"/>
              <a:gd name="T44" fmla="*/ 1158 w 1411"/>
              <a:gd name="T45" fmla="*/ 2851 h 3440"/>
              <a:gd name="T46" fmla="*/ 1269 w 1411"/>
              <a:gd name="T47" fmla="*/ 3004 h 3440"/>
              <a:gd name="T48" fmla="*/ 1319 w 1411"/>
              <a:gd name="T49" fmla="*/ 3156 h 3440"/>
              <a:gd name="T50" fmla="*/ 1370 w 1411"/>
              <a:gd name="T51" fmla="*/ 3308 h 3440"/>
              <a:gd name="T52" fmla="*/ 1400 w 1411"/>
              <a:gd name="T53" fmla="*/ 3439 h 3440"/>
              <a:gd name="T54" fmla="*/ 1410 w 1411"/>
              <a:gd name="T55" fmla="*/ 3145 h 3440"/>
              <a:gd name="T56" fmla="*/ 1340 w 1411"/>
              <a:gd name="T57" fmla="*/ 3058 h 3440"/>
              <a:gd name="T58" fmla="*/ 1259 w 1411"/>
              <a:gd name="T59" fmla="*/ 2862 h 3440"/>
              <a:gd name="T60" fmla="*/ 1098 w 1411"/>
              <a:gd name="T61" fmla="*/ 2721 h 3440"/>
              <a:gd name="T62" fmla="*/ 997 w 1411"/>
              <a:gd name="T63" fmla="*/ 2514 h 3440"/>
              <a:gd name="T64" fmla="*/ 806 w 1411"/>
              <a:gd name="T65" fmla="*/ 2449 h 3440"/>
              <a:gd name="T66" fmla="*/ 735 w 1411"/>
              <a:gd name="T67" fmla="*/ 2307 h 3440"/>
              <a:gd name="T68" fmla="*/ 635 w 1411"/>
              <a:gd name="T69" fmla="*/ 2187 h 3440"/>
              <a:gd name="T70" fmla="*/ 534 w 1411"/>
              <a:gd name="T71" fmla="*/ 1959 h 3440"/>
              <a:gd name="T72" fmla="*/ 443 w 1411"/>
              <a:gd name="T73" fmla="*/ 1785 h 3440"/>
              <a:gd name="T74" fmla="*/ 403 w 1411"/>
              <a:gd name="T75" fmla="*/ 1632 h 3440"/>
              <a:gd name="T76" fmla="*/ 433 w 1411"/>
              <a:gd name="T77" fmla="*/ 1491 h 3440"/>
              <a:gd name="T78" fmla="*/ 483 w 1411"/>
              <a:gd name="T79" fmla="*/ 1349 h 3440"/>
              <a:gd name="T80" fmla="*/ 483 w 1411"/>
              <a:gd name="T81" fmla="*/ 1208 h 3440"/>
              <a:gd name="T82" fmla="*/ 524 w 1411"/>
              <a:gd name="T83" fmla="*/ 1023 h 3440"/>
              <a:gd name="T84" fmla="*/ 514 w 1411"/>
              <a:gd name="T85" fmla="*/ 805 h 3440"/>
              <a:gd name="T86" fmla="*/ 534 w 1411"/>
              <a:gd name="T87" fmla="*/ 642 h 3440"/>
              <a:gd name="T88" fmla="*/ 554 w 1411"/>
              <a:gd name="T89" fmla="*/ 522 h 3440"/>
              <a:gd name="T90" fmla="*/ 665 w 1411"/>
              <a:gd name="T91" fmla="*/ 392 h 3440"/>
              <a:gd name="T92" fmla="*/ 826 w 1411"/>
              <a:gd name="T93" fmla="*/ 218 h 3440"/>
              <a:gd name="T94" fmla="*/ 876 w 1411"/>
              <a:gd name="T95" fmla="*/ 76 h 3440"/>
              <a:gd name="T96" fmla="*/ 917 w 1411"/>
              <a:gd name="T97" fmla="*/ 11 h 3440"/>
              <a:gd name="T98" fmla="*/ 765 w 1411"/>
              <a:gd name="T99" fmla="*/ 87 h 3440"/>
              <a:gd name="T100" fmla="*/ 755 w 1411"/>
              <a:gd name="T101" fmla="*/ 218 h 3440"/>
              <a:gd name="T102" fmla="*/ 745 w 1411"/>
              <a:gd name="T103" fmla="*/ 305 h 3440"/>
              <a:gd name="T104" fmla="*/ 624 w 1411"/>
              <a:gd name="T105" fmla="*/ 435 h 3440"/>
              <a:gd name="T106" fmla="*/ 534 w 1411"/>
              <a:gd name="T107" fmla="*/ 522 h 3440"/>
              <a:gd name="T108" fmla="*/ 483 w 1411"/>
              <a:gd name="T109" fmla="*/ 664 h 3440"/>
              <a:gd name="T110" fmla="*/ 473 w 1411"/>
              <a:gd name="T111" fmla="*/ 511 h 3440"/>
              <a:gd name="T112" fmla="*/ 443 w 1411"/>
              <a:gd name="T113" fmla="*/ 348 h 3440"/>
              <a:gd name="T114" fmla="*/ 383 w 1411"/>
              <a:gd name="T115" fmla="*/ 218 h 3440"/>
              <a:gd name="T116" fmla="*/ 302 w 1411"/>
              <a:gd name="T117" fmla="*/ 98 h 3440"/>
              <a:gd name="T118" fmla="*/ 181 w 1411"/>
              <a:gd name="T119" fmla="*/ 33 h 3440"/>
              <a:gd name="T120" fmla="*/ 60 w 1411"/>
              <a:gd name="T121" fmla="*/ 11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7" name="Freeform 7"/>
          <p:cNvSpPr>
            <a:spLocks/>
          </p:cNvSpPr>
          <p:nvPr/>
        </p:nvSpPr>
        <p:spPr bwMode="auto">
          <a:xfrm>
            <a:off x="912813" y="6145213"/>
            <a:ext cx="3430587" cy="881062"/>
          </a:xfrm>
          <a:custGeom>
            <a:avLst/>
            <a:gdLst>
              <a:gd name="T0" fmla="*/ 40 w 1965"/>
              <a:gd name="T1" fmla="*/ 43 h 490"/>
              <a:gd name="T2" fmla="*/ 141 w 1965"/>
              <a:gd name="T3" fmla="*/ 65 h 490"/>
              <a:gd name="T4" fmla="*/ 232 w 1965"/>
              <a:gd name="T5" fmla="*/ 76 h 490"/>
              <a:gd name="T6" fmla="*/ 363 w 1965"/>
              <a:gd name="T7" fmla="*/ 130 h 490"/>
              <a:gd name="T8" fmla="*/ 504 w 1965"/>
              <a:gd name="T9" fmla="*/ 130 h 490"/>
              <a:gd name="T10" fmla="*/ 604 w 1965"/>
              <a:gd name="T11" fmla="*/ 141 h 490"/>
              <a:gd name="T12" fmla="*/ 705 w 1965"/>
              <a:gd name="T13" fmla="*/ 196 h 490"/>
              <a:gd name="T14" fmla="*/ 765 w 1965"/>
              <a:gd name="T15" fmla="*/ 250 h 490"/>
              <a:gd name="T16" fmla="*/ 906 w 1965"/>
              <a:gd name="T17" fmla="*/ 261 h 490"/>
              <a:gd name="T18" fmla="*/ 1007 w 1965"/>
              <a:gd name="T19" fmla="*/ 261 h 490"/>
              <a:gd name="T20" fmla="*/ 1148 w 1965"/>
              <a:gd name="T21" fmla="*/ 250 h 490"/>
              <a:gd name="T22" fmla="*/ 1219 w 1965"/>
              <a:gd name="T23" fmla="*/ 304 h 490"/>
              <a:gd name="T24" fmla="*/ 1299 w 1965"/>
              <a:gd name="T25" fmla="*/ 315 h 490"/>
              <a:gd name="T26" fmla="*/ 1380 w 1965"/>
              <a:gd name="T27" fmla="*/ 380 h 490"/>
              <a:gd name="T28" fmla="*/ 1460 w 1965"/>
              <a:gd name="T29" fmla="*/ 424 h 490"/>
              <a:gd name="T30" fmla="*/ 1541 w 1965"/>
              <a:gd name="T31" fmla="*/ 446 h 490"/>
              <a:gd name="T32" fmla="*/ 1662 w 1965"/>
              <a:gd name="T33" fmla="*/ 446 h 490"/>
              <a:gd name="T34" fmla="*/ 1752 w 1965"/>
              <a:gd name="T35" fmla="*/ 456 h 490"/>
              <a:gd name="T36" fmla="*/ 1883 w 1965"/>
              <a:gd name="T37" fmla="*/ 467 h 490"/>
              <a:gd name="T38" fmla="*/ 1964 w 1965"/>
              <a:gd name="T39" fmla="*/ 489 h 490"/>
              <a:gd name="T40" fmla="*/ 1863 w 1965"/>
              <a:gd name="T41" fmla="*/ 467 h 490"/>
              <a:gd name="T42" fmla="*/ 1783 w 1965"/>
              <a:gd name="T43" fmla="*/ 446 h 490"/>
              <a:gd name="T44" fmla="*/ 1692 w 1965"/>
              <a:gd name="T45" fmla="*/ 446 h 490"/>
              <a:gd name="T46" fmla="*/ 1611 w 1965"/>
              <a:gd name="T47" fmla="*/ 402 h 490"/>
              <a:gd name="T48" fmla="*/ 1531 w 1965"/>
              <a:gd name="T49" fmla="*/ 413 h 490"/>
              <a:gd name="T50" fmla="*/ 1450 w 1965"/>
              <a:gd name="T51" fmla="*/ 369 h 490"/>
              <a:gd name="T52" fmla="*/ 1370 w 1965"/>
              <a:gd name="T53" fmla="*/ 348 h 490"/>
              <a:gd name="T54" fmla="*/ 1289 w 1965"/>
              <a:gd name="T55" fmla="*/ 272 h 490"/>
              <a:gd name="T56" fmla="*/ 1209 w 1965"/>
              <a:gd name="T57" fmla="*/ 283 h 490"/>
              <a:gd name="T58" fmla="*/ 1047 w 1965"/>
              <a:gd name="T59" fmla="*/ 130 h 490"/>
              <a:gd name="T60" fmla="*/ 927 w 1965"/>
              <a:gd name="T61" fmla="*/ 130 h 490"/>
              <a:gd name="T62" fmla="*/ 886 w 1965"/>
              <a:gd name="T63" fmla="*/ 228 h 490"/>
              <a:gd name="T64" fmla="*/ 806 w 1965"/>
              <a:gd name="T65" fmla="*/ 228 h 490"/>
              <a:gd name="T66" fmla="*/ 725 w 1965"/>
              <a:gd name="T67" fmla="*/ 196 h 490"/>
              <a:gd name="T68" fmla="*/ 624 w 1965"/>
              <a:gd name="T69" fmla="*/ 152 h 490"/>
              <a:gd name="T70" fmla="*/ 544 w 1965"/>
              <a:gd name="T71" fmla="*/ 109 h 490"/>
              <a:gd name="T72" fmla="*/ 443 w 1965"/>
              <a:gd name="T73" fmla="*/ 109 h 490"/>
              <a:gd name="T74" fmla="*/ 353 w 1965"/>
              <a:gd name="T75" fmla="*/ 76 h 490"/>
              <a:gd name="T76" fmla="*/ 262 w 1965"/>
              <a:gd name="T77" fmla="*/ 87 h 490"/>
              <a:gd name="T78" fmla="*/ 181 w 1965"/>
              <a:gd name="T79" fmla="*/ 43 h 490"/>
              <a:gd name="T80" fmla="*/ 101 w 1965"/>
              <a:gd name="T81" fmla="*/ 33 h 490"/>
              <a:gd name="T82" fmla="*/ 20 w 1965"/>
              <a:gd name="T83" fmla="*/ 11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65" h="490">
                <a:moveTo>
                  <a:pt x="0" y="0"/>
                </a:moveTo>
                <a:lnTo>
                  <a:pt x="40" y="43"/>
                </a:lnTo>
                <a:lnTo>
                  <a:pt x="81" y="65"/>
                </a:lnTo>
                <a:lnTo>
                  <a:pt x="141" y="65"/>
                </a:lnTo>
                <a:lnTo>
                  <a:pt x="181" y="76"/>
                </a:lnTo>
                <a:lnTo>
                  <a:pt x="232" y="76"/>
                </a:lnTo>
                <a:lnTo>
                  <a:pt x="272" y="109"/>
                </a:lnTo>
                <a:lnTo>
                  <a:pt x="363" y="130"/>
                </a:lnTo>
                <a:lnTo>
                  <a:pt x="443" y="130"/>
                </a:lnTo>
                <a:lnTo>
                  <a:pt x="504" y="130"/>
                </a:lnTo>
                <a:lnTo>
                  <a:pt x="544" y="130"/>
                </a:lnTo>
                <a:lnTo>
                  <a:pt x="604" y="141"/>
                </a:lnTo>
                <a:lnTo>
                  <a:pt x="665" y="152"/>
                </a:lnTo>
                <a:lnTo>
                  <a:pt x="705" y="196"/>
                </a:lnTo>
                <a:lnTo>
                  <a:pt x="725" y="239"/>
                </a:lnTo>
                <a:lnTo>
                  <a:pt x="765" y="250"/>
                </a:lnTo>
                <a:lnTo>
                  <a:pt x="816" y="250"/>
                </a:lnTo>
                <a:lnTo>
                  <a:pt x="906" y="261"/>
                </a:lnTo>
                <a:lnTo>
                  <a:pt x="967" y="250"/>
                </a:lnTo>
                <a:lnTo>
                  <a:pt x="1007" y="261"/>
                </a:lnTo>
                <a:lnTo>
                  <a:pt x="1068" y="261"/>
                </a:lnTo>
                <a:lnTo>
                  <a:pt x="1148" y="250"/>
                </a:lnTo>
                <a:lnTo>
                  <a:pt x="1188" y="261"/>
                </a:lnTo>
                <a:lnTo>
                  <a:pt x="1219" y="304"/>
                </a:lnTo>
                <a:lnTo>
                  <a:pt x="1259" y="326"/>
                </a:lnTo>
                <a:lnTo>
                  <a:pt x="1299" y="315"/>
                </a:lnTo>
                <a:lnTo>
                  <a:pt x="1340" y="348"/>
                </a:lnTo>
                <a:lnTo>
                  <a:pt x="1380" y="380"/>
                </a:lnTo>
                <a:lnTo>
                  <a:pt x="1420" y="402"/>
                </a:lnTo>
                <a:lnTo>
                  <a:pt x="1460" y="424"/>
                </a:lnTo>
                <a:lnTo>
                  <a:pt x="1501" y="446"/>
                </a:lnTo>
                <a:lnTo>
                  <a:pt x="1541" y="446"/>
                </a:lnTo>
                <a:lnTo>
                  <a:pt x="1622" y="446"/>
                </a:lnTo>
                <a:lnTo>
                  <a:pt x="1662" y="446"/>
                </a:lnTo>
                <a:lnTo>
                  <a:pt x="1712" y="456"/>
                </a:lnTo>
                <a:lnTo>
                  <a:pt x="1752" y="456"/>
                </a:lnTo>
                <a:lnTo>
                  <a:pt x="1843" y="456"/>
                </a:lnTo>
                <a:lnTo>
                  <a:pt x="1883" y="467"/>
                </a:lnTo>
                <a:lnTo>
                  <a:pt x="1924" y="489"/>
                </a:lnTo>
                <a:lnTo>
                  <a:pt x="1964" y="489"/>
                </a:lnTo>
                <a:lnTo>
                  <a:pt x="1914" y="467"/>
                </a:lnTo>
                <a:lnTo>
                  <a:pt x="1863" y="467"/>
                </a:lnTo>
                <a:lnTo>
                  <a:pt x="1823" y="446"/>
                </a:lnTo>
                <a:lnTo>
                  <a:pt x="1783" y="446"/>
                </a:lnTo>
                <a:lnTo>
                  <a:pt x="1742" y="446"/>
                </a:lnTo>
                <a:lnTo>
                  <a:pt x="1692" y="446"/>
                </a:lnTo>
                <a:lnTo>
                  <a:pt x="1652" y="413"/>
                </a:lnTo>
                <a:lnTo>
                  <a:pt x="1611" y="402"/>
                </a:lnTo>
                <a:lnTo>
                  <a:pt x="1571" y="402"/>
                </a:lnTo>
                <a:lnTo>
                  <a:pt x="1531" y="413"/>
                </a:lnTo>
                <a:lnTo>
                  <a:pt x="1491" y="402"/>
                </a:lnTo>
                <a:lnTo>
                  <a:pt x="1450" y="369"/>
                </a:lnTo>
                <a:lnTo>
                  <a:pt x="1410" y="348"/>
                </a:lnTo>
                <a:lnTo>
                  <a:pt x="1370" y="348"/>
                </a:lnTo>
                <a:lnTo>
                  <a:pt x="1329" y="304"/>
                </a:lnTo>
                <a:lnTo>
                  <a:pt x="1289" y="272"/>
                </a:lnTo>
                <a:lnTo>
                  <a:pt x="1249" y="261"/>
                </a:lnTo>
                <a:lnTo>
                  <a:pt x="1209" y="283"/>
                </a:lnTo>
                <a:lnTo>
                  <a:pt x="1128" y="196"/>
                </a:lnTo>
                <a:lnTo>
                  <a:pt x="1047" y="130"/>
                </a:lnTo>
                <a:lnTo>
                  <a:pt x="1007" y="120"/>
                </a:lnTo>
                <a:lnTo>
                  <a:pt x="927" y="130"/>
                </a:lnTo>
                <a:lnTo>
                  <a:pt x="917" y="185"/>
                </a:lnTo>
                <a:lnTo>
                  <a:pt x="886" y="228"/>
                </a:lnTo>
                <a:lnTo>
                  <a:pt x="846" y="239"/>
                </a:lnTo>
                <a:lnTo>
                  <a:pt x="806" y="228"/>
                </a:lnTo>
                <a:lnTo>
                  <a:pt x="765" y="206"/>
                </a:lnTo>
                <a:lnTo>
                  <a:pt x="725" y="196"/>
                </a:lnTo>
                <a:lnTo>
                  <a:pt x="675" y="152"/>
                </a:lnTo>
                <a:lnTo>
                  <a:pt x="624" y="152"/>
                </a:lnTo>
                <a:lnTo>
                  <a:pt x="584" y="141"/>
                </a:lnTo>
                <a:lnTo>
                  <a:pt x="544" y="109"/>
                </a:lnTo>
                <a:lnTo>
                  <a:pt x="483" y="109"/>
                </a:lnTo>
                <a:lnTo>
                  <a:pt x="443" y="109"/>
                </a:lnTo>
                <a:lnTo>
                  <a:pt x="403" y="109"/>
                </a:lnTo>
                <a:lnTo>
                  <a:pt x="353" y="76"/>
                </a:lnTo>
                <a:lnTo>
                  <a:pt x="312" y="65"/>
                </a:lnTo>
                <a:lnTo>
                  <a:pt x="262" y="87"/>
                </a:lnTo>
                <a:lnTo>
                  <a:pt x="222" y="87"/>
                </a:lnTo>
                <a:lnTo>
                  <a:pt x="181" y="43"/>
                </a:lnTo>
                <a:lnTo>
                  <a:pt x="141" y="33"/>
                </a:lnTo>
                <a:lnTo>
                  <a:pt x="101" y="33"/>
                </a:lnTo>
                <a:lnTo>
                  <a:pt x="60" y="43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8" name="Freeform 8"/>
          <p:cNvSpPr>
            <a:spLocks/>
          </p:cNvSpPr>
          <p:nvPr/>
        </p:nvSpPr>
        <p:spPr bwMode="auto">
          <a:xfrm>
            <a:off x="7654925" y="717550"/>
            <a:ext cx="1819275" cy="3173413"/>
          </a:xfrm>
          <a:custGeom>
            <a:avLst/>
            <a:gdLst>
              <a:gd name="T0" fmla="*/ 977 w 1042"/>
              <a:gd name="T1" fmla="*/ 76 h 1764"/>
              <a:gd name="T2" fmla="*/ 907 w 1042"/>
              <a:gd name="T3" fmla="*/ 152 h 1764"/>
              <a:gd name="T4" fmla="*/ 826 w 1042"/>
              <a:gd name="T5" fmla="*/ 131 h 1764"/>
              <a:gd name="T6" fmla="*/ 745 w 1042"/>
              <a:gd name="T7" fmla="*/ 152 h 1764"/>
              <a:gd name="T8" fmla="*/ 685 w 1042"/>
              <a:gd name="T9" fmla="*/ 229 h 1764"/>
              <a:gd name="T10" fmla="*/ 604 w 1042"/>
              <a:gd name="T11" fmla="*/ 250 h 1764"/>
              <a:gd name="T12" fmla="*/ 524 w 1042"/>
              <a:gd name="T13" fmla="*/ 283 h 1764"/>
              <a:gd name="T14" fmla="*/ 443 w 1042"/>
              <a:gd name="T15" fmla="*/ 348 h 1764"/>
              <a:gd name="T16" fmla="*/ 383 w 1042"/>
              <a:gd name="T17" fmla="*/ 435 h 1764"/>
              <a:gd name="T18" fmla="*/ 343 w 1042"/>
              <a:gd name="T19" fmla="*/ 511 h 1764"/>
              <a:gd name="T20" fmla="*/ 302 w 1042"/>
              <a:gd name="T21" fmla="*/ 599 h 1764"/>
              <a:gd name="T22" fmla="*/ 222 w 1042"/>
              <a:gd name="T23" fmla="*/ 599 h 1764"/>
              <a:gd name="T24" fmla="*/ 141 w 1042"/>
              <a:gd name="T25" fmla="*/ 653 h 1764"/>
              <a:gd name="T26" fmla="*/ 60 w 1042"/>
              <a:gd name="T27" fmla="*/ 653 h 1764"/>
              <a:gd name="T28" fmla="*/ 0 w 1042"/>
              <a:gd name="T29" fmla="*/ 707 h 1764"/>
              <a:gd name="T30" fmla="*/ 81 w 1042"/>
              <a:gd name="T31" fmla="*/ 729 h 1764"/>
              <a:gd name="T32" fmla="*/ 141 w 1042"/>
              <a:gd name="T33" fmla="*/ 816 h 1764"/>
              <a:gd name="T34" fmla="*/ 222 w 1042"/>
              <a:gd name="T35" fmla="*/ 816 h 1764"/>
              <a:gd name="T36" fmla="*/ 302 w 1042"/>
              <a:gd name="T37" fmla="*/ 860 h 1764"/>
              <a:gd name="T38" fmla="*/ 383 w 1042"/>
              <a:gd name="T39" fmla="*/ 914 h 1764"/>
              <a:gd name="T40" fmla="*/ 463 w 1042"/>
              <a:gd name="T41" fmla="*/ 914 h 1764"/>
              <a:gd name="T42" fmla="*/ 524 w 1042"/>
              <a:gd name="T43" fmla="*/ 882 h 1764"/>
              <a:gd name="T44" fmla="*/ 584 w 1042"/>
              <a:gd name="T45" fmla="*/ 816 h 1764"/>
              <a:gd name="T46" fmla="*/ 655 w 1042"/>
              <a:gd name="T47" fmla="*/ 784 h 1764"/>
              <a:gd name="T48" fmla="*/ 705 w 1042"/>
              <a:gd name="T49" fmla="*/ 871 h 1764"/>
              <a:gd name="T50" fmla="*/ 735 w 1042"/>
              <a:gd name="T51" fmla="*/ 958 h 1764"/>
              <a:gd name="T52" fmla="*/ 796 w 1042"/>
              <a:gd name="T53" fmla="*/ 1088 h 1764"/>
              <a:gd name="T54" fmla="*/ 846 w 1042"/>
              <a:gd name="T55" fmla="*/ 1186 h 1764"/>
              <a:gd name="T56" fmla="*/ 876 w 1042"/>
              <a:gd name="T57" fmla="*/ 1273 h 1764"/>
              <a:gd name="T58" fmla="*/ 907 w 1042"/>
              <a:gd name="T59" fmla="*/ 1360 h 1764"/>
              <a:gd name="T60" fmla="*/ 917 w 1042"/>
              <a:gd name="T61" fmla="*/ 1447 h 1764"/>
              <a:gd name="T62" fmla="*/ 957 w 1042"/>
              <a:gd name="T63" fmla="*/ 1534 h 1764"/>
              <a:gd name="T64" fmla="*/ 977 w 1042"/>
              <a:gd name="T65" fmla="*/ 1622 h 1764"/>
              <a:gd name="T66" fmla="*/ 1017 w 1042"/>
              <a:gd name="T67" fmla="*/ 1709 h 1764"/>
              <a:gd name="T68" fmla="*/ 1041 w 1042"/>
              <a:gd name="T69" fmla="*/ 176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2" h="1764">
                <a:moveTo>
                  <a:pt x="1038" y="0"/>
                </a:moveTo>
                <a:lnTo>
                  <a:pt x="977" y="76"/>
                </a:lnTo>
                <a:lnTo>
                  <a:pt x="937" y="109"/>
                </a:lnTo>
                <a:lnTo>
                  <a:pt x="907" y="152"/>
                </a:lnTo>
                <a:lnTo>
                  <a:pt x="866" y="131"/>
                </a:lnTo>
                <a:lnTo>
                  <a:pt x="826" y="131"/>
                </a:lnTo>
                <a:lnTo>
                  <a:pt x="786" y="131"/>
                </a:lnTo>
                <a:lnTo>
                  <a:pt x="745" y="152"/>
                </a:lnTo>
                <a:lnTo>
                  <a:pt x="725" y="196"/>
                </a:lnTo>
                <a:lnTo>
                  <a:pt x="685" y="229"/>
                </a:lnTo>
                <a:lnTo>
                  <a:pt x="645" y="229"/>
                </a:lnTo>
                <a:lnTo>
                  <a:pt x="604" y="250"/>
                </a:lnTo>
                <a:lnTo>
                  <a:pt x="564" y="283"/>
                </a:lnTo>
                <a:lnTo>
                  <a:pt x="524" y="283"/>
                </a:lnTo>
                <a:lnTo>
                  <a:pt x="484" y="305"/>
                </a:lnTo>
                <a:lnTo>
                  <a:pt x="443" y="348"/>
                </a:lnTo>
                <a:lnTo>
                  <a:pt x="413" y="392"/>
                </a:lnTo>
                <a:lnTo>
                  <a:pt x="383" y="435"/>
                </a:lnTo>
                <a:lnTo>
                  <a:pt x="343" y="446"/>
                </a:lnTo>
                <a:lnTo>
                  <a:pt x="343" y="511"/>
                </a:lnTo>
                <a:lnTo>
                  <a:pt x="332" y="555"/>
                </a:lnTo>
                <a:lnTo>
                  <a:pt x="302" y="599"/>
                </a:lnTo>
                <a:lnTo>
                  <a:pt x="262" y="609"/>
                </a:lnTo>
                <a:lnTo>
                  <a:pt x="222" y="599"/>
                </a:lnTo>
                <a:lnTo>
                  <a:pt x="181" y="609"/>
                </a:lnTo>
                <a:lnTo>
                  <a:pt x="141" y="653"/>
                </a:lnTo>
                <a:lnTo>
                  <a:pt x="101" y="664"/>
                </a:lnTo>
                <a:lnTo>
                  <a:pt x="60" y="653"/>
                </a:lnTo>
                <a:lnTo>
                  <a:pt x="20" y="664"/>
                </a:lnTo>
                <a:lnTo>
                  <a:pt x="0" y="707"/>
                </a:lnTo>
                <a:lnTo>
                  <a:pt x="40" y="729"/>
                </a:lnTo>
                <a:lnTo>
                  <a:pt x="81" y="729"/>
                </a:lnTo>
                <a:lnTo>
                  <a:pt x="121" y="773"/>
                </a:lnTo>
                <a:lnTo>
                  <a:pt x="141" y="816"/>
                </a:lnTo>
                <a:lnTo>
                  <a:pt x="181" y="816"/>
                </a:lnTo>
                <a:lnTo>
                  <a:pt x="222" y="816"/>
                </a:lnTo>
                <a:lnTo>
                  <a:pt x="262" y="827"/>
                </a:lnTo>
                <a:lnTo>
                  <a:pt x="302" y="860"/>
                </a:lnTo>
                <a:lnTo>
                  <a:pt x="343" y="903"/>
                </a:lnTo>
                <a:lnTo>
                  <a:pt x="383" y="914"/>
                </a:lnTo>
                <a:lnTo>
                  <a:pt x="423" y="914"/>
                </a:lnTo>
                <a:lnTo>
                  <a:pt x="463" y="914"/>
                </a:lnTo>
                <a:lnTo>
                  <a:pt x="504" y="925"/>
                </a:lnTo>
                <a:lnTo>
                  <a:pt x="524" y="882"/>
                </a:lnTo>
                <a:lnTo>
                  <a:pt x="544" y="838"/>
                </a:lnTo>
                <a:lnTo>
                  <a:pt x="584" y="816"/>
                </a:lnTo>
                <a:lnTo>
                  <a:pt x="615" y="773"/>
                </a:lnTo>
                <a:lnTo>
                  <a:pt x="655" y="784"/>
                </a:lnTo>
                <a:lnTo>
                  <a:pt x="675" y="827"/>
                </a:lnTo>
                <a:lnTo>
                  <a:pt x="705" y="871"/>
                </a:lnTo>
                <a:lnTo>
                  <a:pt x="715" y="914"/>
                </a:lnTo>
                <a:lnTo>
                  <a:pt x="735" y="958"/>
                </a:lnTo>
                <a:lnTo>
                  <a:pt x="776" y="1045"/>
                </a:lnTo>
                <a:lnTo>
                  <a:pt x="796" y="1088"/>
                </a:lnTo>
                <a:lnTo>
                  <a:pt x="796" y="1132"/>
                </a:lnTo>
                <a:lnTo>
                  <a:pt x="846" y="1186"/>
                </a:lnTo>
                <a:lnTo>
                  <a:pt x="876" y="1230"/>
                </a:lnTo>
                <a:lnTo>
                  <a:pt x="876" y="1273"/>
                </a:lnTo>
                <a:lnTo>
                  <a:pt x="887" y="1317"/>
                </a:lnTo>
                <a:lnTo>
                  <a:pt x="907" y="1360"/>
                </a:lnTo>
                <a:lnTo>
                  <a:pt x="917" y="1404"/>
                </a:lnTo>
                <a:lnTo>
                  <a:pt x="917" y="1447"/>
                </a:lnTo>
                <a:lnTo>
                  <a:pt x="917" y="1491"/>
                </a:lnTo>
                <a:lnTo>
                  <a:pt x="957" y="1534"/>
                </a:lnTo>
                <a:lnTo>
                  <a:pt x="977" y="1578"/>
                </a:lnTo>
                <a:lnTo>
                  <a:pt x="977" y="1622"/>
                </a:lnTo>
                <a:lnTo>
                  <a:pt x="1017" y="1665"/>
                </a:lnTo>
                <a:lnTo>
                  <a:pt x="1017" y="1709"/>
                </a:lnTo>
                <a:lnTo>
                  <a:pt x="1038" y="1748"/>
                </a:lnTo>
                <a:lnTo>
                  <a:pt x="1041" y="1763"/>
                </a:lnTo>
                <a:lnTo>
                  <a:pt x="1038" y="0"/>
                </a:lnTo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89" name="Freeform 9"/>
          <p:cNvSpPr>
            <a:spLocks/>
          </p:cNvSpPr>
          <p:nvPr/>
        </p:nvSpPr>
        <p:spPr bwMode="auto">
          <a:xfrm>
            <a:off x="877888" y="2205038"/>
            <a:ext cx="8523287" cy="2525712"/>
          </a:xfrm>
          <a:custGeom>
            <a:avLst/>
            <a:gdLst>
              <a:gd name="T0" fmla="*/ 151 w 4882"/>
              <a:gd name="T1" fmla="*/ 54 h 1403"/>
              <a:gd name="T2" fmla="*/ 282 w 4882"/>
              <a:gd name="T3" fmla="*/ 250 h 1403"/>
              <a:gd name="T4" fmla="*/ 524 w 4882"/>
              <a:gd name="T5" fmla="*/ 261 h 1403"/>
              <a:gd name="T6" fmla="*/ 686 w 4882"/>
              <a:gd name="T7" fmla="*/ 467 h 1403"/>
              <a:gd name="T8" fmla="*/ 766 w 4882"/>
              <a:gd name="T9" fmla="*/ 706 h 1403"/>
              <a:gd name="T10" fmla="*/ 918 w 4882"/>
              <a:gd name="T11" fmla="*/ 739 h 1403"/>
              <a:gd name="T12" fmla="*/ 1008 w 4882"/>
              <a:gd name="T13" fmla="*/ 815 h 1403"/>
              <a:gd name="T14" fmla="*/ 1210 w 4882"/>
              <a:gd name="T15" fmla="*/ 869 h 1403"/>
              <a:gd name="T16" fmla="*/ 1331 w 4882"/>
              <a:gd name="T17" fmla="*/ 772 h 1403"/>
              <a:gd name="T18" fmla="*/ 1412 w 4882"/>
              <a:gd name="T19" fmla="*/ 565 h 1403"/>
              <a:gd name="T20" fmla="*/ 1291 w 4882"/>
              <a:gd name="T21" fmla="*/ 359 h 1403"/>
              <a:gd name="T22" fmla="*/ 1412 w 4882"/>
              <a:gd name="T23" fmla="*/ 163 h 1403"/>
              <a:gd name="T24" fmla="*/ 1603 w 4882"/>
              <a:gd name="T25" fmla="*/ 206 h 1403"/>
              <a:gd name="T26" fmla="*/ 1785 w 4882"/>
              <a:gd name="T27" fmla="*/ 250 h 1403"/>
              <a:gd name="T28" fmla="*/ 1967 w 4882"/>
              <a:gd name="T29" fmla="*/ 250 h 1403"/>
              <a:gd name="T30" fmla="*/ 2088 w 4882"/>
              <a:gd name="T31" fmla="*/ 217 h 1403"/>
              <a:gd name="T32" fmla="*/ 2219 w 4882"/>
              <a:gd name="T33" fmla="*/ 120 h 1403"/>
              <a:gd name="T34" fmla="*/ 2420 w 4882"/>
              <a:gd name="T35" fmla="*/ 261 h 1403"/>
              <a:gd name="T36" fmla="*/ 2612 w 4882"/>
              <a:gd name="T37" fmla="*/ 348 h 1403"/>
              <a:gd name="T38" fmla="*/ 2783 w 4882"/>
              <a:gd name="T39" fmla="*/ 478 h 1403"/>
              <a:gd name="T40" fmla="*/ 2985 w 4882"/>
              <a:gd name="T41" fmla="*/ 576 h 1403"/>
              <a:gd name="T42" fmla="*/ 3177 w 4882"/>
              <a:gd name="T43" fmla="*/ 652 h 1403"/>
              <a:gd name="T44" fmla="*/ 3378 w 4882"/>
              <a:gd name="T45" fmla="*/ 772 h 1403"/>
              <a:gd name="T46" fmla="*/ 3580 w 4882"/>
              <a:gd name="T47" fmla="*/ 706 h 1403"/>
              <a:gd name="T48" fmla="*/ 3782 w 4882"/>
              <a:gd name="T49" fmla="*/ 772 h 1403"/>
              <a:gd name="T50" fmla="*/ 3983 w 4882"/>
              <a:gd name="T51" fmla="*/ 706 h 1403"/>
              <a:gd name="T52" fmla="*/ 4195 w 4882"/>
              <a:gd name="T53" fmla="*/ 696 h 1403"/>
              <a:gd name="T54" fmla="*/ 4397 w 4882"/>
              <a:gd name="T55" fmla="*/ 783 h 1403"/>
              <a:gd name="T56" fmla="*/ 4599 w 4882"/>
              <a:gd name="T57" fmla="*/ 783 h 1403"/>
              <a:gd name="T58" fmla="*/ 4800 w 4882"/>
              <a:gd name="T59" fmla="*/ 761 h 1403"/>
              <a:gd name="T60" fmla="*/ 4760 w 4882"/>
              <a:gd name="T61" fmla="*/ 848 h 1403"/>
              <a:gd name="T62" fmla="*/ 4498 w 4882"/>
              <a:gd name="T63" fmla="*/ 924 h 1403"/>
              <a:gd name="T64" fmla="*/ 4296 w 4882"/>
              <a:gd name="T65" fmla="*/ 978 h 1403"/>
              <a:gd name="T66" fmla="*/ 4276 w 4882"/>
              <a:gd name="T67" fmla="*/ 1130 h 1403"/>
              <a:gd name="T68" fmla="*/ 4165 w 4882"/>
              <a:gd name="T69" fmla="*/ 1293 h 1403"/>
              <a:gd name="T70" fmla="*/ 3933 w 4882"/>
              <a:gd name="T71" fmla="*/ 1337 h 1403"/>
              <a:gd name="T72" fmla="*/ 3620 w 4882"/>
              <a:gd name="T73" fmla="*/ 1185 h 1403"/>
              <a:gd name="T74" fmla="*/ 3409 w 4882"/>
              <a:gd name="T75" fmla="*/ 1011 h 1403"/>
              <a:gd name="T76" fmla="*/ 3177 w 4882"/>
              <a:gd name="T77" fmla="*/ 978 h 1403"/>
              <a:gd name="T78" fmla="*/ 2955 w 4882"/>
              <a:gd name="T79" fmla="*/ 859 h 1403"/>
              <a:gd name="T80" fmla="*/ 2703 w 4882"/>
              <a:gd name="T81" fmla="*/ 848 h 1403"/>
              <a:gd name="T82" fmla="*/ 2471 w 4882"/>
              <a:gd name="T83" fmla="*/ 924 h 1403"/>
              <a:gd name="T84" fmla="*/ 2239 w 4882"/>
              <a:gd name="T85" fmla="*/ 859 h 1403"/>
              <a:gd name="T86" fmla="*/ 2027 w 4882"/>
              <a:gd name="T87" fmla="*/ 772 h 1403"/>
              <a:gd name="T88" fmla="*/ 1926 w 4882"/>
              <a:gd name="T89" fmla="*/ 946 h 1403"/>
              <a:gd name="T90" fmla="*/ 1916 w 4882"/>
              <a:gd name="T91" fmla="*/ 1163 h 1403"/>
              <a:gd name="T92" fmla="*/ 1805 w 4882"/>
              <a:gd name="T93" fmla="*/ 1359 h 1403"/>
              <a:gd name="T94" fmla="*/ 1593 w 4882"/>
              <a:gd name="T95" fmla="*/ 1402 h 1403"/>
              <a:gd name="T96" fmla="*/ 1382 w 4882"/>
              <a:gd name="T97" fmla="*/ 1326 h 1403"/>
              <a:gd name="T98" fmla="*/ 1180 w 4882"/>
              <a:gd name="T99" fmla="*/ 1239 h 1403"/>
              <a:gd name="T100" fmla="*/ 978 w 4882"/>
              <a:gd name="T101" fmla="*/ 1217 h 1403"/>
              <a:gd name="T102" fmla="*/ 777 w 4882"/>
              <a:gd name="T103" fmla="*/ 1337 h 1403"/>
              <a:gd name="T104" fmla="*/ 625 w 4882"/>
              <a:gd name="T105" fmla="*/ 1250 h 1403"/>
              <a:gd name="T106" fmla="*/ 504 w 4882"/>
              <a:gd name="T107" fmla="*/ 1087 h 1403"/>
              <a:gd name="T108" fmla="*/ 373 w 4882"/>
              <a:gd name="T109" fmla="*/ 902 h 1403"/>
              <a:gd name="T110" fmla="*/ 182 w 4882"/>
              <a:gd name="T111" fmla="*/ 783 h 1403"/>
              <a:gd name="T112" fmla="*/ 121 w 4882"/>
              <a:gd name="T113" fmla="*/ 598 h 1403"/>
              <a:gd name="T114" fmla="*/ 61 w 4882"/>
              <a:gd name="T115" fmla="*/ 413 h 1403"/>
              <a:gd name="T116" fmla="*/ 61 w 4882"/>
              <a:gd name="T117" fmla="*/ 196 h 1403"/>
              <a:gd name="T118" fmla="*/ 0 w 4882"/>
              <a:gd name="T119" fmla="*/ 0 h 1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0" name="Freeform 10"/>
          <p:cNvSpPr>
            <a:spLocks/>
          </p:cNvSpPr>
          <p:nvPr/>
        </p:nvSpPr>
        <p:spPr bwMode="auto">
          <a:xfrm>
            <a:off x="730250" y="987425"/>
            <a:ext cx="8716963" cy="5853113"/>
          </a:xfrm>
          <a:custGeom>
            <a:avLst/>
            <a:gdLst>
              <a:gd name="T0" fmla="*/ 968 w 4993"/>
              <a:gd name="T1" fmla="*/ 2686 h 3253"/>
              <a:gd name="T2" fmla="*/ 766 w 4993"/>
              <a:gd name="T3" fmla="*/ 3045 h 3253"/>
              <a:gd name="T4" fmla="*/ 474 w 4993"/>
              <a:gd name="T5" fmla="*/ 3121 h 3253"/>
              <a:gd name="T6" fmla="*/ 161 w 4993"/>
              <a:gd name="T7" fmla="*/ 3067 h 3253"/>
              <a:gd name="T8" fmla="*/ 182 w 4993"/>
              <a:gd name="T9" fmla="*/ 2893 h 3253"/>
              <a:gd name="T10" fmla="*/ 504 w 4993"/>
              <a:gd name="T11" fmla="*/ 2828 h 3253"/>
              <a:gd name="T12" fmla="*/ 807 w 4993"/>
              <a:gd name="T13" fmla="*/ 2708 h 3253"/>
              <a:gd name="T14" fmla="*/ 958 w 4993"/>
              <a:gd name="T15" fmla="*/ 2447 h 3253"/>
              <a:gd name="T16" fmla="*/ 645 w 4993"/>
              <a:gd name="T17" fmla="*/ 2186 h 3253"/>
              <a:gd name="T18" fmla="*/ 303 w 4993"/>
              <a:gd name="T19" fmla="*/ 2001 h 3253"/>
              <a:gd name="T20" fmla="*/ 444 w 4993"/>
              <a:gd name="T21" fmla="*/ 2012 h 3253"/>
              <a:gd name="T22" fmla="*/ 837 w 4993"/>
              <a:gd name="T23" fmla="*/ 2077 h 3253"/>
              <a:gd name="T24" fmla="*/ 1190 w 4993"/>
              <a:gd name="T25" fmla="*/ 2186 h 3253"/>
              <a:gd name="T26" fmla="*/ 1291 w 4993"/>
              <a:gd name="T27" fmla="*/ 2230 h 3253"/>
              <a:gd name="T28" fmla="*/ 1553 w 4993"/>
              <a:gd name="T29" fmla="*/ 1990 h 3253"/>
              <a:gd name="T30" fmla="*/ 1896 w 4993"/>
              <a:gd name="T31" fmla="*/ 1795 h 3253"/>
              <a:gd name="T32" fmla="*/ 2047 w 4993"/>
              <a:gd name="T33" fmla="*/ 1468 h 3253"/>
              <a:gd name="T34" fmla="*/ 2148 w 4993"/>
              <a:gd name="T35" fmla="*/ 1523 h 3253"/>
              <a:gd name="T36" fmla="*/ 2350 w 4993"/>
              <a:gd name="T37" fmla="*/ 1370 h 3253"/>
              <a:gd name="T38" fmla="*/ 2158 w 4993"/>
              <a:gd name="T39" fmla="*/ 1088 h 3253"/>
              <a:gd name="T40" fmla="*/ 2077 w 4993"/>
              <a:gd name="T41" fmla="*/ 653 h 3253"/>
              <a:gd name="T42" fmla="*/ 1876 w 4993"/>
              <a:gd name="T43" fmla="*/ 359 h 3253"/>
              <a:gd name="T44" fmla="*/ 1674 w 4993"/>
              <a:gd name="T45" fmla="*/ 65 h 3253"/>
              <a:gd name="T46" fmla="*/ 1967 w 4993"/>
              <a:gd name="T47" fmla="*/ 131 h 3253"/>
              <a:gd name="T48" fmla="*/ 2198 w 4993"/>
              <a:gd name="T49" fmla="*/ 348 h 3253"/>
              <a:gd name="T50" fmla="*/ 2188 w 4993"/>
              <a:gd name="T51" fmla="*/ 674 h 3253"/>
              <a:gd name="T52" fmla="*/ 2309 w 4993"/>
              <a:gd name="T53" fmla="*/ 914 h 3253"/>
              <a:gd name="T54" fmla="*/ 2562 w 4993"/>
              <a:gd name="T55" fmla="*/ 707 h 3253"/>
              <a:gd name="T56" fmla="*/ 2400 w 4993"/>
              <a:gd name="T57" fmla="*/ 326 h 3253"/>
              <a:gd name="T58" fmla="*/ 2794 w 4993"/>
              <a:gd name="T59" fmla="*/ 163 h 3253"/>
              <a:gd name="T60" fmla="*/ 3207 w 4993"/>
              <a:gd name="T61" fmla="*/ 196 h 3253"/>
              <a:gd name="T62" fmla="*/ 3247 w 4993"/>
              <a:gd name="T63" fmla="*/ 555 h 3253"/>
              <a:gd name="T64" fmla="*/ 3086 w 4993"/>
              <a:gd name="T65" fmla="*/ 783 h 3253"/>
              <a:gd name="T66" fmla="*/ 2783 w 4993"/>
              <a:gd name="T67" fmla="*/ 881 h 3253"/>
              <a:gd name="T68" fmla="*/ 3096 w 4993"/>
              <a:gd name="T69" fmla="*/ 1055 h 3253"/>
              <a:gd name="T70" fmla="*/ 3499 w 4993"/>
              <a:gd name="T71" fmla="*/ 1033 h 3253"/>
              <a:gd name="T72" fmla="*/ 3741 w 4993"/>
              <a:gd name="T73" fmla="*/ 1283 h 3253"/>
              <a:gd name="T74" fmla="*/ 3661 w 4993"/>
              <a:gd name="T75" fmla="*/ 1664 h 3253"/>
              <a:gd name="T76" fmla="*/ 3873 w 4993"/>
              <a:gd name="T77" fmla="*/ 1903 h 3253"/>
              <a:gd name="T78" fmla="*/ 4175 w 4993"/>
              <a:gd name="T79" fmla="*/ 1784 h 3253"/>
              <a:gd name="T80" fmla="*/ 4468 w 4993"/>
              <a:gd name="T81" fmla="*/ 1631 h 3253"/>
              <a:gd name="T82" fmla="*/ 4720 w 4993"/>
              <a:gd name="T83" fmla="*/ 1392 h 3253"/>
              <a:gd name="T84" fmla="*/ 4992 w 4993"/>
              <a:gd name="T85" fmla="*/ 1490 h 3253"/>
              <a:gd name="T86" fmla="*/ 4730 w 4993"/>
              <a:gd name="T87" fmla="*/ 1762 h 3253"/>
              <a:gd name="T88" fmla="*/ 4518 w 4993"/>
              <a:gd name="T89" fmla="*/ 2132 h 3253"/>
              <a:gd name="T90" fmla="*/ 4266 w 4993"/>
              <a:gd name="T91" fmla="*/ 2491 h 3253"/>
              <a:gd name="T92" fmla="*/ 3812 w 4993"/>
              <a:gd name="T93" fmla="*/ 2469 h 3253"/>
              <a:gd name="T94" fmla="*/ 3560 w 4993"/>
              <a:gd name="T95" fmla="*/ 2317 h 3253"/>
              <a:gd name="T96" fmla="*/ 3550 w 4993"/>
              <a:gd name="T97" fmla="*/ 1849 h 3253"/>
              <a:gd name="T98" fmla="*/ 3348 w 4993"/>
              <a:gd name="T99" fmla="*/ 1566 h 3253"/>
              <a:gd name="T100" fmla="*/ 3005 w 4993"/>
              <a:gd name="T101" fmla="*/ 1773 h 3253"/>
              <a:gd name="T102" fmla="*/ 2824 w 4993"/>
              <a:gd name="T103" fmla="*/ 1566 h 3253"/>
              <a:gd name="T104" fmla="*/ 2582 w 4993"/>
              <a:gd name="T105" fmla="*/ 1294 h 3253"/>
              <a:gd name="T106" fmla="*/ 2279 w 4993"/>
              <a:gd name="T107" fmla="*/ 1577 h 3253"/>
              <a:gd name="T108" fmla="*/ 2158 w 4993"/>
              <a:gd name="T109" fmla="*/ 2001 h 3253"/>
              <a:gd name="T110" fmla="*/ 1896 w 4993"/>
              <a:gd name="T111" fmla="*/ 2328 h 3253"/>
              <a:gd name="T112" fmla="*/ 1755 w 4993"/>
              <a:gd name="T113" fmla="*/ 2643 h 3253"/>
              <a:gd name="T114" fmla="*/ 1392 w 4993"/>
              <a:gd name="T115" fmla="*/ 2436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1" name="Freeform 11"/>
          <p:cNvSpPr>
            <a:spLocks/>
          </p:cNvSpPr>
          <p:nvPr/>
        </p:nvSpPr>
        <p:spPr bwMode="auto">
          <a:xfrm>
            <a:off x="923925" y="927100"/>
            <a:ext cx="1173163" cy="1087438"/>
          </a:xfrm>
          <a:custGeom>
            <a:avLst/>
            <a:gdLst>
              <a:gd name="T0" fmla="*/ 154 w 672"/>
              <a:gd name="T1" fmla="*/ 44 h 605"/>
              <a:gd name="T2" fmla="*/ 168 w 672"/>
              <a:gd name="T3" fmla="*/ 102 h 605"/>
              <a:gd name="T4" fmla="*/ 174 w 672"/>
              <a:gd name="T5" fmla="*/ 160 h 605"/>
              <a:gd name="T6" fmla="*/ 201 w 672"/>
              <a:gd name="T7" fmla="*/ 226 h 605"/>
              <a:gd name="T8" fmla="*/ 208 w 672"/>
              <a:gd name="T9" fmla="*/ 291 h 605"/>
              <a:gd name="T10" fmla="*/ 221 w 672"/>
              <a:gd name="T11" fmla="*/ 349 h 605"/>
              <a:gd name="T12" fmla="*/ 228 w 672"/>
              <a:gd name="T13" fmla="*/ 415 h 605"/>
              <a:gd name="T14" fmla="*/ 221 w 672"/>
              <a:gd name="T15" fmla="*/ 473 h 605"/>
              <a:gd name="T16" fmla="*/ 201 w 672"/>
              <a:gd name="T17" fmla="*/ 524 h 605"/>
              <a:gd name="T18" fmla="*/ 161 w 672"/>
              <a:gd name="T19" fmla="*/ 466 h 605"/>
              <a:gd name="T20" fmla="*/ 107 w 672"/>
              <a:gd name="T21" fmla="*/ 437 h 605"/>
              <a:gd name="T22" fmla="*/ 54 w 672"/>
              <a:gd name="T23" fmla="*/ 422 h 605"/>
              <a:gd name="T24" fmla="*/ 0 w 672"/>
              <a:gd name="T25" fmla="*/ 408 h 605"/>
              <a:gd name="T26" fmla="*/ 54 w 672"/>
              <a:gd name="T27" fmla="*/ 451 h 605"/>
              <a:gd name="T28" fmla="*/ 107 w 672"/>
              <a:gd name="T29" fmla="*/ 458 h 605"/>
              <a:gd name="T30" fmla="*/ 148 w 672"/>
              <a:gd name="T31" fmla="*/ 488 h 605"/>
              <a:gd name="T32" fmla="*/ 181 w 672"/>
              <a:gd name="T33" fmla="*/ 546 h 605"/>
              <a:gd name="T34" fmla="*/ 235 w 672"/>
              <a:gd name="T35" fmla="*/ 531 h 605"/>
              <a:gd name="T36" fmla="*/ 289 w 672"/>
              <a:gd name="T37" fmla="*/ 546 h 605"/>
              <a:gd name="T38" fmla="*/ 342 w 672"/>
              <a:gd name="T39" fmla="*/ 582 h 605"/>
              <a:gd name="T40" fmla="*/ 396 w 672"/>
              <a:gd name="T41" fmla="*/ 597 h 605"/>
              <a:gd name="T42" fmla="*/ 483 w 672"/>
              <a:gd name="T43" fmla="*/ 604 h 605"/>
              <a:gd name="T44" fmla="*/ 544 w 672"/>
              <a:gd name="T45" fmla="*/ 589 h 605"/>
              <a:gd name="T46" fmla="*/ 604 w 672"/>
              <a:gd name="T47" fmla="*/ 582 h 605"/>
              <a:gd name="T48" fmla="*/ 671 w 672"/>
              <a:gd name="T49" fmla="*/ 568 h 605"/>
              <a:gd name="T50" fmla="*/ 604 w 672"/>
              <a:gd name="T51" fmla="*/ 568 h 605"/>
              <a:gd name="T52" fmla="*/ 537 w 672"/>
              <a:gd name="T53" fmla="*/ 575 h 605"/>
              <a:gd name="T54" fmla="*/ 483 w 672"/>
              <a:gd name="T55" fmla="*/ 575 h 605"/>
              <a:gd name="T56" fmla="*/ 429 w 672"/>
              <a:gd name="T57" fmla="*/ 575 h 605"/>
              <a:gd name="T58" fmla="*/ 376 w 672"/>
              <a:gd name="T59" fmla="*/ 568 h 605"/>
              <a:gd name="T60" fmla="*/ 322 w 672"/>
              <a:gd name="T61" fmla="*/ 524 h 605"/>
              <a:gd name="T62" fmla="*/ 268 w 672"/>
              <a:gd name="T63" fmla="*/ 509 h 605"/>
              <a:gd name="T64" fmla="*/ 255 w 672"/>
              <a:gd name="T65" fmla="*/ 451 h 605"/>
              <a:gd name="T66" fmla="*/ 255 w 672"/>
              <a:gd name="T67" fmla="*/ 393 h 605"/>
              <a:gd name="T68" fmla="*/ 248 w 672"/>
              <a:gd name="T69" fmla="*/ 327 h 605"/>
              <a:gd name="T70" fmla="*/ 242 w 672"/>
              <a:gd name="T71" fmla="*/ 269 h 605"/>
              <a:gd name="T72" fmla="*/ 228 w 672"/>
              <a:gd name="T73" fmla="*/ 211 h 605"/>
              <a:gd name="T74" fmla="*/ 201 w 672"/>
              <a:gd name="T75" fmla="*/ 146 h 605"/>
              <a:gd name="T76" fmla="*/ 141 w 672"/>
              <a:gd name="T77" fmla="*/ 109 h 605"/>
              <a:gd name="T78" fmla="*/ 161 w 672"/>
              <a:gd name="T79" fmla="*/ 51 h 605"/>
              <a:gd name="T80" fmla="*/ 134 w 672"/>
              <a:gd name="T8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2" name="Freeform 12"/>
          <p:cNvSpPr>
            <a:spLocks/>
          </p:cNvSpPr>
          <p:nvPr/>
        </p:nvSpPr>
        <p:spPr bwMode="auto">
          <a:xfrm>
            <a:off x="877888" y="679450"/>
            <a:ext cx="1982787" cy="4570413"/>
          </a:xfrm>
          <a:custGeom>
            <a:avLst/>
            <a:gdLst>
              <a:gd name="T0" fmla="*/ 1122 w 1136"/>
              <a:gd name="T1" fmla="*/ 87 h 2540"/>
              <a:gd name="T2" fmla="*/ 1095 w 1136"/>
              <a:gd name="T3" fmla="*/ 210 h 2540"/>
              <a:gd name="T4" fmla="*/ 1054 w 1136"/>
              <a:gd name="T5" fmla="*/ 319 h 2540"/>
              <a:gd name="T6" fmla="*/ 1034 w 1136"/>
              <a:gd name="T7" fmla="*/ 406 h 2540"/>
              <a:gd name="T8" fmla="*/ 1075 w 1136"/>
              <a:gd name="T9" fmla="*/ 522 h 2540"/>
              <a:gd name="T10" fmla="*/ 1054 w 1136"/>
              <a:gd name="T11" fmla="*/ 638 h 2540"/>
              <a:gd name="T12" fmla="*/ 1028 w 1136"/>
              <a:gd name="T13" fmla="*/ 754 h 2540"/>
              <a:gd name="T14" fmla="*/ 947 w 1136"/>
              <a:gd name="T15" fmla="*/ 863 h 2540"/>
              <a:gd name="T16" fmla="*/ 913 w 1136"/>
              <a:gd name="T17" fmla="*/ 979 h 2540"/>
              <a:gd name="T18" fmla="*/ 860 w 1136"/>
              <a:gd name="T19" fmla="*/ 1103 h 2540"/>
              <a:gd name="T20" fmla="*/ 813 w 1136"/>
              <a:gd name="T21" fmla="*/ 1219 h 2540"/>
              <a:gd name="T22" fmla="*/ 719 w 1136"/>
              <a:gd name="T23" fmla="*/ 1313 h 2540"/>
              <a:gd name="T24" fmla="*/ 611 w 1136"/>
              <a:gd name="T25" fmla="*/ 1320 h 2540"/>
              <a:gd name="T26" fmla="*/ 504 w 1136"/>
              <a:gd name="T27" fmla="*/ 1320 h 2540"/>
              <a:gd name="T28" fmla="*/ 396 w 1136"/>
              <a:gd name="T29" fmla="*/ 1364 h 2540"/>
              <a:gd name="T30" fmla="*/ 316 w 1136"/>
              <a:gd name="T31" fmla="*/ 1248 h 2540"/>
              <a:gd name="T32" fmla="*/ 208 w 1136"/>
              <a:gd name="T33" fmla="*/ 1175 h 2540"/>
              <a:gd name="T34" fmla="*/ 101 w 1136"/>
              <a:gd name="T35" fmla="*/ 1175 h 2540"/>
              <a:gd name="T36" fmla="*/ 40 w 1136"/>
              <a:gd name="T37" fmla="*/ 1182 h 2540"/>
              <a:gd name="T38" fmla="*/ 141 w 1136"/>
              <a:gd name="T39" fmla="*/ 1240 h 2540"/>
              <a:gd name="T40" fmla="*/ 235 w 1136"/>
              <a:gd name="T41" fmla="*/ 1328 h 2540"/>
              <a:gd name="T42" fmla="*/ 349 w 1136"/>
              <a:gd name="T43" fmla="*/ 1386 h 2540"/>
              <a:gd name="T44" fmla="*/ 356 w 1136"/>
              <a:gd name="T45" fmla="*/ 1531 h 2540"/>
              <a:gd name="T46" fmla="*/ 349 w 1136"/>
              <a:gd name="T47" fmla="*/ 1690 h 2540"/>
              <a:gd name="T48" fmla="*/ 296 w 1136"/>
              <a:gd name="T49" fmla="*/ 1821 h 2540"/>
              <a:gd name="T50" fmla="*/ 235 w 1136"/>
              <a:gd name="T51" fmla="*/ 1951 h 2540"/>
              <a:gd name="T52" fmla="*/ 168 w 1136"/>
              <a:gd name="T53" fmla="*/ 2082 h 2540"/>
              <a:gd name="T54" fmla="*/ 134 w 1136"/>
              <a:gd name="T55" fmla="*/ 2213 h 2540"/>
              <a:gd name="T56" fmla="*/ 67 w 1136"/>
              <a:gd name="T57" fmla="*/ 2329 h 2540"/>
              <a:gd name="T58" fmla="*/ 27 w 1136"/>
              <a:gd name="T59" fmla="*/ 2452 h 2540"/>
              <a:gd name="T60" fmla="*/ 20 w 1136"/>
              <a:gd name="T61" fmla="*/ 2510 h 2540"/>
              <a:gd name="T62" fmla="*/ 81 w 1136"/>
              <a:gd name="T63" fmla="*/ 2387 h 2540"/>
              <a:gd name="T64" fmla="*/ 148 w 1136"/>
              <a:gd name="T65" fmla="*/ 2271 h 2540"/>
              <a:gd name="T66" fmla="*/ 201 w 1136"/>
              <a:gd name="T67" fmla="*/ 2147 h 2540"/>
              <a:gd name="T68" fmla="*/ 242 w 1136"/>
              <a:gd name="T69" fmla="*/ 2002 h 2540"/>
              <a:gd name="T70" fmla="*/ 316 w 1136"/>
              <a:gd name="T71" fmla="*/ 1886 h 2540"/>
              <a:gd name="T72" fmla="*/ 403 w 1136"/>
              <a:gd name="T73" fmla="*/ 1763 h 2540"/>
              <a:gd name="T74" fmla="*/ 430 w 1136"/>
              <a:gd name="T75" fmla="*/ 1639 h 2540"/>
              <a:gd name="T76" fmla="*/ 423 w 1136"/>
              <a:gd name="T77" fmla="*/ 1523 h 2540"/>
              <a:gd name="T78" fmla="*/ 497 w 1136"/>
              <a:gd name="T79" fmla="*/ 1444 h 2540"/>
              <a:gd name="T80" fmla="*/ 651 w 1136"/>
              <a:gd name="T81" fmla="*/ 1407 h 2540"/>
              <a:gd name="T82" fmla="*/ 792 w 1136"/>
              <a:gd name="T83" fmla="*/ 1364 h 2540"/>
              <a:gd name="T84" fmla="*/ 866 w 1136"/>
              <a:gd name="T85" fmla="*/ 1255 h 2540"/>
              <a:gd name="T86" fmla="*/ 907 w 1136"/>
              <a:gd name="T87" fmla="*/ 1074 h 2540"/>
              <a:gd name="T88" fmla="*/ 1014 w 1136"/>
              <a:gd name="T89" fmla="*/ 979 h 2540"/>
              <a:gd name="T90" fmla="*/ 1048 w 1136"/>
              <a:gd name="T91" fmla="*/ 856 h 2540"/>
              <a:gd name="T92" fmla="*/ 1088 w 1136"/>
              <a:gd name="T93" fmla="*/ 733 h 2540"/>
              <a:gd name="T94" fmla="*/ 1115 w 1136"/>
              <a:gd name="T95" fmla="*/ 617 h 2540"/>
              <a:gd name="T96" fmla="*/ 1108 w 1136"/>
              <a:gd name="T97" fmla="*/ 493 h 2540"/>
              <a:gd name="T98" fmla="*/ 1081 w 1136"/>
              <a:gd name="T99" fmla="*/ 377 h 2540"/>
              <a:gd name="T100" fmla="*/ 1088 w 1136"/>
              <a:gd name="T101" fmla="*/ 261 h 2540"/>
              <a:gd name="T102" fmla="*/ 1135 w 1136"/>
              <a:gd name="T103" fmla="*/ 138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3" name="Freeform 13"/>
          <p:cNvSpPr>
            <a:spLocks/>
          </p:cNvSpPr>
          <p:nvPr/>
        </p:nvSpPr>
        <p:spPr bwMode="auto">
          <a:xfrm>
            <a:off x="2319338" y="1814513"/>
            <a:ext cx="3452812" cy="760412"/>
          </a:xfrm>
          <a:custGeom>
            <a:avLst/>
            <a:gdLst>
              <a:gd name="T0" fmla="*/ 87 w 1978"/>
              <a:gd name="T1" fmla="*/ 65 h 422"/>
              <a:gd name="T2" fmla="*/ 168 w 1978"/>
              <a:gd name="T3" fmla="*/ 51 h 422"/>
              <a:gd name="T4" fmla="*/ 222 w 1978"/>
              <a:gd name="T5" fmla="*/ 44 h 422"/>
              <a:gd name="T6" fmla="*/ 276 w 1978"/>
              <a:gd name="T7" fmla="*/ 29 h 422"/>
              <a:gd name="T8" fmla="*/ 370 w 1978"/>
              <a:gd name="T9" fmla="*/ 7 h 422"/>
              <a:gd name="T10" fmla="*/ 451 w 1978"/>
              <a:gd name="T11" fmla="*/ 0 h 422"/>
              <a:gd name="T12" fmla="*/ 504 w 1978"/>
              <a:gd name="T13" fmla="*/ 0 h 422"/>
              <a:gd name="T14" fmla="*/ 558 w 1978"/>
              <a:gd name="T15" fmla="*/ 22 h 422"/>
              <a:gd name="T16" fmla="*/ 632 w 1978"/>
              <a:gd name="T17" fmla="*/ 51 h 422"/>
              <a:gd name="T18" fmla="*/ 693 w 1978"/>
              <a:gd name="T19" fmla="*/ 80 h 422"/>
              <a:gd name="T20" fmla="*/ 746 w 1978"/>
              <a:gd name="T21" fmla="*/ 87 h 422"/>
              <a:gd name="T22" fmla="*/ 800 w 1978"/>
              <a:gd name="T23" fmla="*/ 94 h 422"/>
              <a:gd name="T24" fmla="*/ 867 w 1978"/>
              <a:gd name="T25" fmla="*/ 131 h 422"/>
              <a:gd name="T26" fmla="*/ 921 w 1978"/>
              <a:gd name="T27" fmla="*/ 138 h 422"/>
              <a:gd name="T28" fmla="*/ 982 w 1978"/>
              <a:gd name="T29" fmla="*/ 145 h 422"/>
              <a:gd name="T30" fmla="*/ 1036 w 1978"/>
              <a:gd name="T31" fmla="*/ 167 h 422"/>
              <a:gd name="T32" fmla="*/ 1150 w 1978"/>
              <a:gd name="T33" fmla="*/ 189 h 422"/>
              <a:gd name="T34" fmla="*/ 1231 w 1978"/>
              <a:gd name="T35" fmla="*/ 196 h 422"/>
              <a:gd name="T36" fmla="*/ 1291 w 1978"/>
              <a:gd name="T37" fmla="*/ 225 h 422"/>
              <a:gd name="T38" fmla="*/ 1352 w 1978"/>
              <a:gd name="T39" fmla="*/ 254 h 422"/>
              <a:gd name="T40" fmla="*/ 1432 w 1978"/>
              <a:gd name="T41" fmla="*/ 261 h 422"/>
              <a:gd name="T42" fmla="*/ 1493 w 1978"/>
              <a:gd name="T43" fmla="*/ 276 h 422"/>
              <a:gd name="T44" fmla="*/ 1580 w 1978"/>
              <a:gd name="T45" fmla="*/ 290 h 422"/>
              <a:gd name="T46" fmla="*/ 1634 w 1978"/>
              <a:gd name="T47" fmla="*/ 305 h 422"/>
              <a:gd name="T48" fmla="*/ 1695 w 1978"/>
              <a:gd name="T49" fmla="*/ 327 h 422"/>
              <a:gd name="T50" fmla="*/ 1748 w 1978"/>
              <a:gd name="T51" fmla="*/ 356 h 422"/>
              <a:gd name="T52" fmla="*/ 1809 w 1978"/>
              <a:gd name="T53" fmla="*/ 392 h 422"/>
              <a:gd name="T54" fmla="*/ 1869 w 1978"/>
              <a:gd name="T55" fmla="*/ 392 h 422"/>
              <a:gd name="T56" fmla="*/ 1950 w 1978"/>
              <a:gd name="T57" fmla="*/ 399 h 422"/>
              <a:gd name="T58" fmla="*/ 1950 w 1978"/>
              <a:gd name="T59" fmla="*/ 414 h 422"/>
              <a:gd name="T60" fmla="*/ 1883 w 1978"/>
              <a:gd name="T61" fmla="*/ 421 h 422"/>
              <a:gd name="T62" fmla="*/ 1829 w 1978"/>
              <a:gd name="T63" fmla="*/ 414 h 422"/>
              <a:gd name="T64" fmla="*/ 1775 w 1978"/>
              <a:gd name="T65" fmla="*/ 414 h 422"/>
              <a:gd name="T66" fmla="*/ 1721 w 1978"/>
              <a:gd name="T67" fmla="*/ 363 h 422"/>
              <a:gd name="T68" fmla="*/ 1661 w 1978"/>
              <a:gd name="T69" fmla="*/ 341 h 422"/>
              <a:gd name="T70" fmla="*/ 1594 w 1978"/>
              <a:gd name="T71" fmla="*/ 319 h 422"/>
              <a:gd name="T72" fmla="*/ 1533 w 1978"/>
              <a:gd name="T73" fmla="*/ 305 h 422"/>
              <a:gd name="T74" fmla="*/ 1479 w 1978"/>
              <a:gd name="T75" fmla="*/ 290 h 422"/>
              <a:gd name="T76" fmla="*/ 1405 w 1978"/>
              <a:gd name="T77" fmla="*/ 276 h 422"/>
              <a:gd name="T78" fmla="*/ 1352 w 1978"/>
              <a:gd name="T79" fmla="*/ 269 h 422"/>
              <a:gd name="T80" fmla="*/ 1298 w 1978"/>
              <a:gd name="T81" fmla="*/ 261 h 422"/>
              <a:gd name="T82" fmla="*/ 1231 w 1978"/>
              <a:gd name="T83" fmla="*/ 218 h 422"/>
              <a:gd name="T84" fmla="*/ 1170 w 1978"/>
              <a:gd name="T85" fmla="*/ 196 h 422"/>
              <a:gd name="T86" fmla="*/ 1110 w 1978"/>
              <a:gd name="T87" fmla="*/ 203 h 422"/>
              <a:gd name="T88" fmla="*/ 1056 w 1978"/>
              <a:gd name="T89" fmla="*/ 203 h 422"/>
              <a:gd name="T90" fmla="*/ 1002 w 1978"/>
              <a:gd name="T91" fmla="*/ 181 h 422"/>
              <a:gd name="T92" fmla="*/ 948 w 1978"/>
              <a:gd name="T93" fmla="*/ 152 h 422"/>
              <a:gd name="T94" fmla="*/ 867 w 1978"/>
              <a:gd name="T95" fmla="*/ 152 h 422"/>
              <a:gd name="T96" fmla="*/ 814 w 1978"/>
              <a:gd name="T97" fmla="*/ 116 h 422"/>
              <a:gd name="T98" fmla="*/ 760 w 1978"/>
              <a:gd name="T99" fmla="*/ 102 h 422"/>
              <a:gd name="T100" fmla="*/ 699 w 1978"/>
              <a:gd name="T101" fmla="*/ 80 h 422"/>
              <a:gd name="T102" fmla="*/ 646 w 1978"/>
              <a:gd name="T103" fmla="*/ 58 h 422"/>
              <a:gd name="T104" fmla="*/ 585 w 1978"/>
              <a:gd name="T105" fmla="*/ 44 h 422"/>
              <a:gd name="T106" fmla="*/ 531 w 1978"/>
              <a:gd name="T107" fmla="*/ 29 h 422"/>
              <a:gd name="T108" fmla="*/ 464 w 1978"/>
              <a:gd name="T109" fmla="*/ 15 h 422"/>
              <a:gd name="T110" fmla="*/ 377 w 1978"/>
              <a:gd name="T111" fmla="*/ 15 h 422"/>
              <a:gd name="T112" fmla="*/ 316 w 1978"/>
              <a:gd name="T113" fmla="*/ 15 h 422"/>
              <a:gd name="T114" fmla="*/ 262 w 1978"/>
              <a:gd name="T115" fmla="*/ 36 h 422"/>
              <a:gd name="T116" fmla="*/ 202 w 1978"/>
              <a:gd name="T117" fmla="*/ 58 h 422"/>
              <a:gd name="T118" fmla="*/ 134 w 1978"/>
              <a:gd name="T119" fmla="*/ 87 h 422"/>
              <a:gd name="T120" fmla="*/ 81 w 1978"/>
              <a:gd name="T121" fmla="*/ 94 h 422"/>
              <a:gd name="T122" fmla="*/ 27 w 1978"/>
              <a:gd name="T123" fmla="*/ 80 h 422"/>
              <a:gd name="T124" fmla="*/ 27 w 1978"/>
              <a:gd name="T125" fmla="*/ 7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78" h="422">
                <a:moveTo>
                  <a:pt x="40" y="73"/>
                </a:moveTo>
                <a:lnTo>
                  <a:pt x="87" y="65"/>
                </a:lnTo>
                <a:lnTo>
                  <a:pt x="128" y="58"/>
                </a:lnTo>
                <a:lnTo>
                  <a:pt x="168" y="51"/>
                </a:lnTo>
                <a:lnTo>
                  <a:pt x="195" y="51"/>
                </a:lnTo>
                <a:lnTo>
                  <a:pt x="222" y="44"/>
                </a:lnTo>
                <a:lnTo>
                  <a:pt x="249" y="29"/>
                </a:lnTo>
                <a:lnTo>
                  <a:pt x="276" y="29"/>
                </a:lnTo>
                <a:lnTo>
                  <a:pt x="309" y="22"/>
                </a:lnTo>
                <a:lnTo>
                  <a:pt x="370" y="7"/>
                </a:lnTo>
                <a:lnTo>
                  <a:pt x="403" y="7"/>
                </a:lnTo>
                <a:lnTo>
                  <a:pt x="451" y="0"/>
                </a:lnTo>
                <a:lnTo>
                  <a:pt x="477" y="0"/>
                </a:lnTo>
                <a:lnTo>
                  <a:pt x="504" y="0"/>
                </a:lnTo>
                <a:lnTo>
                  <a:pt x="531" y="22"/>
                </a:lnTo>
                <a:lnTo>
                  <a:pt x="558" y="22"/>
                </a:lnTo>
                <a:lnTo>
                  <a:pt x="585" y="36"/>
                </a:lnTo>
                <a:lnTo>
                  <a:pt x="632" y="51"/>
                </a:lnTo>
                <a:lnTo>
                  <a:pt x="666" y="65"/>
                </a:lnTo>
                <a:lnTo>
                  <a:pt x="693" y="80"/>
                </a:lnTo>
                <a:lnTo>
                  <a:pt x="720" y="80"/>
                </a:lnTo>
                <a:lnTo>
                  <a:pt x="746" y="87"/>
                </a:lnTo>
                <a:lnTo>
                  <a:pt x="773" y="87"/>
                </a:lnTo>
                <a:lnTo>
                  <a:pt x="800" y="94"/>
                </a:lnTo>
                <a:lnTo>
                  <a:pt x="834" y="109"/>
                </a:lnTo>
                <a:lnTo>
                  <a:pt x="867" y="131"/>
                </a:lnTo>
                <a:lnTo>
                  <a:pt x="894" y="138"/>
                </a:lnTo>
                <a:lnTo>
                  <a:pt x="921" y="138"/>
                </a:lnTo>
                <a:lnTo>
                  <a:pt x="955" y="138"/>
                </a:lnTo>
                <a:lnTo>
                  <a:pt x="982" y="145"/>
                </a:lnTo>
                <a:lnTo>
                  <a:pt x="1009" y="145"/>
                </a:lnTo>
                <a:lnTo>
                  <a:pt x="1036" y="167"/>
                </a:lnTo>
                <a:lnTo>
                  <a:pt x="1089" y="189"/>
                </a:lnTo>
                <a:lnTo>
                  <a:pt x="1150" y="189"/>
                </a:lnTo>
                <a:lnTo>
                  <a:pt x="1177" y="189"/>
                </a:lnTo>
                <a:lnTo>
                  <a:pt x="1231" y="196"/>
                </a:lnTo>
                <a:lnTo>
                  <a:pt x="1257" y="211"/>
                </a:lnTo>
                <a:lnTo>
                  <a:pt x="1291" y="225"/>
                </a:lnTo>
                <a:lnTo>
                  <a:pt x="1318" y="240"/>
                </a:lnTo>
                <a:lnTo>
                  <a:pt x="1352" y="254"/>
                </a:lnTo>
                <a:lnTo>
                  <a:pt x="1385" y="254"/>
                </a:lnTo>
                <a:lnTo>
                  <a:pt x="1432" y="261"/>
                </a:lnTo>
                <a:lnTo>
                  <a:pt x="1459" y="269"/>
                </a:lnTo>
                <a:lnTo>
                  <a:pt x="1493" y="276"/>
                </a:lnTo>
                <a:lnTo>
                  <a:pt x="1533" y="283"/>
                </a:lnTo>
                <a:lnTo>
                  <a:pt x="1580" y="290"/>
                </a:lnTo>
                <a:lnTo>
                  <a:pt x="1607" y="290"/>
                </a:lnTo>
                <a:lnTo>
                  <a:pt x="1634" y="305"/>
                </a:lnTo>
                <a:lnTo>
                  <a:pt x="1668" y="312"/>
                </a:lnTo>
                <a:lnTo>
                  <a:pt x="1695" y="327"/>
                </a:lnTo>
                <a:lnTo>
                  <a:pt x="1721" y="341"/>
                </a:lnTo>
                <a:lnTo>
                  <a:pt x="1748" y="356"/>
                </a:lnTo>
                <a:lnTo>
                  <a:pt x="1782" y="385"/>
                </a:lnTo>
                <a:lnTo>
                  <a:pt x="1809" y="392"/>
                </a:lnTo>
                <a:lnTo>
                  <a:pt x="1843" y="392"/>
                </a:lnTo>
                <a:lnTo>
                  <a:pt x="1869" y="392"/>
                </a:lnTo>
                <a:lnTo>
                  <a:pt x="1923" y="392"/>
                </a:lnTo>
                <a:lnTo>
                  <a:pt x="1950" y="399"/>
                </a:lnTo>
                <a:lnTo>
                  <a:pt x="1977" y="406"/>
                </a:lnTo>
                <a:lnTo>
                  <a:pt x="1950" y="414"/>
                </a:lnTo>
                <a:lnTo>
                  <a:pt x="1923" y="421"/>
                </a:lnTo>
                <a:lnTo>
                  <a:pt x="1883" y="421"/>
                </a:lnTo>
                <a:lnTo>
                  <a:pt x="1856" y="421"/>
                </a:lnTo>
                <a:lnTo>
                  <a:pt x="1829" y="414"/>
                </a:lnTo>
                <a:lnTo>
                  <a:pt x="1802" y="414"/>
                </a:lnTo>
                <a:lnTo>
                  <a:pt x="1775" y="414"/>
                </a:lnTo>
                <a:lnTo>
                  <a:pt x="1742" y="392"/>
                </a:lnTo>
                <a:lnTo>
                  <a:pt x="1721" y="363"/>
                </a:lnTo>
                <a:lnTo>
                  <a:pt x="1695" y="356"/>
                </a:lnTo>
                <a:lnTo>
                  <a:pt x="1661" y="341"/>
                </a:lnTo>
                <a:lnTo>
                  <a:pt x="1627" y="327"/>
                </a:lnTo>
                <a:lnTo>
                  <a:pt x="1594" y="319"/>
                </a:lnTo>
                <a:lnTo>
                  <a:pt x="1560" y="312"/>
                </a:lnTo>
                <a:lnTo>
                  <a:pt x="1533" y="305"/>
                </a:lnTo>
                <a:lnTo>
                  <a:pt x="1506" y="298"/>
                </a:lnTo>
                <a:lnTo>
                  <a:pt x="1479" y="290"/>
                </a:lnTo>
                <a:lnTo>
                  <a:pt x="1432" y="283"/>
                </a:lnTo>
                <a:lnTo>
                  <a:pt x="1405" y="276"/>
                </a:lnTo>
                <a:lnTo>
                  <a:pt x="1379" y="269"/>
                </a:lnTo>
                <a:lnTo>
                  <a:pt x="1352" y="269"/>
                </a:lnTo>
                <a:lnTo>
                  <a:pt x="1325" y="269"/>
                </a:lnTo>
                <a:lnTo>
                  <a:pt x="1298" y="261"/>
                </a:lnTo>
                <a:lnTo>
                  <a:pt x="1264" y="240"/>
                </a:lnTo>
                <a:lnTo>
                  <a:pt x="1231" y="218"/>
                </a:lnTo>
                <a:lnTo>
                  <a:pt x="1197" y="203"/>
                </a:lnTo>
                <a:lnTo>
                  <a:pt x="1170" y="196"/>
                </a:lnTo>
                <a:lnTo>
                  <a:pt x="1136" y="196"/>
                </a:lnTo>
                <a:lnTo>
                  <a:pt x="1110" y="203"/>
                </a:lnTo>
                <a:lnTo>
                  <a:pt x="1083" y="203"/>
                </a:lnTo>
                <a:lnTo>
                  <a:pt x="1056" y="203"/>
                </a:lnTo>
                <a:lnTo>
                  <a:pt x="1029" y="196"/>
                </a:lnTo>
                <a:lnTo>
                  <a:pt x="1002" y="181"/>
                </a:lnTo>
                <a:lnTo>
                  <a:pt x="975" y="167"/>
                </a:lnTo>
                <a:lnTo>
                  <a:pt x="948" y="152"/>
                </a:lnTo>
                <a:lnTo>
                  <a:pt x="894" y="152"/>
                </a:lnTo>
                <a:lnTo>
                  <a:pt x="867" y="152"/>
                </a:lnTo>
                <a:lnTo>
                  <a:pt x="841" y="138"/>
                </a:lnTo>
                <a:lnTo>
                  <a:pt x="814" y="116"/>
                </a:lnTo>
                <a:lnTo>
                  <a:pt x="787" y="102"/>
                </a:lnTo>
                <a:lnTo>
                  <a:pt x="760" y="102"/>
                </a:lnTo>
                <a:lnTo>
                  <a:pt x="726" y="94"/>
                </a:lnTo>
                <a:lnTo>
                  <a:pt x="699" y="80"/>
                </a:lnTo>
                <a:lnTo>
                  <a:pt x="672" y="65"/>
                </a:lnTo>
                <a:lnTo>
                  <a:pt x="646" y="58"/>
                </a:lnTo>
                <a:lnTo>
                  <a:pt x="612" y="51"/>
                </a:lnTo>
                <a:lnTo>
                  <a:pt x="585" y="44"/>
                </a:lnTo>
                <a:lnTo>
                  <a:pt x="558" y="36"/>
                </a:lnTo>
                <a:lnTo>
                  <a:pt x="531" y="29"/>
                </a:lnTo>
                <a:lnTo>
                  <a:pt x="498" y="22"/>
                </a:lnTo>
                <a:lnTo>
                  <a:pt x="464" y="15"/>
                </a:lnTo>
                <a:lnTo>
                  <a:pt x="430" y="15"/>
                </a:lnTo>
                <a:lnTo>
                  <a:pt x="377" y="15"/>
                </a:lnTo>
                <a:lnTo>
                  <a:pt x="343" y="15"/>
                </a:lnTo>
                <a:lnTo>
                  <a:pt x="316" y="15"/>
                </a:lnTo>
                <a:lnTo>
                  <a:pt x="289" y="29"/>
                </a:lnTo>
                <a:lnTo>
                  <a:pt x="262" y="36"/>
                </a:lnTo>
                <a:lnTo>
                  <a:pt x="235" y="44"/>
                </a:lnTo>
                <a:lnTo>
                  <a:pt x="202" y="58"/>
                </a:lnTo>
                <a:lnTo>
                  <a:pt x="168" y="73"/>
                </a:lnTo>
                <a:lnTo>
                  <a:pt x="134" y="87"/>
                </a:lnTo>
                <a:lnTo>
                  <a:pt x="108" y="94"/>
                </a:lnTo>
                <a:lnTo>
                  <a:pt x="81" y="94"/>
                </a:lnTo>
                <a:lnTo>
                  <a:pt x="54" y="94"/>
                </a:lnTo>
                <a:lnTo>
                  <a:pt x="27" y="80"/>
                </a:lnTo>
                <a:lnTo>
                  <a:pt x="0" y="65"/>
                </a:lnTo>
                <a:lnTo>
                  <a:pt x="27" y="73"/>
                </a:lnTo>
                <a:lnTo>
                  <a:pt x="40" y="73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4" name="Freeform 14"/>
          <p:cNvSpPr>
            <a:spLocks/>
          </p:cNvSpPr>
          <p:nvPr/>
        </p:nvSpPr>
        <p:spPr bwMode="auto">
          <a:xfrm>
            <a:off x="6051550" y="1004888"/>
            <a:ext cx="3190875" cy="1584325"/>
          </a:xfrm>
          <a:custGeom>
            <a:avLst/>
            <a:gdLst>
              <a:gd name="T0" fmla="*/ 27 w 1827"/>
              <a:gd name="T1" fmla="*/ 864 h 880"/>
              <a:gd name="T2" fmla="*/ 101 w 1827"/>
              <a:gd name="T3" fmla="*/ 850 h 880"/>
              <a:gd name="T4" fmla="*/ 154 w 1827"/>
              <a:gd name="T5" fmla="*/ 814 h 880"/>
              <a:gd name="T6" fmla="*/ 262 w 1827"/>
              <a:gd name="T7" fmla="*/ 785 h 880"/>
              <a:gd name="T8" fmla="*/ 322 w 1827"/>
              <a:gd name="T9" fmla="*/ 726 h 880"/>
              <a:gd name="T10" fmla="*/ 376 w 1827"/>
              <a:gd name="T11" fmla="*/ 697 h 880"/>
              <a:gd name="T12" fmla="*/ 430 w 1827"/>
              <a:gd name="T13" fmla="*/ 661 h 880"/>
              <a:gd name="T14" fmla="*/ 497 w 1827"/>
              <a:gd name="T15" fmla="*/ 625 h 880"/>
              <a:gd name="T16" fmla="*/ 577 w 1827"/>
              <a:gd name="T17" fmla="*/ 610 h 880"/>
              <a:gd name="T18" fmla="*/ 651 w 1827"/>
              <a:gd name="T19" fmla="*/ 588 h 880"/>
              <a:gd name="T20" fmla="*/ 705 w 1827"/>
              <a:gd name="T21" fmla="*/ 559 h 880"/>
              <a:gd name="T22" fmla="*/ 765 w 1827"/>
              <a:gd name="T23" fmla="*/ 501 h 880"/>
              <a:gd name="T24" fmla="*/ 839 w 1827"/>
              <a:gd name="T25" fmla="*/ 465 h 880"/>
              <a:gd name="T26" fmla="*/ 886 w 1827"/>
              <a:gd name="T27" fmla="*/ 407 h 880"/>
              <a:gd name="T28" fmla="*/ 913 w 1827"/>
              <a:gd name="T29" fmla="*/ 341 h 880"/>
              <a:gd name="T30" fmla="*/ 967 w 1827"/>
              <a:gd name="T31" fmla="*/ 283 h 880"/>
              <a:gd name="T32" fmla="*/ 1027 w 1827"/>
              <a:gd name="T33" fmla="*/ 240 h 880"/>
              <a:gd name="T34" fmla="*/ 1094 w 1827"/>
              <a:gd name="T35" fmla="*/ 203 h 880"/>
              <a:gd name="T36" fmla="*/ 1175 w 1827"/>
              <a:gd name="T37" fmla="*/ 174 h 880"/>
              <a:gd name="T38" fmla="*/ 1242 w 1827"/>
              <a:gd name="T39" fmla="*/ 174 h 880"/>
              <a:gd name="T40" fmla="*/ 1336 w 1827"/>
              <a:gd name="T41" fmla="*/ 145 h 880"/>
              <a:gd name="T42" fmla="*/ 1390 w 1827"/>
              <a:gd name="T43" fmla="*/ 123 h 880"/>
              <a:gd name="T44" fmla="*/ 1443 w 1827"/>
              <a:gd name="T45" fmla="*/ 109 h 880"/>
              <a:gd name="T46" fmla="*/ 1497 w 1827"/>
              <a:gd name="T47" fmla="*/ 94 h 880"/>
              <a:gd name="T48" fmla="*/ 1584 w 1827"/>
              <a:gd name="T49" fmla="*/ 94 h 880"/>
              <a:gd name="T50" fmla="*/ 1638 w 1827"/>
              <a:gd name="T51" fmla="*/ 73 h 880"/>
              <a:gd name="T52" fmla="*/ 1698 w 1827"/>
              <a:gd name="T53" fmla="*/ 44 h 880"/>
              <a:gd name="T54" fmla="*/ 1766 w 1827"/>
              <a:gd name="T55" fmla="*/ 22 h 880"/>
              <a:gd name="T56" fmla="*/ 1826 w 1827"/>
              <a:gd name="T57" fmla="*/ 0 h 880"/>
              <a:gd name="T58" fmla="*/ 1766 w 1827"/>
              <a:gd name="T59" fmla="*/ 22 h 880"/>
              <a:gd name="T60" fmla="*/ 1705 w 1827"/>
              <a:gd name="T61" fmla="*/ 80 h 880"/>
              <a:gd name="T62" fmla="*/ 1625 w 1827"/>
              <a:gd name="T63" fmla="*/ 102 h 880"/>
              <a:gd name="T64" fmla="*/ 1564 w 1827"/>
              <a:gd name="T65" fmla="*/ 116 h 880"/>
              <a:gd name="T66" fmla="*/ 1484 w 1827"/>
              <a:gd name="T67" fmla="*/ 138 h 880"/>
              <a:gd name="T68" fmla="*/ 1430 w 1827"/>
              <a:gd name="T69" fmla="*/ 145 h 880"/>
              <a:gd name="T70" fmla="*/ 1370 w 1827"/>
              <a:gd name="T71" fmla="*/ 160 h 880"/>
              <a:gd name="T72" fmla="*/ 1302 w 1827"/>
              <a:gd name="T73" fmla="*/ 174 h 880"/>
              <a:gd name="T74" fmla="*/ 1242 w 1827"/>
              <a:gd name="T75" fmla="*/ 203 h 880"/>
              <a:gd name="T76" fmla="*/ 1175 w 1827"/>
              <a:gd name="T77" fmla="*/ 218 h 880"/>
              <a:gd name="T78" fmla="*/ 1121 w 1827"/>
              <a:gd name="T79" fmla="*/ 240 h 880"/>
              <a:gd name="T80" fmla="*/ 1067 w 1827"/>
              <a:gd name="T81" fmla="*/ 262 h 880"/>
              <a:gd name="T82" fmla="*/ 1014 w 1827"/>
              <a:gd name="T83" fmla="*/ 298 h 880"/>
              <a:gd name="T84" fmla="*/ 960 w 1827"/>
              <a:gd name="T85" fmla="*/ 327 h 880"/>
              <a:gd name="T86" fmla="*/ 913 w 1827"/>
              <a:gd name="T87" fmla="*/ 370 h 880"/>
              <a:gd name="T88" fmla="*/ 886 w 1827"/>
              <a:gd name="T89" fmla="*/ 443 h 880"/>
              <a:gd name="T90" fmla="*/ 846 w 1827"/>
              <a:gd name="T91" fmla="*/ 509 h 880"/>
              <a:gd name="T92" fmla="*/ 792 w 1827"/>
              <a:gd name="T93" fmla="*/ 545 h 880"/>
              <a:gd name="T94" fmla="*/ 732 w 1827"/>
              <a:gd name="T95" fmla="*/ 567 h 880"/>
              <a:gd name="T96" fmla="*/ 665 w 1827"/>
              <a:gd name="T97" fmla="*/ 588 h 880"/>
              <a:gd name="T98" fmla="*/ 591 w 1827"/>
              <a:gd name="T99" fmla="*/ 610 h 880"/>
              <a:gd name="T100" fmla="*/ 537 w 1827"/>
              <a:gd name="T101" fmla="*/ 647 h 880"/>
              <a:gd name="T102" fmla="*/ 477 w 1827"/>
              <a:gd name="T103" fmla="*/ 654 h 880"/>
              <a:gd name="T104" fmla="*/ 403 w 1827"/>
              <a:gd name="T105" fmla="*/ 676 h 880"/>
              <a:gd name="T106" fmla="*/ 356 w 1827"/>
              <a:gd name="T107" fmla="*/ 734 h 880"/>
              <a:gd name="T108" fmla="*/ 302 w 1827"/>
              <a:gd name="T109" fmla="*/ 777 h 880"/>
              <a:gd name="T110" fmla="*/ 208 w 1827"/>
              <a:gd name="T111" fmla="*/ 799 h 880"/>
              <a:gd name="T112" fmla="*/ 154 w 1827"/>
              <a:gd name="T113" fmla="*/ 835 h 880"/>
              <a:gd name="T114" fmla="*/ 101 w 1827"/>
              <a:gd name="T115" fmla="*/ 872 h 880"/>
              <a:gd name="T116" fmla="*/ 47 w 1827"/>
              <a:gd name="T117" fmla="*/ 879 h 880"/>
              <a:gd name="T118" fmla="*/ 0 w 1827"/>
              <a:gd name="T119" fmla="*/ 864 h 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27" h="880">
                <a:moveTo>
                  <a:pt x="0" y="864"/>
                </a:moveTo>
                <a:lnTo>
                  <a:pt x="27" y="864"/>
                </a:lnTo>
                <a:lnTo>
                  <a:pt x="67" y="857"/>
                </a:lnTo>
                <a:lnTo>
                  <a:pt x="101" y="850"/>
                </a:lnTo>
                <a:lnTo>
                  <a:pt x="128" y="843"/>
                </a:lnTo>
                <a:lnTo>
                  <a:pt x="154" y="814"/>
                </a:lnTo>
                <a:lnTo>
                  <a:pt x="215" y="799"/>
                </a:lnTo>
                <a:lnTo>
                  <a:pt x="262" y="785"/>
                </a:lnTo>
                <a:lnTo>
                  <a:pt x="289" y="763"/>
                </a:lnTo>
                <a:lnTo>
                  <a:pt x="322" y="726"/>
                </a:lnTo>
                <a:lnTo>
                  <a:pt x="349" y="705"/>
                </a:lnTo>
                <a:lnTo>
                  <a:pt x="376" y="697"/>
                </a:lnTo>
                <a:lnTo>
                  <a:pt x="403" y="683"/>
                </a:lnTo>
                <a:lnTo>
                  <a:pt x="430" y="661"/>
                </a:lnTo>
                <a:lnTo>
                  <a:pt x="463" y="632"/>
                </a:lnTo>
                <a:lnTo>
                  <a:pt x="497" y="625"/>
                </a:lnTo>
                <a:lnTo>
                  <a:pt x="537" y="617"/>
                </a:lnTo>
                <a:lnTo>
                  <a:pt x="577" y="610"/>
                </a:lnTo>
                <a:lnTo>
                  <a:pt x="618" y="603"/>
                </a:lnTo>
                <a:lnTo>
                  <a:pt x="651" y="588"/>
                </a:lnTo>
                <a:lnTo>
                  <a:pt x="678" y="581"/>
                </a:lnTo>
                <a:lnTo>
                  <a:pt x="705" y="559"/>
                </a:lnTo>
                <a:lnTo>
                  <a:pt x="732" y="530"/>
                </a:lnTo>
                <a:lnTo>
                  <a:pt x="765" y="501"/>
                </a:lnTo>
                <a:lnTo>
                  <a:pt x="792" y="479"/>
                </a:lnTo>
                <a:lnTo>
                  <a:pt x="839" y="465"/>
                </a:lnTo>
                <a:lnTo>
                  <a:pt x="859" y="436"/>
                </a:lnTo>
                <a:lnTo>
                  <a:pt x="886" y="407"/>
                </a:lnTo>
                <a:lnTo>
                  <a:pt x="900" y="370"/>
                </a:lnTo>
                <a:lnTo>
                  <a:pt x="913" y="341"/>
                </a:lnTo>
                <a:lnTo>
                  <a:pt x="933" y="312"/>
                </a:lnTo>
                <a:lnTo>
                  <a:pt x="967" y="283"/>
                </a:lnTo>
                <a:lnTo>
                  <a:pt x="1000" y="262"/>
                </a:lnTo>
                <a:lnTo>
                  <a:pt x="1027" y="240"/>
                </a:lnTo>
                <a:lnTo>
                  <a:pt x="1061" y="218"/>
                </a:lnTo>
                <a:lnTo>
                  <a:pt x="1094" y="203"/>
                </a:lnTo>
                <a:lnTo>
                  <a:pt x="1121" y="189"/>
                </a:lnTo>
                <a:lnTo>
                  <a:pt x="1175" y="174"/>
                </a:lnTo>
                <a:lnTo>
                  <a:pt x="1202" y="182"/>
                </a:lnTo>
                <a:lnTo>
                  <a:pt x="1242" y="174"/>
                </a:lnTo>
                <a:lnTo>
                  <a:pt x="1302" y="167"/>
                </a:lnTo>
                <a:lnTo>
                  <a:pt x="1336" y="145"/>
                </a:lnTo>
                <a:lnTo>
                  <a:pt x="1363" y="131"/>
                </a:lnTo>
                <a:lnTo>
                  <a:pt x="1390" y="123"/>
                </a:lnTo>
                <a:lnTo>
                  <a:pt x="1416" y="116"/>
                </a:lnTo>
                <a:lnTo>
                  <a:pt x="1443" y="109"/>
                </a:lnTo>
                <a:lnTo>
                  <a:pt x="1470" y="102"/>
                </a:lnTo>
                <a:lnTo>
                  <a:pt x="1497" y="94"/>
                </a:lnTo>
                <a:lnTo>
                  <a:pt x="1524" y="94"/>
                </a:lnTo>
                <a:lnTo>
                  <a:pt x="1584" y="94"/>
                </a:lnTo>
                <a:lnTo>
                  <a:pt x="1611" y="87"/>
                </a:lnTo>
                <a:lnTo>
                  <a:pt x="1638" y="73"/>
                </a:lnTo>
                <a:lnTo>
                  <a:pt x="1672" y="58"/>
                </a:lnTo>
                <a:lnTo>
                  <a:pt x="1698" y="44"/>
                </a:lnTo>
                <a:lnTo>
                  <a:pt x="1732" y="36"/>
                </a:lnTo>
                <a:lnTo>
                  <a:pt x="1766" y="22"/>
                </a:lnTo>
                <a:lnTo>
                  <a:pt x="1799" y="15"/>
                </a:lnTo>
                <a:lnTo>
                  <a:pt x="1826" y="0"/>
                </a:lnTo>
                <a:lnTo>
                  <a:pt x="1792" y="0"/>
                </a:lnTo>
                <a:lnTo>
                  <a:pt x="1766" y="22"/>
                </a:lnTo>
                <a:lnTo>
                  <a:pt x="1732" y="51"/>
                </a:lnTo>
                <a:lnTo>
                  <a:pt x="1705" y="80"/>
                </a:lnTo>
                <a:lnTo>
                  <a:pt x="1678" y="102"/>
                </a:lnTo>
                <a:lnTo>
                  <a:pt x="1625" y="102"/>
                </a:lnTo>
                <a:lnTo>
                  <a:pt x="1598" y="109"/>
                </a:lnTo>
                <a:lnTo>
                  <a:pt x="1564" y="116"/>
                </a:lnTo>
                <a:lnTo>
                  <a:pt x="1531" y="131"/>
                </a:lnTo>
                <a:lnTo>
                  <a:pt x="1484" y="138"/>
                </a:lnTo>
                <a:lnTo>
                  <a:pt x="1457" y="145"/>
                </a:lnTo>
                <a:lnTo>
                  <a:pt x="1430" y="145"/>
                </a:lnTo>
                <a:lnTo>
                  <a:pt x="1396" y="160"/>
                </a:lnTo>
                <a:lnTo>
                  <a:pt x="1370" y="160"/>
                </a:lnTo>
                <a:lnTo>
                  <a:pt x="1329" y="167"/>
                </a:lnTo>
                <a:lnTo>
                  <a:pt x="1302" y="174"/>
                </a:lnTo>
                <a:lnTo>
                  <a:pt x="1276" y="189"/>
                </a:lnTo>
                <a:lnTo>
                  <a:pt x="1242" y="203"/>
                </a:lnTo>
                <a:lnTo>
                  <a:pt x="1208" y="218"/>
                </a:lnTo>
                <a:lnTo>
                  <a:pt x="1175" y="218"/>
                </a:lnTo>
                <a:lnTo>
                  <a:pt x="1148" y="225"/>
                </a:lnTo>
                <a:lnTo>
                  <a:pt x="1121" y="240"/>
                </a:lnTo>
                <a:lnTo>
                  <a:pt x="1094" y="247"/>
                </a:lnTo>
                <a:lnTo>
                  <a:pt x="1067" y="262"/>
                </a:lnTo>
                <a:lnTo>
                  <a:pt x="1041" y="276"/>
                </a:lnTo>
                <a:lnTo>
                  <a:pt x="1014" y="298"/>
                </a:lnTo>
                <a:lnTo>
                  <a:pt x="987" y="312"/>
                </a:lnTo>
                <a:lnTo>
                  <a:pt x="960" y="327"/>
                </a:lnTo>
                <a:lnTo>
                  <a:pt x="933" y="341"/>
                </a:lnTo>
                <a:lnTo>
                  <a:pt x="913" y="370"/>
                </a:lnTo>
                <a:lnTo>
                  <a:pt x="893" y="400"/>
                </a:lnTo>
                <a:lnTo>
                  <a:pt x="886" y="443"/>
                </a:lnTo>
                <a:lnTo>
                  <a:pt x="866" y="472"/>
                </a:lnTo>
                <a:lnTo>
                  <a:pt x="846" y="509"/>
                </a:lnTo>
                <a:lnTo>
                  <a:pt x="819" y="530"/>
                </a:lnTo>
                <a:lnTo>
                  <a:pt x="792" y="545"/>
                </a:lnTo>
                <a:lnTo>
                  <a:pt x="759" y="559"/>
                </a:lnTo>
                <a:lnTo>
                  <a:pt x="732" y="567"/>
                </a:lnTo>
                <a:lnTo>
                  <a:pt x="705" y="581"/>
                </a:lnTo>
                <a:lnTo>
                  <a:pt x="665" y="588"/>
                </a:lnTo>
                <a:lnTo>
                  <a:pt x="638" y="596"/>
                </a:lnTo>
                <a:lnTo>
                  <a:pt x="591" y="610"/>
                </a:lnTo>
                <a:lnTo>
                  <a:pt x="564" y="632"/>
                </a:lnTo>
                <a:lnTo>
                  <a:pt x="537" y="647"/>
                </a:lnTo>
                <a:lnTo>
                  <a:pt x="503" y="654"/>
                </a:lnTo>
                <a:lnTo>
                  <a:pt x="477" y="654"/>
                </a:lnTo>
                <a:lnTo>
                  <a:pt x="436" y="661"/>
                </a:lnTo>
                <a:lnTo>
                  <a:pt x="403" y="676"/>
                </a:lnTo>
                <a:lnTo>
                  <a:pt x="376" y="697"/>
                </a:lnTo>
                <a:lnTo>
                  <a:pt x="356" y="734"/>
                </a:lnTo>
                <a:lnTo>
                  <a:pt x="329" y="756"/>
                </a:lnTo>
                <a:lnTo>
                  <a:pt x="302" y="777"/>
                </a:lnTo>
                <a:lnTo>
                  <a:pt x="262" y="785"/>
                </a:lnTo>
                <a:lnTo>
                  <a:pt x="208" y="799"/>
                </a:lnTo>
                <a:lnTo>
                  <a:pt x="181" y="821"/>
                </a:lnTo>
                <a:lnTo>
                  <a:pt x="154" y="835"/>
                </a:lnTo>
                <a:lnTo>
                  <a:pt x="128" y="857"/>
                </a:lnTo>
                <a:lnTo>
                  <a:pt x="101" y="872"/>
                </a:lnTo>
                <a:lnTo>
                  <a:pt x="74" y="879"/>
                </a:lnTo>
                <a:lnTo>
                  <a:pt x="47" y="879"/>
                </a:lnTo>
                <a:lnTo>
                  <a:pt x="13" y="872"/>
                </a:lnTo>
                <a:lnTo>
                  <a:pt x="0" y="864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5" name="Freeform 15"/>
          <p:cNvSpPr>
            <a:spLocks/>
          </p:cNvSpPr>
          <p:nvPr/>
        </p:nvSpPr>
        <p:spPr bwMode="auto">
          <a:xfrm>
            <a:off x="927100" y="639763"/>
            <a:ext cx="8402638" cy="6229350"/>
          </a:xfrm>
          <a:custGeom>
            <a:avLst/>
            <a:gdLst>
              <a:gd name="T0" fmla="*/ 444 w 4812"/>
              <a:gd name="T1" fmla="*/ 348 h 3462"/>
              <a:gd name="T2" fmla="*/ 817 w 4812"/>
              <a:gd name="T3" fmla="*/ 664 h 3462"/>
              <a:gd name="T4" fmla="*/ 1190 w 4812"/>
              <a:gd name="T5" fmla="*/ 925 h 3462"/>
              <a:gd name="T6" fmla="*/ 1614 w 4812"/>
              <a:gd name="T7" fmla="*/ 1252 h 3462"/>
              <a:gd name="T8" fmla="*/ 2058 w 4812"/>
              <a:gd name="T9" fmla="*/ 1611 h 3462"/>
              <a:gd name="T10" fmla="*/ 2421 w 4812"/>
              <a:gd name="T11" fmla="*/ 1926 h 3462"/>
              <a:gd name="T12" fmla="*/ 2673 w 4812"/>
              <a:gd name="T13" fmla="*/ 2362 h 3462"/>
              <a:gd name="T14" fmla="*/ 2249 w 4812"/>
              <a:gd name="T15" fmla="*/ 2318 h 3462"/>
              <a:gd name="T16" fmla="*/ 1815 w 4812"/>
              <a:gd name="T17" fmla="*/ 2307 h 3462"/>
              <a:gd name="T18" fmla="*/ 1311 w 4812"/>
              <a:gd name="T19" fmla="*/ 2373 h 3462"/>
              <a:gd name="T20" fmla="*/ 918 w 4812"/>
              <a:gd name="T21" fmla="*/ 2318 h 3462"/>
              <a:gd name="T22" fmla="*/ 474 w 4812"/>
              <a:gd name="T23" fmla="*/ 2122 h 3462"/>
              <a:gd name="T24" fmla="*/ 30 w 4812"/>
              <a:gd name="T25" fmla="*/ 1752 h 3462"/>
              <a:gd name="T26" fmla="*/ 403 w 4812"/>
              <a:gd name="T27" fmla="*/ 2090 h 3462"/>
              <a:gd name="T28" fmla="*/ 827 w 4812"/>
              <a:gd name="T29" fmla="*/ 2296 h 3462"/>
              <a:gd name="T30" fmla="*/ 635 w 4812"/>
              <a:gd name="T31" fmla="*/ 2416 h 3462"/>
              <a:gd name="T32" fmla="*/ 212 w 4812"/>
              <a:gd name="T33" fmla="*/ 2569 h 3462"/>
              <a:gd name="T34" fmla="*/ 252 w 4812"/>
              <a:gd name="T35" fmla="*/ 2612 h 3462"/>
              <a:gd name="T36" fmla="*/ 676 w 4812"/>
              <a:gd name="T37" fmla="*/ 2438 h 3462"/>
              <a:gd name="T38" fmla="*/ 1089 w 4812"/>
              <a:gd name="T39" fmla="*/ 2405 h 3462"/>
              <a:gd name="T40" fmla="*/ 1553 w 4812"/>
              <a:gd name="T41" fmla="*/ 2569 h 3462"/>
              <a:gd name="T42" fmla="*/ 1624 w 4812"/>
              <a:gd name="T43" fmla="*/ 3004 h 3462"/>
              <a:gd name="T44" fmla="*/ 1069 w 4812"/>
              <a:gd name="T45" fmla="*/ 3189 h 3462"/>
              <a:gd name="T46" fmla="*/ 595 w 4812"/>
              <a:gd name="T47" fmla="*/ 3298 h 3462"/>
              <a:gd name="T48" fmla="*/ 161 w 4812"/>
              <a:gd name="T49" fmla="*/ 3341 h 3462"/>
              <a:gd name="T50" fmla="*/ 292 w 4812"/>
              <a:gd name="T51" fmla="*/ 3320 h 3462"/>
              <a:gd name="T52" fmla="*/ 767 w 4812"/>
              <a:gd name="T53" fmla="*/ 3298 h 3462"/>
              <a:gd name="T54" fmla="*/ 1241 w 4812"/>
              <a:gd name="T55" fmla="*/ 3189 h 3462"/>
              <a:gd name="T56" fmla="*/ 1654 w 4812"/>
              <a:gd name="T57" fmla="*/ 2982 h 3462"/>
              <a:gd name="T58" fmla="*/ 2088 w 4812"/>
              <a:gd name="T59" fmla="*/ 2917 h 3462"/>
              <a:gd name="T60" fmla="*/ 2521 w 4812"/>
              <a:gd name="T61" fmla="*/ 3058 h 3462"/>
              <a:gd name="T62" fmla="*/ 2975 w 4812"/>
              <a:gd name="T63" fmla="*/ 3200 h 3462"/>
              <a:gd name="T64" fmla="*/ 3490 w 4812"/>
              <a:gd name="T65" fmla="*/ 3309 h 3462"/>
              <a:gd name="T66" fmla="*/ 3944 w 4812"/>
              <a:gd name="T67" fmla="*/ 3385 h 3462"/>
              <a:gd name="T68" fmla="*/ 4408 w 4812"/>
              <a:gd name="T69" fmla="*/ 3450 h 3462"/>
              <a:gd name="T70" fmla="*/ 4297 w 4812"/>
              <a:gd name="T71" fmla="*/ 3439 h 3462"/>
              <a:gd name="T72" fmla="*/ 3782 w 4812"/>
              <a:gd name="T73" fmla="*/ 3330 h 3462"/>
              <a:gd name="T74" fmla="*/ 3197 w 4812"/>
              <a:gd name="T75" fmla="*/ 3200 h 3462"/>
              <a:gd name="T76" fmla="*/ 2733 w 4812"/>
              <a:gd name="T77" fmla="*/ 3124 h 3462"/>
              <a:gd name="T78" fmla="*/ 2199 w 4812"/>
              <a:gd name="T79" fmla="*/ 2884 h 3462"/>
              <a:gd name="T80" fmla="*/ 1684 w 4812"/>
              <a:gd name="T81" fmla="*/ 2677 h 3462"/>
              <a:gd name="T82" fmla="*/ 1220 w 4812"/>
              <a:gd name="T83" fmla="*/ 2471 h 3462"/>
              <a:gd name="T84" fmla="*/ 1493 w 4812"/>
              <a:gd name="T85" fmla="*/ 2394 h 3462"/>
              <a:gd name="T86" fmla="*/ 2078 w 4812"/>
              <a:gd name="T87" fmla="*/ 2318 h 3462"/>
              <a:gd name="T88" fmla="*/ 2582 w 4812"/>
              <a:gd name="T89" fmla="*/ 2362 h 3462"/>
              <a:gd name="T90" fmla="*/ 3056 w 4812"/>
              <a:gd name="T91" fmla="*/ 2569 h 3462"/>
              <a:gd name="T92" fmla="*/ 3500 w 4812"/>
              <a:gd name="T93" fmla="*/ 2743 h 3462"/>
              <a:gd name="T94" fmla="*/ 4075 w 4812"/>
              <a:gd name="T95" fmla="*/ 3004 h 3462"/>
              <a:gd name="T96" fmla="*/ 4569 w 4812"/>
              <a:gd name="T97" fmla="*/ 3243 h 3462"/>
              <a:gd name="T98" fmla="*/ 4650 w 4812"/>
              <a:gd name="T99" fmla="*/ 3265 h 3462"/>
              <a:gd name="T100" fmla="*/ 4196 w 4812"/>
              <a:gd name="T101" fmla="*/ 3015 h 3462"/>
              <a:gd name="T102" fmla="*/ 3742 w 4812"/>
              <a:gd name="T103" fmla="*/ 2764 h 3462"/>
              <a:gd name="T104" fmla="*/ 3278 w 4812"/>
              <a:gd name="T105" fmla="*/ 2634 h 3462"/>
              <a:gd name="T106" fmla="*/ 2733 w 4812"/>
              <a:gd name="T107" fmla="*/ 2362 h 3462"/>
              <a:gd name="T108" fmla="*/ 2461 w 4812"/>
              <a:gd name="T109" fmla="*/ 1959 h 3462"/>
              <a:gd name="T110" fmla="*/ 2168 w 4812"/>
              <a:gd name="T111" fmla="*/ 1600 h 3462"/>
              <a:gd name="T112" fmla="*/ 1765 w 4812"/>
              <a:gd name="T113" fmla="*/ 1317 h 3462"/>
              <a:gd name="T114" fmla="*/ 1362 w 4812"/>
              <a:gd name="T115" fmla="*/ 969 h 3462"/>
              <a:gd name="T116" fmla="*/ 938 w 4812"/>
              <a:gd name="T117" fmla="*/ 740 h 3462"/>
              <a:gd name="T118" fmla="*/ 595 w 4812"/>
              <a:gd name="T119" fmla="*/ 392 h 3462"/>
              <a:gd name="T120" fmla="*/ 242 w 4812"/>
              <a:gd name="T121" fmla="*/ 87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6" name="Freeform 16"/>
          <p:cNvSpPr>
            <a:spLocks/>
          </p:cNvSpPr>
          <p:nvPr/>
        </p:nvSpPr>
        <p:spPr bwMode="auto">
          <a:xfrm>
            <a:off x="430213" y="366713"/>
            <a:ext cx="9202737" cy="211137"/>
          </a:xfrm>
          <a:custGeom>
            <a:avLst/>
            <a:gdLst>
              <a:gd name="T0" fmla="*/ 0 w 5271"/>
              <a:gd name="T1" fmla="*/ 0 h 117"/>
              <a:gd name="T2" fmla="*/ 108 w 5271"/>
              <a:gd name="T3" fmla="*/ 116 h 117"/>
              <a:gd name="T4" fmla="*/ 5162 w 5271"/>
              <a:gd name="T5" fmla="*/ 116 h 117"/>
              <a:gd name="T6" fmla="*/ 5270 w 5271"/>
              <a:gd name="T7" fmla="*/ 0 h 117"/>
              <a:gd name="T8" fmla="*/ 0 w 5271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7" name="Freeform 17"/>
          <p:cNvSpPr>
            <a:spLocks/>
          </p:cNvSpPr>
          <p:nvPr/>
        </p:nvSpPr>
        <p:spPr bwMode="auto">
          <a:xfrm>
            <a:off x="430213" y="366713"/>
            <a:ext cx="187325" cy="6997700"/>
          </a:xfrm>
          <a:custGeom>
            <a:avLst/>
            <a:gdLst>
              <a:gd name="T0" fmla="*/ 0 w 107"/>
              <a:gd name="T1" fmla="*/ 0 h 3889"/>
              <a:gd name="T2" fmla="*/ 0 w 107"/>
              <a:gd name="T3" fmla="*/ 3888 h 3889"/>
              <a:gd name="T4" fmla="*/ 106 w 107"/>
              <a:gd name="T5" fmla="*/ 3772 h 3889"/>
              <a:gd name="T6" fmla="*/ 106 w 107"/>
              <a:gd name="T7" fmla="*/ 116 h 3889"/>
              <a:gd name="T8" fmla="*/ 0 w 107"/>
              <a:gd name="T9" fmla="*/ 0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8" name="Freeform 18"/>
          <p:cNvSpPr>
            <a:spLocks/>
          </p:cNvSpPr>
          <p:nvPr/>
        </p:nvSpPr>
        <p:spPr bwMode="auto">
          <a:xfrm>
            <a:off x="9445625" y="366713"/>
            <a:ext cx="187325" cy="6997700"/>
          </a:xfrm>
          <a:custGeom>
            <a:avLst/>
            <a:gdLst>
              <a:gd name="T0" fmla="*/ 0 w 107"/>
              <a:gd name="T1" fmla="*/ 116 h 3889"/>
              <a:gd name="T2" fmla="*/ 0 w 107"/>
              <a:gd name="T3" fmla="*/ 3772 h 3889"/>
              <a:gd name="T4" fmla="*/ 106 w 107"/>
              <a:gd name="T5" fmla="*/ 3888 h 3889"/>
              <a:gd name="T6" fmla="*/ 106 w 107"/>
              <a:gd name="T7" fmla="*/ 0 h 3889"/>
              <a:gd name="T8" fmla="*/ 0 w 107"/>
              <a:gd name="T9" fmla="*/ 116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299" name="Freeform 19"/>
          <p:cNvSpPr>
            <a:spLocks/>
          </p:cNvSpPr>
          <p:nvPr/>
        </p:nvSpPr>
        <p:spPr bwMode="auto">
          <a:xfrm>
            <a:off x="430213" y="7153275"/>
            <a:ext cx="9202737" cy="211138"/>
          </a:xfrm>
          <a:custGeom>
            <a:avLst/>
            <a:gdLst>
              <a:gd name="T0" fmla="*/ 108 w 5271"/>
              <a:gd name="T1" fmla="*/ 0 h 117"/>
              <a:gd name="T2" fmla="*/ 5162 w 5271"/>
              <a:gd name="T3" fmla="*/ 0 h 117"/>
              <a:gd name="T4" fmla="*/ 5270 w 5271"/>
              <a:gd name="T5" fmla="*/ 116 h 117"/>
              <a:gd name="T6" fmla="*/ 0 w 5271"/>
              <a:gd name="T7" fmla="*/ 116 h 117"/>
              <a:gd name="T8" fmla="*/ 108 w 5271"/>
              <a:gd name="T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0" name="Freeform 20"/>
          <p:cNvSpPr>
            <a:spLocks/>
          </p:cNvSpPr>
          <p:nvPr/>
        </p:nvSpPr>
        <p:spPr bwMode="auto">
          <a:xfrm>
            <a:off x="9445625" y="574675"/>
            <a:ext cx="139700" cy="3370263"/>
          </a:xfrm>
          <a:custGeom>
            <a:avLst/>
            <a:gdLst>
              <a:gd name="T0" fmla="*/ 40 w 80"/>
              <a:gd name="T1" fmla="*/ 51 h 1873"/>
              <a:gd name="T2" fmla="*/ 46 w 80"/>
              <a:gd name="T3" fmla="*/ 109 h 1873"/>
              <a:gd name="T4" fmla="*/ 26 w 80"/>
              <a:gd name="T5" fmla="*/ 167 h 1873"/>
              <a:gd name="T6" fmla="*/ 40 w 80"/>
              <a:gd name="T7" fmla="*/ 225 h 1873"/>
              <a:gd name="T8" fmla="*/ 53 w 80"/>
              <a:gd name="T9" fmla="*/ 283 h 1873"/>
              <a:gd name="T10" fmla="*/ 46 w 80"/>
              <a:gd name="T11" fmla="*/ 341 h 1873"/>
              <a:gd name="T12" fmla="*/ 33 w 80"/>
              <a:gd name="T13" fmla="*/ 406 h 1873"/>
              <a:gd name="T14" fmla="*/ 46 w 80"/>
              <a:gd name="T15" fmla="*/ 464 h 1873"/>
              <a:gd name="T16" fmla="*/ 46 w 80"/>
              <a:gd name="T17" fmla="*/ 530 h 1873"/>
              <a:gd name="T18" fmla="*/ 33 w 80"/>
              <a:gd name="T19" fmla="*/ 588 h 1873"/>
              <a:gd name="T20" fmla="*/ 46 w 80"/>
              <a:gd name="T21" fmla="*/ 646 h 1873"/>
              <a:gd name="T22" fmla="*/ 59 w 80"/>
              <a:gd name="T23" fmla="*/ 704 h 1873"/>
              <a:gd name="T24" fmla="*/ 66 w 80"/>
              <a:gd name="T25" fmla="*/ 769 h 1873"/>
              <a:gd name="T26" fmla="*/ 53 w 80"/>
              <a:gd name="T27" fmla="*/ 834 h 1873"/>
              <a:gd name="T28" fmla="*/ 20 w 80"/>
              <a:gd name="T29" fmla="*/ 892 h 1873"/>
              <a:gd name="T30" fmla="*/ 20 w 80"/>
              <a:gd name="T31" fmla="*/ 958 h 1873"/>
              <a:gd name="T32" fmla="*/ 46 w 80"/>
              <a:gd name="T33" fmla="*/ 1016 h 1873"/>
              <a:gd name="T34" fmla="*/ 59 w 80"/>
              <a:gd name="T35" fmla="*/ 1088 h 1873"/>
              <a:gd name="T36" fmla="*/ 46 w 80"/>
              <a:gd name="T37" fmla="*/ 1154 h 1873"/>
              <a:gd name="T38" fmla="*/ 53 w 80"/>
              <a:gd name="T39" fmla="*/ 1219 h 1873"/>
              <a:gd name="T40" fmla="*/ 59 w 80"/>
              <a:gd name="T41" fmla="*/ 1277 h 1873"/>
              <a:gd name="T42" fmla="*/ 53 w 80"/>
              <a:gd name="T43" fmla="*/ 1342 h 1873"/>
              <a:gd name="T44" fmla="*/ 53 w 80"/>
              <a:gd name="T45" fmla="*/ 1408 h 1873"/>
              <a:gd name="T46" fmla="*/ 53 w 80"/>
              <a:gd name="T47" fmla="*/ 1524 h 1873"/>
              <a:gd name="T48" fmla="*/ 53 w 80"/>
              <a:gd name="T49" fmla="*/ 1582 h 1873"/>
              <a:gd name="T50" fmla="*/ 53 w 80"/>
              <a:gd name="T51" fmla="*/ 1640 h 1873"/>
              <a:gd name="T52" fmla="*/ 66 w 80"/>
              <a:gd name="T53" fmla="*/ 1698 h 1873"/>
              <a:gd name="T54" fmla="*/ 53 w 80"/>
              <a:gd name="T55" fmla="*/ 1756 h 1873"/>
              <a:gd name="T56" fmla="*/ 59 w 80"/>
              <a:gd name="T57" fmla="*/ 1814 h 1873"/>
              <a:gd name="T58" fmla="*/ 66 w 80"/>
              <a:gd name="T59" fmla="*/ 1872 h 1873"/>
              <a:gd name="T60" fmla="*/ 40 w 80"/>
              <a:gd name="T61" fmla="*/ 1814 h 1873"/>
              <a:gd name="T62" fmla="*/ 46 w 80"/>
              <a:gd name="T63" fmla="*/ 1756 h 1873"/>
              <a:gd name="T64" fmla="*/ 53 w 80"/>
              <a:gd name="T65" fmla="*/ 1698 h 1873"/>
              <a:gd name="T66" fmla="*/ 53 w 80"/>
              <a:gd name="T67" fmla="*/ 1640 h 1873"/>
              <a:gd name="T68" fmla="*/ 53 w 80"/>
              <a:gd name="T69" fmla="*/ 1582 h 1873"/>
              <a:gd name="T70" fmla="*/ 46 w 80"/>
              <a:gd name="T71" fmla="*/ 1524 h 1873"/>
              <a:gd name="T72" fmla="*/ 53 w 80"/>
              <a:gd name="T73" fmla="*/ 1458 h 1873"/>
              <a:gd name="T74" fmla="*/ 53 w 80"/>
              <a:gd name="T75" fmla="*/ 1393 h 1873"/>
              <a:gd name="T76" fmla="*/ 46 w 80"/>
              <a:gd name="T77" fmla="*/ 1328 h 1873"/>
              <a:gd name="T78" fmla="*/ 53 w 80"/>
              <a:gd name="T79" fmla="*/ 1263 h 1873"/>
              <a:gd name="T80" fmla="*/ 40 w 80"/>
              <a:gd name="T81" fmla="*/ 1204 h 1873"/>
              <a:gd name="T82" fmla="*/ 40 w 80"/>
              <a:gd name="T83" fmla="*/ 1139 h 1873"/>
              <a:gd name="T84" fmla="*/ 66 w 80"/>
              <a:gd name="T85" fmla="*/ 1081 h 1873"/>
              <a:gd name="T86" fmla="*/ 40 w 80"/>
              <a:gd name="T87" fmla="*/ 1023 h 1873"/>
              <a:gd name="T88" fmla="*/ 7 w 80"/>
              <a:gd name="T89" fmla="*/ 972 h 1873"/>
              <a:gd name="T90" fmla="*/ 53 w 80"/>
              <a:gd name="T91" fmla="*/ 907 h 1873"/>
              <a:gd name="T92" fmla="*/ 53 w 80"/>
              <a:gd name="T93" fmla="*/ 842 h 1873"/>
              <a:gd name="T94" fmla="*/ 59 w 80"/>
              <a:gd name="T95" fmla="*/ 784 h 1873"/>
              <a:gd name="T96" fmla="*/ 53 w 80"/>
              <a:gd name="T97" fmla="*/ 726 h 1873"/>
              <a:gd name="T98" fmla="*/ 40 w 80"/>
              <a:gd name="T99" fmla="*/ 668 h 1873"/>
              <a:gd name="T100" fmla="*/ 40 w 80"/>
              <a:gd name="T101" fmla="*/ 609 h 1873"/>
              <a:gd name="T102" fmla="*/ 72 w 80"/>
              <a:gd name="T103" fmla="*/ 551 h 1873"/>
              <a:gd name="T104" fmla="*/ 79 w 80"/>
              <a:gd name="T105" fmla="*/ 486 h 1873"/>
              <a:gd name="T106" fmla="*/ 53 w 80"/>
              <a:gd name="T107" fmla="*/ 428 h 1873"/>
              <a:gd name="T108" fmla="*/ 53 w 80"/>
              <a:gd name="T109" fmla="*/ 370 h 1873"/>
              <a:gd name="T110" fmla="*/ 33 w 80"/>
              <a:gd name="T111" fmla="*/ 312 h 1873"/>
              <a:gd name="T112" fmla="*/ 26 w 80"/>
              <a:gd name="T113" fmla="*/ 247 h 1873"/>
              <a:gd name="T114" fmla="*/ 40 w 80"/>
              <a:gd name="T115" fmla="*/ 189 h 1873"/>
              <a:gd name="T116" fmla="*/ 53 w 80"/>
              <a:gd name="T117" fmla="*/ 131 h 1873"/>
              <a:gd name="T118" fmla="*/ 33 w 80"/>
              <a:gd name="T119" fmla="*/ 73 h 1873"/>
              <a:gd name="T120" fmla="*/ 7 w 80"/>
              <a:gd name="T121" fmla="*/ 15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" h="1873">
                <a:moveTo>
                  <a:pt x="0" y="0"/>
                </a:moveTo>
                <a:lnTo>
                  <a:pt x="40" y="51"/>
                </a:lnTo>
                <a:lnTo>
                  <a:pt x="46" y="80"/>
                </a:lnTo>
                <a:lnTo>
                  <a:pt x="46" y="109"/>
                </a:lnTo>
                <a:lnTo>
                  <a:pt x="33" y="138"/>
                </a:lnTo>
                <a:lnTo>
                  <a:pt x="26" y="167"/>
                </a:lnTo>
                <a:lnTo>
                  <a:pt x="33" y="196"/>
                </a:lnTo>
                <a:lnTo>
                  <a:pt x="40" y="225"/>
                </a:lnTo>
                <a:lnTo>
                  <a:pt x="53" y="254"/>
                </a:lnTo>
                <a:lnTo>
                  <a:pt x="53" y="283"/>
                </a:lnTo>
                <a:lnTo>
                  <a:pt x="53" y="312"/>
                </a:lnTo>
                <a:lnTo>
                  <a:pt x="46" y="341"/>
                </a:lnTo>
                <a:lnTo>
                  <a:pt x="33" y="370"/>
                </a:lnTo>
                <a:lnTo>
                  <a:pt x="33" y="406"/>
                </a:lnTo>
                <a:lnTo>
                  <a:pt x="40" y="435"/>
                </a:lnTo>
                <a:lnTo>
                  <a:pt x="46" y="464"/>
                </a:lnTo>
                <a:lnTo>
                  <a:pt x="53" y="501"/>
                </a:lnTo>
                <a:lnTo>
                  <a:pt x="46" y="530"/>
                </a:lnTo>
                <a:lnTo>
                  <a:pt x="40" y="559"/>
                </a:lnTo>
                <a:lnTo>
                  <a:pt x="33" y="588"/>
                </a:lnTo>
                <a:lnTo>
                  <a:pt x="40" y="617"/>
                </a:lnTo>
                <a:lnTo>
                  <a:pt x="46" y="646"/>
                </a:lnTo>
                <a:lnTo>
                  <a:pt x="53" y="675"/>
                </a:lnTo>
                <a:lnTo>
                  <a:pt x="59" y="704"/>
                </a:lnTo>
                <a:lnTo>
                  <a:pt x="66" y="733"/>
                </a:lnTo>
                <a:lnTo>
                  <a:pt x="66" y="769"/>
                </a:lnTo>
                <a:lnTo>
                  <a:pt x="66" y="798"/>
                </a:lnTo>
                <a:lnTo>
                  <a:pt x="53" y="834"/>
                </a:lnTo>
                <a:lnTo>
                  <a:pt x="33" y="863"/>
                </a:lnTo>
                <a:lnTo>
                  <a:pt x="20" y="892"/>
                </a:lnTo>
                <a:lnTo>
                  <a:pt x="13" y="921"/>
                </a:lnTo>
                <a:lnTo>
                  <a:pt x="20" y="958"/>
                </a:lnTo>
                <a:lnTo>
                  <a:pt x="33" y="987"/>
                </a:lnTo>
                <a:lnTo>
                  <a:pt x="46" y="1016"/>
                </a:lnTo>
                <a:lnTo>
                  <a:pt x="59" y="1052"/>
                </a:lnTo>
                <a:lnTo>
                  <a:pt x="59" y="1088"/>
                </a:lnTo>
                <a:lnTo>
                  <a:pt x="53" y="1125"/>
                </a:lnTo>
                <a:lnTo>
                  <a:pt x="46" y="1154"/>
                </a:lnTo>
                <a:lnTo>
                  <a:pt x="46" y="1190"/>
                </a:lnTo>
                <a:lnTo>
                  <a:pt x="53" y="1219"/>
                </a:lnTo>
                <a:lnTo>
                  <a:pt x="53" y="1248"/>
                </a:lnTo>
                <a:lnTo>
                  <a:pt x="59" y="1277"/>
                </a:lnTo>
                <a:lnTo>
                  <a:pt x="53" y="1313"/>
                </a:lnTo>
                <a:lnTo>
                  <a:pt x="53" y="1342"/>
                </a:lnTo>
                <a:lnTo>
                  <a:pt x="53" y="1379"/>
                </a:lnTo>
                <a:lnTo>
                  <a:pt x="53" y="1408"/>
                </a:lnTo>
                <a:lnTo>
                  <a:pt x="53" y="1466"/>
                </a:lnTo>
                <a:lnTo>
                  <a:pt x="53" y="1524"/>
                </a:lnTo>
                <a:lnTo>
                  <a:pt x="53" y="1553"/>
                </a:lnTo>
                <a:lnTo>
                  <a:pt x="53" y="1582"/>
                </a:lnTo>
                <a:lnTo>
                  <a:pt x="53" y="1611"/>
                </a:lnTo>
                <a:lnTo>
                  <a:pt x="53" y="1640"/>
                </a:lnTo>
                <a:lnTo>
                  <a:pt x="53" y="1669"/>
                </a:lnTo>
                <a:lnTo>
                  <a:pt x="66" y="1698"/>
                </a:lnTo>
                <a:lnTo>
                  <a:pt x="66" y="1727"/>
                </a:lnTo>
                <a:lnTo>
                  <a:pt x="53" y="1756"/>
                </a:lnTo>
                <a:lnTo>
                  <a:pt x="46" y="1785"/>
                </a:lnTo>
                <a:lnTo>
                  <a:pt x="59" y="1814"/>
                </a:lnTo>
                <a:lnTo>
                  <a:pt x="66" y="1843"/>
                </a:lnTo>
                <a:lnTo>
                  <a:pt x="66" y="1872"/>
                </a:lnTo>
                <a:lnTo>
                  <a:pt x="53" y="1843"/>
                </a:lnTo>
                <a:lnTo>
                  <a:pt x="40" y="1814"/>
                </a:lnTo>
                <a:lnTo>
                  <a:pt x="33" y="1785"/>
                </a:lnTo>
                <a:lnTo>
                  <a:pt x="46" y="1756"/>
                </a:lnTo>
                <a:lnTo>
                  <a:pt x="59" y="1727"/>
                </a:lnTo>
                <a:lnTo>
                  <a:pt x="53" y="1698"/>
                </a:lnTo>
                <a:lnTo>
                  <a:pt x="46" y="1669"/>
                </a:lnTo>
                <a:lnTo>
                  <a:pt x="53" y="1640"/>
                </a:lnTo>
                <a:lnTo>
                  <a:pt x="53" y="1611"/>
                </a:lnTo>
                <a:lnTo>
                  <a:pt x="53" y="1582"/>
                </a:lnTo>
                <a:lnTo>
                  <a:pt x="46" y="1553"/>
                </a:lnTo>
                <a:lnTo>
                  <a:pt x="46" y="1524"/>
                </a:lnTo>
                <a:lnTo>
                  <a:pt x="46" y="1495"/>
                </a:lnTo>
                <a:lnTo>
                  <a:pt x="53" y="1458"/>
                </a:lnTo>
                <a:lnTo>
                  <a:pt x="53" y="1429"/>
                </a:lnTo>
                <a:lnTo>
                  <a:pt x="53" y="1393"/>
                </a:lnTo>
                <a:lnTo>
                  <a:pt x="46" y="1364"/>
                </a:lnTo>
                <a:lnTo>
                  <a:pt x="46" y="1328"/>
                </a:lnTo>
                <a:lnTo>
                  <a:pt x="53" y="1299"/>
                </a:lnTo>
                <a:lnTo>
                  <a:pt x="53" y="1263"/>
                </a:lnTo>
                <a:lnTo>
                  <a:pt x="46" y="1233"/>
                </a:lnTo>
                <a:lnTo>
                  <a:pt x="40" y="1204"/>
                </a:lnTo>
                <a:lnTo>
                  <a:pt x="33" y="1175"/>
                </a:lnTo>
                <a:lnTo>
                  <a:pt x="40" y="1139"/>
                </a:lnTo>
                <a:lnTo>
                  <a:pt x="53" y="1110"/>
                </a:lnTo>
                <a:lnTo>
                  <a:pt x="66" y="1081"/>
                </a:lnTo>
                <a:lnTo>
                  <a:pt x="59" y="1052"/>
                </a:lnTo>
                <a:lnTo>
                  <a:pt x="40" y="1023"/>
                </a:lnTo>
                <a:lnTo>
                  <a:pt x="13" y="1001"/>
                </a:lnTo>
                <a:lnTo>
                  <a:pt x="7" y="972"/>
                </a:lnTo>
                <a:lnTo>
                  <a:pt x="33" y="943"/>
                </a:lnTo>
                <a:lnTo>
                  <a:pt x="53" y="907"/>
                </a:lnTo>
                <a:lnTo>
                  <a:pt x="53" y="878"/>
                </a:lnTo>
                <a:lnTo>
                  <a:pt x="53" y="842"/>
                </a:lnTo>
                <a:lnTo>
                  <a:pt x="53" y="813"/>
                </a:lnTo>
                <a:lnTo>
                  <a:pt x="59" y="784"/>
                </a:lnTo>
                <a:lnTo>
                  <a:pt x="59" y="755"/>
                </a:lnTo>
                <a:lnTo>
                  <a:pt x="53" y="726"/>
                </a:lnTo>
                <a:lnTo>
                  <a:pt x="53" y="697"/>
                </a:lnTo>
                <a:lnTo>
                  <a:pt x="40" y="668"/>
                </a:lnTo>
                <a:lnTo>
                  <a:pt x="40" y="639"/>
                </a:lnTo>
                <a:lnTo>
                  <a:pt x="40" y="609"/>
                </a:lnTo>
                <a:lnTo>
                  <a:pt x="59" y="580"/>
                </a:lnTo>
                <a:lnTo>
                  <a:pt x="72" y="551"/>
                </a:lnTo>
                <a:lnTo>
                  <a:pt x="79" y="515"/>
                </a:lnTo>
                <a:lnTo>
                  <a:pt x="79" y="486"/>
                </a:lnTo>
                <a:lnTo>
                  <a:pt x="59" y="457"/>
                </a:lnTo>
                <a:lnTo>
                  <a:pt x="53" y="428"/>
                </a:lnTo>
                <a:lnTo>
                  <a:pt x="53" y="399"/>
                </a:lnTo>
                <a:lnTo>
                  <a:pt x="53" y="370"/>
                </a:lnTo>
                <a:lnTo>
                  <a:pt x="46" y="341"/>
                </a:lnTo>
                <a:lnTo>
                  <a:pt x="33" y="312"/>
                </a:lnTo>
                <a:lnTo>
                  <a:pt x="33" y="283"/>
                </a:lnTo>
                <a:lnTo>
                  <a:pt x="26" y="247"/>
                </a:lnTo>
                <a:lnTo>
                  <a:pt x="26" y="218"/>
                </a:lnTo>
                <a:lnTo>
                  <a:pt x="40" y="189"/>
                </a:lnTo>
                <a:lnTo>
                  <a:pt x="53" y="160"/>
                </a:lnTo>
                <a:lnTo>
                  <a:pt x="53" y="131"/>
                </a:lnTo>
                <a:lnTo>
                  <a:pt x="53" y="102"/>
                </a:lnTo>
                <a:lnTo>
                  <a:pt x="33" y="73"/>
                </a:lnTo>
                <a:lnTo>
                  <a:pt x="20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1" name="Freeform 21"/>
          <p:cNvSpPr>
            <a:spLocks/>
          </p:cNvSpPr>
          <p:nvPr/>
        </p:nvSpPr>
        <p:spPr bwMode="auto">
          <a:xfrm>
            <a:off x="1625600" y="7183438"/>
            <a:ext cx="2608263" cy="142875"/>
          </a:xfrm>
          <a:custGeom>
            <a:avLst/>
            <a:gdLst>
              <a:gd name="T0" fmla="*/ 87 w 1494"/>
              <a:gd name="T1" fmla="*/ 0 h 80"/>
              <a:gd name="T2" fmla="*/ 141 w 1494"/>
              <a:gd name="T3" fmla="*/ 29 h 80"/>
              <a:gd name="T4" fmla="*/ 202 w 1494"/>
              <a:gd name="T5" fmla="*/ 43 h 80"/>
              <a:gd name="T6" fmla="*/ 269 w 1494"/>
              <a:gd name="T7" fmla="*/ 43 h 80"/>
              <a:gd name="T8" fmla="*/ 336 w 1494"/>
              <a:gd name="T9" fmla="*/ 65 h 80"/>
              <a:gd name="T10" fmla="*/ 444 w 1494"/>
              <a:gd name="T11" fmla="*/ 79 h 80"/>
              <a:gd name="T12" fmla="*/ 525 w 1494"/>
              <a:gd name="T13" fmla="*/ 72 h 80"/>
              <a:gd name="T14" fmla="*/ 612 w 1494"/>
              <a:gd name="T15" fmla="*/ 65 h 80"/>
              <a:gd name="T16" fmla="*/ 713 w 1494"/>
              <a:gd name="T17" fmla="*/ 43 h 80"/>
              <a:gd name="T18" fmla="*/ 773 w 1494"/>
              <a:gd name="T19" fmla="*/ 43 h 80"/>
              <a:gd name="T20" fmla="*/ 841 w 1494"/>
              <a:gd name="T21" fmla="*/ 50 h 80"/>
              <a:gd name="T22" fmla="*/ 901 w 1494"/>
              <a:gd name="T23" fmla="*/ 57 h 80"/>
              <a:gd name="T24" fmla="*/ 1002 w 1494"/>
              <a:gd name="T25" fmla="*/ 43 h 80"/>
              <a:gd name="T26" fmla="*/ 1069 w 1494"/>
              <a:gd name="T27" fmla="*/ 36 h 80"/>
              <a:gd name="T28" fmla="*/ 1137 w 1494"/>
              <a:gd name="T29" fmla="*/ 36 h 80"/>
              <a:gd name="T30" fmla="*/ 1231 w 1494"/>
              <a:gd name="T31" fmla="*/ 36 h 80"/>
              <a:gd name="T32" fmla="*/ 1311 w 1494"/>
              <a:gd name="T33" fmla="*/ 29 h 80"/>
              <a:gd name="T34" fmla="*/ 1379 w 1494"/>
              <a:gd name="T35" fmla="*/ 29 h 80"/>
              <a:gd name="T36" fmla="*/ 1439 w 1494"/>
              <a:gd name="T37" fmla="*/ 43 h 80"/>
              <a:gd name="T38" fmla="*/ 1493 w 1494"/>
              <a:gd name="T39" fmla="*/ 14 h 80"/>
              <a:gd name="T40" fmla="*/ 1439 w 1494"/>
              <a:gd name="T41" fmla="*/ 29 h 80"/>
              <a:gd name="T42" fmla="*/ 1385 w 1494"/>
              <a:gd name="T43" fmla="*/ 36 h 80"/>
              <a:gd name="T44" fmla="*/ 1325 w 1494"/>
              <a:gd name="T45" fmla="*/ 29 h 80"/>
              <a:gd name="T46" fmla="*/ 1237 w 1494"/>
              <a:gd name="T47" fmla="*/ 43 h 80"/>
              <a:gd name="T48" fmla="*/ 1170 w 1494"/>
              <a:gd name="T49" fmla="*/ 72 h 80"/>
              <a:gd name="T50" fmla="*/ 1110 w 1494"/>
              <a:gd name="T51" fmla="*/ 65 h 80"/>
              <a:gd name="T52" fmla="*/ 1056 w 1494"/>
              <a:gd name="T53" fmla="*/ 50 h 80"/>
              <a:gd name="T54" fmla="*/ 962 w 1494"/>
              <a:gd name="T55" fmla="*/ 36 h 80"/>
              <a:gd name="T56" fmla="*/ 881 w 1494"/>
              <a:gd name="T57" fmla="*/ 43 h 80"/>
              <a:gd name="T58" fmla="*/ 827 w 1494"/>
              <a:gd name="T59" fmla="*/ 57 h 80"/>
              <a:gd name="T60" fmla="*/ 747 w 1494"/>
              <a:gd name="T61" fmla="*/ 57 h 80"/>
              <a:gd name="T62" fmla="*/ 659 w 1494"/>
              <a:gd name="T63" fmla="*/ 57 h 80"/>
              <a:gd name="T64" fmla="*/ 605 w 1494"/>
              <a:gd name="T65" fmla="*/ 50 h 80"/>
              <a:gd name="T66" fmla="*/ 551 w 1494"/>
              <a:gd name="T67" fmla="*/ 57 h 80"/>
              <a:gd name="T68" fmla="*/ 484 w 1494"/>
              <a:gd name="T69" fmla="*/ 65 h 80"/>
              <a:gd name="T70" fmla="*/ 417 w 1494"/>
              <a:gd name="T71" fmla="*/ 57 h 80"/>
              <a:gd name="T72" fmla="*/ 363 w 1494"/>
              <a:gd name="T73" fmla="*/ 36 h 80"/>
              <a:gd name="T74" fmla="*/ 309 w 1494"/>
              <a:gd name="T75" fmla="*/ 57 h 80"/>
              <a:gd name="T76" fmla="*/ 256 w 1494"/>
              <a:gd name="T77" fmla="*/ 57 h 80"/>
              <a:gd name="T78" fmla="*/ 195 w 1494"/>
              <a:gd name="T79" fmla="*/ 50 h 80"/>
              <a:gd name="T80" fmla="*/ 141 w 1494"/>
              <a:gd name="T81" fmla="*/ 7 h 80"/>
              <a:gd name="T82" fmla="*/ 81 w 1494"/>
              <a:gd name="T83" fmla="*/ 22 h 80"/>
              <a:gd name="T84" fmla="*/ 27 w 1494"/>
              <a:gd name="T85" fmla="*/ 36 h 80"/>
              <a:gd name="T86" fmla="*/ 13 w 1494"/>
              <a:gd name="T8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2" name="Freeform 22"/>
          <p:cNvSpPr>
            <a:spLocks/>
          </p:cNvSpPr>
          <p:nvPr/>
        </p:nvSpPr>
        <p:spPr bwMode="auto">
          <a:xfrm>
            <a:off x="4841875" y="7153275"/>
            <a:ext cx="3006725" cy="146050"/>
          </a:xfrm>
          <a:custGeom>
            <a:avLst/>
            <a:gdLst>
              <a:gd name="T0" fmla="*/ 0 w 1722"/>
              <a:gd name="T1" fmla="*/ 0 h 81"/>
              <a:gd name="T2" fmla="*/ 1721 w 1722"/>
              <a:gd name="T3" fmla="*/ 0 h 81"/>
              <a:gd name="T4" fmla="*/ 1721 w 1722"/>
              <a:gd name="T5" fmla="*/ 0 h 81"/>
              <a:gd name="T6" fmla="*/ 1640 w 1722"/>
              <a:gd name="T7" fmla="*/ 22 h 81"/>
              <a:gd name="T8" fmla="*/ 1613 w 1722"/>
              <a:gd name="T9" fmla="*/ 7 h 81"/>
              <a:gd name="T10" fmla="*/ 1587 w 1722"/>
              <a:gd name="T11" fmla="*/ 0 h 81"/>
              <a:gd name="T12" fmla="*/ 1560 w 1722"/>
              <a:gd name="T13" fmla="*/ 15 h 81"/>
              <a:gd name="T14" fmla="*/ 1533 w 1722"/>
              <a:gd name="T15" fmla="*/ 44 h 81"/>
              <a:gd name="T16" fmla="*/ 1506 w 1722"/>
              <a:gd name="T17" fmla="*/ 58 h 81"/>
              <a:gd name="T18" fmla="*/ 1479 w 1722"/>
              <a:gd name="T19" fmla="*/ 73 h 81"/>
              <a:gd name="T20" fmla="*/ 1418 w 1722"/>
              <a:gd name="T21" fmla="*/ 80 h 81"/>
              <a:gd name="T22" fmla="*/ 1351 w 1722"/>
              <a:gd name="T23" fmla="*/ 80 h 81"/>
              <a:gd name="T24" fmla="*/ 1311 w 1722"/>
              <a:gd name="T25" fmla="*/ 73 h 81"/>
              <a:gd name="T26" fmla="*/ 1284 w 1722"/>
              <a:gd name="T27" fmla="*/ 65 h 81"/>
              <a:gd name="T28" fmla="*/ 1250 w 1722"/>
              <a:gd name="T29" fmla="*/ 73 h 81"/>
              <a:gd name="T30" fmla="*/ 1224 w 1722"/>
              <a:gd name="T31" fmla="*/ 73 h 81"/>
              <a:gd name="T32" fmla="*/ 1170 w 1722"/>
              <a:gd name="T33" fmla="*/ 73 h 81"/>
              <a:gd name="T34" fmla="*/ 1123 w 1722"/>
              <a:gd name="T35" fmla="*/ 65 h 81"/>
              <a:gd name="T36" fmla="*/ 1096 w 1722"/>
              <a:gd name="T37" fmla="*/ 65 h 81"/>
              <a:gd name="T38" fmla="*/ 1055 w 1722"/>
              <a:gd name="T39" fmla="*/ 58 h 81"/>
              <a:gd name="T40" fmla="*/ 1029 w 1722"/>
              <a:gd name="T41" fmla="*/ 58 h 81"/>
              <a:gd name="T42" fmla="*/ 1002 w 1722"/>
              <a:gd name="T43" fmla="*/ 36 h 81"/>
              <a:gd name="T44" fmla="*/ 968 w 1722"/>
              <a:gd name="T45" fmla="*/ 15 h 81"/>
              <a:gd name="T46" fmla="*/ 934 w 1722"/>
              <a:gd name="T47" fmla="*/ 15 h 81"/>
              <a:gd name="T48" fmla="*/ 908 w 1722"/>
              <a:gd name="T49" fmla="*/ 15 h 81"/>
              <a:gd name="T50" fmla="*/ 881 w 1722"/>
              <a:gd name="T51" fmla="*/ 15 h 81"/>
              <a:gd name="T52" fmla="*/ 847 w 1722"/>
              <a:gd name="T53" fmla="*/ 29 h 81"/>
              <a:gd name="T54" fmla="*/ 787 w 1722"/>
              <a:gd name="T55" fmla="*/ 44 h 81"/>
              <a:gd name="T56" fmla="*/ 753 w 1722"/>
              <a:gd name="T57" fmla="*/ 51 h 81"/>
              <a:gd name="T58" fmla="*/ 726 w 1722"/>
              <a:gd name="T59" fmla="*/ 51 h 81"/>
              <a:gd name="T60" fmla="*/ 686 w 1722"/>
              <a:gd name="T61" fmla="*/ 44 h 81"/>
              <a:gd name="T62" fmla="*/ 659 w 1722"/>
              <a:gd name="T63" fmla="*/ 29 h 81"/>
              <a:gd name="T64" fmla="*/ 632 w 1722"/>
              <a:gd name="T65" fmla="*/ 22 h 81"/>
              <a:gd name="T66" fmla="*/ 598 w 1722"/>
              <a:gd name="T67" fmla="*/ 22 h 81"/>
              <a:gd name="T68" fmla="*/ 565 w 1722"/>
              <a:gd name="T69" fmla="*/ 22 h 81"/>
              <a:gd name="T70" fmla="*/ 531 w 1722"/>
              <a:gd name="T71" fmla="*/ 29 h 81"/>
              <a:gd name="T72" fmla="*/ 477 w 1722"/>
              <a:gd name="T73" fmla="*/ 29 h 81"/>
              <a:gd name="T74" fmla="*/ 437 w 1722"/>
              <a:gd name="T75" fmla="*/ 36 h 81"/>
              <a:gd name="T76" fmla="*/ 403 w 1722"/>
              <a:gd name="T77" fmla="*/ 44 h 81"/>
              <a:gd name="T78" fmla="*/ 376 w 1722"/>
              <a:gd name="T79" fmla="*/ 44 h 81"/>
              <a:gd name="T80" fmla="*/ 343 w 1722"/>
              <a:gd name="T81" fmla="*/ 44 h 81"/>
              <a:gd name="T82" fmla="*/ 282 w 1722"/>
              <a:gd name="T83" fmla="*/ 44 h 81"/>
              <a:gd name="T84" fmla="*/ 229 w 1722"/>
              <a:gd name="T85" fmla="*/ 29 h 81"/>
              <a:gd name="T86" fmla="*/ 195 w 1722"/>
              <a:gd name="T87" fmla="*/ 22 h 81"/>
              <a:gd name="T88" fmla="*/ 168 w 1722"/>
              <a:gd name="T89" fmla="*/ 22 h 81"/>
              <a:gd name="T90" fmla="*/ 141 w 1722"/>
              <a:gd name="T91" fmla="*/ 15 h 81"/>
              <a:gd name="T92" fmla="*/ 114 w 1722"/>
              <a:gd name="T93" fmla="*/ 7 h 81"/>
              <a:gd name="T94" fmla="*/ 87 w 1722"/>
              <a:gd name="T95" fmla="*/ 7 h 81"/>
              <a:gd name="T96" fmla="*/ 61 w 1722"/>
              <a:gd name="T97" fmla="*/ 15 h 81"/>
              <a:gd name="T98" fmla="*/ 34 w 1722"/>
              <a:gd name="T99" fmla="*/ 22 h 81"/>
              <a:gd name="T100" fmla="*/ 7 w 1722"/>
              <a:gd name="T101" fmla="*/ 3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3" name="Freeform 23"/>
          <p:cNvSpPr>
            <a:spLocks/>
          </p:cNvSpPr>
          <p:nvPr/>
        </p:nvSpPr>
        <p:spPr bwMode="auto">
          <a:xfrm>
            <a:off x="9445625" y="3603625"/>
            <a:ext cx="139700" cy="2457450"/>
          </a:xfrm>
          <a:custGeom>
            <a:avLst/>
            <a:gdLst>
              <a:gd name="T0" fmla="*/ 33 w 80"/>
              <a:gd name="T1" fmla="*/ 109 h 1366"/>
              <a:gd name="T2" fmla="*/ 59 w 80"/>
              <a:gd name="T3" fmla="*/ 167 h 1366"/>
              <a:gd name="T4" fmla="*/ 59 w 80"/>
              <a:gd name="T5" fmla="*/ 232 h 1366"/>
              <a:gd name="T6" fmla="*/ 40 w 80"/>
              <a:gd name="T7" fmla="*/ 298 h 1366"/>
              <a:gd name="T8" fmla="*/ 33 w 80"/>
              <a:gd name="T9" fmla="*/ 363 h 1366"/>
              <a:gd name="T10" fmla="*/ 40 w 80"/>
              <a:gd name="T11" fmla="*/ 421 h 1366"/>
              <a:gd name="T12" fmla="*/ 53 w 80"/>
              <a:gd name="T13" fmla="*/ 494 h 1366"/>
              <a:gd name="T14" fmla="*/ 53 w 80"/>
              <a:gd name="T15" fmla="*/ 581 h 1366"/>
              <a:gd name="T16" fmla="*/ 53 w 80"/>
              <a:gd name="T17" fmla="*/ 653 h 1366"/>
              <a:gd name="T18" fmla="*/ 59 w 80"/>
              <a:gd name="T19" fmla="*/ 741 h 1366"/>
              <a:gd name="T20" fmla="*/ 66 w 80"/>
              <a:gd name="T21" fmla="*/ 799 h 1366"/>
              <a:gd name="T22" fmla="*/ 46 w 80"/>
              <a:gd name="T23" fmla="*/ 871 h 1366"/>
              <a:gd name="T24" fmla="*/ 66 w 80"/>
              <a:gd name="T25" fmla="*/ 929 h 1366"/>
              <a:gd name="T26" fmla="*/ 59 w 80"/>
              <a:gd name="T27" fmla="*/ 1016 h 1366"/>
              <a:gd name="T28" fmla="*/ 53 w 80"/>
              <a:gd name="T29" fmla="*/ 1089 h 1366"/>
              <a:gd name="T30" fmla="*/ 72 w 80"/>
              <a:gd name="T31" fmla="*/ 1147 h 1366"/>
              <a:gd name="T32" fmla="*/ 59 w 80"/>
              <a:gd name="T33" fmla="*/ 1213 h 1366"/>
              <a:gd name="T34" fmla="*/ 53 w 80"/>
              <a:gd name="T35" fmla="*/ 1278 h 1366"/>
              <a:gd name="T36" fmla="*/ 72 w 80"/>
              <a:gd name="T37" fmla="*/ 1336 h 1366"/>
              <a:gd name="T38" fmla="*/ 59 w 80"/>
              <a:gd name="T39" fmla="*/ 1300 h 1366"/>
              <a:gd name="T40" fmla="*/ 33 w 80"/>
              <a:gd name="T41" fmla="*/ 1242 h 1366"/>
              <a:gd name="T42" fmla="*/ 46 w 80"/>
              <a:gd name="T43" fmla="*/ 1154 h 1366"/>
              <a:gd name="T44" fmla="*/ 59 w 80"/>
              <a:gd name="T45" fmla="*/ 1089 h 1366"/>
              <a:gd name="T46" fmla="*/ 59 w 80"/>
              <a:gd name="T47" fmla="*/ 1031 h 1366"/>
              <a:gd name="T48" fmla="*/ 66 w 80"/>
              <a:gd name="T49" fmla="*/ 966 h 1366"/>
              <a:gd name="T50" fmla="*/ 66 w 80"/>
              <a:gd name="T51" fmla="*/ 864 h 1366"/>
              <a:gd name="T52" fmla="*/ 26 w 80"/>
              <a:gd name="T53" fmla="*/ 799 h 1366"/>
              <a:gd name="T54" fmla="*/ 26 w 80"/>
              <a:gd name="T55" fmla="*/ 726 h 1366"/>
              <a:gd name="T56" fmla="*/ 26 w 80"/>
              <a:gd name="T57" fmla="*/ 639 h 1366"/>
              <a:gd name="T58" fmla="*/ 26 w 80"/>
              <a:gd name="T59" fmla="*/ 581 h 1366"/>
              <a:gd name="T60" fmla="*/ 40 w 80"/>
              <a:gd name="T61" fmla="*/ 523 h 1366"/>
              <a:gd name="T62" fmla="*/ 46 w 80"/>
              <a:gd name="T63" fmla="*/ 450 h 1366"/>
              <a:gd name="T64" fmla="*/ 46 w 80"/>
              <a:gd name="T65" fmla="*/ 392 h 1366"/>
              <a:gd name="T66" fmla="*/ 46 w 80"/>
              <a:gd name="T67" fmla="*/ 319 h 1366"/>
              <a:gd name="T68" fmla="*/ 46 w 80"/>
              <a:gd name="T69" fmla="*/ 254 h 1366"/>
              <a:gd name="T70" fmla="*/ 53 w 80"/>
              <a:gd name="T71" fmla="*/ 196 h 1366"/>
              <a:gd name="T72" fmla="*/ 46 w 80"/>
              <a:gd name="T73" fmla="*/ 131 h 1366"/>
              <a:gd name="T74" fmla="*/ 13 w 80"/>
              <a:gd name="T75" fmla="*/ 73 h 1366"/>
              <a:gd name="T76" fmla="*/ 7 w 80"/>
              <a:gd name="T77" fmla="*/ 15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" h="1366">
                <a:moveTo>
                  <a:pt x="0" y="0"/>
                </a:moveTo>
                <a:lnTo>
                  <a:pt x="33" y="109"/>
                </a:lnTo>
                <a:lnTo>
                  <a:pt x="53" y="138"/>
                </a:lnTo>
                <a:lnTo>
                  <a:pt x="59" y="167"/>
                </a:lnTo>
                <a:lnTo>
                  <a:pt x="66" y="196"/>
                </a:lnTo>
                <a:lnTo>
                  <a:pt x="59" y="232"/>
                </a:lnTo>
                <a:lnTo>
                  <a:pt x="46" y="269"/>
                </a:lnTo>
                <a:lnTo>
                  <a:pt x="40" y="298"/>
                </a:lnTo>
                <a:lnTo>
                  <a:pt x="33" y="334"/>
                </a:lnTo>
                <a:lnTo>
                  <a:pt x="33" y="363"/>
                </a:lnTo>
                <a:lnTo>
                  <a:pt x="33" y="392"/>
                </a:lnTo>
                <a:lnTo>
                  <a:pt x="40" y="421"/>
                </a:lnTo>
                <a:lnTo>
                  <a:pt x="40" y="457"/>
                </a:lnTo>
                <a:lnTo>
                  <a:pt x="53" y="494"/>
                </a:lnTo>
                <a:lnTo>
                  <a:pt x="53" y="523"/>
                </a:lnTo>
                <a:lnTo>
                  <a:pt x="53" y="581"/>
                </a:lnTo>
                <a:lnTo>
                  <a:pt x="53" y="610"/>
                </a:lnTo>
                <a:lnTo>
                  <a:pt x="53" y="653"/>
                </a:lnTo>
                <a:lnTo>
                  <a:pt x="53" y="697"/>
                </a:lnTo>
                <a:lnTo>
                  <a:pt x="59" y="741"/>
                </a:lnTo>
                <a:lnTo>
                  <a:pt x="66" y="770"/>
                </a:lnTo>
                <a:lnTo>
                  <a:pt x="66" y="799"/>
                </a:lnTo>
                <a:lnTo>
                  <a:pt x="59" y="835"/>
                </a:lnTo>
                <a:lnTo>
                  <a:pt x="46" y="871"/>
                </a:lnTo>
                <a:lnTo>
                  <a:pt x="53" y="900"/>
                </a:lnTo>
                <a:lnTo>
                  <a:pt x="66" y="929"/>
                </a:lnTo>
                <a:lnTo>
                  <a:pt x="66" y="958"/>
                </a:lnTo>
                <a:lnTo>
                  <a:pt x="59" y="1016"/>
                </a:lnTo>
                <a:lnTo>
                  <a:pt x="53" y="1060"/>
                </a:lnTo>
                <a:lnTo>
                  <a:pt x="53" y="1089"/>
                </a:lnTo>
                <a:lnTo>
                  <a:pt x="59" y="1118"/>
                </a:lnTo>
                <a:lnTo>
                  <a:pt x="72" y="1147"/>
                </a:lnTo>
                <a:lnTo>
                  <a:pt x="72" y="1176"/>
                </a:lnTo>
                <a:lnTo>
                  <a:pt x="59" y="1213"/>
                </a:lnTo>
                <a:lnTo>
                  <a:pt x="46" y="1242"/>
                </a:lnTo>
                <a:lnTo>
                  <a:pt x="53" y="1278"/>
                </a:lnTo>
                <a:lnTo>
                  <a:pt x="66" y="1307"/>
                </a:lnTo>
                <a:lnTo>
                  <a:pt x="72" y="1336"/>
                </a:lnTo>
                <a:lnTo>
                  <a:pt x="79" y="1365"/>
                </a:lnTo>
                <a:lnTo>
                  <a:pt x="59" y="1300"/>
                </a:lnTo>
                <a:lnTo>
                  <a:pt x="40" y="1271"/>
                </a:lnTo>
                <a:lnTo>
                  <a:pt x="33" y="1242"/>
                </a:lnTo>
                <a:lnTo>
                  <a:pt x="33" y="1183"/>
                </a:lnTo>
                <a:lnTo>
                  <a:pt x="46" y="1154"/>
                </a:lnTo>
                <a:lnTo>
                  <a:pt x="59" y="1125"/>
                </a:lnTo>
                <a:lnTo>
                  <a:pt x="59" y="1089"/>
                </a:lnTo>
                <a:lnTo>
                  <a:pt x="59" y="1060"/>
                </a:lnTo>
                <a:lnTo>
                  <a:pt x="59" y="1031"/>
                </a:lnTo>
                <a:lnTo>
                  <a:pt x="66" y="995"/>
                </a:lnTo>
                <a:lnTo>
                  <a:pt x="66" y="966"/>
                </a:lnTo>
                <a:lnTo>
                  <a:pt x="66" y="922"/>
                </a:lnTo>
                <a:lnTo>
                  <a:pt x="66" y="864"/>
                </a:lnTo>
                <a:lnTo>
                  <a:pt x="40" y="835"/>
                </a:lnTo>
                <a:lnTo>
                  <a:pt x="26" y="799"/>
                </a:lnTo>
                <a:lnTo>
                  <a:pt x="26" y="770"/>
                </a:lnTo>
                <a:lnTo>
                  <a:pt x="26" y="726"/>
                </a:lnTo>
                <a:lnTo>
                  <a:pt x="26" y="683"/>
                </a:lnTo>
                <a:lnTo>
                  <a:pt x="26" y="639"/>
                </a:lnTo>
                <a:lnTo>
                  <a:pt x="26" y="610"/>
                </a:lnTo>
                <a:lnTo>
                  <a:pt x="26" y="581"/>
                </a:lnTo>
                <a:lnTo>
                  <a:pt x="26" y="552"/>
                </a:lnTo>
                <a:lnTo>
                  <a:pt x="40" y="523"/>
                </a:lnTo>
                <a:lnTo>
                  <a:pt x="46" y="486"/>
                </a:lnTo>
                <a:lnTo>
                  <a:pt x="46" y="450"/>
                </a:lnTo>
                <a:lnTo>
                  <a:pt x="46" y="421"/>
                </a:lnTo>
                <a:lnTo>
                  <a:pt x="46" y="392"/>
                </a:lnTo>
                <a:lnTo>
                  <a:pt x="46" y="349"/>
                </a:lnTo>
                <a:lnTo>
                  <a:pt x="46" y="319"/>
                </a:lnTo>
                <a:lnTo>
                  <a:pt x="46" y="290"/>
                </a:lnTo>
                <a:lnTo>
                  <a:pt x="46" y="254"/>
                </a:lnTo>
                <a:lnTo>
                  <a:pt x="46" y="225"/>
                </a:lnTo>
                <a:lnTo>
                  <a:pt x="53" y="196"/>
                </a:lnTo>
                <a:lnTo>
                  <a:pt x="59" y="160"/>
                </a:lnTo>
                <a:lnTo>
                  <a:pt x="46" y="131"/>
                </a:lnTo>
                <a:lnTo>
                  <a:pt x="26" y="102"/>
                </a:lnTo>
                <a:lnTo>
                  <a:pt x="13" y="73"/>
                </a:lnTo>
                <a:lnTo>
                  <a:pt x="13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4" name="Freeform 24"/>
          <p:cNvSpPr>
            <a:spLocks/>
          </p:cNvSpPr>
          <p:nvPr/>
        </p:nvSpPr>
        <p:spPr bwMode="auto">
          <a:xfrm>
            <a:off x="430213" y="366713"/>
            <a:ext cx="187325" cy="3841750"/>
          </a:xfrm>
          <a:custGeom>
            <a:avLst/>
            <a:gdLst>
              <a:gd name="T0" fmla="*/ 0 w 107"/>
              <a:gd name="T1" fmla="*/ 0 h 2135"/>
              <a:gd name="T2" fmla="*/ 106 w 107"/>
              <a:gd name="T3" fmla="*/ 116 h 2135"/>
              <a:gd name="T4" fmla="*/ 106 w 107"/>
              <a:gd name="T5" fmla="*/ 987 h 2135"/>
              <a:gd name="T6" fmla="*/ 53 w 107"/>
              <a:gd name="T7" fmla="*/ 1045 h 2135"/>
              <a:gd name="T8" fmla="*/ 53 w 107"/>
              <a:gd name="T9" fmla="*/ 1161 h 2135"/>
              <a:gd name="T10" fmla="*/ 66 w 107"/>
              <a:gd name="T11" fmla="*/ 1219 h 2135"/>
              <a:gd name="T12" fmla="*/ 40 w 107"/>
              <a:gd name="T13" fmla="*/ 1277 h 2135"/>
              <a:gd name="T14" fmla="*/ 40 w 107"/>
              <a:gd name="T15" fmla="*/ 1336 h 2135"/>
              <a:gd name="T16" fmla="*/ 27 w 107"/>
              <a:gd name="T17" fmla="*/ 1394 h 2135"/>
              <a:gd name="T18" fmla="*/ 40 w 107"/>
              <a:gd name="T19" fmla="*/ 1452 h 2135"/>
              <a:gd name="T20" fmla="*/ 53 w 107"/>
              <a:gd name="T21" fmla="*/ 1510 h 2135"/>
              <a:gd name="T22" fmla="*/ 53 w 107"/>
              <a:gd name="T23" fmla="*/ 1568 h 2135"/>
              <a:gd name="T24" fmla="*/ 66 w 107"/>
              <a:gd name="T25" fmla="*/ 1626 h 2135"/>
              <a:gd name="T26" fmla="*/ 40 w 107"/>
              <a:gd name="T27" fmla="*/ 1684 h 2135"/>
              <a:gd name="T28" fmla="*/ 27 w 107"/>
              <a:gd name="T29" fmla="*/ 1742 h 2135"/>
              <a:gd name="T30" fmla="*/ 27 w 107"/>
              <a:gd name="T31" fmla="*/ 1800 h 2135"/>
              <a:gd name="T32" fmla="*/ 40 w 107"/>
              <a:gd name="T33" fmla="*/ 1873 h 2135"/>
              <a:gd name="T34" fmla="*/ 40 w 107"/>
              <a:gd name="T35" fmla="*/ 1945 h 2135"/>
              <a:gd name="T36" fmla="*/ 27 w 107"/>
              <a:gd name="T37" fmla="*/ 2018 h 2135"/>
              <a:gd name="T38" fmla="*/ 40 w 107"/>
              <a:gd name="T39" fmla="*/ 2076 h 2135"/>
              <a:gd name="T40" fmla="*/ 53 w 107"/>
              <a:gd name="T41" fmla="*/ 2134 h 2135"/>
              <a:gd name="T42" fmla="*/ 13 w 107"/>
              <a:gd name="T43" fmla="*/ 2061 h 2135"/>
              <a:gd name="T44" fmla="*/ 13 w 107"/>
              <a:gd name="T45" fmla="*/ 1974 h 2135"/>
              <a:gd name="T46" fmla="*/ 13 w 107"/>
              <a:gd name="T47" fmla="*/ 1916 h 2135"/>
              <a:gd name="T48" fmla="*/ 27 w 107"/>
              <a:gd name="T49" fmla="*/ 1858 h 2135"/>
              <a:gd name="T50" fmla="*/ 40 w 107"/>
              <a:gd name="T51" fmla="*/ 1800 h 2135"/>
              <a:gd name="T52" fmla="*/ 40 w 107"/>
              <a:gd name="T53" fmla="*/ 1684 h 2135"/>
              <a:gd name="T54" fmla="*/ 40 w 107"/>
              <a:gd name="T55" fmla="*/ 1597 h 2135"/>
              <a:gd name="T56" fmla="*/ 40 w 107"/>
              <a:gd name="T57" fmla="*/ 1539 h 2135"/>
              <a:gd name="T58" fmla="*/ 40 w 107"/>
              <a:gd name="T59" fmla="*/ 1481 h 2135"/>
              <a:gd name="T60" fmla="*/ 53 w 107"/>
              <a:gd name="T61" fmla="*/ 1423 h 2135"/>
              <a:gd name="T62" fmla="*/ 53 w 107"/>
              <a:gd name="T63" fmla="*/ 1350 h 2135"/>
              <a:gd name="T64" fmla="*/ 53 w 107"/>
              <a:gd name="T65" fmla="*/ 1292 h 2135"/>
              <a:gd name="T66" fmla="*/ 40 w 107"/>
              <a:gd name="T67" fmla="*/ 1234 h 2135"/>
              <a:gd name="T68" fmla="*/ 40 w 107"/>
              <a:gd name="T69" fmla="*/ 1176 h 2135"/>
              <a:gd name="T70" fmla="*/ 53 w 107"/>
              <a:gd name="T71" fmla="*/ 1118 h 2135"/>
              <a:gd name="T72" fmla="*/ 66 w 107"/>
              <a:gd name="T73" fmla="*/ 1060 h 2135"/>
              <a:gd name="T74" fmla="*/ 66 w 107"/>
              <a:gd name="T75" fmla="*/ 987 h 2135"/>
              <a:gd name="T76" fmla="*/ 66 w 107"/>
              <a:gd name="T77" fmla="*/ 929 h 2135"/>
              <a:gd name="T78" fmla="*/ 66 w 107"/>
              <a:gd name="T79" fmla="*/ 871 h 2135"/>
              <a:gd name="T80" fmla="*/ 66 w 107"/>
              <a:gd name="T81" fmla="*/ 798 h 2135"/>
              <a:gd name="T82" fmla="*/ 66 w 107"/>
              <a:gd name="T83" fmla="*/ 726 h 2135"/>
              <a:gd name="T84" fmla="*/ 66 w 107"/>
              <a:gd name="T85" fmla="*/ 668 h 2135"/>
              <a:gd name="T86" fmla="*/ 66 w 107"/>
              <a:gd name="T87" fmla="*/ 552 h 2135"/>
              <a:gd name="T88" fmla="*/ 53 w 107"/>
              <a:gd name="T89" fmla="*/ 494 h 2135"/>
              <a:gd name="T90" fmla="*/ 53 w 107"/>
              <a:gd name="T91" fmla="*/ 436 h 2135"/>
              <a:gd name="T92" fmla="*/ 53 w 107"/>
              <a:gd name="T93" fmla="*/ 377 h 2135"/>
              <a:gd name="T94" fmla="*/ 53 w 107"/>
              <a:gd name="T95" fmla="*/ 319 h 2135"/>
              <a:gd name="T96" fmla="*/ 53 w 107"/>
              <a:gd name="T97" fmla="*/ 261 h 2135"/>
              <a:gd name="T98" fmla="*/ 53 w 107"/>
              <a:gd name="T99" fmla="*/ 203 h 2135"/>
              <a:gd name="T100" fmla="*/ 53 w 107"/>
              <a:gd name="T101" fmla="*/ 145 h 2135"/>
              <a:gd name="T102" fmla="*/ 27 w 107"/>
              <a:gd name="T103" fmla="*/ 87 h 2135"/>
              <a:gd name="T104" fmla="*/ 0 w 107"/>
              <a:gd name="T105" fmla="*/ 0 h 2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5" name="Freeform 25"/>
          <p:cNvSpPr>
            <a:spLocks/>
          </p:cNvSpPr>
          <p:nvPr/>
        </p:nvSpPr>
        <p:spPr bwMode="auto">
          <a:xfrm>
            <a:off x="454025" y="785813"/>
            <a:ext cx="163513" cy="3057525"/>
          </a:xfrm>
          <a:custGeom>
            <a:avLst/>
            <a:gdLst>
              <a:gd name="T0" fmla="*/ 92 w 93"/>
              <a:gd name="T1" fmla="*/ 0 h 1699"/>
              <a:gd name="T2" fmla="*/ 79 w 93"/>
              <a:gd name="T3" fmla="*/ 73 h 1699"/>
              <a:gd name="T4" fmla="*/ 79 w 93"/>
              <a:gd name="T5" fmla="*/ 131 h 1699"/>
              <a:gd name="T6" fmla="*/ 66 w 93"/>
              <a:gd name="T7" fmla="*/ 189 h 1699"/>
              <a:gd name="T8" fmla="*/ 26 w 93"/>
              <a:gd name="T9" fmla="*/ 247 h 1699"/>
              <a:gd name="T10" fmla="*/ 26 w 93"/>
              <a:gd name="T11" fmla="*/ 305 h 1699"/>
              <a:gd name="T12" fmla="*/ 26 w 93"/>
              <a:gd name="T13" fmla="*/ 363 h 1699"/>
              <a:gd name="T14" fmla="*/ 39 w 93"/>
              <a:gd name="T15" fmla="*/ 421 h 1699"/>
              <a:gd name="T16" fmla="*/ 53 w 93"/>
              <a:gd name="T17" fmla="*/ 479 h 1699"/>
              <a:gd name="T18" fmla="*/ 53 w 93"/>
              <a:gd name="T19" fmla="*/ 537 h 1699"/>
              <a:gd name="T20" fmla="*/ 39 w 93"/>
              <a:gd name="T21" fmla="*/ 610 h 1699"/>
              <a:gd name="T22" fmla="*/ 39 w 93"/>
              <a:gd name="T23" fmla="*/ 668 h 1699"/>
              <a:gd name="T24" fmla="*/ 39 w 93"/>
              <a:gd name="T25" fmla="*/ 726 h 1699"/>
              <a:gd name="T26" fmla="*/ 39 w 93"/>
              <a:gd name="T27" fmla="*/ 784 h 1699"/>
              <a:gd name="T28" fmla="*/ 13 w 93"/>
              <a:gd name="T29" fmla="*/ 856 h 1699"/>
              <a:gd name="T30" fmla="*/ 0 w 93"/>
              <a:gd name="T31" fmla="*/ 914 h 1699"/>
              <a:gd name="T32" fmla="*/ 0 w 93"/>
              <a:gd name="T33" fmla="*/ 972 h 1699"/>
              <a:gd name="T34" fmla="*/ 26 w 93"/>
              <a:gd name="T35" fmla="*/ 1030 h 1699"/>
              <a:gd name="T36" fmla="*/ 26 w 93"/>
              <a:gd name="T37" fmla="*/ 1103 h 1699"/>
              <a:gd name="T38" fmla="*/ 13 w 93"/>
              <a:gd name="T39" fmla="*/ 1176 h 1699"/>
              <a:gd name="T40" fmla="*/ 13 w 93"/>
              <a:gd name="T41" fmla="*/ 1234 h 1699"/>
              <a:gd name="T42" fmla="*/ 13 w 93"/>
              <a:gd name="T43" fmla="*/ 1292 h 1699"/>
              <a:gd name="T44" fmla="*/ 13 w 93"/>
              <a:gd name="T45" fmla="*/ 1350 h 1699"/>
              <a:gd name="T46" fmla="*/ 0 w 93"/>
              <a:gd name="T47" fmla="*/ 1408 h 1699"/>
              <a:gd name="T48" fmla="*/ 0 w 93"/>
              <a:gd name="T49" fmla="*/ 1466 h 1699"/>
              <a:gd name="T50" fmla="*/ 13 w 93"/>
              <a:gd name="T51" fmla="*/ 1524 h 1699"/>
              <a:gd name="T52" fmla="*/ 53 w 93"/>
              <a:gd name="T53" fmla="*/ 1582 h 1699"/>
              <a:gd name="T54" fmla="*/ 53 w 93"/>
              <a:gd name="T55" fmla="*/ 1640 h 1699"/>
              <a:gd name="T56" fmla="*/ 26 w 93"/>
              <a:gd name="T57" fmla="*/ 1698 h 1699"/>
              <a:gd name="T58" fmla="*/ 53 w 93"/>
              <a:gd name="T59" fmla="*/ 1640 h 1699"/>
              <a:gd name="T60" fmla="*/ 39 w 93"/>
              <a:gd name="T61" fmla="*/ 1567 h 1699"/>
              <a:gd name="T62" fmla="*/ 26 w 93"/>
              <a:gd name="T63" fmla="*/ 1509 h 1699"/>
              <a:gd name="T64" fmla="*/ 26 w 93"/>
              <a:gd name="T65" fmla="*/ 1437 h 1699"/>
              <a:gd name="T66" fmla="*/ 26 w 93"/>
              <a:gd name="T67" fmla="*/ 1379 h 1699"/>
              <a:gd name="T68" fmla="*/ 26 w 93"/>
              <a:gd name="T69" fmla="*/ 1321 h 1699"/>
              <a:gd name="T70" fmla="*/ 26 w 93"/>
              <a:gd name="T71" fmla="*/ 1263 h 1699"/>
              <a:gd name="T72" fmla="*/ 26 w 93"/>
              <a:gd name="T73" fmla="*/ 1205 h 1699"/>
              <a:gd name="T74" fmla="*/ 53 w 93"/>
              <a:gd name="T75" fmla="*/ 1147 h 1699"/>
              <a:gd name="T76" fmla="*/ 66 w 93"/>
              <a:gd name="T77" fmla="*/ 1088 h 1699"/>
              <a:gd name="T78" fmla="*/ 39 w 93"/>
              <a:gd name="T79" fmla="*/ 1030 h 1699"/>
              <a:gd name="T80" fmla="*/ 13 w 93"/>
              <a:gd name="T81" fmla="*/ 972 h 1699"/>
              <a:gd name="T82" fmla="*/ 13 w 93"/>
              <a:gd name="T83" fmla="*/ 914 h 1699"/>
              <a:gd name="T84" fmla="*/ 26 w 93"/>
              <a:gd name="T85" fmla="*/ 856 h 1699"/>
              <a:gd name="T86" fmla="*/ 39 w 93"/>
              <a:gd name="T87" fmla="*/ 798 h 1699"/>
              <a:gd name="T88" fmla="*/ 39 w 93"/>
              <a:gd name="T89" fmla="*/ 740 h 1699"/>
              <a:gd name="T90" fmla="*/ 53 w 93"/>
              <a:gd name="T91" fmla="*/ 682 h 1699"/>
              <a:gd name="T92" fmla="*/ 66 w 93"/>
              <a:gd name="T93" fmla="*/ 624 h 1699"/>
              <a:gd name="T94" fmla="*/ 66 w 93"/>
              <a:gd name="T95" fmla="*/ 566 h 1699"/>
              <a:gd name="T96" fmla="*/ 53 w 93"/>
              <a:gd name="T97" fmla="*/ 508 h 1699"/>
              <a:gd name="T98" fmla="*/ 39 w 93"/>
              <a:gd name="T99" fmla="*/ 450 h 1699"/>
              <a:gd name="T100" fmla="*/ 26 w 93"/>
              <a:gd name="T101" fmla="*/ 392 h 1699"/>
              <a:gd name="T102" fmla="*/ 26 w 93"/>
              <a:gd name="T103" fmla="*/ 334 h 1699"/>
              <a:gd name="T104" fmla="*/ 26 w 93"/>
              <a:gd name="T105" fmla="*/ 276 h 1699"/>
              <a:gd name="T106" fmla="*/ 66 w 93"/>
              <a:gd name="T107" fmla="*/ 218 h 1699"/>
              <a:gd name="T108" fmla="*/ 66 w 93"/>
              <a:gd name="T109" fmla="*/ 160 h 1699"/>
              <a:gd name="T110" fmla="*/ 66 w 93"/>
              <a:gd name="T111" fmla="*/ 102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6" name="Freeform 26"/>
          <p:cNvSpPr>
            <a:spLocks/>
          </p:cNvSpPr>
          <p:nvPr/>
        </p:nvSpPr>
        <p:spPr bwMode="auto">
          <a:xfrm>
            <a:off x="2027238" y="366713"/>
            <a:ext cx="4411662" cy="211137"/>
          </a:xfrm>
          <a:custGeom>
            <a:avLst/>
            <a:gdLst>
              <a:gd name="T0" fmla="*/ 81 w 2527"/>
              <a:gd name="T1" fmla="*/ 73 h 117"/>
              <a:gd name="T2" fmla="*/ 188 w 2527"/>
              <a:gd name="T3" fmla="*/ 44 h 117"/>
              <a:gd name="T4" fmla="*/ 296 w 2527"/>
              <a:gd name="T5" fmla="*/ 58 h 117"/>
              <a:gd name="T6" fmla="*/ 417 w 2527"/>
              <a:gd name="T7" fmla="*/ 87 h 117"/>
              <a:gd name="T8" fmla="*/ 524 w 2527"/>
              <a:gd name="T9" fmla="*/ 87 h 117"/>
              <a:gd name="T10" fmla="*/ 645 w 2527"/>
              <a:gd name="T11" fmla="*/ 73 h 117"/>
              <a:gd name="T12" fmla="*/ 833 w 2527"/>
              <a:gd name="T13" fmla="*/ 58 h 117"/>
              <a:gd name="T14" fmla="*/ 941 w 2527"/>
              <a:gd name="T15" fmla="*/ 44 h 117"/>
              <a:gd name="T16" fmla="*/ 1061 w 2527"/>
              <a:gd name="T17" fmla="*/ 58 h 117"/>
              <a:gd name="T18" fmla="*/ 1209 w 2527"/>
              <a:gd name="T19" fmla="*/ 58 h 117"/>
              <a:gd name="T20" fmla="*/ 1344 w 2527"/>
              <a:gd name="T21" fmla="*/ 44 h 117"/>
              <a:gd name="T22" fmla="*/ 1451 w 2527"/>
              <a:gd name="T23" fmla="*/ 44 h 117"/>
              <a:gd name="T24" fmla="*/ 1559 w 2527"/>
              <a:gd name="T25" fmla="*/ 0 h 117"/>
              <a:gd name="T26" fmla="*/ 2472 w 2527"/>
              <a:gd name="T27" fmla="*/ 0 h 117"/>
              <a:gd name="T28" fmla="*/ 2472 w 2527"/>
              <a:gd name="T29" fmla="*/ 58 h 117"/>
              <a:gd name="T30" fmla="*/ 2351 w 2527"/>
              <a:gd name="T31" fmla="*/ 58 h 117"/>
              <a:gd name="T32" fmla="*/ 2244 w 2527"/>
              <a:gd name="T33" fmla="*/ 58 h 117"/>
              <a:gd name="T34" fmla="*/ 2123 w 2527"/>
              <a:gd name="T35" fmla="*/ 73 h 117"/>
              <a:gd name="T36" fmla="*/ 2015 w 2527"/>
              <a:gd name="T37" fmla="*/ 87 h 117"/>
              <a:gd name="T38" fmla="*/ 1868 w 2527"/>
              <a:gd name="T39" fmla="*/ 73 h 117"/>
              <a:gd name="T40" fmla="*/ 1760 w 2527"/>
              <a:gd name="T41" fmla="*/ 58 h 117"/>
              <a:gd name="T42" fmla="*/ 1639 w 2527"/>
              <a:gd name="T43" fmla="*/ 58 h 117"/>
              <a:gd name="T44" fmla="*/ 1532 w 2527"/>
              <a:gd name="T45" fmla="*/ 73 h 117"/>
              <a:gd name="T46" fmla="*/ 1424 w 2527"/>
              <a:gd name="T47" fmla="*/ 73 h 117"/>
              <a:gd name="T48" fmla="*/ 1317 w 2527"/>
              <a:gd name="T49" fmla="*/ 58 h 117"/>
              <a:gd name="T50" fmla="*/ 1088 w 2527"/>
              <a:gd name="T51" fmla="*/ 73 h 117"/>
              <a:gd name="T52" fmla="*/ 967 w 2527"/>
              <a:gd name="T53" fmla="*/ 73 h 117"/>
              <a:gd name="T54" fmla="*/ 846 w 2527"/>
              <a:gd name="T55" fmla="*/ 87 h 117"/>
              <a:gd name="T56" fmla="*/ 726 w 2527"/>
              <a:gd name="T57" fmla="*/ 73 h 117"/>
              <a:gd name="T58" fmla="*/ 591 w 2527"/>
              <a:gd name="T59" fmla="*/ 73 h 117"/>
              <a:gd name="T60" fmla="*/ 470 w 2527"/>
              <a:gd name="T61" fmla="*/ 73 h 117"/>
              <a:gd name="T62" fmla="*/ 363 w 2527"/>
              <a:gd name="T63" fmla="*/ 73 h 117"/>
              <a:gd name="T64" fmla="*/ 255 w 2527"/>
              <a:gd name="T65" fmla="*/ 44 h 117"/>
              <a:gd name="T66" fmla="*/ 148 w 2527"/>
              <a:gd name="T67" fmla="*/ 73 h 117"/>
              <a:gd name="T68" fmla="*/ 0 w 2527"/>
              <a:gd name="T69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27" h="117">
                <a:moveTo>
                  <a:pt x="0" y="116"/>
                </a:moveTo>
                <a:lnTo>
                  <a:pt x="81" y="73"/>
                </a:lnTo>
                <a:lnTo>
                  <a:pt x="134" y="58"/>
                </a:lnTo>
                <a:lnTo>
                  <a:pt x="188" y="44"/>
                </a:lnTo>
                <a:lnTo>
                  <a:pt x="242" y="44"/>
                </a:lnTo>
                <a:lnTo>
                  <a:pt x="296" y="58"/>
                </a:lnTo>
                <a:lnTo>
                  <a:pt x="363" y="87"/>
                </a:lnTo>
                <a:lnTo>
                  <a:pt x="417" y="87"/>
                </a:lnTo>
                <a:lnTo>
                  <a:pt x="470" y="87"/>
                </a:lnTo>
                <a:lnTo>
                  <a:pt x="524" y="87"/>
                </a:lnTo>
                <a:lnTo>
                  <a:pt x="591" y="87"/>
                </a:lnTo>
                <a:lnTo>
                  <a:pt x="645" y="73"/>
                </a:lnTo>
                <a:lnTo>
                  <a:pt x="752" y="58"/>
                </a:lnTo>
                <a:lnTo>
                  <a:pt x="833" y="58"/>
                </a:lnTo>
                <a:lnTo>
                  <a:pt x="887" y="44"/>
                </a:lnTo>
                <a:lnTo>
                  <a:pt x="941" y="44"/>
                </a:lnTo>
                <a:lnTo>
                  <a:pt x="1008" y="58"/>
                </a:lnTo>
                <a:lnTo>
                  <a:pt x="1061" y="58"/>
                </a:lnTo>
                <a:lnTo>
                  <a:pt x="1115" y="58"/>
                </a:lnTo>
                <a:lnTo>
                  <a:pt x="1209" y="58"/>
                </a:lnTo>
                <a:lnTo>
                  <a:pt x="1276" y="44"/>
                </a:lnTo>
                <a:lnTo>
                  <a:pt x="1344" y="44"/>
                </a:lnTo>
                <a:lnTo>
                  <a:pt x="1397" y="44"/>
                </a:lnTo>
                <a:lnTo>
                  <a:pt x="1451" y="44"/>
                </a:lnTo>
                <a:lnTo>
                  <a:pt x="1505" y="29"/>
                </a:lnTo>
                <a:lnTo>
                  <a:pt x="1559" y="0"/>
                </a:lnTo>
                <a:lnTo>
                  <a:pt x="2472" y="0"/>
                </a:lnTo>
                <a:lnTo>
                  <a:pt x="2472" y="0"/>
                </a:lnTo>
                <a:lnTo>
                  <a:pt x="2526" y="29"/>
                </a:lnTo>
                <a:lnTo>
                  <a:pt x="2472" y="58"/>
                </a:lnTo>
                <a:lnTo>
                  <a:pt x="2419" y="58"/>
                </a:lnTo>
                <a:lnTo>
                  <a:pt x="2351" y="58"/>
                </a:lnTo>
                <a:lnTo>
                  <a:pt x="2298" y="58"/>
                </a:lnTo>
                <a:lnTo>
                  <a:pt x="2244" y="58"/>
                </a:lnTo>
                <a:lnTo>
                  <a:pt x="2177" y="102"/>
                </a:lnTo>
                <a:lnTo>
                  <a:pt x="2123" y="73"/>
                </a:lnTo>
                <a:lnTo>
                  <a:pt x="2069" y="73"/>
                </a:lnTo>
                <a:lnTo>
                  <a:pt x="2015" y="87"/>
                </a:lnTo>
                <a:lnTo>
                  <a:pt x="1935" y="87"/>
                </a:lnTo>
                <a:lnTo>
                  <a:pt x="1868" y="73"/>
                </a:lnTo>
                <a:lnTo>
                  <a:pt x="1814" y="58"/>
                </a:lnTo>
                <a:lnTo>
                  <a:pt x="1760" y="58"/>
                </a:lnTo>
                <a:lnTo>
                  <a:pt x="1706" y="58"/>
                </a:lnTo>
                <a:lnTo>
                  <a:pt x="1639" y="58"/>
                </a:lnTo>
                <a:lnTo>
                  <a:pt x="1585" y="58"/>
                </a:lnTo>
                <a:lnTo>
                  <a:pt x="1532" y="73"/>
                </a:lnTo>
                <a:lnTo>
                  <a:pt x="1478" y="73"/>
                </a:lnTo>
                <a:lnTo>
                  <a:pt x="1424" y="73"/>
                </a:lnTo>
                <a:lnTo>
                  <a:pt x="1370" y="58"/>
                </a:lnTo>
                <a:lnTo>
                  <a:pt x="1317" y="58"/>
                </a:lnTo>
                <a:lnTo>
                  <a:pt x="1196" y="58"/>
                </a:lnTo>
                <a:lnTo>
                  <a:pt x="1088" y="73"/>
                </a:lnTo>
                <a:lnTo>
                  <a:pt x="1035" y="73"/>
                </a:lnTo>
                <a:lnTo>
                  <a:pt x="967" y="73"/>
                </a:lnTo>
                <a:lnTo>
                  <a:pt x="914" y="87"/>
                </a:lnTo>
                <a:lnTo>
                  <a:pt x="846" y="87"/>
                </a:lnTo>
                <a:lnTo>
                  <a:pt x="779" y="73"/>
                </a:lnTo>
                <a:lnTo>
                  <a:pt x="726" y="73"/>
                </a:lnTo>
                <a:lnTo>
                  <a:pt x="658" y="73"/>
                </a:lnTo>
                <a:lnTo>
                  <a:pt x="591" y="73"/>
                </a:lnTo>
                <a:lnTo>
                  <a:pt x="524" y="73"/>
                </a:lnTo>
                <a:lnTo>
                  <a:pt x="470" y="73"/>
                </a:lnTo>
                <a:lnTo>
                  <a:pt x="417" y="73"/>
                </a:lnTo>
                <a:lnTo>
                  <a:pt x="363" y="73"/>
                </a:lnTo>
                <a:lnTo>
                  <a:pt x="309" y="44"/>
                </a:lnTo>
                <a:lnTo>
                  <a:pt x="255" y="44"/>
                </a:lnTo>
                <a:lnTo>
                  <a:pt x="202" y="44"/>
                </a:lnTo>
                <a:lnTo>
                  <a:pt x="148" y="73"/>
                </a:lnTo>
                <a:lnTo>
                  <a:pt x="94" y="73"/>
                </a:lnTo>
                <a:lnTo>
                  <a:pt x="0" y="116"/>
                </a:lnTo>
              </a:path>
            </a:pathLst>
          </a:custGeom>
          <a:solidFill>
            <a:srgbClr val="B9B9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7" name="Freeform 27"/>
          <p:cNvSpPr>
            <a:spLocks/>
          </p:cNvSpPr>
          <p:nvPr/>
        </p:nvSpPr>
        <p:spPr bwMode="auto">
          <a:xfrm>
            <a:off x="5360988" y="366713"/>
            <a:ext cx="3078162" cy="134937"/>
          </a:xfrm>
          <a:custGeom>
            <a:avLst/>
            <a:gdLst>
              <a:gd name="T0" fmla="*/ 188 w 1763"/>
              <a:gd name="T1" fmla="*/ 0 h 75"/>
              <a:gd name="T2" fmla="*/ 363 w 1763"/>
              <a:gd name="T3" fmla="*/ 74 h 75"/>
              <a:gd name="T4" fmla="*/ 444 w 1763"/>
              <a:gd name="T5" fmla="*/ 74 h 75"/>
              <a:gd name="T6" fmla="*/ 565 w 1763"/>
              <a:gd name="T7" fmla="*/ 74 h 75"/>
              <a:gd name="T8" fmla="*/ 619 w 1763"/>
              <a:gd name="T9" fmla="*/ 74 h 75"/>
              <a:gd name="T10" fmla="*/ 699 w 1763"/>
              <a:gd name="T11" fmla="*/ 59 h 75"/>
              <a:gd name="T12" fmla="*/ 753 w 1763"/>
              <a:gd name="T13" fmla="*/ 59 h 75"/>
              <a:gd name="T14" fmla="*/ 807 w 1763"/>
              <a:gd name="T15" fmla="*/ 44 h 75"/>
              <a:gd name="T16" fmla="*/ 874 w 1763"/>
              <a:gd name="T17" fmla="*/ 44 h 75"/>
              <a:gd name="T18" fmla="*/ 928 w 1763"/>
              <a:gd name="T19" fmla="*/ 44 h 75"/>
              <a:gd name="T20" fmla="*/ 995 w 1763"/>
              <a:gd name="T21" fmla="*/ 74 h 75"/>
              <a:gd name="T22" fmla="*/ 1103 w 1763"/>
              <a:gd name="T23" fmla="*/ 74 h 75"/>
              <a:gd name="T24" fmla="*/ 1157 w 1763"/>
              <a:gd name="T25" fmla="*/ 74 h 75"/>
              <a:gd name="T26" fmla="*/ 1211 w 1763"/>
              <a:gd name="T27" fmla="*/ 74 h 75"/>
              <a:gd name="T28" fmla="*/ 1332 w 1763"/>
              <a:gd name="T29" fmla="*/ 74 h 75"/>
              <a:gd name="T30" fmla="*/ 1399 w 1763"/>
              <a:gd name="T31" fmla="*/ 59 h 75"/>
              <a:gd name="T32" fmla="*/ 1453 w 1763"/>
              <a:gd name="T33" fmla="*/ 44 h 75"/>
              <a:gd name="T34" fmla="*/ 1506 w 1763"/>
              <a:gd name="T35" fmla="*/ 44 h 75"/>
              <a:gd name="T36" fmla="*/ 1560 w 1763"/>
              <a:gd name="T37" fmla="*/ 30 h 75"/>
              <a:gd name="T38" fmla="*/ 1654 w 1763"/>
              <a:gd name="T39" fmla="*/ 30 h 75"/>
              <a:gd name="T40" fmla="*/ 1708 w 1763"/>
              <a:gd name="T41" fmla="*/ 30 h 75"/>
              <a:gd name="T42" fmla="*/ 1762 w 1763"/>
              <a:gd name="T43" fmla="*/ 30 h 75"/>
              <a:gd name="T44" fmla="*/ 1708 w 1763"/>
              <a:gd name="T45" fmla="*/ 30 h 75"/>
              <a:gd name="T46" fmla="*/ 1654 w 1763"/>
              <a:gd name="T47" fmla="*/ 44 h 75"/>
              <a:gd name="T48" fmla="*/ 1601 w 1763"/>
              <a:gd name="T49" fmla="*/ 74 h 75"/>
              <a:gd name="T50" fmla="*/ 1547 w 1763"/>
              <a:gd name="T51" fmla="*/ 74 h 75"/>
              <a:gd name="T52" fmla="*/ 1493 w 1763"/>
              <a:gd name="T53" fmla="*/ 74 h 75"/>
              <a:gd name="T54" fmla="*/ 1426 w 1763"/>
              <a:gd name="T55" fmla="*/ 59 h 75"/>
              <a:gd name="T56" fmla="*/ 1372 w 1763"/>
              <a:gd name="T57" fmla="*/ 59 h 75"/>
              <a:gd name="T58" fmla="*/ 1251 w 1763"/>
              <a:gd name="T59" fmla="*/ 59 h 75"/>
              <a:gd name="T60" fmla="*/ 1184 w 1763"/>
              <a:gd name="T61" fmla="*/ 59 h 75"/>
              <a:gd name="T62" fmla="*/ 1116 w 1763"/>
              <a:gd name="T63" fmla="*/ 59 h 75"/>
              <a:gd name="T64" fmla="*/ 1009 w 1763"/>
              <a:gd name="T65" fmla="*/ 59 h 75"/>
              <a:gd name="T66" fmla="*/ 955 w 1763"/>
              <a:gd name="T67" fmla="*/ 59 h 75"/>
              <a:gd name="T68" fmla="*/ 888 w 1763"/>
              <a:gd name="T69" fmla="*/ 59 h 75"/>
              <a:gd name="T70" fmla="*/ 820 w 1763"/>
              <a:gd name="T71" fmla="*/ 74 h 75"/>
              <a:gd name="T72" fmla="*/ 767 w 1763"/>
              <a:gd name="T73" fmla="*/ 74 h 75"/>
              <a:gd name="T74" fmla="*/ 699 w 1763"/>
              <a:gd name="T75" fmla="*/ 59 h 75"/>
              <a:gd name="T76" fmla="*/ 646 w 1763"/>
              <a:gd name="T77" fmla="*/ 44 h 75"/>
              <a:gd name="T78" fmla="*/ 592 w 1763"/>
              <a:gd name="T79" fmla="*/ 44 h 75"/>
              <a:gd name="T80" fmla="*/ 538 w 1763"/>
              <a:gd name="T81" fmla="*/ 44 h 75"/>
              <a:gd name="T82" fmla="*/ 484 w 1763"/>
              <a:gd name="T83" fmla="*/ 59 h 75"/>
              <a:gd name="T84" fmla="*/ 430 w 1763"/>
              <a:gd name="T85" fmla="*/ 59 h 75"/>
              <a:gd name="T86" fmla="*/ 377 w 1763"/>
              <a:gd name="T87" fmla="*/ 30 h 75"/>
              <a:gd name="T88" fmla="*/ 323 w 1763"/>
              <a:gd name="T89" fmla="*/ 15 h 75"/>
              <a:gd name="T90" fmla="*/ 269 w 1763"/>
              <a:gd name="T91" fmla="*/ 15 h 75"/>
              <a:gd name="T92" fmla="*/ 215 w 1763"/>
              <a:gd name="T93" fmla="*/ 15 h 75"/>
              <a:gd name="T94" fmla="*/ 161 w 1763"/>
              <a:gd name="T95" fmla="*/ 15 h 75"/>
              <a:gd name="T96" fmla="*/ 108 w 1763"/>
              <a:gd name="T97" fmla="*/ 30 h 75"/>
              <a:gd name="T98" fmla="*/ 54 w 1763"/>
              <a:gd name="T99" fmla="*/ 44 h 75"/>
              <a:gd name="T100" fmla="*/ 0 w 1763"/>
              <a:gd name="T101" fmla="*/ 59 h 75"/>
              <a:gd name="T102" fmla="*/ 54 w 1763"/>
              <a:gd name="T103" fmla="*/ 59 h 75"/>
              <a:gd name="T104" fmla="*/ 108 w 1763"/>
              <a:gd name="T105" fmla="*/ 30 h 75"/>
              <a:gd name="T106" fmla="*/ 161 w 1763"/>
              <a:gd name="T107" fmla="*/ 30 h 75"/>
              <a:gd name="T108" fmla="*/ 188 w 1763"/>
              <a:gd name="T10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63" h="75">
                <a:moveTo>
                  <a:pt x="188" y="0"/>
                </a:moveTo>
                <a:lnTo>
                  <a:pt x="363" y="74"/>
                </a:lnTo>
                <a:lnTo>
                  <a:pt x="444" y="74"/>
                </a:lnTo>
                <a:lnTo>
                  <a:pt x="565" y="74"/>
                </a:lnTo>
                <a:lnTo>
                  <a:pt x="619" y="74"/>
                </a:lnTo>
                <a:lnTo>
                  <a:pt x="699" y="59"/>
                </a:lnTo>
                <a:lnTo>
                  <a:pt x="753" y="59"/>
                </a:lnTo>
                <a:lnTo>
                  <a:pt x="807" y="44"/>
                </a:lnTo>
                <a:lnTo>
                  <a:pt x="874" y="44"/>
                </a:lnTo>
                <a:lnTo>
                  <a:pt x="928" y="44"/>
                </a:lnTo>
                <a:lnTo>
                  <a:pt x="995" y="74"/>
                </a:lnTo>
                <a:lnTo>
                  <a:pt x="1103" y="74"/>
                </a:lnTo>
                <a:lnTo>
                  <a:pt x="1157" y="74"/>
                </a:lnTo>
                <a:lnTo>
                  <a:pt x="1211" y="74"/>
                </a:lnTo>
                <a:lnTo>
                  <a:pt x="1332" y="74"/>
                </a:lnTo>
                <a:lnTo>
                  <a:pt x="1399" y="59"/>
                </a:lnTo>
                <a:lnTo>
                  <a:pt x="1453" y="44"/>
                </a:lnTo>
                <a:lnTo>
                  <a:pt x="1506" y="44"/>
                </a:lnTo>
                <a:lnTo>
                  <a:pt x="1560" y="30"/>
                </a:lnTo>
                <a:lnTo>
                  <a:pt x="1654" y="30"/>
                </a:lnTo>
                <a:lnTo>
                  <a:pt x="1708" y="30"/>
                </a:lnTo>
                <a:lnTo>
                  <a:pt x="1762" y="30"/>
                </a:lnTo>
                <a:lnTo>
                  <a:pt x="1708" y="30"/>
                </a:lnTo>
                <a:lnTo>
                  <a:pt x="1654" y="44"/>
                </a:lnTo>
                <a:lnTo>
                  <a:pt x="1601" y="74"/>
                </a:lnTo>
                <a:lnTo>
                  <a:pt x="1547" y="74"/>
                </a:lnTo>
                <a:lnTo>
                  <a:pt x="1493" y="74"/>
                </a:lnTo>
                <a:lnTo>
                  <a:pt x="1426" y="59"/>
                </a:lnTo>
                <a:lnTo>
                  <a:pt x="1372" y="59"/>
                </a:lnTo>
                <a:lnTo>
                  <a:pt x="1251" y="59"/>
                </a:lnTo>
                <a:lnTo>
                  <a:pt x="1184" y="59"/>
                </a:lnTo>
                <a:lnTo>
                  <a:pt x="1116" y="59"/>
                </a:lnTo>
                <a:lnTo>
                  <a:pt x="1009" y="59"/>
                </a:lnTo>
                <a:lnTo>
                  <a:pt x="955" y="59"/>
                </a:lnTo>
                <a:lnTo>
                  <a:pt x="888" y="59"/>
                </a:lnTo>
                <a:lnTo>
                  <a:pt x="820" y="74"/>
                </a:lnTo>
                <a:lnTo>
                  <a:pt x="767" y="74"/>
                </a:lnTo>
                <a:lnTo>
                  <a:pt x="699" y="59"/>
                </a:lnTo>
                <a:lnTo>
                  <a:pt x="646" y="44"/>
                </a:lnTo>
                <a:lnTo>
                  <a:pt x="592" y="44"/>
                </a:lnTo>
                <a:lnTo>
                  <a:pt x="538" y="44"/>
                </a:lnTo>
                <a:lnTo>
                  <a:pt x="484" y="59"/>
                </a:lnTo>
                <a:lnTo>
                  <a:pt x="430" y="59"/>
                </a:lnTo>
                <a:lnTo>
                  <a:pt x="377" y="30"/>
                </a:lnTo>
                <a:lnTo>
                  <a:pt x="323" y="15"/>
                </a:lnTo>
                <a:lnTo>
                  <a:pt x="269" y="15"/>
                </a:lnTo>
                <a:lnTo>
                  <a:pt x="215" y="15"/>
                </a:lnTo>
                <a:lnTo>
                  <a:pt x="161" y="15"/>
                </a:lnTo>
                <a:lnTo>
                  <a:pt x="108" y="30"/>
                </a:lnTo>
                <a:lnTo>
                  <a:pt x="54" y="44"/>
                </a:lnTo>
                <a:lnTo>
                  <a:pt x="0" y="59"/>
                </a:lnTo>
                <a:lnTo>
                  <a:pt x="54" y="59"/>
                </a:lnTo>
                <a:lnTo>
                  <a:pt x="108" y="30"/>
                </a:lnTo>
                <a:lnTo>
                  <a:pt x="161" y="30"/>
                </a:lnTo>
                <a:lnTo>
                  <a:pt x="188" y="0"/>
                </a:lnTo>
              </a:path>
            </a:pathLst>
          </a:custGeom>
          <a:solidFill>
            <a:srgbClr val="6D6D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8" tIns="45710" rIns="91418" bIns="4571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09" name="Rectangle 29"/>
          <p:cNvSpPr>
            <a:spLocks noChangeArrowheads="1"/>
          </p:cNvSpPr>
          <p:nvPr/>
        </p:nvSpPr>
        <p:spPr bwMode="auto">
          <a:xfrm>
            <a:off x="0" y="0"/>
            <a:ext cx="2176463" cy="2216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10" name="Rectangle 30"/>
          <p:cNvSpPr>
            <a:spLocks noChangeArrowheads="1"/>
          </p:cNvSpPr>
          <p:nvPr/>
        </p:nvSpPr>
        <p:spPr bwMode="auto">
          <a:xfrm>
            <a:off x="430213" y="363538"/>
            <a:ext cx="1746250" cy="1852612"/>
          </a:xfrm>
          <a:prstGeom prst="rect">
            <a:avLst/>
          </a:prstGeom>
          <a:solidFill>
            <a:srgbClr val="47474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11" name="Rectangle 31"/>
          <p:cNvSpPr>
            <a:spLocks noChangeArrowheads="1"/>
          </p:cNvSpPr>
          <p:nvPr/>
        </p:nvSpPr>
        <p:spPr bwMode="auto">
          <a:xfrm>
            <a:off x="0" y="0"/>
            <a:ext cx="2047875" cy="20955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3313" name="Rectangle 33"/>
          <p:cNvSpPr>
            <a:spLocks noChangeArrowheads="1"/>
          </p:cNvSpPr>
          <p:nvPr/>
        </p:nvSpPr>
        <p:spPr bwMode="auto">
          <a:xfrm>
            <a:off x="8377238" y="7397750"/>
            <a:ext cx="7318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23" tIns="50911" rIns="101823" bIns="50911" anchor="ctr">
            <a:spAutoFit/>
          </a:bodyPr>
          <a:lstStyle/>
          <a:p>
            <a:pPr defTabSz="1018937">
              <a:defRPr/>
            </a:pPr>
            <a:r>
              <a:rPr lang="en-US" altLang="zh-CN" sz="11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  <p:sp>
        <p:nvSpPr>
          <p:cNvPr id="1633316" name="Text Box 36"/>
          <p:cNvSpPr txBox="1">
            <a:spLocks noChangeArrowheads="1"/>
          </p:cNvSpPr>
          <p:nvPr userDrawn="1"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xmlns:p14="http://schemas.microsoft.com/office/powerpoint/2010/main" spd="med">
    <p:dissolve/>
  </p:transition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093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187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279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372" algn="l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5500" indent="-3159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271588" indent="-2524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781175" indent="-2524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290763" indent="-252413" algn="l" defTabSz="10175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748906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3206000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663094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4120186" indent="-253942" algn="l" defTabSz="1018937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379" name="Rectangle 3"/>
          <p:cNvSpPr>
            <a:spLocks noChangeArrowheads="1"/>
          </p:cNvSpPr>
          <p:nvPr userDrawn="1"/>
        </p:nvSpPr>
        <p:spPr bwMode="auto">
          <a:xfrm>
            <a:off x="8326438" y="7397750"/>
            <a:ext cx="8080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23" tIns="50911" rIns="101823" bIns="50911" anchor="ctr">
            <a:spAutoFit/>
          </a:bodyPr>
          <a:lstStyle/>
          <a:p>
            <a:pPr defTabSz="1018937">
              <a:defRPr/>
            </a:pPr>
            <a:r>
              <a:rPr lang="en-US" altLang="zh-CN" sz="11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8.0.05a.</a:t>
            </a:r>
          </a:p>
        </p:txBody>
      </p:sp>
      <p:sp>
        <p:nvSpPr>
          <p:cNvPr id="1893382" name="Text Box 6"/>
          <p:cNvSpPr txBox="1">
            <a:spLocks noChangeArrowheads="1"/>
          </p:cNvSpPr>
          <p:nvPr userDrawn="1"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2pPr>
      <a:lvl3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3pPr>
      <a:lvl4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4pPr>
      <a:lvl5pPr algn="ctr" defTabSz="101758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5pPr>
      <a:lvl6pPr marL="457093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6pPr>
      <a:lvl7pPr marL="914187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7pPr>
      <a:lvl8pPr marL="1371279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8pPr>
      <a:lvl9pPr marL="1828372" algn="ctr" defTabSz="1018937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charset="0"/>
          <a:ea typeface="宋体" charset="0"/>
          <a:cs typeface="宋体" charset="0"/>
        </a:defRPr>
      </a:lvl9pPr>
    </p:titleStyle>
    <p:bodyStyle>
      <a:lvl1pPr marL="381000" indent="-381000" algn="l" defTabSz="10175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10175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4pPr>
      <a:lvl5pPr marL="2290763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748906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3206000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663094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4120186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4570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3"/>
          <p:cNvSpPr>
            <a:spLocks noChangeArrowheads="1"/>
          </p:cNvSpPr>
          <p:nvPr/>
        </p:nvSpPr>
        <p:spPr bwMode="auto">
          <a:xfrm>
            <a:off x="0" y="0"/>
            <a:ext cx="10045700" cy="7758113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1731" name="Rectangle 35"/>
          <p:cNvSpPr>
            <a:spLocks noChangeArrowheads="1"/>
          </p:cNvSpPr>
          <p:nvPr userDrawn="1"/>
        </p:nvSpPr>
        <p:spPr bwMode="auto">
          <a:xfrm>
            <a:off x="611188" y="450850"/>
            <a:ext cx="9213850" cy="70659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1732" name="Rectangle 5"/>
          <p:cNvSpPr>
            <a:spLocks noChangeArrowheads="1"/>
          </p:cNvSpPr>
          <p:nvPr userDrawn="1"/>
        </p:nvSpPr>
        <p:spPr bwMode="auto">
          <a:xfrm>
            <a:off x="512763" y="427038"/>
            <a:ext cx="9110662" cy="6926262"/>
          </a:xfrm>
          <a:prstGeom prst="rect">
            <a:avLst/>
          </a:pr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/>
          <a:lstStyle/>
          <a:p>
            <a:endParaRPr lang="en-US" sz="2700">
              <a:solidFill>
                <a:srgbClr val="FFFFFF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01733" name="Freeform 6"/>
          <p:cNvSpPr>
            <a:spLocks/>
          </p:cNvSpPr>
          <p:nvPr userDrawn="1"/>
        </p:nvSpPr>
        <p:spPr bwMode="auto">
          <a:xfrm>
            <a:off x="5241925" y="679450"/>
            <a:ext cx="2463800" cy="6189663"/>
          </a:xfrm>
          <a:custGeom>
            <a:avLst/>
            <a:gdLst>
              <a:gd name="T0" fmla="*/ 2147483647 w 1411"/>
              <a:gd name="T1" fmla="*/ 2147483647 h 3440"/>
              <a:gd name="T2" fmla="*/ 2147483647 w 1411"/>
              <a:gd name="T3" fmla="*/ 2147483647 h 3440"/>
              <a:gd name="T4" fmla="*/ 2147483647 w 1411"/>
              <a:gd name="T5" fmla="*/ 2147483647 h 3440"/>
              <a:gd name="T6" fmla="*/ 2147483647 w 1411"/>
              <a:gd name="T7" fmla="*/ 2147483647 h 3440"/>
              <a:gd name="T8" fmla="*/ 2147483647 w 1411"/>
              <a:gd name="T9" fmla="*/ 2147483647 h 3440"/>
              <a:gd name="T10" fmla="*/ 2147483647 w 1411"/>
              <a:gd name="T11" fmla="*/ 2147483647 h 3440"/>
              <a:gd name="T12" fmla="*/ 2147483647 w 1411"/>
              <a:gd name="T13" fmla="*/ 2147483647 h 3440"/>
              <a:gd name="T14" fmla="*/ 2147483647 w 1411"/>
              <a:gd name="T15" fmla="*/ 2147483647 h 3440"/>
              <a:gd name="T16" fmla="*/ 2147483647 w 1411"/>
              <a:gd name="T17" fmla="*/ 2147483647 h 3440"/>
              <a:gd name="T18" fmla="*/ 2147483647 w 1411"/>
              <a:gd name="T19" fmla="*/ 2147483647 h 3440"/>
              <a:gd name="T20" fmla="*/ 2147483647 w 1411"/>
              <a:gd name="T21" fmla="*/ 2147483647 h 3440"/>
              <a:gd name="T22" fmla="*/ 2147483647 w 1411"/>
              <a:gd name="T23" fmla="*/ 2147483647 h 3440"/>
              <a:gd name="T24" fmla="*/ 2147483647 w 1411"/>
              <a:gd name="T25" fmla="*/ 2147483647 h 3440"/>
              <a:gd name="T26" fmla="*/ 2147483647 w 1411"/>
              <a:gd name="T27" fmla="*/ 2147483647 h 3440"/>
              <a:gd name="T28" fmla="*/ 2147483647 w 1411"/>
              <a:gd name="T29" fmla="*/ 2147483647 h 3440"/>
              <a:gd name="T30" fmla="*/ 2147483647 w 1411"/>
              <a:gd name="T31" fmla="*/ 2147483647 h 3440"/>
              <a:gd name="T32" fmla="*/ 2147483647 w 1411"/>
              <a:gd name="T33" fmla="*/ 2147483647 h 3440"/>
              <a:gd name="T34" fmla="*/ 2147483647 w 1411"/>
              <a:gd name="T35" fmla="*/ 2147483647 h 3440"/>
              <a:gd name="T36" fmla="*/ 2147483647 w 1411"/>
              <a:gd name="T37" fmla="*/ 2147483647 h 3440"/>
              <a:gd name="T38" fmla="*/ 2147483647 w 1411"/>
              <a:gd name="T39" fmla="*/ 2147483647 h 3440"/>
              <a:gd name="T40" fmla="*/ 2147483647 w 1411"/>
              <a:gd name="T41" fmla="*/ 2147483647 h 3440"/>
              <a:gd name="T42" fmla="*/ 2147483647 w 1411"/>
              <a:gd name="T43" fmla="*/ 2147483647 h 3440"/>
              <a:gd name="T44" fmla="*/ 2147483647 w 1411"/>
              <a:gd name="T45" fmla="*/ 2147483647 h 3440"/>
              <a:gd name="T46" fmla="*/ 2147483647 w 1411"/>
              <a:gd name="T47" fmla="*/ 2147483647 h 3440"/>
              <a:gd name="T48" fmla="*/ 2147483647 w 1411"/>
              <a:gd name="T49" fmla="*/ 2147483647 h 3440"/>
              <a:gd name="T50" fmla="*/ 2147483647 w 1411"/>
              <a:gd name="T51" fmla="*/ 2147483647 h 3440"/>
              <a:gd name="T52" fmla="*/ 2147483647 w 1411"/>
              <a:gd name="T53" fmla="*/ 2147483647 h 3440"/>
              <a:gd name="T54" fmla="*/ 2147483647 w 1411"/>
              <a:gd name="T55" fmla="*/ 2147483647 h 3440"/>
              <a:gd name="T56" fmla="*/ 2147483647 w 1411"/>
              <a:gd name="T57" fmla="*/ 2147483647 h 3440"/>
              <a:gd name="T58" fmla="*/ 2147483647 w 1411"/>
              <a:gd name="T59" fmla="*/ 2147483647 h 3440"/>
              <a:gd name="T60" fmla="*/ 2147483647 w 1411"/>
              <a:gd name="T61" fmla="*/ 2147483647 h 3440"/>
              <a:gd name="T62" fmla="*/ 2147483647 w 1411"/>
              <a:gd name="T63" fmla="*/ 2147483647 h 3440"/>
              <a:gd name="T64" fmla="*/ 2147483647 w 1411"/>
              <a:gd name="T65" fmla="*/ 2147483647 h 3440"/>
              <a:gd name="T66" fmla="*/ 2147483647 w 1411"/>
              <a:gd name="T67" fmla="*/ 2147483647 h 3440"/>
              <a:gd name="T68" fmla="*/ 2147483647 w 1411"/>
              <a:gd name="T69" fmla="*/ 2147483647 h 3440"/>
              <a:gd name="T70" fmla="*/ 2147483647 w 1411"/>
              <a:gd name="T71" fmla="*/ 2147483647 h 3440"/>
              <a:gd name="T72" fmla="*/ 2147483647 w 1411"/>
              <a:gd name="T73" fmla="*/ 2147483647 h 3440"/>
              <a:gd name="T74" fmla="*/ 2147483647 w 1411"/>
              <a:gd name="T75" fmla="*/ 2147483647 h 3440"/>
              <a:gd name="T76" fmla="*/ 2147483647 w 1411"/>
              <a:gd name="T77" fmla="*/ 2147483647 h 3440"/>
              <a:gd name="T78" fmla="*/ 2147483647 w 1411"/>
              <a:gd name="T79" fmla="*/ 2147483647 h 3440"/>
              <a:gd name="T80" fmla="*/ 2147483647 w 1411"/>
              <a:gd name="T81" fmla="*/ 2147483647 h 3440"/>
              <a:gd name="T82" fmla="*/ 2147483647 w 1411"/>
              <a:gd name="T83" fmla="*/ 2147483647 h 3440"/>
              <a:gd name="T84" fmla="*/ 2147483647 w 1411"/>
              <a:gd name="T85" fmla="*/ 2147483647 h 3440"/>
              <a:gd name="T86" fmla="*/ 2147483647 w 1411"/>
              <a:gd name="T87" fmla="*/ 2147483647 h 3440"/>
              <a:gd name="T88" fmla="*/ 2147483647 w 1411"/>
              <a:gd name="T89" fmla="*/ 2147483647 h 3440"/>
              <a:gd name="T90" fmla="*/ 2147483647 w 1411"/>
              <a:gd name="T91" fmla="*/ 2147483647 h 3440"/>
              <a:gd name="T92" fmla="*/ 2147483647 w 1411"/>
              <a:gd name="T93" fmla="*/ 2147483647 h 3440"/>
              <a:gd name="T94" fmla="*/ 2147483647 w 1411"/>
              <a:gd name="T95" fmla="*/ 2147483647 h 3440"/>
              <a:gd name="T96" fmla="*/ 2147483647 w 1411"/>
              <a:gd name="T97" fmla="*/ 2147483647 h 3440"/>
              <a:gd name="T98" fmla="*/ 2147483647 w 1411"/>
              <a:gd name="T99" fmla="*/ 2147483647 h 3440"/>
              <a:gd name="T100" fmla="*/ 2147483647 w 1411"/>
              <a:gd name="T101" fmla="*/ 2147483647 h 3440"/>
              <a:gd name="T102" fmla="*/ 2147483647 w 1411"/>
              <a:gd name="T103" fmla="*/ 2147483647 h 3440"/>
              <a:gd name="T104" fmla="*/ 2147483647 w 1411"/>
              <a:gd name="T105" fmla="*/ 2147483647 h 3440"/>
              <a:gd name="T106" fmla="*/ 2147483647 w 1411"/>
              <a:gd name="T107" fmla="*/ 2147483647 h 3440"/>
              <a:gd name="T108" fmla="*/ 2147483647 w 1411"/>
              <a:gd name="T109" fmla="*/ 2147483647 h 3440"/>
              <a:gd name="T110" fmla="*/ 2147483647 w 1411"/>
              <a:gd name="T111" fmla="*/ 2147483647 h 3440"/>
              <a:gd name="T112" fmla="*/ 2147483647 w 1411"/>
              <a:gd name="T113" fmla="*/ 2147483647 h 3440"/>
              <a:gd name="T114" fmla="*/ 2147483647 w 1411"/>
              <a:gd name="T115" fmla="*/ 2147483647 h 3440"/>
              <a:gd name="T116" fmla="*/ 2147483647 w 1411"/>
              <a:gd name="T117" fmla="*/ 2147483647 h 3440"/>
              <a:gd name="T118" fmla="*/ 2147483647 w 1411"/>
              <a:gd name="T119" fmla="*/ 2147483647 h 3440"/>
              <a:gd name="T120" fmla="*/ 2147483647 w 1411"/>
              <a:gd name="T121" fmla="*/ 2147483647 h 34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4" name="Freeform 7"/>
          <p:cNvSpPr>
            <a:spLocks/>
          </p:cNvSpPr>
          <p:nvPr userDrawn="1"/>
        </p:nvSpPr>
        <p:spPr bwMode="auto">
          <a:xfrm>
            <a:off x="911225" y="6143625"/>
            <a:ext cx="3432175" cy="882650"/>
          </a:xfrm>
          <a:custGeom>
            <a:avLst/>
            <a:gdLst>
              <a:gd name="T0" fmla="*/ 2147483647 w 1965"/>
              <a:gd name="T1" fmla="*/ 2147483647 h 490"/>
              <a:gd name="T2" fmla="*/ 2147483647 w 1965"/>
              <a:gd name="T3" fmla="*/ 2147483647 h 490"/>
              <a:gd name="T4" fmla="*/ 2147483647 w 1965"/>
              <a:gd name="T5" fmla="*/ 2147483647 h 490"/>
              <a:gd name="T6" fmla="*/ 2147483647 w 1965"/>
              <a:gd name="T7" fmla="*/ 2147483647 h 490"/>
              <a:gd name="T8" fmla="*/ 2147483647 w 1965"/>
              <a:gd name="T9" fmla="*/ 2147483647 h 490"/>
              <a:gd name="T10" fmla="*/ 2147483647 w 1965"/>
              <a:gd name="T11" fmla="*/ 2147483647 h 490"/>
              <a:gd name="T12" fmla="*/ 2147483647 w 1965"/>
              <a:gd name="T13" fmla="*/ 2147483647 h 490"/>
              <a:gd name="T14" fmla="*/ 2147483647 w 1965"/>
              <a:gd name="T15" fmla="*/ 2147483647 h 490"/>
              <a:gd name="T16" fmla="*/ 2147483647 w 1965"/>
              <a:gd name="T17" fmla="*/ 2147483647 h 490"/>
              <a:gd name="T18" fmla="*/ 2147483647 w 1965"/>
              <a:gd name="T19" fmla="*/ 2147483647 h 490"/>
              <a:gd name="T20" fmla="*/ 2147483647 w 1965"/>
              <a:gd name="T21" fmla="*/ 2147483647 h 490"/>
              <a:gd name="T22" fmla="*/ 2147483647 w 1965"/>
              <a:gd name="T23" fmla="*/ 2147483647 h 490"/>
              <a:gd name="T24" fmla="*/ 2147483647 w 1965"/>
              <a:gd name="T25" fmla="*/ 2147483647 h 490"/>
              <a:gd name="T26" fmla="*/ 2147483647 w 1965"/>
              <a:gd name="T27" fmla="*/ 2147483647 h 490"/>
              <a:gd name="T28" fmla="*/ 2147483647 w 1965"/>
              <a:gd name="T29" fmla="*/ 2147483647 h 490"/>
              <a:gd name="T30" fmla="*/ 2147483647 w 1965"/>
              <a:gd name="T31" fmla="*/ 2147483647 h 490"/>
              <a:gd name="T32" fmla="*/ 2147483647 w 1965"/>
              <a:gd name="T33" fmla="*/ 2147483647 h 490"/>
              <a:gd name="T34" fmla="*/ 2147483647 w 1965"/>
              <a:gd name="T35" fmla="*/ 2147483647 h 490"/>
              <a:gd name="T36" fmla="*/ 2147483647 w 1965"/>
              <a:gd name="T37" fmla="*/ 2147483647 h 490"/>
              <a:gd name="T38" fmla="*/ 2147483647 w 1965"/>
              <a:gd name="T39" fmla="*/ 2147483647 h 490"/>
              <a:gd name="T40" fmla="*/ 2147483647 w 1965"/>
              <a:gd name="T41" fmla="*/ 2147483647 h 490"/>
              <a:gd name="T42" fmla="*/ 2147483647 w 1965"/>
              <a:gd name="T43" fmla="*/ 2147483647 h 490"/>
              <a:gd name="T44" fmla="*/ 2147483647 w 1965"/>
              <a:gd name="T45" fmla="*/ 2147483647 h 490"/>
              <a:gd name="T46" fmla="*/ 2147483647 w 1965"/>
              <a:gd name="T47" fmla="*/ 2147483647 h 490"/>
              <a:gd name="T48" fmla="*/ 2147483647 w 1965"/>
              <a:gd name="T49" fmla="*/ 2147483647 h 490"/>
              <a:gd name="T50" fmla="*/ 2147483647 w 1965"/>
              <a:gd name="T51" fmla="*/ 2147483647 h 490"/>
              <a:gd name="T52" fmla="*/ 2147483647 w 1965"/>
              <a:gd name="T53" fmla="*/ 2147483647 h 490"/>
              <a:gd name="T54" fmla="*/ 2147483647 w 1965"/>
              <a:gd name="T55" fmla="*/ 2147483647 h 490"/>
              <a:gd name="T56" fmla="*/ 2147483647 w 1965"/>
              <a:gd name="T57" fmla="*/ 2147483647 h 490"/>
              <a:gd name="T58" fmla="*/ 2147483647 w 1965"/>
              <a:gd name="T59" fmla="*/ 2147483647 h 490"/>
              <a:gd name="T60" fmla="*/ 2147483647 w 1965"/>
              <a:gd name="T61" fmla="*/ 2147483647 h 490"/>
              <a:gd name="T62" fmla="*/ 2147483647 w 1965"/>
              <a:gd name="T63" fmla="*/ 2147483647 h 490"/>
              <a:gd name="T64" fmla="*/ 2147483647 w 1965"/>
              <a:gd name="T65" fmla="*/ 2147483647 h 490"/>
              <a:gd name="T66" fmla="*/ 2147483647 w 1965"/>
              <a:gd name="T67" fmla="*/ 2147483647 h 490"/>
              <a:gd name="T68" fmla="*/ 2147483647 w 1965"/>
              <a:gd name="T69" fmla="*/ 2147483647 h 490"/>
              <a:gd name="T70" fmla="*/ 2147483647 w 1965"/>
              <a:gd name="T71" fmla="*/ 2147483647 h 490"/>
              <a:gd name="T72" fmla="*/ 2147483647 w 1965"/>
              <a:gd name="T73" fmla="*/ 2147483647 h 490"/>
              <a:gd name="T74" fmla="*/ 2147483647 w 1965"/>
              <a:gd name="T75" fmla="*/ 2147483647 h 490"/>
              <a:gd name="T76" fmla="*/ 2147483647 w 1965"/>
              <a:gd name="T77" fmla="*/ 2147483647 h 490"/>
              <a:gd name="T78" fmla="*/ 2147483647 w 1965"/>
              <a:gd name="T79" fmla="*/ 2147483647 h 490"/>
              <a:gd name="T80" fmla="*/ 2147483647 w 1965"/>
              <a:gd name="T81" fmla="*/ 2147483647 h 490"/>
              <a:gd name="T82" fmla="*/ 2147483647 w 1965"/>
              <a:gd name="T83" fmla="*/ 2147483647 h 4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65" h="490">
                <a:moveTo>
                  <a:pt x="0" y="0"/>
                </a:moveTo>
                <a:lnTo>
                  <a:pt x="40" y="43"/>
                </a:lnTo>
                <a:lnTo>
                  <a:pt x="81" y="65"/>
                </a:lnTo>
                <a:lnTo>
                  <a:pt x="141" y="65"/>
                </a:lnTo>
                <a:lnTo>
                  <a:pt x="181" y="76"/>
                </a:lnTo>
                <a:lnTo>
                  <a:pt x="232" y="76"/>
                </a:lnTo>
                <a:lnTo>
                  <a:pt x="272" y="109"/>
                </a:lnTo>
                <a:lnTo>
                  <a:pt x="363" y="130"/>
                </a:lnTo>
                <a:lnTo>
                  <a:pt x="443" y="130"/>
                </a:lnTo>
                <a:lnTo>
                  <a:pt x="504" y="130"/>
                </a:lnTo>
                <a:lnTo>
                  <a:pt x="544" y="130"/>
                </a:lnTo>
                <a:lnTo>
                  <a:pt x="604" y="141"/>
                </a:lnTo>
                <a:lnTo>
                  <a:pt x="665" y="152"/>
                </a:lnTo>
                <a:lnTo>
                  <a:pt x="705" y="196"/>
                </a:lnTo>
                <a:lnTo>
                  <a:pt x="725" y="239"/>
                </a:lnTo>
                <a:lnTo>
                  <a:pt x="765" y="250"/>
                </a:lnTo>
                <a:lnTo>
                  <a:pt x="816" y="250"/>
                </a:lnTo>
                <a:lnTo>
                  <a:pt x="906" y="261"/>
                </a:lnTo>
                <a:lnTo>
                  <a:pt x="967" y="250"/>
                </a:lnTo>
                <a:lnTo>
                  <a:pt x="1007" y="261"/>
                </a:lnTo>
                <a:lnTo>
                  <a:pt x="1068" y="261"/>
                </a:lnTo>
                <a:lnTo>
                  <a:pt x="1148" y="250"/>
                </a:lnTo>
                <a:lnTo>
                  <a:pt x="1188" y="261"/>
                </a:lnTo>
                <a:lnTo>
                  <a:pt x="1219" y="304"/>
                </a:lnTo>
                <a:lnTo>
                  <a:pt x="1259" y="326"/>
                </a:lnTo>
                <a:lnTo>
                  <a:pt x="1299" y="315"/>
                </a:lnTo>
                <a:lnTo>
                  <a:pt x="1340" y="348"/>
                </a:lnTo>
                <a:lnTo>
                  <a:pt x="1380" y="380"/>
                </a:lnTo>
                <a:lnTo>
                  <a:pt x="1420" y="402"/>
                </a:lnTo>
                <a:lnTo>
                  <a:pt x="1460" y="424"/>
                </a:lnTo>
                <a:lnTo>
                  <a:pt x="1501" y="446"/>
                </a:lnTo>
                <a:lnTo>
                  <a:pt x="1541" y="446"/>
                </a:lnTo>
                <a:lnTo>
                  <a:pt x="1622" y="446"/>
                </a:lnTo>
                <a:lnTo>
                  <a:pt x="1662" y="446"/>
                </a:lnTo>
                <a:lnTo>
                  <a:pt x="1712" y="456"/>
                </a:lnTo>
                <a:lnTo>
                  <a:pt x="1752" y="456"/>
                </a:lnTo>
                <a:lnTo>
                  <a:pt x="1843" y="456"/>
                </a:lnTo>
                <a:lnTo>
                  <a:pt x="1883" y="467"/>
                </a:lnTo>
                <a:lnTo>
                  <a:pt x="1924" y="489"/>
                </a:lnTo>
                <a:lnTo>
                  <a:pt x="1964" y="489"/>
                </a:lnTo>
                <a:lnTo>
                  <a:pt x="1914" y="467"/>
                </a:lnTo>
                <a:lnTo>
                  <a:pt x="1863" y="467"/>
                </a:lnTo>
                <a:lnTo>
                  <a:pt x="1823" y="446"/>
                </a:lnTo>
                <a:lnTo>
                  <a:pt x="1783" y="446"/>
                </a:lnTo>
                <a:lnTo>
                  <a:pt x="1742" y="446"/>
                </a:lnTo>
                <a:lnTo>
                  <a:pt x="1692" y="446"/>
                </a:lnTo>
                <a:lnTo>
                  <a:pt x="1652" y="413"/>
                </a:lnTo>
                <a:lnTo>
                  <a:pt x="1611" y="402"/>
                </a:lnTo>
                <a:lnTo>
                  <a:pt x="1571" y="402"/>
                </a:lnTo>
                <a:lnTo>
                  <a:pt x="1531" y="413"/>
                </a:lnTo>
                <a:lnTo>
                  <a:pt x="1491" y="402"/>
                </a:lnTo>
                <a:lnTo>
                  <a:pt x="1450" y="369"/>
                </a:lnTo>
                <a:lnTo>
                  <a:pt x="1410" y="348"/>
                </a:lnTo>
                <a:lnTo>
                  <a:pt x="1370" y="348"/>
                </a:lnTo>
                <a:lnTo>
                  <a:pt x="1329" y="304"/>
                </a:lnTo>
                <a:lnTo>
                  <a:pt x="1289" y="272"/>
                </a:lnTo>
                <a:lnTo>
                  <a:pt x="1249" y="261"/>
                </a:lnTo>
                <a:lnTo>
                  <a:pt x="1209" y="283"/>
                </a:lnTo>
                <a:lnTo>
                  <a:pt x="1128" y="196"/>
                </a:lnTo>
                <a:lnTo>
                  <a:pt x="1047" y="130"/>
                </a:lnTo>
                <a:lnTo>
                  <a:pt x="1007" y="120"/>
                </a:lnTo>
                <a:lnTo>
                  <a:pt x="927" y="130"/>
                </a:lnTo>
                <a:lnTo>
                  <a:pt x="917" y="185"/>
                </a:lnTo>
                <a:lnTo>
                  <a:pt x="886" y="228"/>
                </a:lnTo>
                <a:lnTo>
                  <a:pt x="846" y="239"/>
                </a:lnTo>
                <a:lnTo>
                  <a:pt x="806" y="228"/>
                </a:lnTo>
                <a:lnTo>
                  <a:pt x="765" y="206"/>
                </a:lnTo>
                <a:lnTo>
                  <a:pt x="725" y="196"/>
                </a:lnTo>
                <a:lnTo>
                  <a:pt x="675" y="152"/>
                </a:lnTo>
                <a:lnTo>
                  <a:pt x="624" y="152"/>
                </a:lnTo>
                <a:lnTo>
                  <a:pt x="584" y="141"/>
                </a:lnTo>
                <a:lnTo>
                  <a:pt x="544" y="109"/>
                </a:lnTo>
                <a:lnTo>
                  <a:pt x="483" y="109"/>
                </a:lnTo>
                <a:lnTo>
                  <a:pt x="443" y="109"/>
                </a:lnTo>
                <a:lnTo>
                  <a:pt x="403" y="109"/>
                </a:lnTo>
                <a:lnTo>
                  <a:pt x="353" y="76"/>
                </a:lnTo>
                <a:lnTo>
                  <a:pt x="312" y="65"/>
                </a:lnTo>
                <a:lnTo>
                  <a:pt x="262" y="87"/>
                </a:lnTo>
                <a:lnTo>
                  <a:pt x="222" y="87"/>
                </a:lnTo>
                <a:lnTo>
                  <a:pt x="181" y="43"/>
                </a:lnTo>
                <a:lnTo>
                  <a:pt x="141" y="33"/>
                </a:lnTo>
                <a:lnTo>
                  <a:pt x="101" y="33"/>
                </a:lnTo>
                <a:lnTo>
                  <a:pt x="60" y="43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5" name="Freeform 8"/>
          <p:cNvSpPr>
            <a:spLocks/>
          </p:cNvSpPr>
          <p:nvPr userDrawn="1"/>
        </p:nvSpPr>
        <p:spPr bwMode="auto">
          <a:xfrm>
            <a:off x="7613650" y="715963"/>
            <a:ext cx="1819275" cy="3173412"/>
          </a:xfrm>
          <a:custGeom>
            <a:avLst/>
            <a:gdLst>
              <a:gd name="T0" fmla="*/ 2147483647 w 1042"/>
              <a:gd name="T1" fmla="*/ 2147483647 h 1764"/>
              <a:gd name="T2" fmla="*/ 2147483647 w 1042"/>
              <a:gd name="T3" fmla="*/ 2147483647 h 1764"/>
              <a:gd name="T4" fmla="*/ 2147483647 w 1042"/>
              <a:gd name="T5" fmla="*/ 2147483647 h 1764"/>
              <a:gd name="T6" fmla="*/ 2147483647 w 1042"/>
              <a:gd name="T7" fmla="*/ 2147483647 h 1764"/>
              <a:gd name="T8" fmla="*/ 2147483647 w 1042"/>
              <a:gd name="T9" fmla="*/ 2147483647 h 1764"/>
              <a:gd name="T10" fmla="*/ 2147483647 w 1042"/>
              <a:gd name="T11" fmla="*/ 2147483647 h 1764"/>
              <a:gd name="T12" fmla="*/ 2147483647 w 1042"/>
              <a:gd name="T13" fmla="*/ 2147483647 h 1764"/>
              <a:gd name="T14" fmla="*/ 2147483647 w 1042"/>
              <a:gd name="T15" fmla="*/ 2147483647 h 1764"/>
              <a:gd name="T16" fmla="*/ 2147483647 w 1042"/>
              <a:gd name="T17" fmla="*/ 2147483647 h 1764"/>
              <a:gd name="T18" fmla="*/ 2147483647 w 1042"/>
              <a:gd name="T19" fmla="*/ 2147483647 h 1764"/>
              <a:gd name="T20" fmla="*/ 2147483647 w 1042"/>
              <a:gd name="T21" fmla="*/ 2147483647 h 1764"/>
              <a:gd name="T22" fmla="*/ 2147483647 w 1042"/>
              <a:gd name="T23" fmla="*/ 2147483647 h 1764"/>
              <a:gd name="T24" fmla="*/ 2147483647 w 1042"/>
              <a:gd name="T25" fmla="*/ 2147483647 h 1764"/>
              <a:gd name="T26" fmla="*/ 2147483647 w 1042"/>
              <a:gd name="T27" fmla="*/ 2147483647 h 1764"/>
              <a:gd name="T28" fmla="*/ 0 w 1042"/>
              <a:gd name="T29" fmla="*/ 2147483647 h 1764"/>
              <a:gd name="T30" fmla="*/ 2147483647 w 1042"/>
              <a:gd name="T31" fmla="*/ 2147483647 h 1764"/>
              <a:gd name="T32" fmla="*/ 2147483647 w 1042"/>
              <a:gd name="T33" fmla="*/ 2147483647 h 1764"/>
              <a:gd name="T34" fmla="*/ 2147483647 w 1042"/>
              <a:gd name="T35" fmla="*/ 2147483647 h 1764"/>
              <a:gd name="T36" fmla="*/ 2147483647 w 1042"/>
              <a:gd name="T37" fmla="*/ 2147483647 h 1764"/>
              <a:gd name="T38" fmla="*/ 2147483647 w 1042"/>
              <a:gd name="T39" fmla="*/ 2147483647 h 1764"/>
              <a:gd name="T40" fmla="*/ 2147483647 w 1042"/>
              <a:gd name="T41" fmla="*/ 2147483647 h 1764"/>
              <a:gd name="T42" fmla="*/ 2147483647 w 1042"/>
              <a:gd name="T43" fmla="*/ 2147483647 h 1764"/>
              <a:gd name="T44" fmla="*/ 2147483647 w 1042"/>
              <a:gd name="T45" fmla="*/ 2147483647 h 1764"/>
              <a:gd name="T46" fmla="*/ 2147483647 w 1042"/>
              <a:gd name="T47" fmla="*/ 2147483647 h 1764"/>
              <a:gd name="T48" fmla="*/ 2147483647 w 1042"/>
              <a:gd name="T49" fmla="*/ 2147483647 h 1764"/>
              <a:gd name="T50" fmla="*/ 2147483647 w 1042"/>
              <a:gd name="T51" fmla="*/ 2147483647 h 1764"/>
              <a:gd name="T52" fmla="*/ 2147483647 w 1042"/>
              <a:gd name="T53" fmla="*/ 2147483647 h 1764"/>
              <a:gd name="T54" fmla="*/ 2147483647 w 1042"/>
              <a:gd name="T55" fmla="*/ 2147483647 h 1764"/>
              <a:gd name="T56" fmla="*/ 2147483647 w 1042"/>
              <a:gd name="T57" fmla="*/ 2147483647 h 1764"/>
              <a:gd name="T58" fmla="*/ 2147483647 w 1042"/>
              <a:gd name="T59" fmla="*/ 2147483647 h 1764"/>
              <a:gd name="T60" fmla="*/ 2147483647 w 1042"/>
              <a:gd name="T61" fmla="*/ 2147483647 h 1764"/>
              <a:gd name="T62" fmla="*/ 2147483647 w 1042"/>
              <a:gd name="T63" fmla="*/ 2147483647 h 1764"/>
              <a:gd name="T64" fmla="*/ 2147483647 w 1042"/>
              <a:gd name="T65" fmla="*/ 2147483647 h 1764"/>
              <a:gd name="T66" fmla="*/ 2147483647 w 1042"/>
              <a:gd name="T67" fmla="*/ 2147483647 h 1764"/>
              <a:gd name="T68" fmla="*/ 2147483647 w 1042"/>
              <a:gd name="T69" fmla="*/ 2147483647 h 17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42" h="1764">
                <a:moveTo>
                  <a:pt x="1038" y="0"/>
                </a:moveTo>
                <a:lnTo>
                  <a:pt x="977" y="76"/>
                </a:lnTo>
                <a:lnTo>
                  <a:pt x="937" y="109"/>
                </a:lnTo>
                <a:lnTo>
                  <a:pt x="907" y="152"/>
                </a:lnTo>
                <a:lnTo>
                  <a:pt x="866" y="131"/>
                </a:lnTo>
                <a:lnTo>
                  <a:pt x="826" y="131"/>
                </a:lnTo>
                <a:lnTo>
                  <a:pt x="786" y="131"/>
                </a:lnTo>
                <a:lnTo>
                  <a:pt x="745" y="152"/>
                </a:lnTo>
                <a:lnTo>
                  <a:pt x="725" y="196"/>
                </a:lnTo>
                <a:lnTo>
                  <a:pt x="685" y="229"/>
                </a:lnTo>
                <a:lnTo>
                  <a:pt x="645" y="229"/>
                </a:lnTo>
                <a:lnTo>
                  <a:pt x="604" y="250"/>
                </a:lnTo>
                <a:lnTo>
                  <a:pt x="564" y="283"/>
                </a:lnTo>
                <a:lnTo>
                  <a:pt x="524" y="283"/>
                </a:lnTo>
                <a:lnTo>
                  <a:pt x="484" y="305"/>
                </a:lnTo>
                <a:lnTo>
                  <a:pt x="443" y="348"/>
                </a:lnTo>
                <a:lnTo>
                  <a:pt x="413" y="392"/>
                </a:lnTo>
                <a:lnTo>
                  <a:pt x="383" y="435"/>
                </a:lnTo>
                <a:lnTo>
                  <a:pt x="343" y="446"/>
                </a:lnTo>
                <a:lnTo>
                  <a:pt x="343" y="511"/>
                </a:lnTo>
                <a:lnTo>
                  <a:pt x="332" y="555"/>
                </a:lnTo>
                <a:lnTo>
                  <a:pt x="302" y="599"/>
                </a:lnTo>
                <a:lnTo>
                  <a:pt x="262" y="609"/>
                </a:lnTo>
                <a:lnTo>
                  <a:pt x="222" y="599"/>
                </a:lnTo>
                <a:lnTo>
                  <a:pt x="181" y="609"/>
                </a:lnTo>
                <a:lnTo>
                  <a:pt x="141" y="653"/>
                </a:lnTo>
                <a:lnTo>
                  <a:pt x="101" y="664"/>
                </a:lnTo>
                <a:lnTo>
                  <a:pt x="60" y="653"/>
                </a:lnTo>
                <a:lnTo>
                  <a:pt x="20" y="664"/>
                </a:lnTo>
                <a:lnTo>
                  <a:pt x="0" y="707"/>
                </a:lnTo>
                <a:lnTo>
                  <a:pt x="40" y="729"/>
                </a:lnTo>
                <a:lnTo>
                  <a:pt x="81" y="729"/>
                </a:lnTo>
                <a:lnTo>
                  <a:pt x="121" y="773"/>
                </a:lnTo>
                <a:lnTo>
                  <a:pt x="141" y="816"/>
                </a:lnTo>
                <a:lnTo>
                  <a:pt x="181" y="816"/>
                </a:lnTo>
                <a:lnTo>
                  <a:pt x="222" y="816"/>
                </a:lnTo>
                <a:lnTo>
                  <a:pt x="262" y="827"/>
                </a:lnTo>
                <a:lnTo>
                  <a:pt x="302" y="860"/>
                </a:lnTo>
                <a:lnTo>
                  <a:pt x="343" y="903"/>
                </a:lnTo>
                <a:lnTo>
                  <a:pt x="383" y="914"/>
                </a:lnTo>
                <a:lnTo>
                  <a:pt x="423" y="914"/>
                </a:lnTo>
                <a:lnTo>
                  <a:pt x="463" y="914"/>
                </a:lnTo>
                <a:lnTo>
                  <a:pt x="504" y="925"/>
                </a:lnTo>
                <a:lnTo>
                  <a:pt x="524" y="882"/>
                </a:lnTo>
                <a:lnTo>
                  <a:pt x="544" y="838"/>
                </a:lnTo>
                <a:lnTo>
                  <a:pt x="584" y="816"/>
                </a:lnTo>
                <a:lnTo>
                  <a:pt x="615" y="773"/>
                </a:lnTo>
                <a:lnTo>
                  <a:pt x="655" y="784"/>
                </a:lnTo>
                <a:lnTo>
                  <a:pt x="675" y="827"/>
                </a:lnTo>
                <a:lnTo>
                  <a:pt x="705" y="871"/>
                </a:lnTo>
                <a:lnTo>
                  <a:pt x="715" y="914"/>
                </a:lnTo>
                <a:lnTo>
                  <a:pt x="735" y="958"/>
                </a:lnTo>
                <a:lnTo>
                  <a:pt x="776" y="1045"/>
                </a:lnTo>
                <a:lnTo>
                  <a:pt x="796" y="1088"/>
                </a:lnTo>
                <a:lnTo>
                  <a:pt x="796" y="1132"/>
                </a:lnTo>
                <a:lnTo>
                  <a:pt x="846" y="1186"/>
                </a:lnTo>
                <a:lnTo>
                  <a:pt x="876" y="1230"/>
                </a:lnTo>
                <a:lnTo>
                  <a:pt x="876" y="1273"/>
                </a:lnTo>
                <a:lnTo>
                  <a:pt x="887" y="1317"/>
                </a:lnTo>
                <a:lnTo>
                  <a:pt x="907" y="1360"/>
                </a:lnTo>
                <a:lnTo>
                  <a:pt x="917" y="1404"/>
                </a:lnTo>
                <a:lnTo>
                  <a:pt x="917" y="1447"/>
                </a:lnTo>
                <a:lnTo>
                  <a:pt x="917" y="1491"/>
                </a:lnTo>
                <a:lnTo>
                  <a:pt x="957" y="1534"/>
                </a:lnTo>
                <a:lnTo>
                  <a:pt x="977" y="1578"/>
                </a:lnTo>
                <a:lnTo>
                  <a:pt x="977" y="1622"/>
                </a:lnTo>
                <a:lnTo>
                  <a:pt x="1017" y="1665"/>
                </a:lnTo>
                <a:lnTo>
                  <a:pt x="1017" y="1709"/>
                </a:lnTo>
                <a:lnTo>
                  <a:pt x="1038" y="1748"/>
                </a:lnTo>
                <a:lnTo>
                  <a:pt x="1041" y="1763"/>
                </a:lnTo>
                <a:lnTo>
                  <a:pt x="1038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6" name="Freeform 9"/>
          <p:cNvSpPr>
            <a:spLocks/>
          </p:cNvSpPr>
          <p:nvPr userDrawn="1"/>
        </p:nvSpPr>
        <p:spPr bwMode="auto">
          <a:xfrm>
            <a:off x="876300" y="2205038"/>
            <a:ext cx="8524875" cy="2525712"/>
          </a:xfrm>
          <a:custGeom>
            <a:avLst/>
            <a:gdLst>
              <a:gd name="T0" fmla="*/ 2147483647 w 4882"/>
              <a:gd name="T1" fmla="*/ 2147483647 h 1403"/>
              <a:gd name="T2" fmla="*/ 2147483647 w 4882"/>
              <a:gd name="T3" fmla="*/ 2147483647 h 1403"/>
              <a:gd name="T4" fmla="*/ 2147483647 w 4882"/>
              <a:gd name="T5" fmla="*/ 2147483647 h 1403"/>
              <a:gd name="T6" fmla="*/ 2147483647 w 4882"/>
              <a:gd name="T7" fmla="*/ 2147483647 h 1403"/>
              <a:gd name="T8" fmla="*/ 2147483647 w 4882"/>
              <a:gd name="T9" fmla="*/ 2147483647 h 1403"/>
              <a:gd name="T10" fmla="*/ 2147483647 w 4882"/>
              <a:gd name="T11" fmla="*/ 2147483647 h 1403"/>
              <a:gd name="T12" fmla="*/ 2147483647 w 4882"/>
              <a:gd name="T13" fmla="*/ 2147483647 h 1403"/>
              <a:gd name="T14" fmla="*/ 2147483647 w 4882"/>
              <a:gd name="T15" fmla="*/ 2147483647 h 1403"/>
              <a:gd name="T16" fmla="*/ 2147483647 w 4882"/>
              <a:gd name="T17" fmla="*/ 2147483647 h 1403"/>
              <a:gd name="T18" fmla="*/ 2147483647 w 4882"/>
              <a:gd name="T19" fmla="*/ 2147483647 h 1403"/>
              <a:gd name="T20" fmla="*/ 2147483647 w 4882"/>
              <a:gd name="T21" fmla="*/ 2147483647 h 1403"/>
              <a:gd name="T22" fmla="*/ 2147483647 w 4882"/>
              <a:gd name="T23" fmla="*/ 2147483647 h 1403"/>
              <a:gd name="T24" fmla="*/ 2147483647 w 4882"/>
              <a:gd name="T25" fmla="*/ 2147483647 h 1403"/>
              <a:gd name="T26" fmla="*/ 2147483647 w 4882"/>
              <a:gd name="T27" fmla="*/ 2147483647 h 1403"/>
              <a:gd name="T28" fmla="*/ 2147483647 w 4882"/>
              <a:gd name="T29" fmla="*/ 2147483647 h 1403"/>
              <a:gd name="T30" fmla="*/ 2147483647 w 4882"/>
              <a:gd name="T31" fmla="*/ 2147483647 h 1403"/>
              <a:gd name="T32" fmla="*/ 2147483647 w 4882"/>
              <a:gd name="T33" fmla="*/ 2147483647 h 1403"/>
              <a:gd name="T34" fmla="*/ 2147483647 w 4882"/>
              <a:gd name="T35" fmla="*/ 2147483647 h 1403"/>
              <a:gd name="T36" fmla="*/ 2147483647 w 4882"/>
              <a:gd name="T37" fmla="*/ 2147483647 h 1403"/>
              <a:gd name="T38" fmla="*/ 2147483647 w 4882"/>
              <a:gd name="T39" fmla="*/ 2147483647 h 1403"/>
              <a:gd name="T40" fmla="*/ 2147483647 w 4882"/>
              <a:gd name="T41" fmla="*/ 2147483647 h 1403"/>
              <a:gd name="T42" fmla="*/ 2147483647 w 4882"/>
              <a:gd name="T43" fmla="*/ 2147483647 h 1403"/>
              <a:gd name="T44" fmla="*/ 2147483647 w 4882"/>
              <a:gd name="T45" fmla="*/ 2147483647 h 1403"/>
              <a:gd name="T46" fmla="*/ 2147483647 w 4882"/>
              <a:gd name="T47" fmla="*/ 2147483647 h 1403"/>
              <a:gd name="T48" fmla="*/ 2147483647 w 4882"/>
              <a:gd name="T49" fmla="*/ 2147483647 h 1403"/>
              <a:gd name="T50" fmla="*/ 2147483647 w 4882"/>
              <a:gd name="T51" fmla="*/ 2147483647 h 1403"/>
              <a:gd name="T52" fmla="*/ 2147483647 w 4882"/>
              <a:gd name="T53" fmla="*/ 2147483647 h 1403"/>
              <a:gd name="T54" fmla="*/ 2147483647 w 4882"/>
              <a:gd name="T55" fmla="*/ 2147483647 h 1403"/>
              <a:gd name="T56" fmla="*/ 2147483647 w 4882"/>
              <a:gd name="T57" fmla="*/ 2147483647 h 1403"/>
              <a:gd name="T58" fmla="*/ 2147483647 w 4882"/>
              <a:gd name="T59" fmla="*/ 2147483647 h 1403"/>
              <a:gd name="T60" fmla="*/ 2147483647 w 4882"/>
              <a:gd name="T61" fmla="*/ 2147483647 h 1403"/>
              <a:gd name="T62" fmla="*/ 2147483647 w 4882"/>
              <a:gd name="T63" fmla="*/ 2147483647 h 1403"/>
              <a:gd name="T64" fmla="*/ 2147483647 w 4882"/>
              <a:gd name="T65" fmla="*/ 2147483647 h 1403"/>
              <a:gd name="T66" fmla="*/ 2147483647 w 4882"/>
              <a:gd name="T67" fmla="*/ 2147483647 h 1403"/>
              <a:gd name="T68" fmla="*/ 2147483647 w 4882"/>
              <a:gd name="T69" fmla="*/ 2147483647 h 1403"/>
              <a:gd name="T70" fmla="*/ 2147483647 w 4882"/>
              <a:gd name="T71" fmla="*/ 2147483647 h 1403"/>
              <a:gd name="T72" fmla="*/ 2147483647 w 4882"/>
              <a:gd name="T73" fmla="*/ 2147483647 h 1403"/>
              <a:gd name="T74" fmla="*/ 2147483647 w 4882"/>
              <a:gd name="T75" fmla="*/ 2147483647 h 1403"/>
              <a:gd name="T76" fmla="*/ 2147483647 w 4882"/>
              <a:gd name="T77" fmla="*/ 2147483647 h 1403"/>
              <a:gd name="T78" fmla="*/ 2147483647 w 4882"/>
              <a:gd name="T79" fmla="*/ 2147483647 h 1403"/>
              <a:gd name="T80" fmla="*/ 2147483647 w 4882"/>
              <a:gd name="T81" fmla="*/ 2147483647 h 1403"/>
              <a:gd name="T82" fmla="*/ 2147483647 w 4882"/>
              <a:gd name="T83" fmla="*/ 2147483647 h 1403"/>
              <a:gd name="T84" fmla="*/ 2147483647 w 4882"/>
              <a:gd name="T85" fmla="*/ 2147483647 h 1403"/>
              <a:gd name="T86" fmla="*/ 2147483647 w 4882"/>
              <a:gd name="T87" fmla="*/ 2147483647 h 1403"/>
              <a:gd name="T88" fmla="*/ 2147483647 w 4882"/>
              <a:gd name="T89" fmla="*/ 2147483647 h 1403"/>
              <a:gd name="T90" fmla="*/ 2147483647 w 4882"/>
              <a:gd name="T91" fmla="*/ 2147483647 h 1403"/>
              <a:gd name="T92" fmla="*/ 2147483647 w 4882"/>
              <a:gd name="T93" fmla="*/ 2147483647 h 1403"/>
              <a:gd name="T94" fmla="*/ 2147483647 w 4882"/>
              <a:gd name="T95" fmla="*/ 2147483647 h 1403"/>
              <a:gd name="T96" fmla="*/ 2147483647 w 4882"/>
              <a:gd name="T97" fmla="*/ 2147483647 h 1403"/>
              <a:gd name="T98" fmla="*/ 2147483647 w 4882"/>
              <a:gd name="T99" fmla="*/ 2147483647 h 1403"/>
              <a:gd name="T100" fmla="*/ 2147483647 w 4882"/>
              <a:gd name="T101" fmla="*/ 2147483647 h 1403"/>
              <a:gd name="T102" fmla="*/ 2147483647 w 4882"/>
              <a:gd name="T103" fmla="*/ 2147483647 h 1403"/>
              <a:gd name="T104" fmla="*/ 2147483647 w 4882"/>
              <a:gd name="T105" fmla="*/ 2147483647 h 1403"/>
              <a:gd name="T106" fmla="*/ 2147483647 w 4882"/>
              <a:gd name="T107" fmla="*/ 2147483647 h 1403"/>
              <a:gd name="T108" fmla="*/ 2147483647 w 4882"/>
              <a:gd name="T109" fmla="*/ 2147483647 h 1403"/>
              <a:gd name="T110" fmla="*/ 2147483647 w 4882"/>
              <a:gd name="T111" fmla="*/ 2147483647 h 1403"/>
              <a:gd name="T112" fmla="*/ 2147483647 w 4882"/>
              <a:gd name="T113" fmla="*/ 2147483647 h 1403"/>
              <a:gd name="T114" fmla="*/ 2147483647 w 4882"/>
              <a:gd name="T115" fmla="*/ 2147483647 h 1403"/>
              <a:gd name="T116" fmla="*/ 2147483647 w 4882"/>
              <a:gd name="T117" fmla="*/ 2147483647 h 1403"/>
              <a:gd name="T118" fmla="*/ 0 w 4882"/>
              <a:gd name="T119" fmla="*/ 0 h 14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7" name="Freeform 10"/>
          <p:cNvSpPr>
            <a:spLocks/>
          </p:cNvSpPr>
          <p:nvPr userDrawn="1"/>
        </p:nvSpPr>
        <p:spPr bwMode="auto">
          <a:xfrm>
            <a:off x="730250" y="987425"/>
            <a:ext cx="8718550" cy="5853113"/>
          </a:xfrm>
          <a:custGeom>
            <a:avLst/>
            <a:gdLst>
              <a:gd name="T0" fmla="*/ 2147483647 w 4993"/>
              <a:gd name="T1" fmla="*/ 2147483647 h 3253"/>
              <a:gd name="T2" fmla="*/ 2147483647 w 4993"/>
              <a:gd name="T3" fmla="*/ 2147483647 h 3253"/>
              <a:gd name="T4" fmla="*/ 2147483647 w 4993"/>
              <a:gd name="T5" fmla="*/ 2147483647 h 3253"/>
              <a:gd name="T6" fmla="*/ 2147483647 w 4993"/>
              <a:gd name="T7" fmla="*/ 2147483647 h 3253"/>
              <a:gd name="T8" fmla="*/ 2147483647 w 4993"/>
              <a:gd name="T9" fmla="*/ 2147483647 h 3253"/>
              <a:gd name="T10" fmla="*/ 2147483647 w 4993"/>
              <a:gd name="T11" fmla="*/ 2147483647 h 3253"/>
              <a:gd name="T12" fmla="*/ 2147483647 w 4993"/>
              <a:gd name="T13" fmla="*/ 2147483647 h 3253"/>
              <a:gd name="T14" fmla="*/ 2147483647 w 4993"/>
              <a:gd name="T15" fmla="*/ 2147483647 h 3253"/>
              <a:gd name="T16" fmla="*/ 2147483647 w 4993"/>
              <a:gd name="T17" fmla="*/ 2147483647 h 3253"/>
              <a:gd name="T18" fmla="*/ 2147483647 w 4993"/>
              <a:gd name="T19" fmla="*/ 2147483647 h 3253"/>
              <a:gd name="T20" fmla="*/ 2147483647 w 4993"/>
              <a:gd name="T21" fmla="*/ 2147483647 h 3253"/>
              <a:gd name="T22" fmla="*/ 2147483647 w 4993"/>
              <a:gd name="T23" fmla="*/ 2147483647 h 3253"/>
              <a:gd name="T24" fmla="*/ 2147483647 w 4993"/>
              <a:gd name="T25" fmla="*/ 2147483647 h 3253"/>
              <a:gd name="T26" fmla="*/ 2147483647 w 4993"/>
              <a:gd name="T27" fmla="*/ 2147483647 h 3253"/>
              <a:gd name="T28" fmla="*/ 2147483647 w 4993"/>
              <a:gd name="T29" fmla="*/ 2147483647 h 3253"/>
              <a:gd name="T30" fmla="*/ 2147483647 w 4993"/>
              <a:gd name="T31" fmla="*/ 2147483647 h 3253"/>
              <a:gd name="T32" fmla="*/ 2147483647 w 4993"/>
              <a:gd name="T33" fmla="*/ 2147483647 h 3253"/>
              <a:gd name="T34" fmla="*/ 2147483647 w 4993"/>
              <a:gd name="T35" fmla="*/ 2147483647 h 3253"/>
              <a:gd name="T36" fmla="*/ 2147483647 w 4993"/>
              <a:gd name="T37" fmla="*/ 2147483647 h 3253"/>
              <a:gd name="T38" fmla="*/ 2147483647 w 4993"/>
              <a:gd name="T39" fmla="*/ 2147483647 h 3253"/>
              <a:gd name="T40" fmla="*/ 2147483647 w 4993"/>
              <a:gd name="T41" fmla="*/ 2147483647 h 3253"/>
              <a:gd name="T42" fmla="*/ 2147483647 w 4993"/>
              <a:gd name="T43" fmla="*/ 2147483647 h 3253"/>
              <a:gd name="T44" fmla="*/ 2147483647 w 4993"/>
              <a:gd name="T45" fmla="*/ 2147483647 h 3253"/>
              <a:gd name="T46" fmla="*/ 2147483647 w 4993"/>
              <a:gd name="T47" fmla="*/ 2147483647 h 3253"/>
              <a:gd name="T48" fmla="*/ 2147483647 w 4993"/>
              <a:gd name="T49" fmla="*/ 2147483647 h 3253"/>
              <a:gd name="T50" fmla="*/ 2147483647 w 4993"/>
              <a:gd name="T51" fmla="*/ 2147483647 h 3253"/>
              <a:gd name="T52" fmla="*/ 2147483647 w 4993"/>
              <a:gd name="T53" fmla="*/ 2147483647 h 3253"/>
              <a:gd name="T54" fmla="*/ 2147483647 w 4993"/>
              <a:gd name="T55" fmla="*/ 2147483647 h 3253"/>
              <a:gd name="T56" fmla="*/ 2147483647 w 4993"/>
              <a:gd name="T57" fmla="*/ 2147483647 h 3253"/>
              <a:gd name="T58" fmla="*/ 2147483647 w 4993"/>
              <a:gd name="T59" fmla="*/ 2147483647 h 3253"/>
              <a:gd name="T60" fmla="*/ 2147483647 w 4993"/>
              <a:gd name="T61" fmla="*/ 2147483647 h 3253"/>
              <a:gd name="T62" fmla="*/ 2147483647 w 4993"/>
              <a:gd name="T63" fmla="*/ 2147483647 h 3253"/>
              <a:gd name="T64" fmla="*/ 2147483647 w 4993"/>
              <a:gd name="T65" fmla="*/ 2147483647 h 3253"/>
              <a:gd name="T66" fmla="*/ 2147483647 w 4993"/>
              <a:gd name="T67" fmla="*/ 2147483647 h 3253"/>
              <a:gd name="T68" fmla="*/ 2147483647 w 4993"/>
              <a:gd name="T69" fmla="*/ 2147483647 h 3253"/>
              <a:gd name="T70" fmla="*/ 2147483647 w 4993"/>
              <a:gd name="T71" fmla="*/ 2147483647 h 3253"/>
              <a:gd name="T72" fmla="*/ 2147483647 w 4993"/>
              <a:gd name="T73" fmla="*/ 2147483647 h 3253"/>
              <a:gd name="T74" fmla="*/ 2147483647 w 4993"/>
              <a:gd name="T75" fmla="*/ 2147483647 h 3253"/>
              <a:gd name="T76" fmla="*/ 2147483647 w 4993"/>
              <a:gd name="T77" fmla="*/ 2147483647 h 3253"/>
              <a:gd name="T78" fmla="*/ 2147483647 w 4993"/>
              <a:gd name="T79" fmla="*/ 2147483647 h 3253"/>
              <a:gd name="T80" fmla="*/ 2147483647 w 4993"/>
              <a:gd name="T81" fmla="*/ 2147483647 h 3253"/>
              <a:gd name="T82" fmla="*/ 2147483647 w 4993"/>
              <a:gd name="T83" fmla="*/ 2147483647 h 3253"/>
              <a:gd name="T84" fmla="*/ 2147483647 w 4993"/>
              <a:gd name="T85" fmla="*/ 2147483647 h 3253"/>
              <a:gd name="T86" fmla="*/ 2147483647 w 4993"/>
              <a:gd name="T87" fmla="*/ 2147483647 h 3253"/>
              <a:gd name="T88" fmla="*/ 2147483647 w 4993"/>
              <a:gd name="T89" fmla="*/ 2147483647 h 3253"/>
              <a:gd name="T90" fmla="*/ 2147483647 w 4993"/>
              <a:gd name="T91" fmla="*/ 2147483647 h 3253"/>
              <a:gd name="T92" fmla="*/ 2147483647 w 4993"/>
              <a:gd name="T93" fmla="*/ 2147483647 h 3253"/>
              <a:gd name="T94" fmla="*/ 2147483647 w 4993"/>
              <a:gd name="T95" fmla="*/ 2147483647 h 3253"/>
              <a:gd name="T96" fmla="*/ 2147483647 w 4993"/>
              <a:gd name="T97" fmla="*/ 2147483647 h 3253"/>
              <a:gd name="T98" fmla="*/ 2147483647 w 4993"/>
              <a:gd name="T99" fmla="*/ 2147483647 h 3253"/>
              <a:gd name="T100" fmla="*/ 2147483647 w 4993"/>
              <a:gd name="T101" fmla="*/ 2147483647 h 3253"/>
              <a:gd name="T102" fmla="*/ 2147483647 w 4993"/>
              <a:gd name="T103" fmla="*/ 2147483647 h 3253"/>
              <a:gd name="T104" fmla="*/ 2147483647 w 4993"/>
              <a:gd name="T105" fmla="*/ 2147483647 h 3253"/>
              <a:gd name="T106" fmla="*/ 2147483647 w 4993"/>
              <a:gd name="T107" fmla="*/ 2147483647 h 3253"/>
              <a:gd name="T108" fmla="*/ 2147483647 w 4993"/>
              <a:gd name="T109" fmla="*/ 2147483647 h 3253"/>
              <a:gd name="T110" fmla="*/ 2147483647 w 4993"/>
              <a:gd name="T111" fmla="*/ 2147483647 h 3253"/>
              <a:gd name="T112" fmla="*/ 2147483647 w 4993"/>
              <a:gd name="T113" fmla="*/ 2147483647 h 3253"/>
              <a:gd name="T114" fmla="*/ 2147483647 w 4993"/>
              <a:gd name="T115" fmla="*/ 2147483647 h 32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8" name="Freeform 11"/>
          <p:cNvSpPr>
            <a:spLocks/>
          </p:cNvSpPr>
          <p:nvPr userDrawn="1"/>
        </p:nvSpPr>
        <p:spPr bwMode="auto">
          <a:xfrm>
            <a:off x="923925" y="927100"/>
            <a:ext cx="1173163" cy="1087438"/>
          </a:xfrm>
          <a:custGeom>
            <a:avLst/>
            <a:gdLst>
              <a:gd name="T0" fmla="*/ 2147483647 w 672"/>
              <a:gd name="T1" fmla="*/ 2147483647 h 605"/>
              <a:gd name="T2" fmla="*/ 2147483647 w 672"/>
              <a:gd name="T3" fmla="*/ 2147483647 h 605"/>
              <a:gd name="T4" fmla="*/ 2147483647 w 672"/>
              <a:gd name="T5" fmla="*/ 2147483647 h 605"/>
              <a:gd name="T6" fmla="*/ 2147483647 w 672"/>
              <a:gd name="T7" fmla="*/ 2147483647 h 605"/>
              <a:gd name="T8" fmla="*/ 2147483647 w 672"/>
              <a:gd name="T9" fmla="*/ 2147483647 h 605"/>
              <a:gd name="T10" fmla="*/ 2147483647 w 672"/>
              <a:gd name="T11" fmla="*/ 2147483647 h 605"/>
              <a:gd name="T12" fmla="*/ 2147483647 w 672"/>
              <a:gd name="T13" fmla="*/ 2147483647 h 605"/>
              <a:gd name="T14" fmla="*/ 2147483647 w 672"/>
              <a:gd name="T15" fmla="*/ 2147483647 h 605"/>
              <a:gd name="T16" fmla="*/ 2147483647 w 672"/>
              <a:gd name="T17" fmla="*/ 2147483647 h 605"/>
              <a:gd name="T18" fmla="*/ 2147483647 w 672"/>
              <a:gd name="T19" fmla="*/ 2147483647 h 605"/>
              <a:gd name="T20" fmla="*/ 2147483647 w 672"/>
              <a:gd name="T21" fmla="*/ 2147483647 h 605"/>
              <a:gd name="T22" fmla="*/ 2147483647 w 672"/>
              <a:gd name="T23" fmla="*/ 2147483647 h 605"/>
              <a:gd name="T24" fmla="*/ 0 w 672"/>
              <a:gd name="T25" fmla="*/ 2147483647 h 605"/>
              <a:gd name="T26" fmla="*/ 2147483647 w 672"/>
              <a:gd name="T27" fmla="*/ 2147483647 h 605"/>
              <a:gd name="T28" fmla="*/ 2147483647 w 672"/>
              <a:gd name="T29" fmla="*/ 2147483647 h 605"/>
              <a:gd name="T30" fmla="*/ 2147483647 w 672"/>
              <a:gd name="T31" fmla="*/ 2147483647 h 605"/>
              <a:gd name="T32" fmla="*/ 2147483647 w 672"/>
              <a:gd name="T33" fmla="*/ 2147483647 h 605"/>
              <a:gd name="T34" fmla="*/ 2147483647 w 672"/>
              <a:gd name="T35" fmla="*/ 2147483647 h 605"/>
              <a:gd name="T36" fmla="*/ 2147483647 w 672"/>
              <a:gd name="T37" fmla="*/ 2147483647 h 605"/>
              <a:gd name="T38" fmla="*/ 2147483647 w 672"/>
              <a:gd name="T39" fmla="*/ 2147483647 h 605"/>
              <a:gd name="T40" fmla="*/ 2147483647 w 672"/>
              <a:gd name="T41" fmla="*/ 2147483647 h 605"/>
              <a:gd name="T42" fmla="*/ 2147483647 w 672"/>
              <a:gd name="T43" fmla="*/ 2147483647 h 605"/>
              <a:gd name="T44" fmla="*/ 2147483647 w 672"/>
              <a:gd name="T45" fmla="*/ 2147483647 h 605"/>
              <a:gd name="T46" fmla="*/ 2147483647 w 672"/>
              <a:gd name="T47" fmla="*/ 2147483647 h 605"/>
              <a:gd name="T48" fmla="*/ 2147483647 w 672"/>
              <a:gd name="T49" fmla="*/ 2147483647 h 605"/>
              <a:gd name="T50" fmla="*/ 2147483647 w 672"/>
              <a:gd name="T51" fmla="*/ 2147483647 h 605"/>
              <a:gd name="T52" fmla="*/ 2147483647 w 672"/>
              <a:gd name="T53" fmla="*/ 2147483647 h 605"/>
              <a:gd name="T54" fmla="*/ 2147483647 w 672"/>
              <a:gd name="T55" fmla="*/ 2147483647 h 605"/>
              <a:gd name="T56" fmla="*/ 2147483647 w 672"/>
              <a:gd name="T57" fmla="*/ 2147483647 h 605"/>
              <a:gd name="T58" fmla="*/ 2147483647 w 672"/>
              <a:gd name="T59" fmla="*/ 2147483647 h 605"/>
              <a:gd name="T60" fmla="*/ 2147483647 w 672"/>
              <a:gd name="T61" fmla="*/ 2147483647 h 605"/>
              <a:gd name="T62" fmla="*/ 2147483647 w 672"/>
              <a:gd name="T63" fmla="*/ 2147483647 h 605"/>
              <a:gd name="T64" fmla="*/ 2147483647 w 672"/>
              <a:gd name="T65" fmla="*/ 2147483647 h 605"/>
              <a:gd name="T66" fmla="*/ 2147483647 w 672"/>
              <a:gd name="T67" fmla="*/ 2147483647 h 605"/>
              <a:gd name="T68" fmla="*/ 2147483647 w 672"/>
              <a:gd name="T69" fmla="*/ 2147483647 h 605"/>
              <a:gd name="T70" fmla="*/ 2147483647 w 672"/>
              <a:gd name="T71" fmla="*/ 2147483647 h 605"/>
              <a:gd name="T72" fmla="*/ 2147483647 w 672"/>
              <a:gd name="T73" fmla="*/ 2147483647 h 605"/>
              <a:gd name="T74" fmla="*/ 2147483647 w 672"/>
              <a:gd name="T75" fmla="*/ 2147483647 h 605"/>
              <a:gd name="T76" fmla="*/ 2147483647 w 672"/>
              <a:gd name="T77" fmla="*/ 2147483647 h 605"/>
              <a:gd name="T78" fmla="*/ 2147483647 w 672"/>
              <a:gd name="T79" fmla="*/ 2147483647 h 605"/>
              <a:gd name="T80" fmla="*/ 2147483647 w 672"/>
              <a:gd name="T81" fmla="*/ 0 h 6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39" name="Freeform 12"/>
          <p:cNvSpPr>
            <a:spLocks/>
          </p:cNvSpPr>
          <p:nvPr userDrawn="1"/>
        </p:nvSpPr>
        <p:spPr bwMode="auto">
          <a:xfrm>
            <a:off x="876300" y="679450"/>
            <a:ext cx="1984375" cy="4570413"/>
          </a:xfrm>
          <a:custGeom>
            <a:avLst/>
            <a:gdLst>
              <a:gd name="T0" fmla="*/ 2147483647 w 1136"/>
              <a:gd name="T1" fmla="*/ 2147483647 h 2540"/>
              <a:gd name="T2" fmla="*/ 2147483647 w 1136"/>
              <a:gd name="T3" fmla="*/ 2147483647 h 2540"/>
              <a:gd name="T4" fmla="*/ 2147483647 w 1136"/>
              <a:gd name="T5" fmla="*/ 2147483647 h 2540"/>
              <a:gd name="T6" fmla="*/ 2147483647 w 1136"/>
              <a:gd name="T7" fmla="*/ 2147483647 h 2540"/>
              <a:gd name="T8" fmla="*/ 2147483647 w 1136"/>
              <a:gd name="T9" fmla="*/ 2147483647 h 2540"/>
              <a:gd name="T10" fmla="*/ 2147483647 w 1136"/>
              <a:gd name="T11" fmla="*/ 2147483647 h 2540"/>
              <a:gd name="T12" fmla="*/ 2147483647 w 1136"/>
              <a:gd name="T13" fmla="*/ 2147483647 h 2540"/>
              <a:gd name="T14" fmla="*/ 2147483647 w 1136"/>
              <a:gd name="T15" fmla="*/ 2147483647 h 2540"/>
              <a:gd name="T16" fmla="*/ 2147483647 w 1136"/>
              <a:gd name="T17" fmla="*/ 2147483647 h 2540"/>
              <a:gd name="T18" fmla="*/ 2147483647 w 1136"/>
              <a:gd name="T19" fmla="*/ 2147483647 h 2540"/>
              <a:gd name="T20" fmla="*/ 2147483647 w 1136"/>
              <a:gd name="T21" fmla="*/ 2147483647 h 2540"/>
              <a:gd name="T22" fmla="*/ 2147483647 w 1136"/>
              <a:gd name="T23" fmla="*/ 2147483647 h 2540"/>
              <a:gd name="T24" fmla="*/ 2147483647 w 1136"/>
              <a:gd name="T25" fmla="*/ 2147483647 h 2540"/>
              <a:gd name="T26" fmla="*/ 2147483647 w 1136"/>
              <a:gd name="T27" fmla="*/ 2147483647 h 2540"/>
              <a:gd name="T28" fmla="*/ 2147483647 w 1136"/>
              <a:gd name="T29" fmla="*/ 2147483647 h 2540"/>
              <a:gd name="T30" fmla="*/ 2147483647 w 1136"/>
              <a:gd name="T31" fmla="*/ 2147483647 h 2540"/>
              <a:gd name="T32" fmla="*/ 2147483647 w 1136"/>
              <a:gd name="T33" fmla="*/ 2147483647 h 2540"/>
              <a:gd name="T34" fmla="*/ 2147483647 w 1136"/>
              <a:gd name="T35" fmla="*/ 2147483647 h 2540"/>
              <a:gd name="T36" fmla="*/ 2147483647 w 1136"/>
              <a:gd name="T37" fmla="*/ 2147483647 h 2540"/>
              <a:gd name="T38" fmla="*/ 2147483647 w 1136"/>
              <a:gd name="T39" fmla="*/ 2147483647 h 2540"/>
              <a:gd name="T40" fmla="*/ 2147483647 w 1136"/>
              <a:gd name="T41" fmla="*/ 2147483647 h 2540"/>
              <a:gd name="T42" fmla="*/ 2147483647 w 1136"/>
              <a:gd name="T43" fmla="*/ 2147483647 h 2540"/>
              <a:gd name="T44" fmla="*/ 2147483647 w 1136"/>
              <a:gd name="T45" fmla="*/ 2147483647 h 2540"/>
              <a:gd name="T46" fmla="*/ 2147483647 w 1136"/>
              <a:gd name="T47" fmla="*/ 2147483647 h 2540"/>
              <a:gd name="T48" fmla="*/ 2147483647 w 1136"/>
              <a:gd name="T49" fmla="*/ 2147483647 h 2540"/>
              <a:gd name="T50" fmla="*/ 2147483647 w 1136"/>
              <a:gd name="T51" fmla="*/ 2147483647 h 2540"/>
              <a:gd name="T52" fmla="*/ 2147483647 w 1136"/>
              <a:gd name="T53" fmla="*/ 2147483647 h 2540"/>
              <a:gd name="T54" fmla="*/ 2147483647 w 1136"/>
              <a:gd name="T55" fmla="*/ 2147483647 h 2540"/>
              <a:gd name="T56" fmla="*/ 2147483647 w 1136"/>
              <a:gd name="T57" fmla="*/ 2147483647 h 2540"/>
              <a:gd name="T58" fmla="*/ 2147483647 w 1136"/>
              <a:gd name="T59" fmla="*/ 2147483647 h 2540"/>
              <a:gd name="T60" fmla="*/ 2147483647 w 1136"/>
              <a:gd name="T61" fmla="*/ 2147483647 h 2540"/>
              <a:gd name="T62" fmla="*/ 2147483647 w 1136"/>
              <a:gd name="T63" fmla="*/ 2147483647 h 2540"/>
              <a:gd name="T64" fmla="*/ 2147483647 w 1136"/>
              <a:gd name="T65" fmla="*/ 2147483647 h 2540"/>
              <a:gd name="T66" fmla="*/ 2147483647 w 1136"/>
              <a:gd name="T67" fmla="*/ 2147483647 h 2540"/>
              <a:gd name="T68" fmla="*/ 2147483647 w 1136"/>
              <a:gd name="T69" fmla="*/ 2147483647 h 2540"/>
              <a:gd name="T70" fmla="*/ 2147483647 w 1136"/>
              <a:gd name="T71" fmla="*/ 2147483647 h 2540"/>
              <a:gd name="T72" fmla="*/ 2147483647 w 1136"/>
              <a:gd name="T73" fmla="*/ 2147483647 h 2540"/>
              <a:gd name="T74" fmla="*/ 2147483647 w 1136"/>
              <a:gd name="T75" fmla="*/ 2147483647 h 2540"/>
              <a:gd name="T76" fmla="*/ 2147483647 w 1136"/>
              <a:gd name="T77" fmla="*/ 2147483647 h 2540"/>
              <a:gd name="T78" fmla="*/ 2147483647 w 1136"/>
              <a:gd name="T79" fmla="*/ 2147483647 h 2540"/>
              <a:gd name="T80" fmla="*/ 2147483647 w 1136"/>
              <a:gd name="T81" fmla="*/ 2147483647 h 2540"/>
              <a:gd name="T82" fmla="*/ 2147483647 w 1136"/>
              <a:gd name="T83" fmla="*/ 2147483647 h 2540"/>
              <a:gd name="T84" fmla="*/ 2147483647 w 1136"/>
              <a:gd name="T85" fmla="*/ 2147483647 h 2540"/>
              <a:gd name="T86" fmla="*/ 2147483647 w 1136"/>
              <a:gd name="T87" fmla="*/ 2147483647 h 2540"/>
              <a:gd name="T88" fmla="*/ 2147483647 w 1136"/>
              <a:gd name="T89" fmla="*/ 2147483647 h 2540"/>
              <a:gd name="T90" fmla="*/ 2147483647 w 1136"/>
              <a:gd name="T91" fmla="*/ 2147483647 h 2540"/>
              <a:gd name="T92" fmla="*/ 2147483647 w 1136"/>
              <a:gd name="T93" fmla="*/ 2147483647 h 2540"/>
              <a:gd name="T94" fmla="*/ 2147483647 w 1136"/>
              <a:gd name="T95" fmla="*/ 2147483647 h 2540"/>
              <a:gd name="T96" fmla="*/ 2147483647 w 1136"/>
              <a:gd name="T97" fmla="*/ 2147483647 h 2540"/>
              <a:gd name="T98" fmla="*/ 2147483647 w 1136"/>
              <a:gd name="T99" fmla="*/ 2147483647 h 2540"/>
              <a:gd name="T100" fmla="*/ 2147483647 w 1136"/>
              <a:gd name="T101" fmla="*/ 2147483647 h 2540"/>
              <a:gd name="T102" fmla="*/ 2147483647 w 1136"/>
              <a:gd name="T103" fmla="*/ 2147483647 h 25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0" name="Freeform 13"/>
          <p:cNvSpPr>
            <a:spLocks/>
          </p:cNvSpPr>
          <p:nvPr userDrawn="1"/>
        </p:nvSpPr>
        <p:spPr bwMode="auto">
          <a:xfrm>
            <a:off x="2319338" y="1816100"/>
            <a:ext cx="3454400" cy="758825"/>
          </a:xfrm>
          <a:custGeom>
            <a:avLst/>
            <a:gdLst>
              <a:gd name="T0" fmla="*/ 2147483647 w 1978"/>
              <a:gd name="T1" fmla="*/ 2147483647 h 422"/>
              <a:gd name="T2" fmla="*/ 2147483647 w 1978"/>
              <a:gd name="T3" fmla="*/ 2147483647 h 422"/>
              <a:gd name="T4" fmla="*/ 2147483647 w 1978"/>
              <a:gd name="T5" fmla="*/ 2147483647 h 422"/>
              <a:gd name="T6" fmla="*/ 2147483647 w 1978"/>
              <a:gd name="T7" fmla="*/ 2147483647 h 422"/>
              <a:gd name="T8" fmla="*/ 2147483647 w 1978"/>
              <a:gd name="T9" fmla="*/ 2147483647 h 422"/>
              <a:gd name="T10" fmla="*/ 2147483647 w 1978"/>
              <a:gd name="T11" fmla="*/ 0 h 422"/>
              <a:gd name="T12" fmla="*/ 2147483647 w 1978"/>
              <a:gd name="T13" fmla="*/ 0 h 422"/>
              <a:gd name="T14" fmla="*/ 2147483647 w 1978"/>
              <a:gd name="T15" fmla="*/ 2147483647 h 422"/>
              <a:gd name="T16" fmla="*/ 2147483647 w 1978"/>
              <a:gd name="T17" fmla="*/ 2147483647 h 422"/>
              <a:gd name="T18" fmla="*/ 2147483647 w 1978"/>
              <a:gd name="T19" fmla="*/ 2147483647 h 422"/>
              <a:gd name="T20" fmla="*/ 2147483647 w 1978"/>
              <a:gd name="T21" fmla="*/ 2147483647 h 422"/>
              <a:gd name="T22" fmla="*/ 2147483647 w 1978"/>
              <a:gd name="T23" fmla="*/ 2147483647 h 422"/>
              <a:gd name="T24" fmla="*/ 2147483647 w 1978"/>
              <a:gd name="T25" fmla="*/ 2147483647 h 422"/>
              <a:gd name="T26" fmla="*/ 2147483647 w 1978"/>
              <a:gd name="T27" fmla="*/ 2147483647 h 422"/>
              <a:gd name="T28" fmla="*/ 2147483647 w 1978"/>
              <a:gd name="T29" fmla="*/ 2147483647 h 422"/>
              <a:gd name="T30" fmla="*/ 2147483647 w 1978"/>
              <a:gd name="T31" fmla="*/ 2147483647 h 422"/>
              <a:gd name="T32" fmla="*/ 2147483647 w 1978"/>
              <a:gd name="T33" fmla="*/ 2147483647 h 422"/>
              <a:gd name="T34" fmla="*/ 2147483647 w 1978"/>
              <a:gd name="T35" fmla="*/ 2147483647 h 422"/>
              <a:gd name="T36" fmla="*/ 2147483647 w 1978"/>
              <a:gd name="T37" fmla="*/ 2147483647 h 422"/>
              <a:gd name="T38" fmla="*/ 2147483647 w 1978"/>
              <a:gd name="T39" fmla="*/ 2147483647 h 422"/>
              <a:gd name="T40" fmla="*/ 2147483647 w 1978"/>
              <a:gd name="T41" fmla="*/ 2147483647 h 422"/>
              <a:gd name="T42" fmla="*/ 2147483647 w 1978"/>
              <a:gd name="T43" fmla="*/ 2147483647 h 422"/>
              <a:gd name="T44" fmla="*/ 2147483647 w 1978"/>
              <a:gd name="T45" fmla="*/ 2147483647 h 422"/>
              <a:gd name="T46" fmla="*/ 2147483647 w 1978"/>
              <a:gd name="T47" fmla="*/ 2147483647 h 422"/>
              <a:gd name="T48" fmla="*/ 2147483647 w 1978"/>
              <a:gd name="T49" fmla="*/ 2147483647 h 422"/>
              <a:gd name="T50" fmla="*/ 2147483647 w 1978"/>
              <a:gd name="T51" fmla="*/ 2147483647 h 422"/>
              <a:gd name="T52" fmla="*/ 2147483647 w 1978"/>
              <a:gd name="T53" fmla="*/ 2147483647 h 422"/>
              <a:gd name="T54" fmla="*/ 2147483647 w 1978"/>
              <a:gd name="T55" fmla="*/ 2147483647 h 422"/>
              <a:gd name="T56" fmla="*/ 2147483647 w 1978"/>
              <a:gd name="T57" fmla="*/ 2147483647 h 422"/>
              <a:gd name="T58" fmla="*/ 2147483647 w 1978"/>
              <a:gd name="T59" fmla="*/ 2147483647 h 422"/>
              <a:gd name="T60" fmla="*/ 2147483647 w 1978"/>
              <a:gd name="T61" fmla="*/ 2147483647 h 422"/>
              <a:gd name="T62" fmla="*/ 2147483647 w 1978"/>
              <a:gd name="T63" fmla="*/ 2147483647 h 422"/>
              <a:gd name="T64" fmla="*/ 2147483647 w 1978"/>
              <a:gd name="T65" fmla="*/ 2147483647 h 422"/>
              <a:gd name="T66" fmla="*/ 2147483647 w 1978"/>
              <a:gd name="T67" fmla="*/ 2147483647 h 422"/>
              <a:gd name="T68" fmla="*/ 2147483647 w 1978"/>
              <a:gd name="T69" fmla="*/ 2147483647 h 422"/>
              <a:gd name="T70" fmla="*/ 2147483647 w 1978"/>
              <a:gd name="T71" fmla="*/ 2147483647 h 422"/>
              <a:gd name="T72" fmla="*/ 2147483647 w 1978"/>
              <a:gd name="T73" fmla="*/ 2147483647 h 422"/>
              <a:gd name="T74" fmla="*/ 2147483647 w 1978"/>
              <a:gd name="T75" fmla="*/ 2147483647 h 422"/>
              <a:gd name="T76" fmla="*/ 2147483647 w 1978"/>
              <a:gd name="T77" fmla="*/ 2147483647 h 422"/>
              <a:gd name="T78" fmla="*/ 2147483647 w 1978"/>
              <a:gd name="T79" fmla="*/ 2147483647 h 422"/>
              <a:gd name="T80" fmla="*/ 2147483647 w 1978"/>
              <a:gd name="T81" fmla="*/ 2147483647 h 422"/>
              <a:gd name="T82" fmla="*/ 2147483647 w 1978"/>
              <a:gd name="T83" fmla="*/ 2147483647 h 422"/>
              <a:gd name="T84" fmla="*/ 2147483647 w 1978"/>
              <a:gd name="T85" fmla="*/ 2147483647 h 422"/>
              <a:gd name="T86" fmla="*/ 2147483647 w 1978"/>
              <a:gd name="T87" fmla="*/ 2147483647 h 422"/>
              <a:gd name="T88" fmla="*/ 2147483647 w 1978"/>
              <a:gd name="T89" fmla="*/ 2147483647 h 422"/>
              <a:gd name="T90" fmla="*/ 2147483647 w 1978"/>
              <a:gd name="T91" fmla="*/ 2147483647 h 422"/>
              <a:gd name="T92" fmla="*/ 2147483647 w 1978"/>
              <a:gd name="T93" fmla="*/ 2147483647 h 422"/>
              <a:gd name="T94" fmla="*/ 2147483647 w 1978"/>
              <a:gd name="T95" fmla="*/ 2147483647 h 422"/>
              <a:gd name="T96" fmla="*/ 2147483647 w 1978"/>
              <a:gd name="T97" fmla="*/ 2147483647 h 422"/>
              <a:gd name="T98" fmla="*/ 2147483647 w 1978"/>
              <a:gd name="T99" fmla="*/ 2147483647 h 422"/>
              <a:gd name="T100" fmla="*/ 2147483647 w 1978"/>
              <a:gd name="T101" fmla="*/ 2147483647 h 422"/>
              <a:gd name="T102" fmla="*/ 2147483647 w 1978"/>
              <a:gd name="T103" fmla="*/ 2147483647 h 422"/>
              <a:gd name="T104" fmla="*/ 2147483647 w 1978"/>
              <a:gd name="T105" fmla="*/ 2147483647 h 422"/>
              <a:gd name="T106" fmla="*/ 2147483647 w 1978"/>
              <a:gd name="T107" fmla="*/ 2147483647 h 422"/>
              <a:gd name="T108" fmla="*/ 2147483647 w 1978"/>
              <a:gd name="T109" fmla="*/ 2147483647 h 422"/>
              <a:gd name="T110" fmla="*/ 2147483647 w 1978"/>
              <a:gd name="T111" fmla="*/ 2147483647 h 422"/>
              <a:gd name="T112" fmla="*/ 2147483647 w 1978"/>
              <a:gd name="T113" fmla="*/ 2147483647 h 422"/>
              <a:gd name="T114" fmla="*/ 2147483647 w 1978"/>
              <a:gd name="T115" fmla="*/ 2147483647 h 422"/>
              <a:gd name="T116" fmla="*/ 2147483647 w 1978"/>
              <a:gd name="T117" fmla="*/ 2147483647 h 422"/>
              <a:gd name="T118" fmla="*/ 2147483647 w 1978"/>
              <a:gd name="T119" fmla="*/ 2147483647 h 422"/>
              <a:gd name="T120" fmla="*/ 2147483647 w 1978"/>
              <a:gd name="T121" fmla="*/ 2147483647 h 422"/>
              <a:gd name="T122" fmla="*/ 2147483647 w 1978"/>
              <a:gd name="T123" fmla="*/ 2147483647 h 422"/>
              <a:gd name="T124" fmla="*/ 2147483647 w 1978"/>
              <a:gd name="T125" fmla="*/ 2147483647 h 4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78" h="422">
                <a:moveTo>
                  <a:pt x="40" y="73"/>
                </a:moveTo>
                <a:lnTo>
                  <a:pt x="87" y="65"/>
                </a:lnTo>
                <a:lnTo>
                  <a:pt x="128" y="58"/>
                </a:lnTo>
                <a:lnTo>
                  <a:pt x="168" y="51"/>
                </a:lnTo>
                <a:lnTo>
                  <a:pt x="195" y="51"/>
                </a:lnTo>
                <a:lnTo>
                  <a:pt x="222" y="44"/>
                </a:lnTo>
                <a:lnTo>
                  <a:pt x="249" y="29"/>
                </a:lnTo>
                <a:lnTo>
                  <a:pt x="276" y="29"/>
                </a:lnTo>
                <a:lnTo>
                  <a:pt x="309" y="22"/>
                </a:lnTo>
                <a:lnTo>
                  <a:pt x="370" y="7"/>
                </a:lnTo>
                <a:lnTo>
                  <a:pt x="403" y="7"/>
                </a:lnTo>
                <a:lnTo>
                  <a:pt x="451" y="0"/>
                </a:lnTo>
                <a:lnTo>
                  <a:pt x="477" y="0"/>
                </a:lnTo>
                <a:lnTo>
                  <a:pt x="504" y="0"/>
                </a:lnTo>
                <a:lnTo>
                  <a:pt x="531" y="22"/>
                </a:lnTo>
                <a:lnTo>
                  <a:pt x="558" y="22"/>
                </a:lnTo>
                <a:lnTo>
                  <a:pt x="585" y="36"/>
                </a:lnTo>
                <a:lnTo>
                  <a:pt x="632" y="51"/>
                </a:lnTo>
                <a:lnTo>
                  <a:pt x="666" y="65"/>
                </a:lnTo>
                <a:lnTo>
                  <a:pt x="693" y="80"/>
                </a:lnTo>
                <a:lnTo>
                  <a:pt x="720" y="80"/>
                </a:lnTo>
                <a:lnTo>
                  <a:pt x="746" y="87"/>
                </a:lnTo>
                <a:lnTo>
                  <a:pt x="773" y="87"/>
                </a:lnTo>
                <a:lnTo>
                  <a:pt x="800" y="94"/>
                </a:lnTo>
                <a:lnTo>
                  <a:pt x="834" y="109"/>
                </a:lnTo>
                <a:lnTo>
                  <a:pt x="867" y="131"/>
                </a:lnTo>
                <a:lnTo>
                  <a:pt x="894" y="138"/>
                </a:lnTo>
                <a:lnTo>
                  <a:pt x="921" y="138"/>
                </a:lnTo>
                <a:lnTo>
                  <a:pt x="955" y="138"/>
                </a:lnTo>
                <a:lnTo>
                  <a:pt x="982" y="145"/>
                </a:lnTo>
                <a:lnTo>
                  <a:pt x="1009" y="145"/>
                </a:lnTo>
                <a:lnTo>
                  <a:pt x="1036" y="167"/>
                </a:lnTo>
                <a:lnTo>
                  <a:pt x="1089" y="189"/>
                </a:lnTo>
                <a:lnTo>
                  <a:pt x="1150" y="189"/>
                </a:lnTo>
                <a:lnTo>
                  <a:pt x="1177" y="189"/>
                </a:lnTo>
                <a:lnTo>
                  <a:pt x="1231" y="196"/>
                </a:lnTo>
                <a:lnTo>
                  <a:pt x="1257" y="211"/>
                </a:lnTo>
                <a:lnTo>
                  <a:pt x="1291" y="225"/>
                </a:lnTo>
                <a:lnTo>
                  <a:pt x="1318" y="240"/>
                </a:lnTo>
                <a:lnTo>
                  <a:pt x="1352" y="254"/>
                </a:lnTo>
                <a:lnTo>
                  <a:pt x="1385" y="254"/>
                </a:lnTo>
                <a:lnTo>
                  <a:pt x="1432" y="261"/>
                </a:lnTo>
                <a:lnTo>
                  <a:pt x="1459" y="269"/>
                </a:lnTo>
                <a:lnTo>
                  <a:pt x="1493" y="276"/>
                </a:lnTo>
                <a:lnTo>
                  <a:pt x="1533" y="283"/>
                </a:lnTo>
                <a:lnTo>
                  <a:pt x="1580" y="290"/>
                </a:lnTo>
                <a:lnTo>
                  <a:pt x="1607" y="290"/>
                </a:lnTo>
                <a:lnTo>
                  <a:pt x="1634" y="305"/>
                </a:lnTo>
                <a:lnTo>
                  <a:pt x="1668" y="312"/>
                </a:lnTo>
                <a:lnTo>
                  <a:pt x="1695" y="327"/>
                </a:lnTo>
                <a:lnTo>
                  <a:pt x="1721" y="341"/>
                </a:lnTo>
                <a:lnTo>
                  <a:pt x="1748" y="356"/>
                </a:lnTo>
                <a:lnTo>
                  <a:pt x="1782" y="385"/>
                </a:lnTo>
                <a:lnTo>
                  <a:pt x="1809" y="392"/>
                </a:lnTo>
                <a:lnTo>
                  <a:pt x="1843" y="392"/>
                </a:lnTo>
                <a:lnTo>
                  <a:pt x="1869" y="392"/>
                </a:lnTo>
                <a:lnTo>
                  <a:pt x="1923" y="392"/>
                </a:lnTo>
                <a:lnTo>
                  <a:pt x="1950" y="399"/>
                </a:lnTo>
                <a:lnTo>
                  <a:pt x="1977" y="406"/>
                </a:lnTo>
                <a:lnTo>
                  <a:pt x="1950" y="414"/>
                </a:lnTo>
                <a:lnTo>
                  <a:pt x="1923" y="421"/>
                </a:lnTo>
                <a:lnTo>
                  <a:pt x="1883" y="421"/>
                </a:lnTo>
                <a:lnTo>
                  <a:pt x="1856" y="421"/>
                </a:lnTo>
                <a:lnTo>
                  <a:pt x="1829" y="414"/>
                </a:lnTo>
                <a:lnTo>
                  <a:pt x="1802" y="414"/>
                </a:lnTo>
                <a:lnTo>
                  <a:pt x="1775" y="414"/>
                </a:lnTo>
                <a:lnTo>
                  <a:pt x="1742" y="392"/>
                </a:lnTo>
                <a:lnTo>
                  <a:pt x="1721" y="363"/>
                </a:lnTo>
                <a:lnTo>
                  <a:pt x="1695" y="356"/>
                </a:lnTo>
                <a:lnTo>
                  <a:pt x="1661" y="341"/>
                </a:lnTo>
                <a:lnTo>
                  <a:pt x="1627" y="327"/>
                </a:lnTo>
                <a:lnTo>
                  <a:pt x="1594" y="319"/>
                </a:lnTo>
                <a:lnTo>
                  <a:pt x="1560" y="312"/>
                </a:lnTo>
                <a:lnTo>
                  <a:pt x="1533" y="305"/>
                </a:lnTo>
                <a:lnTo>
                  <a:pt x="1506" y="298"/>
                </a:lnTo>
                <a:lnTo>
                  <a:pt x="1479" y="290"/>
                </a:lnTo>
                <a:lnTo>
                  <a:pt x="1432" y="283"/>
                </a:lnTo>
                <a:lnTo>
                  <a:pt x="1405" y="276"/>
                </a:lnTo>
                <a:lnTo>
                  <a:pt x="1379" y="269"/>
                </a:lnTo>
                <a:lnTo>
                  <a:pt x="1352" y="269"/>
                </a:lnTo>
                <a:lnTo>
                  <a:pt x="1325" y="269"/>
                </a:lnTo>
                <a:lnTo>
                  <a:pt x="1298" y="261"/>
                </a:lnTo>
                <a:lnTo>
                  <a:pt x="1264" y="240"/>
                </a:lnTo>
                <a:lnTo>
                  <a:pt x="1231" y="218"/>
                </a:lnTo>
                <a:lnTo>
                  <a:pt x="1197" y="203"/>
                </a:lnTo>
                <a:lnTo>
                  <a:pt x="1170" y="196"/>
                </a:lnTo>
                <a:lnTo>
                  <a:pt x="1136" y="196"/>
                </a:lnTo>
                <a:lnTo>
                  <a:pt x="1110" y="203"/>
                </a:lnTo>
                <a:lnTo>
                  <a:pt x="1083" y="203"/>
                </a:lnTo>
                <a:lnTo>
                  <a:pt x="1056" y="203"/>
                </a:lnTo>
                <a:lnTo>
                  <a:pt x="1029" y="196"/>
                </a:lnTo>
                <a:lnTo>
                  <a:pt x="1002" y="181"/>
                </a:lnTo>
                <a:lnTo>
                  <a:pt x="975" y="167"/>
                </a:lnTo>
                <a:lnTo>
                  <a:pt x="948" y="152"/>
                </a:lnTo>
                <a:lnTo>
                  <a:pt x="894" y="152"/>
                </a:lnTo>
                <a:lnTo>
                  <a:pt x="867" y="152"/>
                </a:lnTo>
                <a:lnTo>
                  <a:pt x="841" y="138"/>
                </a:lnTo>
                <a:lnTo>
                  <a:pt x="814" y="116"/>
                </a:lnTo>
                <a:lnTo>
                  <a:pt x="787" y="102"/>
                </a:lnTo>
                <a:lnTo>
                  <a:pt x="760" y="102"/>
                </a:lnTo>
                <a:lnTo>
                  <a:pt x="726" y="94"/>
                </a:lnTo>
                <a:lnTo>
                  <a:pt x="699" y="80"/>
                </a:lnTo>
                <a:lnTo>
                  <a:pt x="672" y="65"/>
                </a:lnTo>
                <a:lnTo>
                  <a:pt x="646" y="58"/>
                </a:lnTo>
                <a:lnTo>
                  <a:pt x="612" y="51"/>
                </a:lnTo>
                <a:lnTo>
                  <a:pt x="585" y="44"/>
                </a:lnTo>
                <a:lnTo>
                  <a:pt x="558" y="36"/>
                </a:lnTo>
                <a:lnTo>
                  <a:pt x="531" y="29"/>
                </a:lnTo>
                <a:lnTo>
                  <a:pt x="498" y="22"/>
                </a:lnTo>
                <a:lnTo>
                  <a:pt x="464" y="15"/>
                </a:lnTo>
                <a:lnTo>
                  <a:pt x="430" y="15"/>
                </a:lnTo>
                <a:lnTo>
                  <a:pt x="377" y="15"/>
                </a:lnTo>
                <a:lnTo>
                  <a:pt x="343" y="15"/>
                </a:lnTo>
                <a:lnTo>
                  <a:pt x="316" y="15"/>
                </a:lnTo>
                <a:lnTo>
                  <a:pt x="289" y="29"/>
                </a:lnTo>
                <a:lnTo>
                  <a:pt x="262" y="36"/>
                </a:lnTo>
                <a:lnTo>
                  <a:pt x="235" y="44"/>
                </a:lnTo>
                <a:lnTo>
                  <a:pt x="202" y="58"/>
                </a:lnTo>
                <a:lnTo>
                  <a:pt x="168" y="73"/>
                </a:lnTo>
                <a:lnTo>
                  <a:pt x="134" y="87"/>
                </a:lnTo>
                <a:lnTo>
                  <a:pt x="108" y="94"/>
                </a:lnTo>
                <a:lnTo>
                  <a:pt x="81" y="94"/>
                </a:lnTo>
                <a:lnTo>
                  <a:pt x="54" y="94"/>
                </a:lnTo>
                <a:lnTo>
                  <a:pt x="27" y="80"/>
                </a:lnTo>
                <a:lnTo>
                  <a:pt x="0" y="65"/>
                </a:lnTo>
                <a:lnTo>
                  <a:pt x="27" y="73"/>
                </a:lnTo>
                <a:lnTo>
                  <a:pt x="40" y="73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1" name="Freeform 14"/>
          <p:cNvSpPr>
            <a:spLocks/>
          </p:cNvSpPr>
          <p:nvPr userDrawn="1"/>
        </p:nvSpPr>
        <p:spPr bwMode="auto">
          <a:xfrm>
            <a:off x="6053138" y="1006475"/>
            <a:ext cx="3189287" cy="1582738"/>
          </a:xfrm>
          <a:custGeom>
            <a:avLst/>
            <a:gdLst>
              <a:gd name="T0" fmla="*/ 2147483647 w 1827"/>
              <a:gd name="T1" fmla="*/ 2147483647 h 880"/>
              <a:gd name="T2" fmla="*/ 2147483647 w 1827"/>
              <a:gd name="T3" fmla="*/ 2147483647 h 880"/>
              <a:gd name="T4" fmla="*/ 2147483647 w 1827"/>
              <a:gd name="T5" fmla="*/ 2147483647 h 880"/>
              <a:gd name="T6" fmla="*/ 2147483647 w 1827"/>
              <a:gd name="T7" fmla="*/ 2147483647 h 880"/>
              <a:gd name="T8" fmla="*/ 2147483647 w 1827"/>
              <a:gd name="T9" fmla="*/ 2147483647 h 880"/>
              <a:gd name="T10" fmla="*/ 2147483647 w 1827"/>
              <a:gd name="T11" fmla="*/ 2147483647 h 880"/>
              <a:gd name="T12" fmla="*/ 2147483647 w 1827"/>
              <a:gd name="T13" fmla="*/ 2147483647 h 880"/>
              <a:gd name="T14" fmla="*/ 2147483647 w 1827"/>
              <a:gd name="T15" fmla="*/ 2147483647 h 880"/>
              <a:gd name="T16" fmla="*/ 2147483647 w 1827"/>
              <a:gd name="T17" fmla="*/ 2147483647 h 880"/>
              <a:gd name="T18" fmla="*/ 2147483647 w 1827"/>
              <a:gd name="T19" fmla="*/ 2147483647 h 880"/>
              <a:gd name="T20" fmla="*/ 2147483647 w 1827"/>
              <a:gd name="T21" fmla="*/ 2147483647 h 880"/>
              <a:gd name="T22" fmla="*/ 2147483647 w 1827"/>
              <a:gd name="T23" fmla="*/ 2147483647 h 880"/>
              <a:gd name="T24" fmla="*/ 2147483647 w 1827"/>
              <a:gd name="T25" fmla="*/ 2147483647 h 880"/>
              <a:gd name="T26" fmla="*/ 2147483647 w 1827"/>
              <a:gd name="T27" fmla="*/ 2147483647 h 880"/>
              <a:gd name="T28" fmla="*/ 2147483647 w 1827"/>
              <a:gd name="T29" fmla="*/ 2147483647 h 880"/>
              <a:gd name="T30" fmla="*/ 2147483647 w 1827"/>
              <a:gd name="T31" fmla="*/ 2147483647 h 880"/>
              <a:gd name="T32" fmla="*/ 2147483647 w 1827"/>
              <a:gd name="T33" fmla="*/ 2147483647 h 880"/>
              <a:gd name="T34" fmla="*/ 2147483647 w 1827"/>
              <a:gd name="T35" fmla="*/ 2147483647 h 880"/>
              <a:gd name="T36" fmla="*/ 2147483647 w 1827"/>
              <a:gd name="T37" fmla="*/ 2147483647 h 880"/>
              <a:gd name="T38" fmla="*/ 2147483647 w 1827"/>
              <a:gd name="T39" fmla="*/ 2147483647 h 880"/>
              <a:gd name="T40" fmla="*/ 2147483647 w 1827"/>
              <a:gd name="T41" fmla="*/ 2147483647 h 880"/>
              <a:gd name="T42" fmla="*/ 2147483647 w 1827"/>
              <a:gd name="T43" fmla="*/ 2147483647 h 880"/>
              <a:gd name="T44" fmla="*/ 2147483647 w 1827"/>
              <a:gd name="T45" fmla="*/ 2147483647 h 880"/>
              <a:gd name="T46" fmla="*/ 2147483647 w 1827"/>
              <a:gd name="T47" fmla="*/ 2147483647 h 880"/>
              <a:gd name="T48" fmla="*/ 2147483647 w 1827"/>
              <a:gd name="T49" fmla="*/ 2147483647 h 880"/>
              <a:gd name="T50" fmla="*/ 2147483647 w 1827"/>
              <a:gd name="T51" fmla="*/ 2147483647 h 880"/>
              <a:gd name="T52" fmla="*/ 2147483647 w 1827"/>
              <a:gd name="T53" fmla="*/ 2147483647 h 880"/>
              <a:gd name="T54" fmla="*/ 2147483647 w 1827"/>
              <a:gd name="T55" fmla="*/ 2147483647 h 880"/>
              <a:gd name="T56" fmla="*/ 2147483647 w 1827"/>
              <a:gd name="T57" fmla="*/ 0 h 880"/>
              <a:gd name="T58" fmla="*/ 2147483647 w 1827"/>
              <a:gd name="T59" fmla="*/ 2147483647 h 880"/>
              <a:gd name="T60" fmla="*/ 2147483647 w 1827"/>
              <a:gd name="T61" fmla="*/ 2147483647 h 880"/>
              <a:gd name="T62" fmla="*/ 2147483647 w 1827"/>
              <a:gd name="T63" fmla="*/ 2147483647 h 880"/>
              <a:gd name="T64" fmla="*/ 2147483647 w 1827"/>
              <a:gd name="T65" fmla="*/ 2147483647 h 880"/>
              <a:gd name="T66" fmla="*/ 2147483647 w 1827"/>
              <a:gd name="T67" fmla="*/ 2147483647 h 880"/>
              <a:gd name="T68" fmla="*/ 2147483647 w 1827"/>
              <a:gd name="T69" fmla="*/ 2147483647 h 880"/>
              <a:gd name="T70" fmla="*/ 2147483647 w 1827"/>
              <a:gd name="T71" fmla="*/ 2147483647 h 880"/>
              <a:gd name="T72" fmla="*/ 2147483647 w 1827"/>
              <a:gd name="T73" fmla="*/ 2147483647 h 880"/>
              <a:gd name="T74" fmla="*/ 2147483647 w 1827"/>
              <a:gd name="T75" fmla="*/ 2147483647 h 880"/>
              <a:gd name="T76" fmla="*/ 2147483647 w 1827"/>
              <a:gd name="T77" fmla="*/ 2147483647 h 880"/>
              <a:gd name="T78" fmla="*/ 2147483647 w 1827"/>
              <a:gd name="T79" fmla="*/ 2147483647 h 880"/>
              <a:gd name="T80" fmla="*/ 2147483647 w 1827"/>
              <a:gd name="T81" fmla="*/ 2147483647 h 880"/>
              <a:gd name="T82" fmla="*/ 2147483647 w 1827"/>
              <a:gd name="T83" fmla="*/ 2147483647 h 880"/>
              <a:gd name="T84" fmla="*/ 2147483647 w 1827"/>
              <a:gd name="T85" fmla="*/ 2147483647 h 880"/>
              <a:gd name="T86" fmla="*/ 2147483647 w 1827"/>
              <a:gd name="T87" fmla="*/ 2147483647 h 880"/>
              <a:gd name="T88" fmla="*/ 2147483647 w 1827"/>
              <a:gd name="T89" fmla="*/ 2147483647 h 880"/>
              <a:gd name="T90" fmla="*/ 2147483647 w 1827"/>
              <a:gd name="T91" fmla="*/ 2147483647 h 880"/>
              <a:gd name="T92" fmla="*/ 2147483647 w 1827"/>
              <a:gd name="T93" fmla="*/ 2147483647 h 880"/>
              <a:gd name="T94" fmla="*/ 2147483647 w 1827"/>
              <a:gd name="T95" fmla="*/ 2147483647 h 880"/>
              <a:gd name="T96" fmla="*/ 2147483647 w 1827"/>
              <a:gd name="T97" fmla="*/ 2147483647 h 880"/>
              <a:gd name="T98" fmla="*/ 2147483647 w 1827"/>
              <a:gd name="T99" fmla="*/ 2147483647 h 880"/>
              <a:gd name="T100" fmla="*/ 2147483647 w 1827"/>
              <a:gd name="T101" fmla="*/ 2147483647 h 880"/>
              <a:gd name="T102" fmla="*/ 2147483647 w 1827"/>
              <a:gd name="T103" fmla="*/ 2147483647 h 880"/>
              <a:gd name="T104" fmla="*/ 2147483647 w 1827"/>
              <a:gd name="T105" fmla="*/ 2147483647 h 880"/>
              <a:gd name="T106" fmla="*/ 2147483647 w 1827"/>
              <a:gd name="T107" fmla="*/ 2147483647 h 880"/>
              <a:gd name="T108" fmla="*/ 2147483647 w 1827"/>
              <a:gd name="T109" fmla="*/ 2147483647 h 880"/>
              <a:gd name="T110" fmla="*/ 2147483647 w 1827"/>
              <a:gd name="T111" fmla="*/ 2147483647 h 880"/>
              <a:gd name="T112" fmla="*/ 2147483647 w 1827"/>
              <a:gd name="T113" fmla="*/ 2147483647 h 880"/>
              <a:gd name="T114" fmla="*/ 2147483647 w 1827"/>
              <a:gd name="T115" fmla="*/ 2147483647 h 880"/>
              <a:gd name="T116" fmla="*/ 2147483647 w 1827"/>
              <a:gd name="T117" fmla="*/ 2147483647 h 880"/>
              <a:gd name="T118" fmla="*/ 0 w 1827"/>
              <a:gd name="T119" fmla="*/ 2147483647 h 8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827" h="880">
                <a:moveTo>
                  <a:pt x="0" y="864"/>
                </a:moveTo>
                <a:lnTo>
                  <a:pt x="27" y="864"/>
                </a:lnTo>
                <a:lnTo>
                  <a:pt x="67" y="857"/>
                </a:lnTo>
                <a:lnTo>
                  <a:pt x="101" y="850"/>
                </a:lnTo>
                <a:lnTo>
                  <a:pt x="128" y="843"/>
                </a:lnTo>
                <a:lnTo>
                  <a:pt x="154" y="814"/>
                </a:lnTo>
                <a:lnTo>
                  <a:pt x="215" y="799"/>
                </a:lnTo>
                <a:lnTo>
                  <a:pt x="262" y="785"/>
                </a:lnTo>
                <a:lnTo>
                  <a:pt x="289" y="763"/>
                </a:lnTo>
                <a:lnTo>
                  <a:pt x="322" y="726"/>
                </a:lnTo>
                <a:lnTo>
                  <a:pt x="349" y="705"/>
                </a:lnTo>
                <a:lnTo>
                  <a:pt x="376" y="697"/>
                </a:lnTo>
                <a:lnTo>
                  <a:pt x="403" y="683"/>
                </a:lnTo>
                <a:lnTo>
                  <a:pt x="430" y="661"/>
                </a:lnTo>
                <a:lnTo>
                  <a:pt x="463" y="632"/>
                </a:lnTo>
                <a:lnTo>
                  <a:pt x="497" y="625"/>
                </a:lnTo>
                <a:lnTo>
                  <a:pt x="537" y="617"/>
                </a:lnTo>
                <a:lnTo>
                  <a:pt x="577" y="610"/>
                </a:lnTo>
                <a:lnTo>
                  <a:pt x="618" y="603"/>
                </a:lnTo>
                <a:lnTo>
                  <a:pt x="651" y="588"/>
                </a:lnTo>
                <a:lnTo>
                  <a:pt x="678" y="581"/>
                </a:lnTo>
                <a:lnTo>
                  <a:pt x="705" y="559"/>
                </a:lnTo>
                <a:lnTo>
                  <a:pt x="732" y="530"/>
                </a:lnTo>
                <a:lnTo>
                  <a:pt x="765" y="501"/>
                </a:lnTo>
                <a:lnTo>
                  <a:pt x="792" y="479"/>
                </a:lnTo>
                <a:lnTo>
                  <a:pt x="839" y="465"/>
                </a:lnTo>
                <a:lnTo>
                  <a:pt x="859" y="436"/>
                </a:lnTo>
                <a:lnTo>
                  <a:pt x="886" y="407"/>
                </a:lnTo>
                <a:lnTo>
                  <a:pt x="900" y="370"/>
                </a:lnTo>
                <a:lnTo>
                  <a:pt x="913" y="341"/>
                </a:lnTo>
                <a:lnTo>
                  <a:pt x="933" y="312"/>
                </a:lnTo>
                <a:lnTo>
                  <a:pt x="967" y="283"/>
                </a:lnTo>
                <a:lnTo>
                  <a:pt x="1000" y="262"/>
                </a:lnTo>
                <a:lnTo>
                  <a:pt x="1027" y="240"/>
                </a:lnTo>
                <a:lnTo>
                  <a:pt x="1061" y="218"/>
                </a:lnTo>
                <a:lnTo>
                  <a:pt x="1094" y="203"/>
                </a:lnTo>
                <a:lnTo>
                  <a:pt x="1121" y="189"/>
                </a:lnTo>
                <a:lnTo>
                  <a:pt x="1175" y="174"/>
                </a:lnTo>
                <a:lnTo>
                  <a:pt x="1202" y="182"/>
                </a:lnTo>
                <a:lnTo>
                  <a:pt x="1242" y="174"/>
                </a:lnTo>
                <a:lnTo>
                  <a:pt x="1302" y="167"/>
                </a:lnTo>
                <a:lnTo>
                  <a:pt x="1336" y="145"/>
                </a:lnTo>
                <a:lnTo>
                  <a:pt x="1363" y="131"/>
                </a:lnTo>
                <a:lnTo>
                  <a:pt x="1390" y="123"/>
                </a:lnTo>
                <a:lnTo>
                  <a:pt x="1416" y="116"/>
                </a:lnTo>
                <a:lnTo>
                  <a:pt x="1443" y="109"/>
                </a:lnTo>
                <a:lnTo>
                  <a:pt x="1470" y="102"/>
                </a:lnTo>
                <a:lnTo>
                  <a:pt x="1497" y="94"/>
                </a:lnTo>
                <a:lnTo>
                  <a:pt x="1524" y="94"/>
                </a:lnTo>
                <a:lnTo>
                  <a:pt x="1584" y="94"/>
                </a:lnTo>
                <a:lnTo>
                  <a:pt x="1611" y="87"/>
                </a:lnTo>
                <a:lnTo>
                  <a:pt x="1638" y="73"/>
                </a:lnTo>
                <a:lnTo>
                  <a:pt x="1672" y="58"/>
                </a:lnTo>
                <a:lnTo>
                  <a:pt x="1698" y="44"/>
                </a:lnTo>
                <a:lnTo>
                  <a:pt x="1732" y="36"/>
                </a:lnTo>
                <a:lnTo>
                  <a:pt x="1766" y="22"/>
                </a:lnTo>
                <a:lnTo>
                  <a:pt x="1799" y="15"/>
                </a:lnTo>
                <a:lnTo>
                  <a:pt x="1826" y="0"/>
                </a:lnTo>
                <a:lnTo>
                  <a:pt x="1792" y="0"/>
                </a:lnTo>
                <a:lnTo>
                  <a:pt x="1766" y="22"/>
                </a:lnTo>
                <a:lnTo>
                  <a:pt x="1732" y="51"/>
                </a:lnTo>
                <a:lnTo>
                  <a:pt x="1705" y="80"/>
                </a:lnTo>
                <a:lnTo>
                  <a:pt x="1678" y="102"/>
                </a:lnTo>
                <a:lnTo>
                  <a:pt x="1625" y="102"/>
                </a:lnTo>
                <a:lnTo>
                  <a:pt x="1598" y="109"/>
                </a:lnTo>
                <a:lnTo>
                  <a:pt x="1564" y="116"/>
                </a:lnTo>
                <a:lnTo>
                  <a:pt x="1531" y="131"/>
                </a:lnTo>
                <a:lnTo>
                  <a:pt x="1484" y="138"/>
                </a:lnTo>
                <a:lnTo>
                  <a:pt x="1457" y="145"/>
                </a:lnTo>
                <a:lnTo>
                  <a:pt x="1430" y="145"/>
                </a:lnTo>
                <a:lnTo>
                  <a:pt x="1396" y="160"/>
                </a:lnTo>
                <a:lnTo>
                  <a:pt x="1370" y="160"/>
                </a:lnTo>
                <a:lnTo>
                  <a:pt x="1329" y="167"/>
                </a:lnTo>
                <a:lnTo>
                  <a:pt x="1302" y="174"/>
                </a:lnTo>
                <a:lnTo>
                  <a:pt x="1276" y="189"/>
                </a:lnTo>
                <a:lnTo>
                  <a:pt x="1242" y="203"/>
                </a:lnTo>
                <a:lnTo>
                  <a:pt x="1208" y="218"/>
                </a:lnTo>
                <a:lnTo>
                  <a:pt x="1175" y="218"/>
                </a:lnTo>
                <a:lnTo>
                  <a:pt x="1148" y="225"/>
                </a:lnTo>
                <a:lnTo>
                  <a:pt x="1121" y="240"/>
                </a:lnTo>
                <a:lnTo>
                  <a:pt x="1094" y="247"/>
                </a:lnTo>
                <a:lnTo>
                  <a:pt x="1067" y="262"/>
                </a:lnTo>
                <a:lnTo>
                  <a:pt x="1041" y="276"/>
                </a:lnTo>
                <a:lnTo>
                  <a:pt x="1014" y="298"/>
                </a:lnTo>
                <a:lnTo>
                  <a:pt x="987" y="312"/>
                </a:lnTo>
                <a:lnTo>
                  <a:pt x="960" y="327"/>
                </a:lnTo>
                <a:lnTo>
                  <a:pt x="933" y="341"/>
                </a:lnTo>
                <a:lnTo>
                  <a:pt x="913" y="370"/>
                </a:lnTo>
                <a:lnTo>
                  <a:pt x="893" y="400"/>
                </a:lnTo>
                <a:lnTo>
                  <a:pt x="886" y="443"/>
                </a:lnTo>
                <a:lnTo>
                  <a:pt x="866" y="472"/>
                </a:lnTo>
                <a:lnTo>
                  <a:pt x="846" y="509"/>
                </a:lnTo>
                <a:lnTo>
                  <a:pt x="819" y="530"/>
                </a:lnTo>
                <a:lnTo>
                  <a:pt x="792" y="545"/>
                </a:lnTo>
                <a:lnTo>
                  <a:pt x="759" y="559"/>
                </a:lnTo>
                <a:lnTo>
                  <a:pt x="732" y="567"/>
                </a:lnTo>
                <a:lnTo>
                  <a:pt x="705" y="581"/>
                </a:lnTo>
                <a:lnTo>
                  <a:pt x="665" y="588"/>
                </a:lnTo>
                <a:lnTo>
                  <a:pt x="638" y="596"/>
                </a:lnTo>
                <a:lnTo>
                  <a:pt x="591" y="610"/>
                </a:lnTo>
                <a:lnTo>
                  <a:pt x="564" y="632"/>
                </a:lnTo>
                <a:lnTo>
                  <a:pt x="537" y="647"/>
                </a:lnTo>
                <a:lnTo>
                  <a:pt x="503" y="654"/>
                </a:lnTo>
                <a:lnTo>
                  <a:pt x="477" y="654"/>
                </a:lnTo>
                <a:lnTo>
                  <a:pt x="436" y="661"/>
                </a:lnTo>
                <a:lnTo>
                  <a:pt x="403" y="676"/>
                </a:lnTo>
                <a:lnTo>
                  <a:pt x="376" y="697"/>
                </a:lnTo>
                <a:lnTo>
                  <a:pt x="356" y="734"/>
                </a:lnTo>
                <a:lnTo>
                  <a:pt x="329" y="756"/>
                </a:lnTo>
                <a:lnTo>
                  <a:pt x="302" y="777"/>
                </a:lnTo>
                <a:lnTo>
                  <a:pt x="262" y="785"/>
                </a:lnTo>
                <a:lnTo>
                  <a:pt x="208" y="799"/>
                </a:lnTo>
                <a:lnTo>
                  <a:pt x="181" y="821"/>
                </a:lnTo>
                <a:lnTo>
                  <a:pt x="154" y="835"/>
                </a:lnTo>
                <a:lnTo>
                  <a:pt x="128" y="857"/>
                </a:lnTo>
                <a:lnTo>
                  <a:pt x="101" y="872"/>
                </a:lnTo>
                <a:lnTo>
                  <a:pt x="74" y="879"/>
                </a:lnTo>
                <a:lnTo>
                  <a:pt x="47" y="879"/>
                </a:lnTo>
                <a:lnTo>
                  <a:pt x="13" y="872"/>
                </a:lnTo>
                <a:lnTo>
                  <a:pt x="0" y="864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2" name="Freeform 15"/>
          <p:cNvSpPr>
            <a:spLocks/>
          </p:cNvSpPr>
          <p:nvPr userDrawn="1"/>
        </p:nvSpPr>
        <p:spPr bwMode="auto">
          <a:xfrm>
            <a:off x="927100" y="639763"/>
            <a:ext cx="8402638" cy="6229350"/>
          </a:xfrm>
          <a:custGeom>
            <a:avLst/>
            <a:gdLst>
              <a:gd name="T0" fmla="*/ 2147483647 w 4812"/>
              <a:gd name="T1" fmla="*/ 2147483647 h 3462"/>
              <a:gd name="T2" fmla="*/ 2147483647 w 4812"/>
              <a:gd name="T3" fmla="*/ 2147483647 h 3462"/>
              <a:gd name="T4" fmla="*/ 2147483647 w 4812"/>
              <a:gd name="T5" fmla="*/ 2147483647 h 3462"/>
              <a:gd name="T6" fmla="*/ 2147483647 w 4812"/>
              <a:gd name="T7" fmla="*/ 2147483647 h 3462"/>
              <a:gd name="T8" fmla="*/ 2147483647 w 4812"/>
              <a:gd name="T9" fmla="*/ 2147483647 h 3462"/>
              <a:gd name="T10" fmla="*/ 2147483647 w 4812"/>
              <a:gd name="T11" fmla="*/ 2147483647 h 3462"/>
              <a:gd name="T12" fmla="*/ 2147483647 w 4812"/>
              <a:gd name="T13" fmla="*/ 2147483647 h 3462"/>
              <a:gd name="T14" fmla="*/ 2147483647 w 4812"/>
              <a:gd name="T15" fmla="*/ 2147483647 h 3462"/>
              <a:gd name="T16" fmla="*/ 2147483647 w 4812"/>
              <a:gd name="T17" fmla="*/ 2147483647 h 3462"/>
              <a:gd name="T18" fmla="*/ 2147483647 w 4812"/>
              <a:gd name="T19" fmla="*/ 2147483647 h 3462"/>
              <a:gd name="T20" fmla="*/ 2147483647 w 4812"/>
              <a:gd name="T21" fmla="*/ 2147483647 h 3462"/>
              <a:gd name="T22" fmla="*/ 2147483647 w 4812"/>
              <a:gd name="T23" fmla="*/ 2147483647 h 3462"/>
              <a:gd name="T24" fmla="*/ 2147483647 w 4812"/>
              <a:gd name="T25" fmla="*/ 2147483647 h 3462"/>
              <a:gd name="T26" fmla="*/ 2147483647 w 4812"/>
              <a:gd name="T27" fmla="*/ 2147483647 h 3462"/>
              <a:gd name="T28" fmla="*/ 2147483647 w 4812"/>
              <a:gd name="T29" fmla="*/ 2147483647 h 3462"/>
              <a:gd name="T30" fmla="*/ 2147483647 w 4812"/>
              <a:gd name="T31" fmla="*/ 2147483647 h 3462"/>
              <a:gd name="T32" fmla="*/ 2147483647 w 4812"/>
              <a:gd name="T33" fmla="*/ 2147483647 h 3462"/>
              <a:gd name="T34" fmla="*/ 2147483647 w 4812"/>
              <a:gd name="T35" fmla="*/ 2147483647 h 3462"/>
              <a:gd name="T36" fmla="*/ 2147483647 w 4812"/>
              <a:gd name="T37" fmla="*/ 2147483647 h 3462"/>
              <a:gd name="T38" fmla="*/ 2147483647 w 4812"/>
              <a:gd name="T39" fmla="*/ 2147483647 h 3462"/>
              <a:gd name="T40" fmla="*/ 2147483647 w 4812"/>
              <a:gd name="T41" fmla="*/ 2147483647 h 3462"/>
              <a:gd name="T42" fmla="*/ 2147483647 w 4812"/>
              <a:gd name="T43" fmla="*/ 2147483647 h 3462"/>
              <a:gd name="T44" fmla="*/ 2147483647 w 4812"/>
              <a:gd name="T45" fmla="*/ 2147483647 h 3462"/>
              <a:gd name="T46" fmla="*/ 2147483647 w 4812"/>
              <a:gd name="T47" fmla="*/ 2147483647 h 3462"/>
              <a:gd name="T48" fmla="*/ 2147483647 w 4812"/>
              <a:gd name="T49" fmla="*/ 2147483647 h 3462"/>
              <a:gd name="T50" fmla="*/ 2147483647 w 4812"/>
              <a:gd name="T51" fmla="*/ 2147483647 h 3462"/>
              <a:gd name="T52" fmla="*/ 2147483647 w 4812"/>
              <a:gd name="T53" fmla="*/ 2147483647 h 3462"/>
              <a:gd name="T54" fmla="*/ 2147483647 w 4812"/>
              <a:gd name="T55" fmla="*/ 2147483647 h 3462"/>
              <a:gd name="T56" fmla="*/ 2147483647 w 4812"/>
              <a:gd name="T57" fmla="*/ 2147483647 h 3462"/>
              <a:gd name="T58" fmla="*/ 2147483647 w 4812"/>
              <a:gd name="T59" fmla="*/ 2147483647 h 3462"/>
              <a:gd name="T60" fmla="*/ 2147483647 w 4812"/>
              <a:gd name="T61" fmla="*/ 2147483647 h 3462"/>
              <a:gd name="T62" fmla="*/ 2147483647 w 4812"/>
              <a:gd name="T63" fmla="*/ 2147483647 h 3462"/>
              <a:gd name="T64" fmla="*/ 2147483647 w 4812"/>
              <a:gd name="T65" fmla="*/ 2147483647 h 3462"/>
              <a:gd name="T66" fmla="*/ 2147483647 w 4812"/>
              <a:gd name="T67" fmla="*/ 2147483647 h 3462"/>
              <a:gd name="T68" fmla="*/ 2147483647 w 4812"/>
              <a:gd name="T69" fmla="*/ 2147483647 h 3462"/>
              <a:gd name="T70" fmla="*/ 2147483647 w 4812"/>
              <a:gd name="T71" fmla="*/ 2147483647 h 3462"/>
              <a:gd name="T72" fmla="*/ 2147483647 w 4812"/>
              <a:gd name="T73" fmla="*/ 2147483647 h 3462"/>
              <a:gd name="T74" fmla="*/ 2147483647 w 4812"/>
              <a:gd name="T75" fmla="*/ 2147483647 h 3462"/>
              <a:gd name="T76" fmla="*/ 2147483647 w 4812"/>
              <a:gd name="T77" fmla="*/ 2147483647 h 3462"/>
              <a:gd name="T78" fmla="*/ 2147483647 w 4812"/>
              <a:gd name="T79" fmla="*/ 2147483647 h 3462"/>
              <a:gd name="T80" fmla="*/ 2147483647 w 4812"/>
              <a:gd name="T81" fmla="*/ 2147483647 h 3462"/>
              <a:gd name="T82" fmla="*/ 2147483647 w 4812"/>
              <a:gd name="T83" fmla="*/ 2147483647 h 3462"/>
              <a:gd name="T84" fmla="*/ 2147483647 w 4812"/>
              <a:gd name="T85" fmla="*/ 2147483647 h 3462"/>
              <a:gd name="T86" fmla="*/ 2147483647 w 4812"/>
              <a:gd name="T87" fmla="*/ 2147483647 h 3462"/>
              <a:gd name="T88" fmla="*/ 2147483647 w 4812"/>
              <a:gd name="T89" fmla="*/ 2147483647 h 3462"/>
              <a:gd name="T90" fmla="*/ 2147483647 w 4812"/>
              <a:gd name="T91" fmla="*/ 2147483647 h 3462"/>
              <a:gd name="T92" fmla="*/ 2147483647 w 4812"/>
              <a:gd name="T93" fmla="*/ 2147483647 h 3462"/>
              <a:gd name="T94" fmla="*/ 2147483647 w 4812"/>
              <a:gd name="T95" fmla="*/ 2147483647 h 3462"/>
              <a:gd name="T96" fmla="*/ 2147483647 w 4812"/>
              <a:gd name="T97" fmla="*/ 2147483647 h 3462"/>
              <a:gd name="T98" fmla="*/ 2147483647 w 4812"/>
              <a:gd name="T99" fmla="*/ 2147483647 h 3462"/>
              <a:gd name="T100" fmla="*/ 2147483647 w 4812"/>
              <a:gd name="T101" fmla="*/ 2147483647 h 3462"/>
              <a:gd name="T102" fmla="*/ 2147483647 w 4812"/>
              <a:gd name="T103" fmla="*/ 2147483647 h 3462"/>
              <a:gd name="T104" fmla="*/ 2147483647 w 4812"/>
              <a:gd name="T105" fmla="*/ 2147483647 h 3462"/>
              <a:gd name="T106" fmla="*/ 2147483647 w 4812"/>
              <a:gd name="T107" fmla="*/ 2147483647 h 3462"/>
              <a:gd name="T108" fmla="*/ 2147483647 w 4812"/>
              <a:gd name="T109" fmla="*/ 2147483647 h 3462"/>
              <a:gd name="T110" fmla="*/ 2147483647 w 4812"/>
              <a:gd name="T111" fmla="*/ 2147483647 h 3462"/>
              <a:gd name="T112" fmla="*/ 2147483647 w 4812"/>
              <a:gd name="T113" fmla="*/ 2147483647 h 3462"/>
              <a:gd name="T114" fmla="*/ 2147483647 w 4812"/>
              <a:gd name="T115" fmla="*/ 2147483647 h 3462"/>
              <a:gd name="T116" fmla="*/ 2147483647 w 4812"/>
              <a:gd name="T117" fmla="*/ 2147483647 h 3462"/>
              <a:gd name="T118" fmla="*/ 2147483647 w 4812"/>
              <a:gd name="T119" fmla="*/ 2147483647 h 3462"/>
              <a:gd name="T120" fmla="*/ 2147483647 w 4812"/>
              <a:gd name="T121" fmla="*/ 2147483647 h 34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3" name="Freeform 16"/>
          <p:cNvSpPr>
            <a:spLocks/>
          </p:cNvSpPr>
          <p:nvPr userDrawn="1"/>
        </p:nvSpPr>
        <p:spPr bwMode="auto">
          <a:xfrm>
            <a:off x="430213" y="366713"/>
            <a:ext cx="9204325" cy="211137"/>
          </a:xfrm>
          <a:custGeom>
            <a:avLst/>
            <a:gdLst>
              <a:gd name="T0" fmla="*/ 0 w 5271"/>
              <a:gd name="T1" fmla="*/ 0 h 117"/>
              <a:gd name="T2" fmla="*/ 2147483647 w 5271"/>
              <a:gd name="T3" fmla="*/ 2147483647 h 117"/>
              <a:gd name="T4" fmla="*/ 2147483647 w 5271"/>
              <a:gd name="T5" fmla="*/ 2147483647 h 117"/>
              <a:gd name="T6" fmla="*/ 2147483647 w 5271"/>
              <a:gd name="T7" fmla="*/ 0 h 117"/>
              <a:gd name="T8" fmla="*/ 0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4" name="Freeform 17"/>
          <p:cNvSpPr>
            <a:spLocks/>
          </p:cNvSpPr>
          <p:nvPr userDrawn="1"/>
        </p:nvSpPr>
        <p:spPr bwMode="auto">
          <a:xfrm>
            <a:off x="430213" y="366713"/>
            <a:ext cx="185737" cy="6997700"/>
          </a:xfrm>
          <a:custGeom>
            <a:avLst/>
            <a:gdLst>
              <a:gd name="T0" fmla="*/ 0 w 107"/>
              <a:gd name="T1" fmla="*/ 0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2147483647 h 3889"/>
              <a:gd name="T8" fmla="*/ 0 w 107"/>
              <a:gd name="T9" fmla="*/ 0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5" name="Freeform 18"/>
          <p:cNvSpPr>
            <a:spLocks/>
          </p:cNvSpPr>
          <p:nvPr userDrawn="1"/>
        </p:nvSpPr>
        <p:spPr bwMode="auto">
          <a:xfrm>
            <a:off x="9447213" y="366713"/>
            <a:ext cx="187325" cy="6997700"/>
          </a:xfrm>
          <a:custGeom>
            <a:avLst/>
            <a:gdLst>
              <a:gd name="T0" fmla="*/ 0 w 107"/>
              <a:gd name="T1" fmla="*/ 2147483647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0 h 3889"/>
              <a:gd name="T8" fmla="*/ 0 w 107"/>
              <a:gd name="T9" fmla="*/ 2147483647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6" name="Freeform 19"/>
          <p:cNvSpPr>
            <a:spLocks/>
          </p:cNvSpPr>
          <p:nvPr userDrawn="1"/>
        </p:nvSpPr>
        <p:spPr bwMode="auto">
          <a:xfrm>
            <a:off x="430213" y="7153275"/>
            <a:ext cx="9204325" cy="211138"/>
          </a:xfrm>
          <a:custGeom>
            <a:avLst/>
            <a:gdLst>
              <a:gd name="T0" fmla="*/ 2147483647 w 5271"/>
              <a:gd name="T1" fmla="*/ 0 h 117"/>
              <a:gd name="T2" fmla="*/ 2147483647 w 5271"/>
              <a:gd name="T3" fmla="*/ 0 h 117"/>
              <a:gd name="T4" fmla="*/ 2147483647 w 5271"/>
              <a:gd name="T5" fmla="*/ 2147483647 h 117"/>
              <a:gd name="T6" fmla="*/ 0 w 5271"/>
              <a:gd name="T7" fmla="*/ 2147483647 h 117"/>
              <a:gd name="T8" fmla="*/ 2147483647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7" name="Freeform 20"/>
          <p:cNvSpPr>
            <a:spLocks/>
          </p:cNvSpPr>
          <p:nvPr userDrawn="1"/>
        </p:nvSpPr>
        <p:spPr bwMode="auto">
          <a:xfrm>
            <a:off x="9447213" y="576263"/>
            <a:ext cx="139700" cy="3368675"/>
          </a:xfrm>
          <a:custGeom>
            <a:avLst/>
            <a:gdLst>
              <a:gd name="T0" fmla="*/ 2147483647 w 80"/>
              <a:gd name="T1" fmla="*/ 2147483647 h 1873"/>
              <a:gd name="T2" fmla="*/ 2147483647 w 80"/>
              <a:gd name="T3" fmla="*/ 2147483647 h 1873"/>
              <a:gd name="T4" fmla="*/ 2147483647 w 80"/>
              <a:gd name="T5" fmla="*/ 2147483647 h 1873"/>
              <a:gd name="T6" fmla="*/ 2147483647 w 80"/>
              <a:gd name="T7" fmla="*/ 2147483647 h 1873"/>
              <a:gd name="T8" fmla="*/ 2147483647 w 80"/>
              <a:gd name="T9" fmla="*/ 2147483647 h 1873"/>
              <a:gd name="T10" fmla="*/ 2147483647 w 80"/>
              <a:gd name="T11" fmla="*/ 2147483647 h 1873"/>
              <a:gd name="T12" fmla="*/ 2147483647 w 80"/>
              <a:gd name="T13" fmla="*/ 2147483647 h 1873"/>
              <a:gd name="T14" fmla="*/ 2147483647 w 80"/>
              <a:gd name="T15" fmla="*/ 2147483647 h 1873"/>
              <a:gd name="T16" fmla="*/ 2147483647 w 80"/>
              <a:gd name="T17" fmla="*/ 2147483647 h 1873"/>
              <a:gd name="T18" fmla="*/ 2147483647 w 80"/>
              <a:gd name="T19" fmla="*/ 2147483647 h 1873"/>
              <a:gd name="T20" fmla="*/ 2147483647 w 80"/>
              <a:gd name="T21" fmla="*/ 2147483647 h 1873"/>
              <a:gd name="T22" fmla="*/ 2147483647 w 80"/>
              <a:gd name="T23" fmla="*/ 2147483647 h 1873"/>
              <a:gd name="T24" fmla="*/ 2147483647 w 80"/>
              <a:gd name="T25" fmla="*/ 2147483647 h 1873"/>
              <a:gd name="T26" fmla="*/ 2147483647 w 80"/>
              <a:gd name="T27" fmla="*/ 2147483647 h 1873"/>
              <a:gd name="T28" fmla="*/ 2147483647 w 80"/>
              <a:gd name="T29" fmla="*/ 2147483647 h 1873"/>
              <a:gd name="T30" fmla="*/ 2147483647 w 80"/>
              <a:gd name="T31" fmla="*/ 2147483647 h 1873"/>
              <a:gd name="T32" fmla="*/ 2147483647 w 80"/>
              <a:gd name="T33" fmla="*/ 2147483647 h 1873"/>
              <a:gd name="T34" fmla="*/ 2147483647 w 80"/>
              <a:gd name="T35" fmla="*/ 2147483647 h 1873"/>
              <a:gd name="T36" fmla="*/ 2147483647 w 80"/>
              <a:gd name="T37" fmla="*/ 2147483647 h 1873"/>
              <a:gd name="T38" fmla="*/ 2147483647 w 80"/>
              <a:gd name="T39" fmla="*/ 2147483647 h 1873"/>
              <a:gd name="T40" fmla="*/ 2147483647 w 80"/>
              <a:gd name="T41" fmla="*/ 2147483647 h 1873"/>
              <a:gd name="T42" fmla="*/ 2147483647 w 80"/>
              <a:gd name="T43" fmla="*/ 2147483647 h 1873"/>
              <a:gd name="T44" fmla="*/ 2147483647 w 80"/>
              <a:gd name="T45" fmla="*/ 2147483647 h 1873"/>
              <a:gd name="T46" fmla="*/ 2147483647 w 80"/>
              <a:gd name="T47" fmla="*/ 2147483647 h 1873"/>
              <a:gd name="T48" fmla="*/ 2147483647 w 80"/>
              <a:gd name="T49" fmla="*/ 2147483647 h 1873"/>
              <a:gd name="T50" fmla="*/ 2147483647 w 80"/>
              <a:gd name="T51" fmla="*/ 2147483647 h 1873"/>
              <a:gd name="T52" fmla="*/ 2147483647 w 80"/>
              <a:gd name="T53" fmla="*/ 2147483647 h 1873"/>
              <a:gd name="T54" fmla="*/ 2147483647 w 80"/>
              <a:gd name="T55" fmla="*/ 2147483647 h 1873"/>
              <a:gd name="T56" fmla="*/ 2147483647 w 80"/>
              <a:gd name="T57" fmla="*/ 2147483647 h 1873"/>
              <a:gd name="T58" fmla="*/ 2147483647 w 80"/>
              <a:gd name="T59" fmla="*/ 2147483647 h 1873"/>
              <a:gd name="T60" fmla="*/ 2147483647 w 80"/>
              <a:gd name="T61" fmla="*/ 2147483647 h 1873"/>
              <a:gd name="T62" fmla="*/ 2147483647 w 80"/>
              <a:gd name="T63" fmla="*/ 2147483647 h 1873"/>
              <a:gd name="T64" fmla="*/ 2147483647 w 80"/>
              <a:gd name="T65" fmla="*/ 2147483647 h 1873"/>
              <a:gd name="T66" fmla="*/ 2147483647 w 80"/>
              <a:gd name="T67" fmla="*/ 2147483647 h 1873"/>
              <a:gd name="T68" fmla="*/ 2147483647 w 80"/>
              <a:gd name="T69" fmla="*/ 2147483647 h 1873"/>
              <a:gd name="T70" fmla="*/ 2147483647 w 80"/>
              <a:gd name="T71" fmla="*/ 2147483647 h 1873"/>
              <a:gd name="T72" fmla="*/ 2147483647 w 80"/>
              <a:gd name="T73" fmla="*/ 2147483647 h 1873"/>
              <a:gd name="T74" fmla="*/ 2147483647 w 80"/>
              <a:gd name="T75" fmla="*/ 2147483647 h 1873"/>
              <a:gd name="T76" fmla="*/ 2147483647 w 80"/>
              <a:gd name="T77" fmla="*/ 2147483647 h 1873"/>
              <a:gd name="T78" fmla="*/ 2147483647 w 80"/>
              <a:gd name="T79" fmla="*/ 2147483647 h 1873"/>
              <a:gd name="T80" fmla="*/ 2147483647 w 80"/>
              <a:gd name="T81" fmla="*/ 2147483647 h 1873"/>
              <a:gd name="T82" fmla="*/ 2147483647 w 80"/>
              <a:gd name="T83" fmla="*/ 2147483647 h 1873"/>
              <a:gd name="T84" fmla="*/ 2147483647 w 80"/>
              <a:gd name="T85" fmla="*/ 2147483647 h 1873"/>
              <a:gd name="T86" fmla="*/ 2147483647 w 80"/>
              <a:gd name="T87" fmla="*/ 2147483647 h 1873"/>
              <a:gd name="T88" fmla="*/ 2147483647 w 80"/>
              <a:gd name="T89" fmla="*/ 2147483647 h 1873"/>
              <a:gd name="T90" fmla="*/ 2147483647 w 80"/>
              <a:gd name="T91" fmla="*/ 2147483647 h 1873"/>
              <a:gd name="T92" fmla="*/ 2147483647 w 80"/>
              <a:gd name="T93" fmla="*/ 2147483647 h 1873"/>
              <a:gd name="T94" fmla="*/ 2147483647 w 80"/>
              <a:gd name="T95" fmla="*/ 2147483647 h 1873"/>
              <a:gd name="T96" fmla="*/ 2147483647 w 80"/>
              <a:gd name="T97" fmla="*/ 2147483647 h 1873"/>
              <a:gd name="T98" fmla="*/ 2147483647 w 80"/>
              <a:gd name="T99" fmla="*/ 2147483647 h 1873"/>
              <a:gd name="T100" fmla="*/ 2147483647 w 80"/>
              <a:gd name="T101" fmla="*/ 2147483647 h 1873"/>
              <a:gd name="T102" fmla="*/ 2147483647 w 80"/>
              <a:gd name="T103" fmla="*/ 2147483647 h 1873"/>
              <a:gd name="T104" fmla="*/ 2147483647 w 80"/>
              <a:gd name="T105" fmla="*/ 2147483647 h 1873"/>
              <a:gd name="T106" fmla="*/ 2147483647 w 80"/>
              <a:gd name="T107" fmla="*/ 2147483647 h 1873"/>
              <a:gd name="T108" fmla="*/ 2147483647 w 80"/>
              <a:gd name="T109" fmla="*/ 2147483647 h 1873"/>
              <a:gd name="T110" fmla="*/ 2147483647 w 80"/>
              <a:gd name="T111" fmla="*/ 2147483647 h 1873"/>
              <a:gd name="T112" fmla="*/ 2147483647 w 80"/>
              <a:gd name="T113" fmla="*/ 2147483647 h 1873"/>
              <a:gd name="T114" fmla="*/ 2147483647 w 80"/>
              <a:gd name="T115" fmla="*/ 2147483647 h 1873"/>
              <a:gd name="T116" fmla="*/ 2147483647 w 80"/>
              <a:gd name="T117" fmla="*/ 2147483647 h 1873"/>
              <a:gd name="T118" fmla="*/ 2147483647 w 80"/>
              <a:gd name="T119" fmla="*/ 2147483647 h 1873"/>
              <a:gd name="T120" fmla="*/ 2147483647 w 80"/>
              <a:gd name="T121" fmla="*/ 2147483647 h 18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0" h="1873">
                <a:moveTo>
                  <a:pt x="0" y="0"/>
                </a:moveTo>
                <a:lnTo>
                  <a:pt x="40" y="51"/>
                </a:lnTo>
                <a:lnTo>
                  <a:pt x="46" y="80"/>
                </a:lnTo>
                <a:lnTo>
                  <a:pt x="46" y="109"/>
                </a:lnTo>
                <a:lnTo>
                  <a:pt x="33" y="138"/>
                </a:lnTo>
                <a:lnTo>
                  <a:pt x="26" y="167"/>
                </a:lnTo>
                <a:lnTo>
                  <a:pt x="33" y="196"/>
                </a:lnTo>
                <a:lnTo>
                  <a:pt x="40" y="225"/>
                </a:lnTo>
                <a:lnTo>
                  <a:pt x="53" y="254"/>
                </a:lnTo>
                <a:lnTo>
                  <a:pt x="53" y="283"/>
                </a:lnTo>
                <a:lnTo>
                  <a:pt x="53" y="312"/>
                </a:lnTo>
                <a:lnTo>
                  <a:pt x="46" y="341"/>
                </a:lnTo>
                <a:lnTo>
                  <a:pt x="33" y="370"/>
                </a:lnTo>
                <a:lnTo>
                  <a:pt x="33" y="406"/>
                </a:lnTo>
                <a:lnTo>
                  <a:pt x="40" y="435"/>
                </a:lnTo>
                <a:lnTo>
                  <a:pt x="46" y="464"/>
                </a:lnTo>
                <a:lnTo>
                  <a:pt x="53" y="501"/>
                </a:lnTo>
                <a:lnTo>
                  <a:pt x="46" y="530"/>
                </a:lnTo>
                <a:lnTo>
                  <a:pt x="40" y="559"/>
                </a:lnTo>
                <a:lnTo>
                  <a:pt x="33" y="588"/>
                </a:lnTo>
                <a:lnTo>
                  <a:pt x="40" y="617"/>
                </a:lnTo>
                <a:lnTo>
                  <a:pt x="46" y="646"/>
                </a:lnTo>
                <a:lnTo>
                  <a:pt x="53" y="675"/>
                </a:lnTo>
                <a:lnTo>
                  <a:pt x="59" y="704"/>
                </a:lnTo>
                <a:lnTo>
                  <a:pt x="66" y="733"/>
                </a:lnTo>
                <a:lnTo>
                  <a:pt x="66" y="769"/>
                </a:lnTo>
                <a:lnTo>
                  <a:pt x="66" y="798"/>
                </a:lnTo>
                <a:lnTo>
                  <a:pt x="53" y="834"/>
                </a:lnTo>
                <a:lnTo>
                  <a:pt x="33" y="863"/>
                </a:lnTo>
                <a:lnTo>
                  <a:pt x="20" y="892"/>
                </a:lnTo>
                <a:lnTo>
                  <a:pt x="13" y="921"/>
                </a:lnTo>
                <a:lnTo>
                  <a:pt x="20" y="958"/>
                </a:lnTo>
                <a:lnTo>
                  <a:pt x="33" y="987"/>
                </a:lnTo>
                <a:lnTo>
                  <a:pt x="46" y="1016"/>
                </a:lnTo>
                <a:lnTo>
                  <a:pt x="59" y="1052"/>
                </a:lnTo>
                <a:lnTo>
                  <a:pt x="59" y="1088"/>
                </a:lnTo>
                <a:lnTo>
                  <a:pt x="53" y="1125"/>
                </a:lnTo>
                <a:lnTo>
                  <a:pt x="46" y="1154"/>
                </a:lnTo>
                <a:lnTo>
                  <a:pt x="46" y="1190"/>
                </a:lnTo>
                <a:lnTo>
                  <a:pt x="53" y="1219"/>
                </a:lnTo>
                <a:lnTo>
                  <a:pt x="53" y="1248"/>
                </a:lnTo>
                <a:lnTo>
                  <a:pt x="59" y="1277"/>
                </a:lnTo>
                <a:lnTo>
                  <a:pt x="53" y="1313"/>
                </a:lnTo>
                <a:lnTo>
                  <a:pt x="53" y="1342"/>
                </a:lnTo>
                <a:lnTo>
                  <a:pt x="53" y="1379"/>
                </a:lnTo>
                <a:lnTo>
                  <a:pt x="53" y="1408"/>
                </a:lnTo>
                <a:lnTo>
                  <a:pt x="53" y="1466"/>
                </a:lnTo>
                <a:lnTo>
                  <a:pt x="53" y="1524"/>
                </a:lnTo>
                <a:lnTo>
                  <a:pt x="53" y="1553"/>
                </a:lnTo>
                <a:lnTo>
                  <a:pt x="53" y="1582"/>
                </a:lnTo>
                <a:lnTo>
                  <a:pt x="53" y="1611"/>
                </a:lnTo>
                <a:lnTo>
                  <a:pt x="53" y="1640"/>
                </a:lnTo>
                <a:lnTo>
                  <a:pt x="53" y="1669"/>
                </a:lnTo>
                <a:lnTo>
                  <a:pt x="66" y="1698"/>
                </a:lnTo>
                <a:lnTo>
                  <a:pt x="66" y="1727"/>
                </a:lnTo>
                <a:lnTo>
                  <a:pt x="53" y="1756"/>
                </a:lnTo>
                <a:lnTo>
                  <a:pt x="46" y="1785"/>
                </a:lnTo>
                <a:lnTo>
                  <a:pt x="59" y="1814"/>
                </a:lnTo>
                <a:lnTo>
                  <a:pt x="66" y="1843"/>
                </a:lnTo>
                <a:lnTo>
                  <a:pt x="66" y="1872"/>
                </a:lnTo>
                <a:lnTo>
                  <a:pt x="53" y="1843"/>
                </a:lnTo>
                <a:lnTo>
                  <a:pt x="40" y="1814"/>
                </a:lnTo>
                <a:lnTo>
                  <a:pt x="33" y="1785"/>
                </a:lnTo>
                <a:lnTo>
                  <a:pt x="46" y="1756"/>
                </a:lnTo>
                <a:lnTo>
                  <a:pt x="59" y="1727"/>
                </a:lnTo>
                <a:lnTo>
                  <a:pt x="53" y="1698"/>
                </a:lnTo>
                <a:lnTo>
                  <a:pt x="46" y="1669"/>
                </a:lnTo>
                <a:lnTo>
                  <a:pt x="53" y="1640"/>
                </a:lnTo>
                <a:lnTo>
                  <a:pt x="53" y="1611"/>
                </a:lnTo>
                <a:lnTo>
                  <a:pt x="53" y="1582"/>
                </a:lnTo>
                <a:lnTo>
                  <a:pt x="46" y="1553"/>
                </a:lnTo>
                <a:lnTo>
                  <a:pt x="46" y="1524"/>
                </a:lnTo>
                <a:lnTo>
                  <a:pt x="46" y="1495"/>
                </a:lnTo>
                <a:lnTo>
                  <a:pt x="53" y="1458"/>
                </a:lnTo>
                <a:lnTo>
                  <a:pt x="53" y="1429"/>
                </a:lnTo>
                <a:lnTo>
                  <a:pt x="53" y="1393"/>
                </a:lnTo>
                <a:lnTo>
                  <a:pt x="46" y="1364"/>
                </a:lnTo>
                <a:lnTo>
                  <a:pt x="46" y="1328"/>
                </a:lnTo>
                <a:lnTo>
                  <a:pt x="53" y="1299"/>
                </a:lnTo>
                <a:lnTo>
                  <a:pt x="53" y="1263"/>
                </a:lnTo>
                <a:lnTo>
                  <a:pt x="46" y="1233"/>
                </a:lnTo>
                <a:lnTo>
                  <a:pt x="40" y="1204"/>
                </a:lnTo>
                <a:lnTo>
                  <a:pt x="33" y="1175"/>
                </a:lnTo>
                <a:lnTo>
                  <a:pt x="40" y="1139"/>
                </a:lnTo>
                <a:lnTo>
                  <a:pt x="53" y="1110"/>
                </a:lnTo>
                <a:lnTo>
                  <a:pt x="66" y="1081"/>
                </a:lnTo>
                <a:lnTo>
                  <a:pt x="59" y="1052"/>
                </a:lnTo>
                <a:lnTo>
                  <a:pt x="40" y="1023"/>
                </a:lnTo>
                <a:lnTo>
                  <a:pt x="13" y="1001"/>
                </a:lnTo>
                <a:lnTo>
                  <a:pt x="7" y="972"/>
                </a:lnTo>
                <a:lnTo>
                  <a:pt x="33" y="943"/>
                </a:lnTo>
                <a:lnTo>
                  <a:pt x="53" y="907"/>
                </a:lnTo>
                <a:lnTo>
                  <a:pt x="53" y="878"/>
                </a:lnTo>
                <a:lnTo>
                  <a:pt x="53" y="842"/>
                </a:lnTo>
                <a:lnTo>
                  <a:pt x="53" y="813"/>
                </a:lnTo>
                <a:lnTo>
                  <a:pt x="59" y="784"/>
                </a:lnTo>
                <a:lnTo>
                  <a:pt x="59" y="755"/>
                </a:lnTo>
                <a:lnTo>
                  <a:pt x="53" y="726"/>
                </a:lnTo>
                <a:lnTo>
                  <a:pt x="53" y="697"/>
                </a:lnTo>
                <a:lnTo>
                  <a:pt x="40" y="668"/>
                </a:lnTo>
                <a:lnTo>
                  <a:pt x="40" y="639"/>
                </a:lnTo>
                <a:lnTo>
                  <a:pt x="40" y="609"/>
                </a:lnTo>
                <a:lnTo>
                  <a:pt x="59" y="580"/>
                </a:lnTo>
                <a:lnTo>
                  <a:pt x="72" y="551"/>
                </a:lnTo>
                <a:lnTo>
                  <a:pt x="79" y="515"/>
                </a:lnTo>
                <a:lnTo>
                  <a:pt x="79" y="486"/>
                </a:lnTo>
                <a:lnTo>
                  <a:pt x="59" y="457"/>
                </a:lnTo>
                <a:lnTo>
                  <a:pt x="53" y="428"/>
                </a:lnTo>
                <a:lnTo>
                  <a:pt x="53" y="399"/>
                </a:lnTo>
                <a:lnTo>
                  <a:pt x="53" y="370"/>
                </a:lnTo>
                <a:lnTo>
                  <a:pt x="46" y="341"/>
                </a:lnTo>
                <a:lnTo>
                  <a:pt x="33" y="312"/>
                </a:lnTo>
                <a:lnTo>
                  <a:pt x="33" y="283"/>
                </a:lnTo>
                <a:lnTo>
                  <a:pt x="26" y="247"/>
                </a:lnTo>
                <a:lnTo>
                  <a:pt x="26" y="218"/>
                </a:lnTo>
                <a:lnTo>
                  <a:pt x="40" y="189"/>
                </a:lnTo>
                <a:lnTo>
                  <a:pt x="53" y="160"/>
                </a:lnTo>
                <a:lnTo>
                  <a:pt x="53" y="131"/>
                </a:lnTo>
                <a:lnTo>
                  <a:pt x="53" y="102"/>
                </a:lnTo>
                <a:lnTo>
                  <a:pt x="33" y="73"/>
                </a:lnTo>
                <a:lnTo>
                  <a:pt x="20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8" name="Freeform 21"/>
          <p:cNvSpPr>
            <a:spLocks/>
          </p:cNvSpPr>
          <p:nvPr userDrawn="1"/>
        </p:nvSpPr>
        <p:spPr bwMode="auto">
          <a:xfrm>
            <a:off x="1625600" y="7181850"/>
            <a:ext cx="2609850" cy="144463"/>
          </a:xfrm>
          <a:custGeom>
            <a:avLst/>
            <a:gdLst>
              <a:gd name="T0" fmla="*/ 2147483647 w 1494"/>
              <a:gd name="T1" fmla="*/ 0 h 80"/>
              <a:gd name="T2" fmla="*/ 2147483647 w 1494"/>
              <a:gd name="T3" fmla="*/ 2147483647 h 80"/>
              <a:gd name="T4" fmla="*/ 2147483647 w 1494"/>
              <a:gd name="T5" fmla="*/ 2147483647 h 80"/>
              <a:gd name="T6" fmla="*/ 2147483647 w 1494"/>
              <a:gd name="T7" fmla="*/ 2147483647 h 80"/>
              <a:gd name="T8" fmla="*/ 2147483647 w 1494"/>
              <a:gd name="T9" fmla="*/ 2147483647 h 80"/>
              <a:gd name="T10" fmla="*/ 2147483647 w 1494"/>
              <a:gd name="T11" fmla="*/ 2147483647 h 80"/>
              <a:gd name="T12" fmla="*/ 2147483647 w 1494"/>
              <a:gd name="T13" fmla="*/ 2147483647 h 80"/>
              <a:gd name="T14" fmla="*/ 2147483647 w 1494"/>
              <a:gd name="T15" fmla="*/ 2147483647 h 80"/>
              <a:gd name="T16" fmla="*/ 2147483647 w 1494"/>
              <a:gd name="T17" fmla="*/ 2147483647 h 80"/>
              <a:gd name="T18" fmla="*/ 2147483647 w 1494"/>
              <a:gd name="T19" fmla="*/ 2147483647 h 80"/>
              <a:gd name="T20" fmla="*/ 2147483647 w 1494"/>
              <a:gd name="T21" fmla="*/ 2147483647 h 80"/>
              <a:gd name="T22" fmla="*/ 2147483647 w 1494"/>
              <a:gd name="T23" fmla="*/ 2147483647 h 80"/>
              <a:gd name="T24" fmla="*/ 2147483647 w 1494"/>
              <a:gd name="T25" fmla="*/ 2147483647 h 80"/>
              <a:gd name="T26" fmla="*/ 2147483647 w 1494"/>
              <a:gd name="T27" fmla="*/ 2147483647 h 80"/>
              <a:gd name="T28" fmla="*/ 2147483647 w 1494"/>
              <a:gd name="T29" fmla="*/ 2147483647 h 80"/>
              <a:gd name="T30" fmla="*/ 2147483647 w 1494"/>
              <a:gd name="T31" fmla="*/ 2147483647 h 80"/>
              <a:gd name="T32" fmla="*/ 2147483647 w 1494"/>
              <a:gd name="T33" fmla="*/ 2147483647 h 80"/>
              <a:gd name="T34" fmla="*/ 2147483647 w 1494"/>
              <a:gd name="T35" fmla="*/ 2147483647 h 80"/>
              <a:gd name="T36" fmla="*/ 2147483647 w 1494"/>
              <a:gd name="T37" fmla="*/ 2147483647 h 80"/>
              <a:gd name="T38" fmla="*/ 2147483647 w 1494"/>
              <a:gd name="T39" fmla="*/ 2147483647 h 80"/>
              <a:gd name="T40" fmla="*/ 2147483647 w 1494"/>
              <a:gd name="T41" fmla="*/ 2147483647 h 80"/>
              <a:gd name="T42" fmla="*/ 2147483647 w 1494"/>
              <a:gd name="T43" fmla="*/ 2147483647 h 80"/>
              <a:gd name="T44" fmla="*/ 2147483647 w 1494"/>
              <a:gd name="T45" fmla="*/ 2147483647 h 80"/>
              <a:gd name="T46" fmla="*/ 2147483647 w 1494"/>
              <a:gd name="T47" fmla="*/ 2147483647 h 80"/>
              <a:gd name="T48" fmla="*/ 2147483647 w 1494"/>
              <a:gd name="T49" fmla="*/ 2147483647 h 80"/>
              <a:gd name="T50" fmla="*/ 2147483647 w 1494"/>
              <a:gd name="T51" fmla="*/ 2147483647 h 80"/>
              <a:gd name="T52" fmla="*/ 2147483647 w 1494"/>
              <a:gd name="T53" fmla="*/ 2147483647 h 80"/>
              <a:gd name="T54" fmla="*/ 2147483647 w 1494"/>
              <a:gd name="T55" fmla="*/ 2147483647 h 80"/>
              <a:gd name="T56" fmla="*/ 2147483647 w 1494"/>
              <a:gd name="T57" fmla="*/ 2147483647 h 80"/>
              <a:gd name="T58" fmla="*/ 2147483647 w 1494"/>
              <a:gd name="T59" fmla="*/ 2147483647 h 80"/>
              <a:gd name="T60" fmla="*/ 2147483647 w 1494"/>
              <a:gd name="T61" fmla="*/ 2147483647 h 80"/>
              <a:gd name="T62" fmla="*/ 2147483647 w 1494"/>
              <a:gd name="T63" fmla="*/ 2147483647 h 80"/>
              <a:gd name="T64" fmla="*/ 2147483647 w 1494"/>
              <a:gd name="T65" fmla="*/ 2147483647 h 80"/>
              <a:gd name="T66" fmla="*/ 2147483647 w 1494"/>
              <a:gd name="T67" fmla="*/ 2147483647 h 80"/>
              <a:gd name="T68" fmla="*/ 2147483647 w 1494"/>
              <a:gd name="T69" fmla="*/ 2147483647 h 80"/>
              <a:gd name="T70" fmla="*/ 2147483647 w 1494"/>
              <a:gd name="T71" fmla="*/ 2147483647 h 80"/>
              <a:gd name="T72" fmla="*/ 2147483647 w 1494"/>
              <a:gd name="T73" fmla="*/ 2147483647 h 80"/>
              <a:gd name="T74" fmla="*/ 2147483647 w 1494"/>
              <a:gd name="T75" fmla="*/ 2147483647 h 80"/>
              <a:gd name="T76" fmla="*/ 2147483647 w 1494"/>
              <a:gd name="T77" fmla="*/ 2147483647 h 80"/>
              <a:gd name="T78" fmla="*/ 2147483647 w 1494"/>
              <a:gd name="T79" fmla="*/ 2147483647 h 80"/>
              <a:gd name="T80" fmla="*/ 2147483647 w 1494"/>
              <a:gd name="T81" fmla="*/ 2147483647 h 80"/>
              <a:gd name="T82" fmla="*/ 2147483647 w 1494"/>
              <a:gd name="T83" fmla="*/ 2147483647 h 80"/>
              <a:gd name="T84" fmla="*/ 2147483647 w 1494"/>
              <a:gd name="T85" fmla="*/ 2147483647 h 80"/>
              <a:gd name="T86" fmla="*/ 2147483647 w 1494"/>
              <a:gd name="T87" fmla="*/ 2147483647 h 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49" name="Freeform 22"/>
          <p:cNvSpPr>
            <a:spLocks/>
          </p:cNvSpPr>
          <p:nvPr userDrawn="1"/>
        </p:nvSpPr>
        <p:spPr bwMode="auto">
          <a:xfrm>
            <a:off x="4841875" y="7153275"/>
            <a:ext cx="3008313" cy="146050"/>
          </a:xfrm>
          <a:custGeom>
            <a:avLst/>
            <a:gdLst>
              <a:gd name="T0" fmla="*/ 0 w 1722"/>
              <a:gd name="T1" fmla="*/ 0 h 81"/>
              <a:gd name="T2" fmla="*/ 2147483647 w 1722"/>
              <a:gd name="T3" fmla="*/ 0 h 81"/>
              <a:gd name="T4" fmla="*/ 2147483647 w 1722"/>
              <a:gd name="T5" fmla="*/ 0 h 81"/>
              <a:gd name="T6" fmla="*/ 2147483647 w 1722"/>
              <a:gd name="T7" fmla="*/ 2147483647 h 81"/>
              <a:gd name="T8" fmla="*/ 2147483647 w 1722"/>
              <a:gd name="T9" fmla="*/ 2147483647 h 81"/>
              <a:gd name="T10" fmla="*/ 2147483647 w 1722"/>
              <a:gd name="T11" fmla="*/ 0 h 81"/>
              <a:gd name="T12" fmla="*/ 2147483647 w 1722"/>
              <a:gd name="T13" fmla="*/ 2147483647 h 81"/>
              <a:gd name="T14" fmla="*/ 2147483647 w 1722"/>
              <a:gd name="T15" fmla="*/ 2147483647 h 81"/>
              <a:gd name="T16" fmla="*/ 2147483647 w 1722"/>
              <a:gd name="T17" fmla="*/ 2147483647 h 81"/>
              <a:gd name="T18" fmla="*/ 2147483647 w 1722"/>
              <a:gd name="T19" fmla="*/ 2147483647 h 81"/>
              <a:gd name="T20" fmla="*/ 2147483647 w 1722"/>
              <a:gd name="T21" fmla="*/ 2147483647 h 81"/>
              <a:gd name="T22" fmla="*/ 2147483647 w 1722"/>
              <a:gd name="T23" fmla="*/ 2147483647 h 81"/>
              <a:gd name="T24" fmla="*/ 2147483647 w 1722"/>
              <a:gd name="T25" fmla="*/ 2147483647 h 81"/>
              <a:gd name="T26" fmla="*/ 2147483647 w 1722"/>
              <a:gd name="T27" fmla="*/ 2147483647 h 81"/>
              <a:gd name="T28" fmla="*/ 2147483647 w 1722"/>
              <a:gd name="T29" fmla="*/ 2147483647 h 81"/>
              <a:gd name="T30" fmla="*/ 2147483647 w 1722"/>
              <a:gd name="T31" fmla="*/ 2147483647 h 81"/>
              <a:gd name="T32" fmla="*/ 2147483647 w 1722"/>
              <a:gd name="T33" fmla="*/ 2147483647 h 81"/>
              <a:gd name="T34" fmla="*/ 2147483647 w 1722"/>
              <a:gd name="T35" fmla="*/ 2147483647 h 81"/>
              <a:gd name="T36" fmla="*/ 2147483647 w 1722"/>
              <a:gd name="T37" fmla="*/ 2147483647 h 81"/>
              <a:gd name="T38" fmla="*/ 2147483647 w 1722"/>
              <a:gd name="T39" fmla="*/ 2147483647 h 81"/>
              <a:gd name="T40" fmla="*/ 2147483647 w 1722"/>
              <a:gd name="T41" fmla="*/ 2147483647 h 81"/>
              <a:gd name="T42" fmla="*/ 2147483647 w 1722"/>
              <a:gd name="T43" fmla="*/ 2147483647 h 81"/>
              <a:gd name="T44" fmla="*/ 2147483647 w 1722"/>
              <a:gd name="T45" fmla="*/ 2147483647 h 81"/>
              <a:gd name="T46" fmla="*/ 2147483647 w 1722"/>
              <a:gd name="T47" fmla="*/ 2147483647 h 81"/>
              <a:gd name="T48" fmla="*/ 2147483647 w 1722"/>
              <a:gd name="T49" fmla="*/ 2147483647 h 81"/>
              <a:gd name="T50" fmla="*/ 2147483647 w 1722"/>
              <a:gd name="T51" fmla="*/ 2147483647 h 81"/>
              <a:gd name="T52" fmla="*/ 2147483647 w 1722"/>
              <a:gd name="T53" fmla="*/ 2147483647 h 81"/>
              <a:gd name="T54" fmla="*/ 2147483647 w 1722"/>
              <a:gd name="T55" fmla="*/ 2147483647 h 81"/>
              <a:gd name="T56" fmla="*/ 2147483647 w 1722"/>
              <a:gd name="T57" fmla="*/ 2147483647 h 81"/>
              <a:gd name="T58" fmla="*/ 2147483647 w 1722"/>
              <a:gd name="T59" fmla="*/ 2147483647 h 81"/>
              <a:gd name="T60" fmla="*/ 2147483647 w 1722"/>
              <a:gd name="T61" fmla="*/ 2147483647 h 81"/>
              <a:gd name="T62" fmla="*/ 2147483647 w 1722"/>
              <a:gd name="T63" fmla="*/ 2147483647 h 81"/>
              <a:gd name="T64" fmla="*/ 2147483647 w 1722"/>
              <a:gd name="T65" fmla="*/ 2147483647 h 81"/>
              <a:gd name="T66" fmla="*/ 2147483647 w 1722"/>
              <a:gd name="T67" fmla="*/ 2147483647 h 81"/>
              <a:gd name="T68" fmla="*/ 2147483647 w 1722"/>
              <a:gd name="T69" fmla="*/ 2147483647 h 81"/>
              <a:gd name="T70" fmla="*/ 2147483647 w 1722"/>
              <a:gd name="T71" fmla="*/ 2147483647 h 81"/>
              <a:gd name="T72" fmla="*/ 2147483647 w 1722"/>
              <a:gd name="T73" fmla="*/ 2147483647 h 81"/>
              <a:gd name="T74" fmla="*/ 2147483647 w 1722"/>
              <a:gd name="T75" fmla="*/ 2147483647 h 81"/>
              <a:gd name="T76" fmla="*/ 2147483647 w 1722"/>
              <a:gd name="T77" fmla="*/ 2147483647 h 81"/>
              <a:gd name="T78" fmla="*/ 2147483647 w 1722"/>
              <a:gd name="T79" fmla="*/ 2147483647 h 81"/>
              <a:gd name="T80" fmla="*/ 2147483647 w 1722"/>
              <a:gd name="T81" fmla="*/ 2147483647 h 81"/>
              <a:gd name="T82" fmla="*/ 2147483647 w 1722"/>
              <a:gd name="T83" fmla="*/ 2147483647 h 81"/>
              <a:gd name="T84" fmla="*/ 2147483647 w 1722"/>
              <a:gd name="T85" fmla="*/ 2147483647 h 81"/>
              <a:gd name="T86" fmla="*/ 2147483647 w 1722"/>
              <a:gd name="T87" fmla="*/ 2147483647 h 81"/>
              <a:gd name="T88" fmla="*/ 2147483647 w 1722"/>
              <a:gd name="T89" fmla="*/ 2147483647 h 81"/>
              <a:gd name="T90" fmla="*/ 2147483647 w 1722"/>
              <a:gd name="T91" fmla="*/ 2147483647 h 81"/>
              <a:gd name="T92" fmla="*/ 2147483647 w 1722"/>
              <a:gd name="T93" fmla="*/ 2147483647 h 81"/>
              <a:gd name="T94" fmla="*/ 2147483647 w 1722"/>
              <a:gd name="T95" fmla="*/ 2147483647 h 81"/>
              <a:gd name="T96" fmla="*/ 2147483647 w 1722"/>
              <a:gd name="T97" fmla="*/ 2147483647 h 81"/>
              <a:gd name="T98" fmla="*/ 2147483647 w 1722"/>
              <a:gd name="T99" fmla="*/ 2147483647 h 81"/>
              <a:gd name="T100" fmla="*/ 2147483647 w 1722"/>
              <a:gd name="T101" fmla="*/ 2147483647 h 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0" name="Freeform 23"/>
          <p:cNvSpPr>
            <a:spLocks/>
          </p:cNvSpPr>
          <p:nvPr userDrawn="1"/>
        </p:nvSpPr>
        <p:spPr bwMode="auto">
          <a:xfrm>
            <a:off x="9447213" y="3603625"/>
            <a:ext cx="139700" cy="2457450"/>
          </a:xfrm>
          <a:custGeom>
            <a:avLst/>
            <a:gdLst>
              <a:gd name="T0" fmla="*/ 2147483647 w 80"/>
              <a:gd name="T1" fmla="*/ 2147483647 h 1366"/>
              <a:gd name="T2" fmla="*/ 2147483647 w 80"/>
              <a:gd name="T3" fmla="*/ 2147483647 h 1366"/>
              <a:gd name="T4" fmla="*/ 2147483647 w 80"/>
              <a:gd name="T5" fmla="*/ 2147483647 h 1366"/>
              <a:gd name="T6" fmla="*/ 2147483647 w 80"/>
              <a:gd name="T7" fmla="*/ 2147483647 h 1366"/>
              <a:gd name="T8" fmla="*/ 2147483647 w 80"/>
              <a:gd name="T9" fmla="*/ 2147483647 h 1366"/>
              <a:gd name="T10" fmla="*/ 2147483647 w 80"/>
              <a:gd name="T11" fmla="*/ 2147483647 h 1366"/>
              <a:gd name="T12" fmla="*/ 2147483647 w 80"/>
              <a:gd name="T13" fmla="*/ 2147483647 h 1366"/>
              <a:gd name="T14" fmla="*/ 2147483647 w 80"/>
              <a:gd name="T15" fmla="*/ 2147483647 h 1366"/>
              <a:gd name="T16" fmla="*/ 2147483647 w 80"/>
              <a:gd name="T17" fmla="*/ 2147483647 h 1366"/>
              <a:gd name="T18" fmla="*/ 2147483647 w 80"/>
              <a:gd name="T19" fmla="*/ 2147483647 h 1366"/>
              <a:gd name="T20" fmla="*/ 2147483647 w 80"/>
              <a:gd name="T21" fmla="*/ 2147483647 h 1366"/>
              <a:gd name="T22" fmla="*/ 2147483647 w 80"/>
              <a:gd name="T23" fmla="*/ 2147483647 h 1366"/>
              <a:gd name="T24" fmla="*/ 2147483647 w 80"/>
              <a:gd name="T25" fmla="*/ 2147483647 h 1366"/>
              <a:gd name="T26" fmla="*/ 2147483647 w 80"/>
              <a:gd name="T27" fmla="*/ 2147483647 h 1366"/>
              <a:gd name="T28" fmla="*/ 2147483647 w 80"/>
              <a:gd name="T29" fmla="*/ 2147483647 h 1366"/>
              <a:gd name="T30" fmla="*/ 2147483647 w 80"/>
              <a:gd name="T31" fmla="*/ 2147483647 h 1366"/>
              <a:gd name="T32" fmla="*/ 2147483647 w 80"/>
              <a:gd name="T33" fmla="*/ 2147483647 h 1366"/>
              <a:gd name="T34" fmla="*/ 2147483647 w 80"/>
              <a:gd name="T35" fmla="*/ 2147483647 h 1366"/>
              <a:gd name="T36" fmla="*/ 2147483647 w 80"/>
              <a:gd name="T37" fmla="*/ 2147483647 h 1366"/>
              <a:gd name="T38" fmla="*/ 2147483647 w 80"/>
              <a:gd name="T39" fmla="*/ 2147483647 h 1366"/>
              <a:gd name="T40" fmla="*/ 2147483647 w 80"/>
              <a:gd name="T41" fmla="*/ 2147483647 h 1366"/>
              <a:gd name="T42" fmla="*/ 2147483647 w 80"/>
              <a:gd name="T43" fmla="*/ 2147483647 h 1366"/>
              <a:gd name="T44" fmla="*/ 2147483647 w 80"/>
              <a:gd name="T45" fmla="*/ 2147483647 h 1366"/>
              <a:gd name="T46" fmla="*/ 2147483647 w 80"/>
              <a:gd name="T47" fmla="*/ 2147483647 h 1366"/>
              <a:gd name="T48" fmla="*/ 2147483647 w 80"/>
              <a:gd name="T49" fmla="*/ 2147483647 h 1366"/>
              <a:gd name="T50" fmla="*/ 2147483647 w 80"/>
              <a:gd name="T51" fmla="*/ 2147483647 h 1366"/>
              <a:gd name="T52" fmla="*/ 2147483647 w 80"/>
              <a:gd name="T53" fmla="*/ 2147483647 h 1366"/>
              <a:gd name="T54" fmla="*/ 2147483647 w 80"/>
              <a:gd name="T55" fmla="*/ 2147483647 h 1366"/>
              <a:gd name="T56" fmla="*/ 2147483647 w 80"/>
              <a:gd name="T57" fmla="*/ 2147483647 h 1366"/>
              <a:gd name="T58" fmla="*/ 2147483647 w 80"/>
              <a:gd name="T59" fmla="*/ 2147483647 h 1366"/>
              <a:gd name="T60" fmla="*/ 2147483647 w 80"/>
              <a:gd name="T61" fmla="*/ 2147483647 h 1366"/>
              <a:gd name="T62" fmla="*/ 2147483647 w 80"/>
              <a:gd name="T63" fmla="*/ 2147483647 h 1366"/>
              <a:gd name="T64" fmla="*/ 2147483647 w 80"/>
              <a:gd name="T65" fmla="*/ 2147483647 h 1366"/>
              <a:gd name="T66" fmla="*/ 2147483647 w 80"/>
              <a:gd name="T67" fmla="*/ 2147483647 h 1366"/>
              <a:gd name="T68" fmla="*/ 2147483647 w 80"/>
              <a:gd name="T69" fmla="*/ 2147483647 h 1366"/>
              <a:gd name="T70" fmla="*/ 2147483647 w 80"/>
              <a:gd name="T71" fmla="*/ 2147483647 h 1366"/>
              <a:gd name="T72" fmla="*/ 2147483647 w 80"/>
              <a:gd name="T73" fmla="*/ 2147483647 h 1366"/>
              <a:gd name="T74" fmla="*/ 2147483647 w 80"/>
              <a:gd name="T75" fmla="*/ 2147483647 h 1366"/>
              <a:gd name="T76" fmla="*/ 2147483647 w 80"/>
              <a:gd name="T77" fmla="*/ 2147483647 h 13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0" h="1366">
                <a:moveTo>
                  <a:pt x="0" y="0"/>
                </a:moveTo>
                <a:lnTo>
                  <a:pt x="33" y="109"/>
                </a:lnTo>
                <a:lnTo>
                  <a:pt x="53" y="138"/>
                </a:lnTo>
                <a:lnTo>
                  <a:pt x="59" y="167"/>
                </a:lnTo>
                <a:lnTo>
                  <a:pt x="66" y="196"/>
                </a:lnTo>
                <a:lnTo>
                  <a:pt x="59" y="232"/>
                </a:lnTo>
                <a:lnTo>
                  <a:pt x="46" y="269"/>
                </a:lnTo>
                <a:lnTo>
                  <a:pt x="40" y="298"/>
                </a:lnTo>
                <a:lnTo>
                  <a:pt x="33" y="334"/>
                </a:lnTo>
                <a:lnTo>
                  <a:pt x="33" y="363"/>
                </a:lnTo>
                <a:lnTo>
                  <a:pt x="33" y="392"/>
                </a:lnTo>
                <a:lnTo>
                  <a:pt x="40" y="421"/>
                </a:lnTo>
                <a:lnTo>
                  <a:pt x="40" y="457"/>
                </a:lnTo>
                <a:lnTo>
                  <a:pt x="53" y="494"/>
                </a:lnTo>
                <a:lnTo>
                  <a:pt x="53" y="523"/>
                </a:lnTo>
                <a:lnTo>
                  <a:pt x="53" y="581"/>
                </a:lnTo>
                <a:lnTo>
                  <a:pt x="53" y="610"/>
                </a:lnTo>
                <a:lnTo>
                  <a:pt x="53" y="653"/>
                </a:lnTo>
                <a:lnTo>
                  <a:pt x="53" y="697"/>
                </a:lnTo>
                <a:lnTo>
                  <a:pt x="59" y="741"/>
                </a:lnTo>
                <a:lnTo>
                  <a:pt x="66" y="770"/>
                </a:lnTo>
                <a:lnTo>
                  <a:pt x="66" y="799"/>
                </a:lnTo>
                <a:lnTo>
                  <a:pt x="59" y="835"/>
                </a:lnTo>
                <a:lnTo>
                  <a:pt x="46" y="871"/>
                </a:lnTo>
                <a:lnTo>
                  <a:pt x="53" y="900"/>
                </a:lnTo>
                <a:lnTo>
                  <a:pt x="66" y="929"/>
                </a:lnTo>
                <a:lnTo>
                  <a:pt x="66" y="958"/>
                </a:lnTo>
                <a:lnTo>
                  <a:pt x="59" y="1016"/>
                </a:lnTo>
                <a:lnTo>
                  <a:pt x="53" y="1060"/>
                </a:lnTo>
                <a:lnTo>
                  <a:pt x="53" y="1089"/>
                </a:lnTo>
                <a:lnTo>
                  <a:pt x="59" y="1118"/>
                </a:lnTo>
                <a:lnTo>
                  <a:pt x="72" y="1147"/>
                </a:lnTo>
                <a:lnTo>
                  <a:pt x="72" y="1176"/>
                </a:lnTo>
                <a:lnTo>
                  <a:pt x="59" y="1213"/>
                </a:lnTo>
                <a:lnTo>
                  <a:pt x="46" y="1242"/>
                </a:lnTo>
                <a:lnTo>
                  <a:pt x="53" y="1278"/>
                </a:lnTo>
                <a:lnTo>
                  <a:pt x="66" y="1307"/>
                </a:lnTo>
                <a:lnTo>
                  <a:pt x="72" y="1336"/>
                </a:lnTo>
                <a:lnTo>
                  <a:pt x="79" y="1365"/>
                </a:lnTo>
                <a:lnTo>
                  <a:pt x="59" y="1300"/>
                </a:lnTo>
                <a:lnTo>
                  <a:pt x="40" y="1271"/>
                </a:lnTo>
                <a:lnTo>
                  <a:pt x="33" y="1242"/>
                </a:lnTo>
                <a:lnTo>
                  <a:pt x="33" y="1183"/>
                </a:lnTo>
                <a:lnTo>
                  <a:pt x="46" y="1154"/>
                </a:lnTo>
                <a:lnTo>
                  <a:pt x="59" y="1125"/>
                </a:lnTo>
                <a:lnTo>
                  <a:pt x="59" y="1089"/>
                </a:lnTo>
                <a:lnTo>
                  <a:pt x="59" y="1060"/>
                </a:lnTo>
                <a:lnTo>
                  <a:pt x="59" y="1031"/>
                </a:lnTo>
                <a:lnTo>
                  <a:pt x="66" y="995"/>
                </a:lnTo>
                <a:lnTo>
                  <a:pt x="66" y="966"/>
                </a:lnTo>
                <a:lnTo>
                  <a:pt x="66" y="922"/>
                </a:lnTo>
                <a:lnTo>
                  <a:pt x="66" y="864"/>
                </a:lnTo>
                <a:lnTo>
                  <a:pt x="40" y="835"/>
                </a:lnTo>
                <a:lnTo>
                  <a:pt x="26" y="799"/>
                </a:lnTo>
                <a:lnTo>
                  <a:pt x="26" y="770"/>
                </a:lnTo>
                <a:lnTo>
                  <a:pt x="26" y="726"/>
                </a:lnTo>
                <a:lnTo>
                  <a:pt x="26" y="683"/>
                </a:lnTo>
                <a:lnTo>
                  <a:pt x="26" y="639"/>
                </a:lnTo>
                <a:lnTo>
                  <a:pt x="26" y="610"/>
                </a:lnTo>
                <a:lnTo>
                  <a:pt x="26" y="581"/>
                </a:lnTo>
                <a:lnTo>
                  <a:pt x="26" y="552"/>
                </a:lnTo>
                <a:lnTo>
                  <a:pt x="40" y="523"/>
                </a:lnTo>
                <a:lnTo>
                  <a:pt x="46" y="486"/>
                </a:lnTo>
                <a:lnTo>
                  <a:pt x="46" y="450"/>
                </a:lnTo>
                <a:lnTo>
                  <a:pt x="46" y="421"/>
                </a:lnTo>
                <a:lnTo>
                  <a:pt x="46" y="392"/>
                </a:lnTo>
                <a:lnTo>
                  <a:pt x="46" y="349"/>
                </a:lnTo>
                <a:lnTo>
                  <a:pt x="46" y="319"/>
                </a:lnTo>
                <a:lnTo>
                  <a:pt x="46" y="290"/>
                </a:lnTo>
                <a:lnTo>
                  <a:pt x="46" y="254"/>
                </a:lnTo>
                <a:lnTo>
                  <a:pt x="46" y="225"/>
                </a:lnTo>
                <a:lnTo>
                  <a:pt x="53" y="196"/>
                </a:lnTo>
                <a:lnTo>
                  <a:pt x="59" y="160"/>
                </a:lnTo>
                <a:lnTo>
                  <a:pt x="46" y="131"/>
                </a:lnTo>
                <a:lnTo>
                  <a:pt x="26" y="102"/>
                </a:lnTo>
                <a:lnTo>
                  <a:pt x="13" y="73"/>
                </a:lnTo>
                <a:lnTo>
                  <a:pt x="13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1" name="Freeform 24"/>
          <p:cNvSpPr>
            <a:spLocks/>
          </p:cNvSpPr>
          <p:nvPr userDrawn="1"/>
        </p:nvSpPr>
        <p:spPr bwMode="auto">
          <a:xfrm>
            <a:off x="430213" y="366713"/>
            <a:ext cx="185737" cy="3841750"/>
          </a:xfrm>
          <a:custGeom>
            <a:avLst/>
            <a:gdLst>
              <a:gd name="T0" fmla="*/ 0 w 107"/>
              <a:gd name="T1" fmla="*/ 0 h 2135"/>
              <a:gd name="T2" fmla="*/ 2147483647 w 107"/>
              <a:gd name="T3" fmla="*/ 2147483647 h 2135"/>
              <a:gd name="T4" fmla="*/ 2147483647 w 107"/>
              <a:gd name="T5" fmla="*/ 2147483647 h 2135"/>
              <a:gd name="T6" fmla="*/ 2147483647 w 107"/>
              <a:gd name="T7" fmla="*/ 2147483647 h 2135"/>
              <a:gd name="T8" fmla="*/ 2147483647 w 107"/>
              <a:gd name="T9" fmla="*/ 2147483647 h 2135"/>
              <a:gd name="T10" fmla="*/ 2147483647 w 107"/>
              <a:gd name="T11" fmla="*/ 2147483647 h 2135"/>
              <a:gd name="T12" fmla="*/ 2147483647 w 107"/>
              <a:gd name="T13" fmla="*/ 2147483647 h 2135"/>
              <a:gd name="T14" fmla="*/ 2147483647 w 107"/>
              <a:gd name="T15" fmla="*/ 2147483647 h 2135"/>
              <a:gd name="T16" fmla="*/ 2147483647 w 107"/>
              <a:gd name="T17" fmla="*/ 2147483647 h 2135"/>
              <a:gd name="T18" fmla="*/ 2147483647 w 107"/>
              <a:gd name="T19" fmla="*/ 2147483647 h 2135"/>
              <a:gd name="T20" fmla="*/ 2147483647 w 107"/>
              <a:gd name="T21" fmla="*/ 2147483647 h 2135"/>
              <a:gd name="T22" fmla="*/ 2147483647 w 107"/>
              <a:gd name="T23" fmla="*/ 2147483647 h 2135"/>
              <a:gd name="T24" fmla="*/ 2147483647 w 107"/>
              <a:gd name="T25" fmla="*/ 2147483647 h 2135"/>
              <a:gd name="T26" fmla="*/ 2147483647 w 107"/>
              <a:gd name="T27" fmla="*/ 2147483647 h 2135"/>
              <a:gd name="T28" fmla="*/ 2147483647 w 107"/>
              <a:gd name="T29" fmla="*/ 2147483647 h 2135"/>
              <a:gd name="T30" fmla="*/ 2147483647 w 107"/>
              <a:gd name="T31" fmla="*/ 2147483647 h 2135"/>
              <a:gd name="T32" fmla="*/ 2147483647 w 107"/>
              <a:gd name="T33" fmla="*/ 2147483647 h 2135"/>
              <a:gd name="T34" fmla="*/ 2147483647 w 107"/>
              <a:gd name="T35" fmla="*/ 2147483647 h 2135"/>
              <a:gd name="T36" fmla="*/ 2147483647 w 107"/>
              <a:gd name="T37" fmla="*/ 2147483647 h 2135"/>
              <a:gd name="T38" fmla="*/ 2147483647 w 107"/>
              <a:gd name="T39" fmla="*/ 2147483647 h 2135"/>
              <a:gd name="T40" fmla="*/ 2147483647 w 107"/>
              <a:gd name="T41" fmla="*/ 2147483647 h 2135"/>
              <a:gd name="T42" fmla="*/ 2147483647 w 107"/>
              <a:gd name="T43" fmla="*/ 2147483647 h 2135"/>
              <a:gd name="T44" fmla="*/ 2147483647 w 107"/>
              <a:gd name="T45" fmla="*/ 2147483647 h 2135"/>
              <a:gd name="T46" fmla="*/ 2147483647 w 107"/>
              <a:gd name="T47" fmla="*/ 2147483647 h 2135"/>
              <a:gd name="T48" fmla="*/ 2147483647 w 107"/>
              <a:gd name="T49" fmla="*/ 2147483647 h 2135"/>
              <a:gd name="T50" fmla="*/ 2147483647 w 107"/>
              <a:gd name="T51" fmla="*/ 2147483647 h 2135"/>
              <a:gd name="T52" fmla="*/ 2147483647 w 107"/>
              <a:gd name="T53" fmla="*/ 2147483647 h 2135"/>
              <a:gd name="T54" fmla="*/ 2147483647 w 107"/>
              <a:gd name="T55" fmla="*/ 2147483647 h 2135"/>
              <a:gd name="T56" fmla="*/ 2147483647 w 107"/>
              <a:gd name="T57" fmla="*/ 2147483647 h 2135"/>
              <a:gd name="T58" fmla="*/ 2147483647 w 107"/>
              <a:gd name="T59" fmla="*/ 2147483647 h 2135"/>
              <a:gd name="T60" fmla="*/ 2147483647 w 107"/>
              <a:gd name="T61" fmla="*/ 2147483647 h 2135"/>
              <a:gd name="T62" fmla="*/ 2147483647 w 107"/>
              <a:gd name="T63" fmla="*/ 2147483647 h 2135"/>
              <a:gd name="T64" fmla="*/ 2147483647 w 107"/>
              <a:gd name="T65" fmla="*/ 2147483647 h 2135"/>
              <a:gd name="T66" fmla="*/ 2147483647 w 107"/>
              <a:gd name="T67" fmla="*/ 2147483647 h 2135"/>
              <a:gd name="T68" fmla="*/ 2147483647 w 107"/>
              <a:gd name="T69" fmla="*/ 2147483647 h 2135"/>
              <a:gd name="T70" fmla="*/ 2147483647 w 107"/>
              <a:gd name="T71" fmla="*/ 2147483647 h 2135"/>
              <a:gd name="T72" fmla="*/ 2147483647 w 107"/>
              <a:gd name="T73" fmla="*/ 2147483647 h 2135"/>
              <a:gd name="T74" fmla="*/ 2147483647 w 107"/>
              <a:gd name="T75" fmla="*/ 2147483647 h 2135"/>
              <a:gd name="T76" fmla="*/ 2147483647 w 107"/>
              <a:gd name="T77" fmla="*/ 2147483647 h 2135"/>
              <a:gd name="T78" fmla="*/ 2147483647 w 107"/>
              <a:gd name="T79" fmla="*/ 2147483647 h 2135"/>
              <a:gd name="T80" fmla="*/ 2147483647 w 107"/>
              <a:gd name="T81" fmla="*/ 2147483647 h 2135"/>
              <a:gd name="T82" fmla="*/ 2147483647 w 107"/>
              <a:gd name="T83" fmla="*/ 2147483647 h 2135"/>
              <a:gd name="T84" fmla="*/ 2147483647 w 107"/>
              <a:gd name="T85" fmla="*/ 2147483647 h 2135"/>
              <a:gd name="T86" fmla="*/ 2147483647 w 107"/>
              <a:gd name="T87" fmla="*/ 2147483647 h 2135"/>
              <a:gd name="T88" fmla="*/ 2147483647 w 107"/>
              <a:gd name="T89" fmla="*/ 2147483647 h 2135"/>
              <a:gd name="T90" fmla="*/ 2147483647 w 107"/>
              <a:gd name="T91" fmla="*/ 2147483647 h 2135"/>
              <a:gd name="T92" fmla="*/ 2147483647 w 107"/>
              <a:gd name="T93" fmla="*/ 2147483647 h 2135"/>
              <a:gd name="T94" fmla="*/ 2147483647 w 107"/>
              <a:gd name="T95" fmla="*/ 2147483647 h 2135"/>
              <a:gd name="T96" fmla="*/ 2147483647 w 107"/>
              <a:gd name="T97" fmla="*/ 2147483647 h 2135"/>
              <a:gd name="T98" fmla="*/ 2147483647 w 107"/>
              <a:gd name="T99" fmla="*/ 2147483647 h 2135"/>
              <a:gd name="T100" fmla="*/ 2147483647 w 107"/>
              <a:gd name="T101" fmla="*/ 2147483647 h 2135"/>
              <a:gd name="T102" fmla="*/ 2147483647 w 107"/>
              <a:gd name="T103" fmla="*/ 2147483647 h 2135"/>
              <a:gd name="T104" fmla="*/ 0 w 107"/>
              <a:gd name="T105" fmla="*/ 0 h 21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2" name="Freeform 25"/>
          <p:cNvSpPr>
            <a:spLocks/>
          </p:cNvSpPr>
          <p:nvPr userDrawn="1"/>
        </p:nvSpPr>
        <p:spPr bwMode="auto">
          <a:xfrm>
            <a:off x="454025" y="785813"/>
            <a:ext cx="161925" cy="3057525"/>
          </a:xfrm>
          <a:custGeom>
            <a:avLst/>
            <a:gdLst>
              <a:gd name="T0" fmla="*/ 2147483647 w 93"/>
              <a:gd name="T1" fmla="*/ 0 h 1699"/>
              <a:gd name="T2" fmla="*/ 2147483647 w 93"/>
              <a:gd name="T3" fmla="*/ 2147483647 h 1699"/>
              <a:gd name="T4" fmla="*/ 2147483647 w 93"/>
              <a:gd name="T5" fmla="*/ 2147483647 h 1699"/>
              <a:gd name="T6" fmla="*/ 2147483647 w 93"/>
              <a:gd name="T7" fmla="*/ 2147483647 h 1699"/>
              <a:gd name="T8" fmla="*/ 2147483647 w 93"/>
              <a:gd name="T9" fmla="*/ 2147483647 h 1699"/>
              <a:gd name="T10" fmla="*/ 2147483647 w 93"/>
              <a:gd name="T11" fmla="*/ 2147483647 h 1699"/>
              <a:gd name="T12" fmla="*/ 2147483647 w 93"/>
              <a:gd name="T13" fmla="*/ 2147483647 h 1699"/>
              <a:gd name="T14" fmla="*/ 2147483647 w 93"/>
              <a:gd name="T15" fmla="*/ 2147483647 h 1699"/>
              <a:gd name="T16" fmla="*/ 2147483647 w 93"/>
              <a:gd name="T17" fmla="*/ 2147483647 h 1699"/>
              <a:gd name="T18" fmla="*/ 2147483647 w 93"/>
              <a:gd name="T19" fmla="*/ 2147483647 h 1699"/>
              <a:gd name="T20" fmla="*/ 2147483647 w 93"/>
              <a:gd name="T21" fmla="*/ 2147483647 h 1699"/>
              <a:gd name="T22" fmla="*/ 2147483647 w 93"/>
              <a:gd name="T23" fmla="*/ 2147483647 h 1699"/>
              <a:gd name="T24" fmla="*/ 2147483647 w 93"/>
              <a:gd name="T25" fmla="*/ 2147483647 h 1699"/>
              <a:gd name="T26" fmla="*/ 2147483647 w 93"/>
              <a:gd name="T27" fmla="*/ 2147483647 h 1699"/>
              <a:gd name="T28" fmla="*/ 2147483647 w 93"/>
              <a:gd name="T29" fmla="*/ 2147483647 h 1699"/>
              <a:gd name="T30" fmla="*/ 0 w 93"/>
              <a:gd name="T31" fmla="*/ 2147483647 h 1699"/>
              <a:gd name="T32" fmla="*/ 0 w 93"/>
              <a:gd name="T33" fmla="*/ 2147483647 h 1699"/>
              <a:gd name="T34" fmla="*/ 2147483647 w 93"/>
              <a:gd name="T35" fmla="*/ 2147483647 h 1699"/>
              <a:gd name="T36" fmla="*/ 2147483647 w 93"/>
              <a:gd name="T37" fmla="*/ 2147483647 h 1699"/>
              <a:gd name="T38" fmla="*/ 2147483647 w 93"/>
              <a:gd name="T39" fmla="*/ 2147483647 h 1699"/>
              <a:gd name="T40" fmla="*/ 2147483647 w 93"/>
              <a:gd name="T41" fmla="*/ 2147483647 h 1699"/>
              <a:gd name="T42" fmla="*/ 2147483647 w 93"/>
              <a:gd name="T43" fmla="*/ 2147483647 h 1699"/>
              <a:gd name="T44" fmla="*/ 2147483647 w 93"/>
              <a:gd name="T45" fmla="*/ 2147483647 h 1699"/>
              <a:gd name="T46" fmla="*/ 0 w 93"/>
              <a:gd name="T47" fmla="*/ 2147483647 h 1699"/>
              <a:gd name="T48" fmla="*/ 0 w 93"/>
              <a:gd name="T49" fmla="*/ 2147483647 h 1699"/>
              <a:gd name="T50" fmla="*/ 2147483647 w 93"/>
              <a:gd name="T51" fmla="*/ 2147483647 h 1699"/>
              <a:gd name="T52" fmla="*/ 2147483647 w 93"/>
              <a:gd name="T53" fmla="*/ 2147483647 h 1699"/>
              <a:gd name="T54" fmla="*/ 2147483647 w 93"/>
              <a:gd name="T55" fmla="*/ 2147483647 h 1699"/>
              <a:gd name="T56" fmla="*/ 2147483647 w 93"/>
              <a:gd name="T57" fmla="*/ 2147483647 h 1699"/>
              <a:gd name="T58" fmla="*/ 2147483647 w 93"/>
              <a:gd name="T59" fmla="*/ 2147483647 h 1699"/>
              <a:gd name="T60" fmla="*/ 2147483647 w 93"/>
              <a:gd name="T61" fmla="*/ 2147483647 h 1699"/>
              <a:gd name="T62" fmla="*/ 2147483647 w 93"/>
              <a:gd name="T63" fmla="*/ 2147483647 h 1699"/>
              <a:gd name="T64" fmla="*/ 2147483647 w 93"/>
              <a:gd name="T65" fmla="*/ 2147483647 h 1699"/>
              <a:gd name="T66" fmla="*/ 2147483647 w 93"/>
              <a:gd name="T67" fmla="*/ 2147483647 h 1699"/>
              <a:gd name="T68" fmla="*/ 2147483647 w 93"/>
              <a:gd name="T69" fmla="*/ 2147483647 h 1699"/>
              <a:gd name="T70" fmla="*/ 2147483647 w 93"/>
              <a:gd name="T71" fmla="*/ 2147483647 h 1699"/>
              <a:gd name="T72" fmla="*/ 2147483647 w 93"/>
              <a:gd name="T73" fmla="*/ 2147483647 h 1699"/>
              <a:gd name="T74" fmla="*/ 2147483647 w 93"/>
              <a:gd name="T75" fmla="*/ 2147483647 h 1699"/>
              <a:gd name="T76" fmla="*/ 2147483647 w 93"/>
              <a:gd name="T77" fmla="*/ 2147483647 h 1699"/>
              <a:gd name="T78" fmla="*/ 2147483647 w 93"/>
              <a:gd name="T79" fmla="*/ 2147483647 h 1699"/>
              <a:gd name="T80" fmla="*/ 2147483647 w 93"/>
              <a:gd name="T81" fmla="*/ 2147483647 h 1699"/>
              <a:gd name="T82" fmla="*/ 2147483647 w 93"/>
              <a:gd name="T83" fmla="*/ 2147483647 h 1699"/>
              <a:gd name="T84" fmla="*/ 2147483647 w 93"/>
              <a:gd name="T85" fmla="*/ 2147483647 h 1699"/>
              <a:gd name="T86" fmla="*/ 2147483647 w 93"/>
              <a:gd name="T87" fmla="*/ 2147483647 h 1699"/>
              <a:gd name="T88" fmla="*/ 2147483647 w 93"/>
              <a:gd name="T89" fmla="*/ 2147483647 h 1699"/>
              <a:gd name="T90" fmla="*/ 2147483647 w 93"/>
              <a:gd name="T91" fmla="*/ 2147483647 h 1699"/>
              <a:gd name="T92" fmla="*/ 2147483647 w 93"/>
              <a:gd name="T93" fmla="*/ 2147483647 h 1699"/>
              <a:gd name="T94" fmla="*/ 2147483647 w 93"/>
              <a:gd name="T95" fmla="*/ 2147483647 h 1699"/>
              <a:gd name="T96" fmla="*/ 2147483647 w 93"/>
              <a:gd name="T97" fmla="*/ 2147483647 h 1699"/>
              <a:gd name="T98" fmla="*/ 2147483647 w 93"/>
              <a:gd name="T99" fmla="*/ 2147483647 h 1699"/>
              <a:gd name="T100" fmla="*/ 2147483647 w 93"/>
              <a:gd name="T101" fmla="*/ 2147483647 h 1699"/>
              <a:gd name="T102" fmla="*/ 2147483647 w 93"/>
              <a:gd name="T103" fmla="*/ 2147483647 h 1699"/>
              <a:gd name="T104" fmla="*/ 2147483647 w 93"/>
              <a:gd name="T105" fmla="*/ 2147483647 h 1699"/>
              <a:gd name="T106" fmla="*/ 2147483647 w 93"/>
              <a:gd name="T107" fmla="*/ 2147483647 h 1699"/>
              <a:gd name="T108" fmla="*/ 2147483647 w 93"/>
              <a:gd name="T109" fmla="*/ 2147483647 h 1699"/>
              <a:gd name="T110" fmla="*/ 2147483647 w 93"/>
              <a:gd name="T111" fmla="*/ 2147483647 h 16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3" name="Freeform 26"/>
          <p:cNvSpPr>
            <a:spLocks/>
          </p:cNvSpPr>
          <p:nvPr userDrawn="1"/>
        </p:nvSpPr>
        <p:spPr bwMode="auto">
          <a:xfrm>
            <a:off x="2027238" y="366713"/>
            <a:ext cx="4413250" cy="211137"/>
          </a:xfrm>
          <a:custGeom>
            <a:avLst/>
            <a:gdLst>
              <a:gd name="T0" fmla="*/ 2147483647 w 2527"/>
              <a:gd name="T1" fmla="*/ 2147483647 h 117"/>
              <a:gd name="T2" fmla="*/ 2147483647 w 2527"/>
              <a:gd name="T3" fmla="*/ 2147483647 h 117"/>
              <a:gd name="T4" fmla="*/ 2147483647 w 2527"/>
              <a:gd name="T5" fmla="*/ 2147483647 h 117"/>
              <a:gd name="T6" fmla="*/ 2147483647 w 2527"/>
              <a:gd name="T7" fmla="*/ 2147483647 h 117"/>
              <a:gd name="T8" fmla="*/ 2147483647 w 2527"/>
              <a:gd name="T9" fmla="*/ 2147483647 h 117"/>
              <a:gd name="T10" fmla="*/ 2147483647 w 2527"/>
              <a:gd name="T11" fmla="*/ 2147483647 h 117"/>
              <a:gd name="T12" fmla="*/ 2147483647 w 2527"/>
              <a:gd name="T13" fmla="*/ 2147483647 h 117"/>
              <a:gd name="T14" fmla="*/ 2147483647 w 2527"/>
              <a:gd name="T15" fmla="*/ 2147483647 h 117"/>
              <a:gd name="T16" fmla="*/ 2147483647 w 2527"/>
              <a:gd name="T17" fmla="*/ 2147483647 h 117"/>
              <a:gd name="T18" fmla="*/ 2147483647 w 2527"/>
              <a:gd name="T19" fmla="*/ 2147483647 h 117"/>
              <a:gd name="T20" fmla="*/ 2147483647 w 2527"/>
              <a:gd name="T21" fmla="*/ 2147483647 h 117"/>
              <a:gd name="T22" fmla="*/ 2147483647 w 2527"/>
              <a:gd name="T23" fmla="*/ 2147483647 h 117"/>
              <a:gd name="T24" fmla="*/ 2147483647 w 2527"/>
              <a:gd name="T25" fmla="*/ 0 h 117"/>
              <a:gd name="T26" fmla="*/ 2147483647 w 2527"/>
              <a:gd name="T27" fmla="*/ 0 h 117"/>
              <a:gd name="T28" fmla="*/ 2147483647 w 2527"/>
              <a:gd name="T29" fmla="*/ 2147483647 h 117"/>
              <a:gd name="T30" fmla="*/ 2147483647 w 2527"/>
              <a:gd name="T31" fmla="*/ 2147483647 h 117"/>
              <a:gd name="T32" fmla="*/ 2147483647 w 2527"/>
              <a:gd name="T33" fmla="*/ 2147483647 h 117"/>
              <a:gd name="T34" fmla="*/ 2147483647 w 2527"/>
              <a:gd name="T35" fmla="*/ 2147483647 h 117"/>
              <a:gd name="T36" fmla="*/ 2147483647 w 2527"/>
              <a:gd name="T37" fmla="*/ 2147483647 h 117"/>
              <a:gd name="T38" fmla="*/ 2147483647 w 2527"/>
              <a:gd name="T39" fmla="*/ 2147483647 h 117"/>
              <a:gd name="T40" fmla="*/ 2147483647 w 2527"/>
              <a:gd name="T41" fmla="*/ 2147483647 h 117"/>
              <a:gd name="T42" fmla="*/ 2147483647 w 2527"/>
              <a:gd name="T43" fmla="*/ 2147483647 h 117"/>
              <a:gd name="T44" fmla="*/ 2147483647 w 2527"/>
              <a:gd name="T45" fmla="*/ 2147483647 h 117"/>
              <a:gd name="T46" fmla="*/ 2147483647 w 2527"/>
              <a:gd name="T47" fmla="*/ 2147483647 h 117"/>
              <a:gd name="T48" fmla="*/ 2147483647 w 2527"/>
              <a:gd name="T49" fmla="*/ 2147483647 h 117"/>
              <a:gd name="T50" fmla="*/ 2147483647 w 2527"/>
              <a:gd name="T51" fmla="*/ 2147483647 h 117"/>
              <a:gd name="T52" fmla="*/ 2147483647 w 2527"/>
              <a:gd name="T53" fmla="*/ 2147483647 h 117"/>
              <a:gd name="T54" fmla="*/ 2147483647 w 2527"/>
              <a:gd name="T55" fmla="*/ 2147483647 h 117"/>
              <a:gd name="T56" fmla="*/ 2147483647 w 2527"/>
              <a:gd name="T57" fmla="*/ 2147483647 h 117"/>
              <a:gd name="T58" fmla="*/ 2147483647 w 2527"/>
              <a:gd name="T59" fmla="*/ 2147483647 h 117"/>
              <a:gd name="T60" fmla="*/ 2147483647 w 2527"/>
              <a:gd name="T61" fmla="*/ 2147483647 h 117"/>
              <a:gd name="T62" fmla="*/ 2147483647 w 2527"/>
              <a:gd name="T63" fmla="*/ 2147483647 h 117"/>
              <a:gd name="T64" fmla="*/ 2147483647 w 2527"/>
              <a:gd name="T65" fmla="*/ 2147483647 h 117"/>
              <a:gd name="T66" fmla="*/ 2147483647 w 2527"/>
              <a:gd name="T67" fmla="*/ 2147483647 h 117"/>
              <a:gd name="T68" fmla="*/ 0 w 2527"/>
              <a:gd name="T69" fmla="*/ 2147483647 h 1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27" h="117">
                <a:moveTo>
                  <a:pt x="0" y="116"/>
                </a:moveTo>
                <a:lnTo>
                  <a:pt x="81" y="73"/>
                </a:lnTo>
                <a:lnTo>
                  <a:pt x="134" y="58"/>
                </a:lnTo>
                <a:lnTo>
                  <a:pt x="188" y="44"/>
                </a:lnTo>
                <a:lnTo>
                  <a:pt x="242" y="44"/>
                </a:lnTo>
                <a:lnTo>
                  <a:pt x="296" y="58"/>
                </a:lnTo>
                <a:lnTo>
                  <a:pt x="363" y="87"/>
                </a:lnTo>
                <a:lnTo>
                  <a:pt x="417" y="87"/>
                </a:lnTo>
                <a:lnTo>
                  <a:pt x="470" y="87"/>
                </a:lnTo>
                <a:lnTo>
                  <a:pt x="524" y="87"/>
                </a:lnTo>
                <a:lnTo>
                  <a:pt x="591" y="87"/>
                </a:lnTo>
                <a:lnTo>
                  <a:pt x="645" y="73"/>
                </a:lnTo>
                <a:lnTo>
                  <a:pt x="752" y="58"/>
                </a:lnTo>
                <a:lnTo>
                  <a:pt x="833" y="58"/>
                </a:lnTo>
                <a:lnTo>
                  <a:pt x="887" y="44"/>
                </a:lnTo>
                <a:lnTo>
                  <a:pt x="941" y="44"/>
                </a:lnTo>
                <a:lnTo>
                  <a:pt x="1008" y="58"/>
                </a:lnTo>
                <a:lnTo>
                  <a:pt x="1061" y="58"/>
                </a:lnTo>
                <a:lnTo>
                  <a:pt x="1115" y="58"/>
                </a:lnTo>
                <a:lnTo>
                  <a:pt x="1209" y="58"/>
                </a:lnTo>
                <a:lnTo>
                  <a:pt x="1276" y="44"/>
                </a:lnTo>
                <a:lnTo>
                  <a:pt x="1344" y="44"/>
                </a:lnTo>
                <a:lnTo>
                  <a:pt x="1397" y="44"/>
                </a:lnTo>
                <a:lnTo>
                  <a:pt x="1451" y="44"/>
                </a:lnTo>
                <a:lnTo>
                  <a:pt x="1505" y="29"/>
                </a:lnTo>
                <a:lnTo>
                  <a:pt x="1559" y="0"/>
                </a:lnTo>
                <a:lnTo>
                  <a:pt x="2472" y="0"/>
                </a:lnTo>
                <a:lnTo>
                  <a:pt x="2526" y="29"/>
                </a:lnTo>
                <a:lnTo>
                  <a:pt x="2472" y="58"/>
                </a:lnTo>
                <a:lnTo>
                  <a:pt x="2419" y="58"/>
                </a:lnTo>
                <a:lnTo>
                  <a:pt x="2351" y="58"/>
                </a:lnTo>
                <a:lnTo>
                  <a:pt x="2298" y="58"/>
                </a:lnTo>
                <a:lnTo>
                  <a:pt x="2244" y="58"/>
                </a:lnTo>
                <a:lnTo>
                  <a:pt x="2177" y="102"/>
                </a:lnTo>
                <a:lnTo>
                  <a:pt x="2123" y="73"/>
                </a:lnTo>
                <a:lnTo>
                  <a:pt x="2069" y="73"/>
                </a:lnTo>
                <a:lnTo>
                  <a:pt x="2015" y="87"/>
                </a:lnTo>
                <a:lnTo>
                  <a:pt x="1935" y="87"/>
                </a:lnTo>
                <a:lnTo>
                  <a:pt x="1868" y="73"/>
                </a:lnTo>
                <a:lnTo>
                  <a:pt x="1814" y="58"/>
                </a:lnTo>
                <a:lnTo>
                  <a:pt x="1760" y="58"/>
                </a:lnTo>
                <a:lnTo>
                  <a:pt x="1706" y="58"/>
                </a:lnTo>
                <a:lnTo>
                  <a:pt x="1639" y="58"/>
                </a:lnTo>
                <a:lnTo>
                  <a:pt x="1585" y="58"/>
                </a:lnTo>
                <a:lnTo>
                  <a:pt x="1532" y="73"/>
                </a:lnTo>
                <a:lnTo>
                  <a:pt x="1478" y="73"/>
                </a:lnTo>
                <a:lnTo>
                  <a:pt x="1424" y="73"/>
                </a:lnTo>
                <a:lnTo>
                  <a:pt x="1370" y="58"/>
                </a:lnTo>
                <a:lnTo>
                  <a:pt x="1317" y="58"/>
                </a:lnTo>
                <a:lnTo>
                  <a:pt x="1196" y="58"/>
                </a:lnTo>
                <a:lnTo>
                  <a:pt x="1088" y="73"/>
                </a:lnTo>
                <a:lnTo>
                  <a:pt x="1035" y="73"/>
                </a:lnTo>
                <a:lnTo>
                  <a:pt x="967" y="73"/>
                </a:lnTo>
                <a:lnTo>
                  <a:pt x="914" y="87"/>
                </a:lnTo>
                <a:lnTo>
                  <a:pt x="846" y="87"/>
                </a:lnTo>
                <a:lnTo>
                  <a:pt x="779" y="73"/>
                </a:lnTo>
                <a:lnTo>
                  <a:pt x="726" y="73"/>
                </a:lnTo>
                <a:lnTo>
                  <a:pt x="658" y="73"/>
                </a:lnTo>
                <a:lnTo>
                  <a:pt x="591" y="73"/>
                </a:lnTo>
                <a:lnTo>
                  <a:pt x="524" y="73"/>
                </a:lnTo>
                <a:lnTo>
                  <a:pt x="470" y="73"/>
                </a:lnTo>
                <a:lnTo>
                  <a:pt x="417" y="73"/>
                </a:lnTo>
                <a:lnTo>
                  <a:pt x="363" y="73"/>
                </a:lnTo>
                <a:lnTo>
                  <a:pt x="309" y="44"/>
                </a:lnTo>
                <a:lnTo>
                  <a:pt x="255" y="44"/>
                </a:lnTo>
                <a:lnTo>
                  <a:pt x="202" y="44"/>
                </a:lnTo>
                <a:lnTo>
                  <a:pt x="148" y="73"/>
                </a:lnTo>
                <a:lnTo>
                  <a:pt x="94" y="73"/>
                </a:lnTo>
                <a:lnTo>
                  <a:pt x="0" y="116"/>
                </a:lnTo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201754" name="Freeform 27"/>
          <p:cNvSpPr>
            <a:spLocks/>
          </p:cNvSpPr>
          <p:nvPr userDrawn="1"/>
        </p:nvSpPr>
        <p:spPr bwMode="auto">
          <a:xfrm>
            <a:off x="5360988" y="366713"/>
            <a:ext cx="3078162" cy="134937"/>
          </a:xfrm>
          <a:custGeom>
            <a:avLst/>
            <a:gdLst>
              <a:gd name="T0" fmla="*/ 2147483647 w 1763"/>
              <a:gd name="T1" fmla="*/ 0 h 75"/>
              <a:gd name="T2" fmla="*/ 2147483647 w 1763"/>
              <a:gd name="T3" fmla="*/ 2147483647 h 75"/>
              <a:gd name="T4" fmla="*/ 2147483647 w 1763"/>
              <a:gd name="T5" fmla="*/ 2147483647 h 75"/>
              <a:gd name="T6" fmla="*/ 2147483647 w 1763"/>
              <a:gd name="T7" fmla="*/ 2147483647 h 75"/>
              <a:gd name="T8" fmla="*/ 2147483647 w 1763"/>
              <a:gd name="T9" fmla="*/ 2147483647 h 75"/>
              <a:gd name="T10" fmla="*/ 2147483647 w 1763"/>
              <a:gd name="T11" fmla="*/ 2147483647 h 75"/>
              <a:gd name="T12" fmla="*/ 2147483647 w 1763"/>
              <a:gd name="T13" fmla="*/ 2147483647 h 75"/>
              <a:gd name="T14" fmla="*/ 2147483647 w 1763"/>
              <a:gd name="T15" fmla="*/ 2147483647 h 75"/>
              <a:gd name="T16" fmla="*/ 2147483647 w 1763"/>
              <a:gd name="T17" fmla="*/ 2147483647 h 75"/>
              <a:gd name="T18" fmla="*/ 2147483647 w 1763"/>
              <a:gd name="T19" fmla="*/ 2147483647 h 75"/>
              <a:gd name="T20" fmla="*/ 2147483647 w 1763"/>
              <a:gd name="T21" fmla="*/ 2147483647 h 75"/>
              <a:gd name="T22" fmla="*/ 2147483647 w 1763"/>
              <a:gd name="T23" fmla="*/ 2147483647 h 75"/>
              <a:gd name="T24" fmla="*/ 2147483647 w 1763"/>
              <a:gd name="T25" fmla="*/ 2147483647 h 75"/>
              <a:gd name="T26" fmla="*/ 2147483647 w 1763"/>
              <a:gd name="T27" fmla="*/ 2147483647 h 75"/>
              <a:gd name="T28" fmla="*/ 2147483647 w 1763"/>
              <a:gd name="T29" fmla="*/ 2147483647 h 75"/>
              <a:gd name="T30" fmla="*/ 2147483647 w 1763"/>
              <a:gd name="T31" fmla="*/ 2147483647 h 75"/>
              <a:gd name="T32" fmla="*/ 2147483647 w 1763"/>
              <a:gd name="T33" fmla="*/ 2147483647 h 75"/>
              <a:gd name="T34" fmla="*/ 2147483647 w 1763"/>
              <a:gd name="T35" fmla="*/ 2147483647 h 75"/>
              <a:gd name="T36" fmla="*/ 2147483647 w 1763"/>
              <a:gd name="T37" fmla="*/ 2147483647 h 75"/>
              <a:gd name="T38" fmla="*/ 2147483647 w 1763"/>
              <a:gd name="T39" fmla="*/ 2147483647 h 75"/>
              <a:gd name="T40" fmla="*/ 2147483647 w 1763"/>
              <a:gd name="T41" fmla="*/ 2147483647 h 75"/>
              <a:gd name="T42" fmla="*/ 2147483647 w 1763"/>
              <a:gd name="T43" fmla="*/ 2147483647 h 75"/>
              <a:gd name="T44" fmla="*/ 2147483647 w 1763"/>
              <a:gd name="T45" fmla="*/ 2147483647 h 75"/>
              <a:gd name="T46" fmla="*/ 2147483647 w 1763"/>
              <a:gd name="T47" fmla="*/ 2147483647 h 75"/>
              <a:gd name="T48" fmla="*/ 2147483647 w 1763"/>
              <a:gd name="T49" fmla="*/ 2147483647 h 75"/>
              <a:gd name="T50" fmla="*/ 2147483647 w 1763"/>
              <a:gd name="T51" fmla="*/ 2147483647 h 75"/>
              <a:gd name="T52" fmla="*/ 2147483647 w 1763"/>
              <a:gd name="T53" fmla="*/ 2147483647 h 75"/>
              <a:gd name="T54" fmla="*/ 2147483647 w 1763"/>
              <a:gd name="T55" fmla="*/ 2147483647 h 75"/>
              <a:gd name="T56" fmla="*/ 2147483647 w 1763"/>
              <a:gd name="T57" fmla="*/ 2147483647 h 75"/>
              <a:gd name="T58" fmla="*/ 2147483647 w 1763"/>
              <a:gd name="T59" fmla="*/ 2147483647 h 75"/>
              <a:gd name="T60" fmla="*/ 2147483647 w 1763"/>
              <a:gd name="T61" fmla="*/ 2147483647 h 75"/>
              <a:gd name="T62" fmla="*/ 2147483647 w 1763"/>
              <a:gd name="T63" fmla="*/ 2147483647 h 75"/>
              <a:gd name="T64" fmla="*/ 2147483647 w 1763"/>
              <a:gd name="T65" fmla="*/ 2147483647 h 75"/>
              <a:gd name="T66" fmla="*/ 2147483647 w 1763"/>
              <a:gd name="T67" fmla="*/ 2147483647 h 75"/>
              <a:gd name="T68" fmla="*/ 2147483647 w 1763"/>
              <a:gd name="T69" fmla="*/ 2147483647 h 75"/>
              <a:gd name="T70" fmla="*/ 2147483647 w 1763"/>
              <a:gd name="T71" fmla="*/ 2147483647 h 75"/>
              <a:gd name="T72" fmla="*/ 2147483647 w 1763"/>
              <a:gd name="T73" fmla="*/ 2147483647 h 75"/>
              <a:gd name="T74" fmla="*/ 2147483647 w 1763"/>
              <a:gd name="T75" fmla="*/ 2147483647 h 75"/>
              <a:gd name="T76" fmla="*/ 2147483647 w 1763"/>
              <a:gd name="T77" fmla="*/ 2147483647 h 75"/>
              <a:gd name="T78" fmla="*/ 2147483647 w 1763"/>
              <a:gd name="T79" fmla="*/ 2147483647 h 75"/>
              <a:gd name="T80" fmla="*/ 2147483647 w 1763"/>
              <a:gd name="T81" fmla="*/ 2147483647 h 75"/>
              <a:gd name="T82" fmla="*/ 2147483647 w 1763"/>
              <a:gd name="T83" fmla="*/ 2147483647 h 75"/>
              <a:gd name="T84" fmla="*/ 2147483647 w 1763"/>
              <a:gd name="T85" fmla="*/ 2147483647 h 75"/>
              <a:gd name="T86" fmla="*/ 2147483647 w 1763"/>
              <a:gd name="T87" fmla="*/ 2147483647 h 75"/>
              <a:gd name="T88" fmla="*/ 2147483647 w 1763"/>
              <a:gd name="T89" fmla="*/ 2147483647 h 75"/>
              <a:gd name="T90" fmla="*/ 2147483647 w 1763"/>
              <a:gd name="T91" fmla="*/ 2147483647 h 75"/>
              <a:gd name="T92" fmla="*/ 2147483647 w 1763"/>
              <a:gd name="T93" fmla="*/ 2147483647 h 75"/>
              <a:gd name="T94" fmla="*/ 2147483647 w 1763"/>
              <a:gd name="T95" fmla="*/ 2147483647 h 75"/>
              <a:gd name="T96" fmla="*/ 2147483647 w 1763"/>
              <a:gd name="T97" fmla="*/ 2147483647 h 75"/>
              <a:gd name="T98" fmla="*/ 2147483647 w 1763"/>
              <a:gd name="T99" fmla="*/ 2147483647 h 75"/>
              <a:gd name="T100" fmla="*/ 0 w 1763"/>
              <a:gd name="T101" fmla="*/ 2147483647 h 75"/>
              <a:gd name="T102" fmla="*/ 2147483647 w 1763"/>
              <a:gd name="T103" fmla="*/ 2147483647 h 75"/>
              <a:gd name="T104" fmla="*/ 2147483647 w 1763"/>
              <a:gd name="T105" fmla="*/ 2147483647 h 75"/>
              <a:gd name="T106" fmla="*/ 2147483647 w 1763"/>
              <a:gd name="T107" fmla="*/ 2147483647 h 75"/>
              <a:gd name="T108" fmla="*/ 2147483647 w 1763"/>
              <a:gd name="T109" fmla="*/ 0 h 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3" h="75">
                <a:moveTo>
                  <a:pt x="188" y="0"/>
                </a:moveTo>
                <a:lnTo>
                  <a:pt x="363" y="74"/>
                </a:lnTo>
                <a:lnTo>
                  <a:pt x="444" y="74"/>
                </a:lnTo>
                <a:lnTo>
                  <a:pt x="565" y="74"/>
                </a:lnTo>
                <a:lnTo>
                  <a:pt x="619" y="74"/>
                </a:lnTo>
                <a:lnTo>
                  <a:pt x="699" y="59"/>
                </a:lnTo>
                <a:lnTo>
                  <a:pt x="753" y="59"/>
                </a:lnTo>
                <a:lnTo>
                  <a:pt x="807" y="44"/>
                </a:lnTo>
                <a:lnTo>
                  <a:pt x="874" y="44"/>
                </a:lnTo>
                <a:lnTo>
                  <a:pt x="928" y="44"/>
                </a:lnTo>
                <a:lnTo>
                  <a:pt x="995" y="74"/>
                </a:lnTo>
                <a:lnTo>
                  <a:pt x="1103" y="74"/>
                </a:lnTo>
                <a:lnTo>
                  <a:pt x="1157" y="74"/>
                </a:lnTo>
                <a:lnTo>
                  <a:pt x="1211" y="74"/>
                </a:lnTo>
                <a:lnTo>
                  <a:pt x="1332" y="74"/>
                </a:lnTo>
                <a:lnTo>
                  <a:pt x="1399" y="59"/>
                </a:lnTo>
                <a:lnTo>
                  <a:pt x="1453" y="44"/>
                </a:lnTo>
                <a:lnTo>
                  <a:pt x="1506" y="44"/>
                </a:lnTo>
                <a:lnTo>
                  <a:pt x="1560" y="30"/>
                </a:lnTo>
                <a:lnTo>
                  <a:pt x="1654" y="30"/>
                </a:lnTo>
                <a:lnTo>
                  <a:pt x="1708" y="30"/>
                </a:lnTo>
                <a:lnTo>
                  <a:pt x="1762" y="30"/>
                </a:lnTo>
                <a:lnTo>
                  <a:pt x="1708" y="30"/>
                </a:lnTo>
                <a:lnTo>
                  <a:pt x="1654" y="44"/>
                </a:lnTo>
                <a:lnTo>
                  <a:pt x="1601" y="74"/>
                </a:lnTo>
                <a:lnTo>
                  <a:pt x="1547" y="74"/>
                </a:lnTo>
                <a:lnTo>
                  <a:pt x="1493" y="74"/>
                </a:lnTo>
                <a:lnTo>
                  <a:pt x="1426" y="59"/>
                </a:lnTo>
                <a:lnTo>
                  <a:pt x="1372" y="59"/>
                </a:lnTo>
                <a:lnTo>
                  <a:pt x="1251" y="59"/>
                </a:lnTo>
                <a:lnTo>
                  <a:pt x="1184" y="59"/>
                </a:lnTo>
                <a:lnTo>
                  <a:pt x="1116" y="59"/>
                </a:lnTo>
                <a:lnTo>
                  <a:pt x="1009" y="59"/>
                </a:lnTo>
                <a:lnTo>
                  <a:pt x="955" y="59"/>
                </a:lnTo>
                <a:lnTo>
                  <a:pt x="888" y="59"/>
                </a:lnTo>
                <a:lnTo>
                  <a:pt x="820" y="74"/>
                </a:lnTo>
                <a:lnTo>
                  <a:pt x="767" y="74"/>
                </a:lnTo>
                <a:lnTo>
                  <a:pt x="699" y="59"/>
                </a:lnTo>
                <a:lnTo>
                  <a:pt x="646" y="44"/>
                </a:lnTo>
                <a:lnTo>
                  <a:pt x="592" y="44"/>
                </a:lnTo>
                <a:lnTo>
                  <a:pt x="538" y="44"/>
                </a:lnTo>
                <a:lnTo>
                  <a:pt x="484" y="59"/>
                </a:lnTo>
                <a:lnTo>
                  <a:pt x="430" y="59"/>
                </a:lnTo>
                <a:lnTo>
                  <a:pt x="377" y="30"/>
                </a:lnTo>
                <a:lnTo>
                  <a:pt x="323" y="15"/>
                </a:lnTo>
                <a:lnTo>
                  <a:pt x="269" y="15"/>
                </a:lnTo>
                <a:lnTo>
                  <a:pt x="215" y="15"/>
                </a:lnTo>
                <a:lnTo>
                  <a:pt x="161" y="15"/>
                </a:lnTo>
                <a:lnTo>
                  <a:pt x="108" y="30"/>
                </a:lnTo>
                <a:lnTo>
                  <a:pt x="54" y="44"/>
                </a:lnTo>
                <a:lnTo>
                  <a:pt x="0" y="59"/>
                </a:lnTo>
                <a:lnTo>
                  <a:pt x="54" y="59"/>
                </a:lnTo>
                <a:lnTo>
                  <a:pt x="108" y="30"/>
                </a:lnTo>
                <a:lnTo>
                  <a:pt x="161" y="30"/>
                </a:lnTo>
                <a:lnTo>
                  <a:pt x="188" y="0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101882" tIns="50941" rIns="101882" bIns="50941"/>
          <a:lstStyle/>
          <a:p>
            <a:endParaRPr lang="en-US"/>
          </a:p>
        </p:txBody>
      </p:sp>
      <p:grpSp>
        <p:nvGrpSpPr>
          <p:cNvPr id="201755" name="Group 28"/>
          <p:cNvGrpSpPr>
            <a:grpSpLocks/>
          </p:cNvGrpSpPr>
          <p:nvPr/>
        </p:nvGrpSpPr>
        <p:grpSpPr bwMode="auto">
          <a:xfrm>
            <a:off x="0" y="0"/>
            <a:ext cx="2176463" cy="2216150"/>
            <a:chOff x="0" y="0"/>
            <a:chExt cx="1246" cy="1232"/>
          </a:xfrm>
        </p:grpSpPr>
        <p:sp>
          <p:nvSpPr>
            <p:cNvPr id="201758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70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1759" name="Rectangle 30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70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1760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70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076" name="Text Box 32"/>
          <p:cNvSpPr txBox="1">
            <a:spLocks noChangeArrowheads="1"/>
          </p:cNvSpPr>
          <p:nvPr/>
        </p:nvSpPr>
        <p:spPr bwMode="auto">
          <a:xfrm>
            <a:off x="303213" y="7416800"/>
            <a:ext cx="11096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82" tIns="50941" rIns="101882" bIns="50941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100" smtClean="0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8378825" y="7399338"/>
            <a:ext cx="728663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82" tIns="50941" rIns="101882" bIns="50941" anchor="ctr">
            <a:spAutoFit/>
          </a:bodyPr>
          <a:lstStyle/>
          <a:p>
            <a:pPr>
              <a:defRPr/>
            </a:pPr>
            <a:r>
              <a:rPr lang="en-US" altLang="zh-CN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xmlns:p14="http://schemas.microsoft.com/office/powerpoint/2010/main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5pPr>
      <a:lvl6pPr marL="509412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6pPr>
      <a:lvl7pPr marL="1018824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7pPr>
      <a:lvl8pPr marL="1528237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8pPr>
      <a:lvl9pPr marL="2037649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6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fld id="{F4F5CCAB-44AC-C943-A393-AA1BE22A97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pitchFamily="-111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hyperlink" Target="I:%5CCHINASHOW%20to%20Angela%5Cportrait%20series%20bj.ppt%23-1,1,Slide%20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6.jpeg"/><Relationship Id="rId5" Type="http://schemas.openxmlformats.org/officeDocument/2006/relationships/image" Target="../media/image18.jpeg"/><Relationship Id="rId6" Type="http://schemas.openxmlformats.org/officeDocument/2006/relationships/image" Target="../media/image21.pn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6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8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image" Target="../media/image48.jpeg"/><Relationship Id="rId9" Type="http://schemas.openxmlformats.org/officeDocument/2006/relationships/image" Target="../media/image50.jpeg"/><Relationship Id="rId10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9713913" y="7013575"/>
            <a:ext cx="2063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 anchor="ctr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2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2407" name="Text Box 7" descr="Brown marble"/>
          <p:cNvSpPr txBox="1">
            <a:spLocks noChangeArrowheads="1"/>
          </p:cNvSpPr>
          <p:nvPr/>
        </p:nvSpPr>
        <p:spPr bwMode="auto">
          <a:xfrm rot="118953">
            <a:off x="873125" y="349250"/>
            <a:ext cx="7888288" cy="291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pPr>
              <a:defRPr/>
            </a:pPr>
            <a:endParaRPr lang="zh-CN" alt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8" name="Text Box 8" descr="Brown marble"/>
          <p:cNvSpPr txBox="1">
            <a:spLocks noChangeArrowheads="1"/>
          </p:cNvSpPr>
          <p:nvPr/>
        </p:nvSpPr>
        <p:spPr bwMode="auto">
          <a:xfrm rot="141662">
            <a:off x="1763713" y="2451100"/>
            <a:ext cx="8228012" cy="3471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</a:p>
          <a:p>
            <a:pPr>
              <a:defRPr/>
            </a:pPr>
            <a:endParaRPr lang="zh-CN" altLang="en-US" sz="7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50825" y="7470775"/>
            <a:ext cx="1776413" cy="311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3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宋体" charset="-122"/>
              <a:cs typeface="宋体" charset="-122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8380413" y="7396163"/>
            <a:ext cx="731837" cy="277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/>
          <a:p>
            <a:pPr>
              <a:defRPr/>
            </a:pPr>
            <a:r>
              <a:rPr lang="en-US" altLang="zh-CN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58763" y="5037138"/>
            <a:ext cx="93726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101870" tIns="50935" rIns="101870" bIns="5093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i="1" smtClean="0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圣经</a:t>
            </a:r>
            <a:r>
              <a:rPr lang="en-US" altLang="zh-CN" i="1" smtClean="0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…</a:t>
            </a:r>
            <a:r>
              <a:rPr lang="zh-CN" altLang="en-US" i="1" smtClean="0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基要国际事工呈献          福特沃得</a:t>
            </a:r>
            <a:r>
              <a:rPr lang="en-US" altLang="zh-CN" i="1" smtClean="0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, </a:t>
            </a:r>
            <a:r>
              <a:rPr lang="zh-CN" altLang="en-US" i="1" smtClean="0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美国德州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8909050" y="7394575"/>
            <a:ext cx="385763" cy="273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1870" tIns="50935" rIns="101870" bIns="50935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11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74</a:t>
            </a:r>
          </a:p>
        </p:txBody>
      </p:sp>
      <p:sp>
        <p:nvSpPr>
          <p:cNvPr id="215049" name="Text Box 16"/>
          <p:cNvSpPr txBox="1">
            <a:spLocks noChangeArrowheads="1"/>
          </p:cNvSpPr>
          <p:nvPr/>
        </p:nvSpPr>
        <p:spPr bwMode="auto">
          <a:xfrm>
            <a:off x="306388" y="7385050"/>
            <a:ext cx="11064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1870" tIns="50935" rIns="101870" bIns="50935" anchor="ctr">
            <a:spAutoFit/>
          </a:bodyPr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1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39688" y="6843713"/>
            <a:ext cx="10177463" cy="92868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01870" tIns="50935" rIns="101870" bIns="50935"/>
          <a:lstStyle/>
          <a:p>
            <a:pPr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BibleBasically.org</a:t>
            </a:r>
            <a:br>
              <a:rPr lang="en-US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Dr. Rick Griffith • </a:t>
            </a:r>
            <a:r>
              <a:rPr lang="zh-CN" altLang="en-US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博士</a:t>
            </a:r>
            <a:r>
              <a:rPr lang="en-US" altLang="zh-CN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 • </a:t>
            </a:r>
            <a:r>
              <a:rPr lang="zh-CN" altLang="en-US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新加坡神学院</a:t>
            </a:r>
            <a:r>
              <a:rPr lang="en-US" altLang="zh-CN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</a:rPr>
              <a:t> </a:t>
            </a:r>
            <a:r>
              <a:rPr lang="en-US" altLang="zh-CN" sz="22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2200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BibleStudyDownloads.org</a:t>
            </a:r>
            <a:endParaRPr lang="en-US" sz="22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1254125"/>
            <a:ext cx="7138987" cy="4957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9411" name="Rectangle 3"/>
          <p:cNvSpPr>
            <a:spLocks noChangeArrowheads="1"/>
          </p:cNvSpPr>
          <p:nvPr/>
        </p:nvSpPr>
        <p:spPr bwMode="auto">
          <a:xfrm>
            <a:off x="2111375" y="5087938"/>
            <a:ext cx="898525" cy="5207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7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09412" name="Rectangle 4"/>
          <p:cNvSpPr>
            <a:spLocks noChangeArrowheads="1"/>
          </p:cNvSpPr>
          <p:nvPr/>
        </p:nvSpPr>
        <p:spPr bwMode="auto">
          <a:xfrm>
            <a:off x="2551113" y="4051300"/>
            <a:ext cx="900112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09413" name="Rectangle 5"/>
          <p:cNvSpPr>
            <a:spLocks noChangeArrowheads="1"/>
          </p:cNvSpPr>
          <p:nvPr/>
        </p:nvSpPr>
        <p:spPr bwMode="auto">
          <a:xfrm>
            <a:off x="3327400" y="324643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09414" name="Rectangle 6"/>
          <p:cNvSpPr>
            <a:spLocks noChangeArrowheads="1"/>
          </p:cNvSpPr>
          <p:nvPr/>
        </p:nvSpPr>
        <p:spPr bwMode="auto">
          <a:xfrm>
            <a:off x="4811713" y="2832100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09415" name="Rectangle 7"/>
          <p:cNvSpPr>
            <a:spLocks noChangeArrowheads="1"/>
          </p:cNvSpPr>
          <p:nvPr/>
        </p:nvSpPr>
        <p:spPr bwMode="auto">
          <a:xfrm>
            <a:off x="5916613" y="31892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09416" name="Rectangle 8"/>
          <p:cNvSpPr>
            <a:spLocks noChangeArrowheads="1"/>
          </p:cNvSpPr>
          <p:nvPr/>
        </p:nvSpPr>
        <p:spPr bwMode="auto">
          <a:xfrm>
            <a:off x="6645275" y="3667125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809417" name="Rectangle 9"/>
          <p:cNvSpPr>
            <a:spLocks noChangeArrowheads="1"/>
          </p:cNvSpPr>
          <p:nvPr/>
        </p:nvSpPr>
        <p:spPr bwMode="auto">
          <a:xfrm>
            <a:off x="7100888" y="42941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809418" name="Line 10"/>
          <p:cNvSpPr>
            <a:spLocks noChangeShapeType="1"/>
          </p:cNvSpPr>
          <p:nvPr/>
        </p:nvSpPr>
        <p:spPr bwMode="auto">
          <a:xfrm>
            <a:off x="2335213" y="5638800"/>
            <a:ext cx="160655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19" name="Line 11"/>
          <p:cNvSpPr>
            <a:spLocks noChangeShapeType="1"/>
          </p:cNvSpPr>
          <p:nvPr/>
        </p:nvSpPr>
        <p:spPr bwMode="auto">
          <a:xfrm>
            <a:off x="2624138" y="4725988"/>
            <a:ext cx="1489075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0" name="Line 12"/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1" name="Line 13"/>
          <p:cNvSpPr>
            <a:spLocks noChangeShapeType="1"/>
          </p:cNvSpPr>
          <p:nvPr/>
        </p:nvSpPr>
        <p:spPr bwMode="auto">
          <a:xfrm>
            <a:off x="4395788" y="3427413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2" name="Line 14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3" name="Line 15"/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4" name="Line 16"/>
          <p:cNvSpPr>
            <a:spLocks noChangeShapeType="1"/>
          </p:cNvSpPr>
          <p:nvPr/>
        </p:nvSpPr>
        <p:spPr bwMode="auto">
          <a:xfrm flipV="1">
            <a:off x="5741988" y="51149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5" name="Line 17"/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26" name="Rectangle 18"/>
          <p:cNvSpPr>
            <a:spLocks noChangeArrowheads="1"/>
          </p:cNvSpPr>
          <p:nvPr/>
        </p:nvSpPr>
        <p:spPr bwMode="auto">
          <a:xfrm>
            <a:off x="7502525" y="5453063"/>
            <a:ext cx="1238250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809427" name="Rectangle 19"/>
          <p:cNvSpPr>
            <a:spLocks noChangeArrowheads="1"/>
          </p:cNvSpPr>
          <p:nvPr/>
        </p:nvSpPr>
        <p:spPr bwMode="auto">
          <a:xfrm rot="240000">
            <a:off x="2420938" y="5229225"/>
            <a:ext cx="1404937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律</a:t>
            </a: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法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09428" name="Rectangle 20"/>
          <p:cNvSpPr>
            <a:spLocks noChangeArrowheads="1"/>
          </p:cNvSpPr>
          <p:nvPr/>
        </p:nvSpPr>
        <p:spPr bwMode="auto">
          <a:xfrm rot="3060000">
            <a:off x="3051175" y="4221163"/>
            <a:ext cx="2008187" cy="484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诗歌智慧书</a:t>
            </a:r>
          </a:p>
        </p:txBody>
      </p:sp>
      <p:sp>
        <p:nvSpPr>
          <p:cNvPr id="1809429" name="Rectangle 21"/>
          <p:cNvSpPr>
            <a:spLocks noChangeArrowheads="1"/>
          </p:cNvSpPr>
          <p:nvPr/>
        </p:nvSpPr>
        <p:spPr bwMode="auto">
          <a:xfrm rot="4743270">
            <a:off x="3614738" y="4133850"/>
            <a:ext cx="2320925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先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知书</a:t>
            </a:r>
            <a:endParaRPr lang="en-US" altLang="zh-CN" sz="2500">
              <a:solidFill>
                <a:schemeClr val="hlink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0" name="Rectangle 22"/>
          <p:cNvSpPr>
            <a:spLocks noChangeArrowheads="1"/>
          </p:cNvSpPr>
          <p:nvPr/>
        </p:nvSpPr>
        <p:spPr bwMode="auto">
          <a:xfrm rot="18480000">
            <a:off x="4487070" y="3888581"/>
            <a:ext cx="26146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福音</a:t>
            </a: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09431" name="Rectangle 23"/>
          <p:cNvSpPr>
            <a:spLocks noChangeArrowheads="1"/>
          </p:cNvSpPr>
          <p:nvPr/>
        </p:nvSpPr>
        <p:spPr bwMode="auto">
          <a:xfrm rot="19440000">
            <a:off x="5170488" y="4262438"/>
            <a:ext cx="2203450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使徒行传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2" name="Rectangle 24"/>
          <p:cNvSpPr>
            <a:spLocks noChangeArrowheads="1"/>
          </p:cNvSpPr>
          <p:nvPr/>
        </p:nvSpPr>
        <p:spPr bwMode="auto">
          <a:xfrm rot="20880000">
            <a:off x="5884863" y="4835525"/>
            <a:ext cx="19034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教会</a:t>
            </a: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3" name="Rectangle 25"/>
          <p:cNvSpPr>
            <a:spLocks noChangeArrowheads="1"/>
          </p:cNvSpPr>
          <p:nvPr/>
        </p:nvSpPr>
        <p:spPr bwMode="auto">
          <a:xfrm rot="1207928">
            <a:off x="2581275" y="4695825"/>
            <a:ext cx="2078038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历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史 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grpSp>
        <p:nvGrpSpPr>
          <p:cNvPr id="22553" name="Group 26"/>
          <p:cNvGrpSpPr>
            <a:grpSpLocks/>
          </p:cNvGrpSpPr>
          <p:nvPr/>
        </p:nvGrpSpPr>
        <p:grpSpPr bwMode="auto">
          <a:xfrm>
            <a:off x="6073775" y="719138"/>
            <a:ext cx="1008063" cy="1425575"/>
            <a:chOff x="4392" y="752"/>
            <a:chExt cx="576" cy="792"/>
          </a:xfrm>
        </p:grpSpPr>
        <p:sp>
          <p:nvSpPr>
            <p:cNvPr id="1809435" name="Rectangle 27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9436" name="Rectangle 28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09437" name="Rectangle 29"/>
          <p:cNvSpPr>
            <a:spLocks noChangeArrowheads="1"/>
          </p:cNvSpPr>
          <p:nvPr/>
        </p:nvSpPr>
        <p:spPr bwMode="auto">
          <a:xfrm>
            <a:off x="5784850" y="5329238"/>
            <a:ext cx="2317750" cy="4810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39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09440" name="Rectangle 32"/>
          <p:cNvSpPr>
            <a:spLocks noChangeArrowheads="1"/>
          </p:cNvSpPr>
          <p:nvPr/>
        </p:nvSpPr>
        <p:spPr bwMode="auto">
          <a:xfrm>
            <a:off x="6470650" y="936625"/>
            <a:ext cx="212725" cy="377825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3" name="Line 35"/>
          <p:cNvSpPr>
            <a:spLocks noChangeShapeType="1"/>
          </p:cNvSpPr>
          <p:nvPr/>
        </p:nvSpPr>
        <p:spPr bwMode="auto">
          <a:xfrm flipV="1">
            <a:off x="5868988" y="4565650"/>
            <a:ext cx="771525" cy="5159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4" name="Line 36"/>
          <p:cNvSpPr>
            <a:spLocks noChangeShapeType="1"/>
          </p:cNvSpPr>
          <p:nvPr/>
        </p:nvSpPr>
        <p:spPr bwMode="auto">
          <a:xfrm flipV="1">
            <a:off x="6105525" y="4525963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5" name="Line 37"/>
          <p:cNvSpPr>
            <a:spLocks noChangeShapeType="1"/>
          </p:cNvSpPr>
          <p:nvPr/>
        </p:nvSpPr>
        <p:spPr bwMode="auto">
          <a:xfrm flipV="1">
            <a:off x="6146800" y="4535488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46" name="Text Box 38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809447" name="Text Box 39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09448" name="Text Box 40"/>
          <p:cNvSpPr txBox="1">
            <a:spLocks noChangeArrowheads="1"/>
          </p:cNvSpPr>
          <p:nvPr/>
        </p:nvSpPr>
        <p:spPr bwMode="auto">
          <a:xfrm>
            <a:off x="1949450" y="6588125"/>
            <a:ext cx="6005513" cy="7572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000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完成圣经所需要的时间</a:t>
            </a:r>
            <a:r>
              <a:rPr lang="en-US" altLang="zh-CN" sz="4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1809449" name="Text Box 41"/>
          <p:cNvSpPr txBox="1">
            <a:spLocks noChangeArrowheads="1"/>
          </p:cNvSpPr>
          <p:nvPr/>
        </p:nvSpPr>
        <p:spPr bwMode="auto">
          <a:xfrm>
            <a:off x="1168400" y="1233488"/>
            <a:ext cx="3163888" cy="1108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279F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                 1,500</a:t>
            </a: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ja-JP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年</a:t>
            </a:r>
            <a:endParaRPr lang="zh-CN" altLang="en-US" sz="36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50" name="AutoShape 42"/>
          <p:cNvSpPr>
            <a:spLocks noChangeArrowheads="1"/>
          </p:cNvSpPr>
          <p:nvPr/>
        </p:nvSpPr>
        <p:spPr bwMode="auto">
          <a:xfrm>
            <a:off x="1825625" y="2414588"/>
            <a:ext cx="3527425" cy="36433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99190" dir="3011666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9451" name="Text Box 43"/>
          <p:cNvSpPr txBox="1">
            <a:spLocks noChangeArrowheads="1"/>
          </p:cNvSpPr>
          <p:nvPr/>
        </p:nvSpPr>
        <p:spPr bwMode="auto">
          <a:xfrm>
            <a:off x="6824663" y="1230313"/>
            <a:ext cx="3016250" cy="1108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BFF5B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新</a:t>
            </a:r>
            <a:r>
              <a:rPr lang="zh-CN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:                 40-50</a:t>
            </a:r>
            <a:r>
              <a:rPr lang="zh-CN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ja-JP" altLang="en-US" sz="3600">
                <a:solidFill>
                  <a:srgbClr val="67E00A"/>
                </a:solidFill>
                <a:latin typeface="宋体" charset="0"/>
                <a:ea typeface="宋体" charset="0"/>
                <a:cs typeface="宋体" charset="0"/>
              </a:rPr>
              <a:t>年</a:t>
            </a:r>
            <a:endParaRPr lang="zh-CN" altLang="en-US" sz="3600">
              <a:solidFill>
                <a:srgbClr val="67E00A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09453" name="AutoShape 45"/>
          <p:cNvSpPr>
            <a:spLocks noChangeArrowheads="1"/>
          </p:cNvSpPr>
          <p:nvPr/>
        </p:nvSpPr>
        <p:spPr bwMode="auto">
          <a:xfrm>
            <a:off x="4913313" y="3516313"/>
            <a:ext cx="2984500" cy="2744787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5BFF5B"/>
            </a:solidFill>
            <a:round/>
            <a:headEnd/>
            <a:tailEnd/>
          </a:ln>
          <a:effectLst>
            <a:outerShdw blurRad="63500" dist="99190" dir="3011666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0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0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9449" grpId="0" autoUpdateAnimBg="0"/>
      <p:bldP spid="1809450" grpId="0" animBg="1"/>
      <p:bldP spid="1809451" grpId="0" autoUpdateAnimBg="0"/>
      <p:bldP spid="18094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19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20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570821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22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570823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24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570825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570826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24586" name="Group 11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89" y="2600"/>
            <a:chExt cx="5223" cy="1237"/>
          </a:xfrm>
        </p:grpSpPr>
        <p:sp>
          <p:nvSpPr>
            <p:cNvPr id="1570828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29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0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1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2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70833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70834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35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36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0838" name="Rectangle 22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570839" name="Rectangle 23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70840" name="Rectangle 24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570841" name="Rectangle 25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570842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70843" name="Text Box 2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70844" name="Text Box 2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11</a:t>
            </a:r>
          </a:p>
        </p:txBody>
      </p:sp>
      <p:sp>
        <p:nvSpPr>
          <p:cNvPr id="1570845" name="AutoShape 29"/>
          <p:cNvSpPr>
            <a:spLocks noChangeArrowheads="1"/>
          </p:cNvSpPr>
          <p:nvPr/>
        </p:nvSpPr>
        <p:spPr bwMode="auto">
          <a:xfrm>
            <a:off x="1239838" y="5802313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6" name="AutoShape 30"/>
          <p:cNvSpPr>
            <a:spLocks noChangeArrowheads="1"/>
          </p:cNvSpPr>
          <p:nvPr/>
        </p:nvSpPr>
        <p:spPr bwMode="auto">
          <a:xfrm>
            <a:off x="3340100" y="6099175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7" name="AutoShape 31"/>
          <p:cNvSpPr>
            <a:spLocks noChangeArrowheads="1"/>
          </p:cNvSpPr>
          <p:nvPr/>
        </p:nvSpPr>
        <p:spPr bwMode="auto">
          <a:xfrm>
            <a:off x="5440363" y="6059488"/>
            <a:ext cx="1184275" cy="1241425"/>
          </a:xfrm>
          <a:prstGeom prst="upArrow">
            <a:avLst>
              <a:gd name="adj1" fmla="val 50000"/>
              <a:gd name="adj2" fmla="val 26206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8" name="AutoShape 32"/>
          <p:cNvSpPr>
            <a:spLocks noChangeArrowheads="1"/>
          </p:cNvSpPr>
          <p:nvPr/>
        </p:nvSpPr>
        <p:spPr bwMode="auto">
          <a:xfrm>
            <a:off x="7413625" y="5767388"/>
            <a:ext cx="1182688" cy="1241425"/>
          </a:xfrm>
          <a:prstGeom prst="upArrow">
            <a:avLst>
              <a:gd name="adj1" fmla="val 50000"/>
              <a:gd name="adj2" fmla="val 26242"/>
            </a:avLst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0849" name="Text Box 33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570850" name="AutoShape 34"/>
          <p:cNvSpPr>
            <a:spLocks noChangeArrowheads="1"/>
          </p:cNvSpPr>
          <p:nvPr/>
        </p:nvSpPr>
        <p:spPr bwMode="auto">
          <a:xfrm>
            <a:off x="422275" y="142875"/>
            <a:ext cx="2255838" cy="12223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570851" name="AutoShape 35"/>
          <p:cNvSpPr>
            <a:spLocks noChangeArrowheads="1"/>
          </p:cNvSpPr>
          <p:nvPr/>
        </p:nvSpPr>
        <p:spPr bwMode="auto">
          <a:xfrm>
            <a:off x="2859088" y="2355850"/>
            <a:ext cx="4283075" cy="49053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91581" dir="202140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570852" name="Rectangle 36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157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0845" grpId="0" animBg="1"/>
      <p:bldP spid="1570846" grpId="0" animBg="1"/>
      <p:bldP spid="1570847" grpId="0" animBg="1"/>
      <p:bldP spid="1570848" grpId="0" animBg="1"/>
      <p:bldP spid="1570850" grpId="0" animBg="1" autoUpdateAnimBg="0"/>
      <p:bldP spid="15708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939" name="Rectangle 3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0" name="Rectangle 4"/>
          <p:cNvSpPr>
            <a:spLocks noChangeArrowheads="1"/>
          </p:cNvSpPr>
          <p:nvPr/>
        </p:nvSpPr>
        <p:spPr bwMode="auto">
          <a:xfrm>
            <a:off x="508000" y="3201988"/>
            <a:ext cx="2047875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           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5942" name="Line 6"/>
          <p:cNvSpPr>
            <a:spLocks noChangeShapeType="1"/>
          </p:cNvSpPr>
          <p:nvPr/>
        </p:nvSpPr>
        <p:spPr bwMode="auto">
          <a:xfrm>
            <a:off x="773113" y="4686300"/>
            <a:ext cx="21209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3" name="Line 7"/>
          <p:cNvSpPr>
            <a:spLocks noChangeShapeType="1"/>
          </p:cNvSpPr>
          <p:nvPr/>
        </p:nvSpPr>
        <p:spPr bwMode="auto">
          <a:xfrm>
            <a:off x="812800" y="4692650"/>
            <a:ext cx="0" cy="14795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4" name="Line 8"/>
          <p:cNvSpPr>
            <a:spLocks noChangeShapeType="1"/>
          </p:cNvSpPr>
          <p:nvPr/>
        </p:nvSpPr>
        <p:spPr bwMode="auto">
          <a:xfrm>
            <a:off x="2855913" y="4692650"/>
            <a:ext cx="0" cy="15732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45" name="Rectangle 9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575946" name="Text Box 10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75947" name="Text Box 11"/>
          <p:cNvSpPr txBox="1">
            <a:spLocks noChangeArrowheads="1"/>
          </p:cNvSpPr>
          <p:nvPr/>
        </p:nvSpPr>
        <p:spPr bwMode="auto">
          <a:xfrm>
            <a:off x="9186863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1575949" name="Rectangle 13"/>
          <p:cNvSpPr>
            <a:spLocks noChangeArrowheads="1"/>
          </p:cNvSpPr>
          <p:nvPr/>
        </p:nvSpPr>
        <p:spPr bwMode="auto">
          <a:xfrm>
            <a:off x="3392488" y="1222375"/>
            <a:ext cx="1827212" cy="4873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spcBef>
                <a:spcPct val="50000"/>
              </a:spcBef>
              <a:defRPr/>
            </a:pPr>
            <a:r>
              <a:rPr lang="en-US" altLang="zh-CN" sz="25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5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5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575950" name="Rectangle 14"/>
          <p:cNvSpPr>
            <a:spLocks noChangeArrowheads="1"/>
          </p:cNvSpPr>
          <p:nvPr/>
        </p:nvSpPr>
        <p:spPr bwMode="auto">
          <a:xfrm>
            <a:off x="3340100" y="1708150"/>
            <a:ext cx="2068513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3922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1" name="Rectangle 15"/>
          <p:cNvSpPr>
            <a:spLocks noChangeArrowheads="1"/>
          </p:cNvSpPr>
          <p:nvPr/>
        </p:nvSpPr>
        <p:spPr bwMode="auto">
          <a:xfrm>
            <a:off x="3641725" y="1817688"/>
            <a:ext cx="1490663" cy="8175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23922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575952" name="Rectangle 16"/>
          <p:cNvSpPr>
            <a:spLocks noChangeArrowheads="1"/>
          </p:cNvSpPr>
          <p:nvPr/>
        </p:nvSpPr>
        <p:spPr bwMode="auto">
          <a:xfrm>
            <a:off x="3195638" y="2744788"/>
            <a:ext cx="2362200" cy="4117975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shade val="29804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3" name="Rectangle 17"/>
          <p:cNvSpPr>
            <a:spLocks noChangeArrowheads="1"/>
          </p:cNvSpPr>
          <p:nvPr/>
        </p:nvSpPr>
        <p:spPr bwMode="auto">
          <a:xfrm>
            <a:off x="3027363" y="4286250"/>
            <a:ext cx="2790825" cy="24892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马太福音*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马可福音*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路加福音*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约翰福音</a:t>
            </a:r>
            <a:endParaRPr lang="zh-CN" altLang="en-US" sz="1600">
              <a:solidFill>
                <a:srgbClr val="FFFF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75954" name="Rectangle 18"/>
          <p:cNvSpPr>
            <a:spLocks noChangeArrowheads="1"/>
          </p:cNvSpPr>
          <p:nvPr/>
        </p:nvSpPr>
        <p:spPr bwMode="auto">
          <a:xfrm>
            <a:off x="3016250" y="2927350"/>
            <a:ext cx="2790825" cy="7715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300" u="sng">
                <a:solidFill>
                  <a:srgbClr val="66FFFF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  <a:r>
              <a:rPr lang="en-US" altLang="zh-CN" sz="4300" u="sng">
                <a:solidFill>
                  <a:srgbClr val="66FFFF"/>
                </a:solidFill>
                <a:latin typeface="Helvetica" charset="0"/>
                <a:ea typeface="宋体" charset="0"/>
                <a:cs typeface="宋体" charset="0"/>
              </a:rPr>
              <a:t>:</a:t>
            </a:r>
            <a:endParaRPr lang="en-US" altLang="zh-CN" sz="430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75955" name="Line 19"/>
          <p:cNvSpPr>
            <a:spLocks noChangeShapeType="1"/>
          </p:cNvSpPr>
          <p:nvPr/>
        </p:nvSpPr>
        <p:spPr bwMode="auto">
          <a:xfrm flipV="1">
            <a:off x="2459038" y="4614863"/>
            <a:ext cx="969962" cy="9350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6" name="Line 20"/>
          <p:cNvSpPr>
            <a:spLocks noChangeShapeType="1"/>
          </p:cNvSpPr>
          <p:nvPr/>
        </p:nvSpPr>
        <p:spPr bwMode="auto">
          <a:xfrm flipV="1">
            <a:off x="2432050" y="5197475"/>
            <a:ext cx="1100138" cy="37306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7" name="Line 21"/>
          <p:cNvSpPr>
            <a:spLocks noChangeShapeType="1"/>
          </p:cNvSpPr>
          <p:nvPr/>
        </p:nvSpPr>
        <p:spPr bwMode="auto">
          <a:xfrm>
            <a:off x="2459038" y="5549900"/>
            <a:ext cx="1147762" cy="2809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5958" name="Text Box 22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1575962" name="Group 26"/>
          <p:cNvGrpSpPr>
            <a:grpSpLocks/>
          </p:cNvGrpSpPr>
          <p:nvPr/>
        </p:nvGrpSpPr>
        <p:grpSpPr bwMode="auto">
          <a:xfrm>
            <a:off x="5238750" y="4229100"/>
            <a:ext cx="4414838" cy="1943100"/>
            <a:chOff x="3300" y="2664"/>
            <a:chExt cx="2781" cy="1224"/>
          </a:xfrm>
        </p:grpSpPr>
        <p:sp>
          <p:nvSpPr>
            <p:cNvPr id="1575960" name="Text Box 24"/>
            <p:cNvSpPr txBox="1">
              <a:spLocks noChangeArrowheads="1"/>
            </p:cNvSpPr>
            <p:nvPr/>
          </p:nvSpPr>
          <p:spPr bwMode="auto">
            <a:xfrm>
              <a:off x="4090" y="2972"/>
              <a:ext cx="1991" cy="6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*符类福音</a:t>
              </a:r>
              <a:r>
                <a:rPr lang="en-US" altLang="zh-CN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“</a:t>
              </a:r>
              <a:r>
                <a:rPr lang="zh-CN" altLang="en-US" sz="2800">
                  <a:solidFill>
                    <a:srgbClr val="00FF00"/>
                  </a:solidFill>
                  <a:latin typeface="Helvetica" charset="0"/>
                  <a:ea typeface="宋体" charset="0"/>
                  <a:cs typeface="宋体" charset="0"/>
                </a:rPr>
                <a:t>合起来看”</a:t>
              </a:r>
            </a:p>
          </p:txBody>
        </p:sp>
        <p:sp>
          <p:nvSpPr>
            <p:cNvPr id="1575961" name="AutoShape 25"/>
            <p:cNvSpPr>
              <a:spLocks noChangeArrowheads="1"/>
            </p:cNvSpPr>
            <p:nvPr/>
          </p:nvSpPr>
          <p:spPr bwMode="auto">
            <a:xfrm>
              <a:off x="3300" y="2664"/>
              <a:ext cx="719" cy="122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75964" name="Rectangle 28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5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5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7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7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7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57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75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575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575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7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7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7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7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49" grpId="0" autoUpdateAnimBg="0"/>
      <p:bldP spid="1575950" grpId="0" animBg="1"/>
      <p:bldP spid="1575951" grpId="0" autoUpdateAnimBg="0"/>
      <p:bldP spid="1575952" grpId="0" animBg="1"/>
      <p:bldP spid="1575953" grpId="0" build="p" autoUpdateAnimBg="0" advAuto="100"/>
      <p:bldP spid="15759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203204" name="Rectangle 4"/>
          <p:cNvSpPr>
            <a:spLocks noChangeArrowheads="1"/>
          </p:cNvSpPr>
          <p:nvPr/>
        </p:nvSpPr>
        <p:spPr bwMode="auto">
          <a:xfrm>
            <a:off x="1268413" y="784225"/>
            <a:ext cx="7481887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3205" name="AutoShape 5"/>
          <p:cNvSpPr>
            <a:spLocks noChangeArrowheads="1"/>
          </p:cNvSpPr>
          <p:nvPr/>
        </p:nvSpPr>
        <p:spPr bwMode="auto">
          <a:xfrm>
            <a:off x="1490663" y="963613"/>
            <a:ext cx="7037387" cy="5822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03207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03214" name="Text Box 14"/>
          <p:cNvSpPr txBox="1">
            <a:spLocks noChangeArrowheads="1"/>
          </p:cNvSpPr>
          <p:nvPr/>
        </p:nvSpPr>
        <p:spPr bwMode="auto">
          <a:xfrm>
            <a:off x="9161463" y="7412038"/>
            <a:ext cx="395287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.13</a:t>
            </a:r>
          </a:p>
        </p:txBody>
      </p:sp>
      <p:grpSp>
        <p:nvGrpSpPr>
          <p:cNvPr id="28679" name="Group 19"/>
          <p:cNvGrpSpPr>
            <a:grpSpLocks/>
          </p:cNvGrpSpPr>
          <p:nvPr/>
        </p:nvGrpSpPr>
        <p:grpSpPr bwMode="auto">
          <a:xfrm>
            <a:off x="1268413" y="795338"/>
            <a:ext cx="7427912" cy="6169025"/>
            <a:chOff x="799" y="501"/>
            <a:chExt cx="4679" cy="3886"/>
          </a:xfrm>
        </p:grpSpPr>
        <p:pic>
          <p:nvPicPr>
            <p:cNvPr id="28685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" y="658"/>
              <a:ext cx="2468" cy="3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3216" name="Rectangle 16"/>
            <p:cNvSpPr>
              <a:spLocks noChangeArrowheads="1"/>
            </p:cNvSpPr>
            <p:nvPr/>
          </p:nvSpPr>
          <p:spPr bwMode="auto">
            <a:xfrm>
              <a:off x="799" y="501"/>
              <a:ext cx="4679" cy="3886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03213" name="Text Box 13"/>
          <p:cNvSpPr txBox="1">
            <a:spLocks noChangeArrowheads="1"/>
          </p:cNvSpPr>
          <p:nvPr/>
        </p:nvSpPr>
        <p:spPr bwMode="auto">
          <a:xfrm>
            <a:off x="2058988" y="4906963"/>
            <a:ext cx="6469062" cy="72231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四 个 不 同 的 视 角</a:t>
            </a:r>
          </a:p>
        </p:txBody>
      </p:sp>
      <p:sp>
        <p:nvSpPr>
          <p:cNvPr id="1203210" name="Text Box 10">
            <a:hlinkClick r:id="rId6" action="ppaction://hlinkpres?slideindex=1&amp;slidetitle=Slide 1"/>
          </p:cNvPr>
          <p:cNvSpPr txBox="1">
            <a:spLocks noChangeArrowheads="1"/>
          </p:cNvSpPr>
          <p:nvPr/>
        </p:nvSpPr>
        <p:spPr bwMode="auto">
          <a:xfrm>
            <a:off x="2443163" y="6992938"/>
            <a:ext cx="3897312" cy="598487"/>
          </a:xfrm>
          <a:prstGeom prst="rect">
            <a:avLst/>
          </a:prstGeom>
          <a:solidFill>
            <a:srgbClr val="1822CD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#21</a:t>
            </a:r>
          </a:p>
        </p:txBody>
      </p:sp>
      <p:sp>
        <p:nvSpPr>
          <p:cNvPr id="1203206" name="Text Box 6"/>
          <p:cNvSpPr txBox="1">
            <a:spLocks noChangeArrowheads="1"/>
          </p:cNvSpPr>
          <p:nvPr/>
        </p:nvSpPr>
        <p:spPr bwMode="auto">
          <a:xfrm>
            <a:off x="1511300" y="2120900"/>
            <a:ext cx="7016750" cy="2185988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主耶稣基督</a:t>
            </a:r>
            <a:r>
              <a:rPr lang="zh-CN" altLang="en-US" sz="5300" i="1">
                <a:solidFill>
                  <a:schemeClr val="accent2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5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53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全面的描述</a:t>
            </a:r>
          </a:p>
        </p:txBody>
      </p:sp>
      <p:sp>
        <p:nvSpPr>
          <p:cNvPr id="1203220" name="Text Box 20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203221" name="Text Box 2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20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0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13" grpId="0" autoUpdateAnimBg="0"/>
      <p:bldP spid="1203210" grpId="0" animBg="1" autoUpdateAnimBg="0"/>
      <p:bldP spid="12032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58763"/>
            <a:ext cx="9240837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51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1254125" y="835025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853" name="AutoShape 5"/>
          <p:cNvSpPr>
            <a:spLocks noChangeArrowheads="1"/>
          </p:cNvSpPr>
          <p:nvPr/>
        </p:nvSpPr>
        <p:spPr bwMode="auto">
          <a:xfrm>
            <a:off x="1490663" y="930275"/>
            <a:ext cx="7037387" cy="58245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30854" name="Text Box 6"/>
          <p:cNvSpPr txBox="1">
            <a:spLocks noChangeArrowheads="1"/>
          </p:cNvSpPr>
          <p:nvPr/>
        </p:nvSpPr>
        <p:spPr bwMode="auto">
          <a:xfrm>
            <a:off x="1190625" y="1065213"/>
            <a:ext cx="7672388" cy="7223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66FFFF"/>
                </a:solidFill>
                <a:latin typeface="宋体" charset="0"/>
                <a:ea typeface="宋体" charset="0"/>
                <a:cs typeface="宋体" charset="0"/>
              </a:rPr>
              <a:t> 从 四 本 福 音 书 的 作 者：</a:t>
            </a:r>
          </a:p>
        </p:txBody>
      </p:sp>
      <p:sp>
        <p:nvSpPr>
          <p:cNvPr id="1230855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30859" name="Text Box 11"/>
          <p:cNvSpPr txBox="1">
            <a:spLocks noChangeArrowheads="1"/>
          </p:cNvSpPr>
          <p:nvPr/>
        </p:nvSpPr>
        <p:spPr bwMode="auto">
          <a:xfrm>
            <a:off x="1638300" y="2178050"/>
            <a:ext cx="6792913" cy="7223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特定的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读者</a:t>
            </a:r>
            <a:r>
              <a:rPr lang="zh-CN" altLang="en-US" sz="4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30860" name="Text Box 12"/>
          <p:cNvSpPr txBox="1">
            <a:spLocks noChangeArrowheads="1"/>
          </p:cNvSpPr>
          <p:nvPr/>
        </p:nvSpPr>
        <p:spPr bwMode="auto">
          <a:xfrm>
            <a:off x="1552575" y="3341688"/>
            <a:ext cx="6897688" cy="7223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对耶稣基督个人独特的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描述</a:t>
            </a:r>
          </a:p>
        </p:txBody>
      </p:sp>
      <p:sp>
        <p:nvSpPr>
          <p:cNvPr id="1230861" name="Text Box 13"/>
          <p:cNvSpPr txBox="1">
            <a:spLocks noChangeArrowheads="1"/>
          </p:cNvSpPr>
          <p:nvPr/>
        </p:nvSpPr>
        <p:spPr bwMode="auto">
          <a:xfrm>
            <a:off x="1652588" y="4518025"/>
            <a:ext cx="6697662" cy="7223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表达的基本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目的</a:t>
            </a: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30862" name="Text Box 14"/>
          <p:cNvSpPr txBox="1">
            <a:spLocks noChangeArrowheads="1"/>
          </p:cNvSpPr>
          <p:nvPr/>
        </p:nvSpPr>
        <p:spPr bwMode="auto">
          <a:xfrm>
            <a:off x="1693863" y="5641975"/>
            <a:ext cx="6697662" cy="7223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  <a:defRPr/>
            </a:pPr>
            <a:r>
              <a:rPr lang="ja-JP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 写作</a:t>
            </a:r>
            <a:r>
              <a:rPr lang="zh-CN" altLang="en-US" sz="40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大约的</a:t>
            </a:r>
            <a:r>
              <a:rPr lang="zh-CN" altLang="en-US" sz="4000" i="1" u="sng">
                <a:solidFill>
                  <a:srgbClr val="FFFFCC"/>
                </a:solidFill>
                <a:latin typeface="Arial" charset="0"/>
                <a:ea typeface="宋体" charset="0"/>
                <a:cs typeface="宋体" charset="0"/>
              </a:rPr>
              <a:t>时期</a:t>
            </a:r>
          </a:p>
        </p:txBody>
      </p:sp>
      <p:sp>
        <p:nvSpPr>
          <p:cNvPr id="1230868" name="Text Box 20"/>
          <p:cNvSpPr txBox="1">
            <a:spLocks noChangeArrowheads="1"/>
          </p:cNvSpPr>
          <p:nvPr/>
        </p:nvSpPr>
        <p:spPr bwMode="auto">
          <a:xfrm>
            <a:off x="9161463" y="7410450"/>
            <a:ext cx="3952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.14</a:t>
            </a:r>
          </a:p>
        </p:txBody>
      </p:sp>
      <p:sp>
        <p:nvSpPr>
          <p:cNvPr id="1230869" name="Text Box 21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230871" name="Text Box 2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3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utoUpdateAnimBg="0"/>
      <p:bldP spid="1230859" grpId="0" autoUpdateAnimBg="0"/>
      <p:bldP spid="1230860" grpId="0" autoUpdateAnimBg="0"/>
      <p:bldP spid="1230861" grpId="0" autoUpdateAnimBg="0"/>
      <p:bldP spid="12308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0035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0036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0037" name="AutoShape 5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0038" name="AutoShape 6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0039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580040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80041" name="Group 9"/>
          <p:cNvGrpSpPr>
            <a:grpSpLocks/>
          </p:cNvGrpSpPr>
          <p:nvPr/>
        </p:nvGrpSpPr>
        <p:grpSpPr bwMode="auto">
          <a:xfrm>
            <a:off x="1955800" y="1600200"/>
            <a:ext cx="6273800" cy="4749800"/>
            <a:chOff x="1232" y="1008"/>
            <a:chExt cx="3952" cy="2992"/>
          </a:xfrm>
        </p:grpSpPr>
        <p:grpSp>
          <p:nvGrpSpPr>
            <p:cNvPr id="32787" name="Group 10"/>
            <p:cNvGrpSpPr>
              <a:grpSpLocks/>
            </p:cNvGrpSpPr>
            <p:nvPr/>
          </p:nvGrpSpPr>
          <p:grpSpPr bwMode="auto">
            <a:xfrm>
              <a:off x="1232" y="2928"/>
              <a:ext cx="1616" cy="1072"/>
              <a:chOff x="3568" y="1008"/>
              <a:chExt cx="1616" cy="1072"/>
            </a:xfrm>
          </p:grpSpPr>
          <p:sp>
            <p:nvSpPr>
              <p:cNvPr id="1580043" name="Line 11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4" name="Line 12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5" name="Line 13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6" name="Line 14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88" name="Group 15"/>
            <p:cNvGrpSpPr>
              <a:grpSpLocks/>
            </p:cNvGrpSpPr>
            <p:nvPr/>
          </p:nvGrpSpPr>
          <p:grpSpPr bwMode="auto">
            <a:xfrm>
              <a:off x="3552" y="2928"/>
              <a:ext cx="1616" cy="1072"/>
              <a:chOff x="3568" y="1008"/>
              <a:chExt cx="1616" cy="1072"/>
            </a:xfrm>
          </p:grpSpPr>
          <p:sp>
            <p:nvSpPr>
              <p:cNvPr id="1580048" name="Line 16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49" name="Line 17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0" name="Line 18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1" name="Line 19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89" name="Group 20"/>
            <p:cNvGrpSpPr>
              <a:grpSpLocks/>
            </p:cNvGrpSpPr>
            <p:nvPr/>
          </p:nvGrpSpPr>
          <p:grpSpPr bwMode="auto">
            <a:xfrm>
              <a:off x="3568" y="1008"/>
              <a:ext cx="1616" cy="1072"/>
              <a:chOff x="3568" y="1008"/>
              <a:chExt cx="1616" cy="1072"/>
            </a:xfrm>
          </p:grpSpPr>
          <p:sp>
            <p:nvSpPr>
              <p:cNvPr id="1580053" name="Line 21"/>
              <p:cNvSpPr>
                <a:spLocks noChangeShapeType="1"/>
              </p:cNvSpPr>
              <p:nvPr/>
            </p:nvSpPr>
            <p:spPr bwMode="auto">
              <a:xfrm>
                <a:off x="3584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4" name="Line 22"/>
              <p:cNvSpPr>
                <a:spLocks noChangeShapeType="1"/>
              </p:cNvSpPr>
              <p:nvPr/>
            </p:nvSpPr>
            <p:spPr bwMode="auto">
              <a:xfrm>
                <a:off x="3568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5" name="Line 23"/>
              <p:cNvSpPr>
                <a:spLocks noChangeShapeType="1"/>
              </p:cNvSpPr>
              <p:nvPr/>
            </p:nvSpPr>
            <p:spPr bwMode="auto">
              <a:xfrm>
                <a:off x="3568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6" name="Line 24"/>
              <p:cNvSpPr>
                <a:spLocks noChangeShapeType="1"/>
              </p:cNvSpPr>
              <p:nvPr/>
            </p:nvSpPr>
            <p:spPr bwMode="auto">
              <a:xfrm>
                <a:off x="3568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2790" name="Group 25"/>
            <p:cNvGrpSpPr>
              <a:grpSpLocks/>
            </p:cNvGrpSpPr>
            <p:nvPr/>
          </p:nvGrpSpPr>
          <p:grpSpPr bwMode="auto">
            <a:xfrm>
              <a:off x="1264" y="1008"/>
              <a:ext cx="1616" cy="1072"/>
              <a:chOff x="1264" y="1008"/>
              <a:chExt cx="1616" cy="1072"/>
            </a:xfrm>
          </p:grpSpPr>
          <p:sp>
            <p:nvSpPr>
              <p:cNvPr id="1580058" name="Line 26"/>
              <p:cNvSpPr>
                <a:spLocks noChangeShapeType="1"/>
              </p:cNvSpPr>
              <p:nvPr/>
            </p:nvSpPr>
            <p:spPr bwMode="auto">
              <a:xfrm>
                <a:off x="1280" y="1344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59" name="Line 27"/>
              <p:cNvSpPr>
                <a:spLocks noChangeShapeType="1"/>
              </p:cNvSpPr>
              <p:nvPr/>
            </p:nvSpPr>
            <p:spPr bwMode="auto">
              <a:xfrm>
                <a:off x="1264" y="1712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60" name="Line 28"/>
              <p:cNvSpPr>
                <a:spLocks noChangeShapeType="1"/>
              </p:cNvSpPr>
              <p:nvPr/>
            </p:nvSpPr>
            <p:spPr bwMode="auto">
              <a:xfrm>
                <a:off x="1264" y="2080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80061" name="Line 29"/>
              <p:cNvSpPr>
                <a:spLocks noChangeShapeType="1"/>
              </p:cNvSpPr>
              <p:nvPr/>
            </p:nvSpPr>
            <p:spPr bwMode="auto">
              <a:xfrm>
                <a:off x="1264" y="1008"/>
                <a:ext cx="1600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580062" name="Group 30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0063" name="Rectangle 31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0064" name="Rectangle 32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0065" name="Rectangle 33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0066" name="Rectangle 34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0067" name="Text Box 3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0068" name="Text Box 3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0069" name="Text Box 37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1580070" name="Text Box 38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四 个 不 同 的 描 述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1580071" name="Text Box 3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8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8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81060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1061" name="AutoShape 5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1062" name="AutoShape 6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1063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581064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3799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1066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1067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1068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1069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1070" name="Rectangle 14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581071" name="Rectangle 15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581072" name="Rectangle 16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581073" name="Rectangle 17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sp>
        <p:nvSpPr>
          <p:cNvPr id="1581074" name="Text Box 18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1075" name="Text Box 19"/>
          <p:cNvSpPr txBox="1">
            <a:spLocks noChangeArrowheads="1"/>
          </p:cNvSpPr>
          <p:nvPr/>
        </p:nvSpPr>
        <p:spPr bwMode="auto">
          <a:xfrm>
            <a:off x="9640888" y="69484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1076" name="Text Box 20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16</a:t>
            </a:r>
          </a:p>
        </p:txBody>
      </p:sp>
      <p:sp>
        <p:nvSpPr>
          <p:cNvPr id="1581077" name="Text Box 21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581078" name="Text Box 22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四 本 福 音 书 的 构 架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581081" name="Text Box 2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1070" grpId="0" autoUpdateAnimBg="0"/>
      <p:bldP spid="1581071" grpId="0" autoUpdateAnimBg="0"/>
      <p:bldP spid="1581072" grpId="0" autoUpdateAnimBg="0"/>
      <p:bldP spid="1581073" grpId="0" autoUpdateAnimBg="0"/>
      <p:bldP spid="15810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2083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2084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2085" name="AutoShape 5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2086" name="AutoShape 6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2087" name="AutoShape 7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582088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4824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2090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2091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2092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2093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2122" name="Text Box 4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2123" name="Text Box 4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2124" name="Text Box 44"/>
          <p:cNvSpPr txBox="1">
            <a:spLocks noChangeArrowheads="1"/>
          </p:cNvSpPr>
          <p:nvPr/>
        </p:nvSpPr>
        <p:spPr bwMode="auto">
          <a:xfrm>
            <a:off x="9517063" y="69389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2125" name="Text Box 45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1582126" name="Text Box 46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582127" name="Text Box 47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四 本 福 音 书 的 读 者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582129" name="Rectangle 49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582130" name="Rectangle 50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582131" name="Rectangle 51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582132" name="Rectangle 52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1582134" name="Group 54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582135" name="Rectangle 55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36" name="Rectangle 56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1582137" name="Group 57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582138" name="Rectangle 58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39" name="Rectangle 59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1582140" name="Group 60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582141" name="Rectangle 61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42" name="Rectangle 62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1582143" name="Group 63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582144" name="Rectangle 64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2145" name="Rectangle 65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sp>
        <p:nvSpPr>
          <p:cNvPr id="1582146" name="Text Box 6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2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12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5842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8228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29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8230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8231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88232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5848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8234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8235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8236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8237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8241" name="Rectangle 17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588245" name="Rectangle 21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588247" name="Rectangle 23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49" name="Rectangle 25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57" name="Rectangle 33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588261" name="Rectangle 37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588262" name="Rectangle 38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5856" name="Group 39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588264" name="Rectangle 40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588265" name="Rectangle 41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266" name="Rectangle 42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588267" name="AutoShape 43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grpSp>
        <p:nvGrpSpPr>
          <p:cNvPr id="35858" name="Group 44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588269" name="Rectangle 45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588270" name="Rectangle 46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588271" name="Rectangle 47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588272" name="Rectangle 48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588283" name="Text Box 59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588284" name="Text Box 6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8285" name="Text Box 61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588286" name="Text Box 62"/>
          <p:cNvSpPr txBox="1">
            <a:spLocks noChangeArrowheads="1"/>
          </p:cNvSpPr>
          <p:nvPr/>
        </p:nvSpPr>
        <p:spPr bwMode="auto">
          <a:xfrm>
            <a:off x="9188450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18</a:t>
            </a:r>
          </a:p>
        </p:txBody>
      </p:sp>
      <p:sp>
        <p:nvSpPr>
          <p:cNvPr id="1588287" name="Text Box 63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588288" name="Text Box 64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耶 稣 的 形 象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588289" name="Rectangle 65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588290" name="Rectangle 66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588291" name="Rectangle 67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588292" name="Rectangle 68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5869" name="Group 103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588328" name="Rectangle 104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29" name="Rectangle 105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5870" name="Group 106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588331" name="Rectangle 107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32" name="Rectangle 108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5871" name="Group 109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588334" name="Rectangle 110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35" name="Rectangle 111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5872" name="Group 112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588337" name="Rectangle 113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588338" name="Rectangle 114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1588340" name="Group 116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588341" name="Rectangle 117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42" name="Rectangle 118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88343" name="Group 119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588344" name="Rectangle 120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45" name="Rectangle 121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88346" name="Group 122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588347" name="Rectangle 123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48" name="Rectangle 124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88349" name="Group 125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588350" name="Rectangle 126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588351" name="Rectangle 127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588364" name="Text Box 14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8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8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8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8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8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6866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484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85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486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487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2488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6872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2490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2491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2492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2493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2494" name="Rectangle 14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2495" name="Rectangle 15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2496" name="Rectangle 16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97" name="Rectangle 17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98" name="Rectangle 18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2499" name="Rectangle 19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2500" name="Rectangle 20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6880" name="Group 21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2502" name="Rectangle 22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2503" name="Rectangle 23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04" name="Rectangle 24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2505" name="AutoShape 25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grpSp>
        <p:nvGrpSpPr>
          <p:cNvPr id="36882" name="Group 26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2507" name="Rectangle 27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2508" name="Rectangle 28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2509" name="Rectangle 29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2510" name="Rectangle 30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2511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2512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2513" name="Text Box 33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2514" name="Text Box 34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19</a:t>
            </a:r>
          </a:p>
        </p:txBody>
      </p:sp>
      <p:sp>
        <p:nvSpPr>
          <p:cNvPr id="1812515" name="Text Box 35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2517" name="Rectangle 37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2518" name="Rectangle 38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2519" name="Rectangle 39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2520" name="Rectangle 40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6892" name="Group 41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2522" name="Rectangle 42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23" name="Rectangle 43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6893" name="Group 44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2525" name="Rectangle 45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26" name="Rectangle 46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6894" name="Group 47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2528" name="Rectangle 48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29" name="Rectangle 49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6895" name="Group 50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2531" name="Rectangle 51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2532" name="Rectangle 52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6896" name="Group 53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2534" name="Rectangle 54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35" name="Rectangle 55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97" name="Group 56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2537" name="Rectangle 57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38" name="Rectangle 58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98" name="Group 59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2540" name="Rectangle 60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41" name="Rectangle 61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6899" name="Group 62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2543" name="Rectangle 63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44" name="Rectangle 64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12545" name="Group 65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2546" name="Rectangle 66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47" name="Rectangle 67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1812548" name="Group 68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2549" name="Rectangle 69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2550" name="Rectangle 70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1812551" name="Group 71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2552" name="Rectangle 72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2553" name="Rectangle 73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12554" name="Group 74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2555" name="Rectangle 75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2556" name="Rectangle 76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2557" name="Text Box 77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要 点 概 括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812558" name="Text Box 7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1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1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2828FF">
                  <a:gamma/>
                  <a:shade val="0"/>
                  <a:invGamma/>
                </a:srgbClr>
              </a:gs>
              <a:gs pos="50000">
                <a:srgbClr val="2828FF"/>
              </a:gs>
              <a:gs pos="100000">
                <a:srgbClr val="2828FF">
                  <a:gamma/>
                  <a:shade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750888" y="865188"/>
            <a:ext cx="8870950" cy="64658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76" name="Text Box 4"/>
          <p:cNvSpPr txBox="1">
            <a:spLocks noChangeArrowheads="1"/>
          </p:cNvSpPr>
          <p:nvPr/>
        </p:nvSpPr>
        <p:spPr bwMode="auto">
          <a:xfrm>
            <a:off x="9766300" y="6467475"/>
            <a:ext cx="2063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739" tIns="50871" rIns="101739" bIns="50871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200" b="0">
              <a:solidFill>
                <a:srgbClr val="FFA27C"/>
              </a:solidFill>
              <a:latin typeface="Comic Sans MS" charset="0"/>
              <a:cs typeface="+mn-cs"/>
            </a:endParaRPr>
          </a:p>
        </p:txBody>
      </p:sp>
      <p:pic>
        <p:nvPicPr>
          <p:cNvPr id="128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738188"/>
            <a:ext cx="86391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0161" dir="1106097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-1152525" y="1389063"/>
            <a:ext cx="8658225" cy="639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79" name="Text Box 7"/>
          <p:cNvSpPr txBox="1">
            <a:spLocks noChangeArrowheads="1"/>
          </p:cNvSpPr>
          <p:nvPr/>
        </p:nvSpPr>
        <p:spPr bwMode="auto">
          <a:xfrm>
            <a:off x="344488" y="250825"/>
            <a:ext cx="91217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18" tIns="45657" rIns="91318" bIns="4565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000">
              <a:latin typeface="Comic Sans MS" charset="0"/>
              <a:cs typeface="+mn-cs"/>
            </a:endParaRPr>
          </a:p>
        </p:txBody>
      </p:sp>
      <p:pic>
        <p:nvPicPr>
          <p:cNvPr id="128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" y="701675"/>
            <a:ext cx="8639175" cy="640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1676261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83082" name="Rectangle 10"/>
          <p:cNvSpPr>
            <a:spLocks noChangeArrowheads="1"/>
          </p:cNvSpPr>
          <p:nvPr/>
        </p:nvSpPr>
        <p:spPr bwMode="auto">
          <a:xfrm>
            <a:off x="698500" y="3533775"/>
            <a:ext cx="8643938" cy="711200"/>
          </a:xfrm>
          <a:prstGeom prst="rect">
            <a:avLst/>
          </a:prstGeom>
          <a:solidFill>
            <a:srgbClr val="080808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2011" tIns="41005" rIns="82011" bIns="41005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83" name="Text Box 11"/>
          <p:cNvSpPr txBox="1">
            <a:spLocks noChangeArrowheads="1"/>
          </p:cNvSpPr>
          <p:nvPr/>
        </p:nvSpPr>
        <p:spPr bwMode="auto">
          <a:xfrm>
            <a:off x="993775" y="3902075"/>
            <a:ext cx="8166100" cy="256063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42" rIns="91283" bIns="45642" anchor="ctr">
            <a:spAutoFit/>
          </a:bodyPr>
          <a:lstStyle>
            <a:lvl1pPr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1019175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defTabSz="101917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9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0"/>
              </a:rPr>
              <a:t>  第八部分</a:t>
            </a:r>
          </a:p>
          <a:p>
            <a:pPr>
              <a:spcBef>
                <a:spcPct val="50000"/>
              </a:spcBef>
            </a:pPr>
            <a:r>
              <a:rPr lang="zh-CN" altLang="en-US" sz="4300" i="1">
                <a:solidFill>
                  <a:srgbClr val="43F22C"/>
                </a:solidFill>
                <a:latin typeface="宋体" charset="0"/>
                <a:ea typeface="宋体" charset="0"/>
              </a:rPr>
              <a:t>  书卷编排：                    结合</a:t>
            </a:r>
            <a:r>
              <a:rPr lang="zh-CN" altLang="en-US" sz="4300" i="1">
                <a:solidFill>
                  <a:schemeClr val="bg1"/>
                </a:solidFill>
                <a:latin typeface="宋体" charset="0"/>
                <a:ea typeface="宋体" charset="0"/>
              </a:rPr>
              <a:t>新约</a:t>
            </a:r>
            <a:endParaRPr lang="en-US" altLang="zh-CN" sz="4300" i="1">
              <a:solidFill>
                <a:srgbClr val="43F22C"/>
              </a:solidFill>
              <a:latin typeface="宋体" charset="0"/>
              <a:ea typeface="Arial" charset="0"/>
              <a:cs typeface="Arial" charset="0"/>
            </a:endParaRPr>
          </a:p>
        </p:txBody>
      </p:sp>
      <p:sp>
        <p:nvSpPr>
          <p:cNvPr id="1283088" name="Rectangle 16"/>
          <p:cNvSpPr>
            <a:spLocks noChangeArrowheads="1"/>
          </p:cNvSpPr>
          <p:nvPr/>
        </p:nvSpPr>
        <p:spPr bwMode="auto">
          <a:xfrm>
            <a:off x="681038" y="677863"/>
            <a:ext cx="8656637" cy="6392862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3091" name="Text Box 19"/>
          <p:cNvSpPr txBox="1">
            <a:spLocks noChangeArrowheads="1"/>
          </p:cNvSpPr>
          <p:nvPr/>
        </p:nvSpPr>
        <p:spPr bwMode="auto">
          <a:xfrm>
            <a:off x="477838" y="7443788"/>
            <a:ext cx="9223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18" tIns="45657" rIns="91318" bIns="4565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900">
                <a:latin typeface="Arial" charset="0"/>
                <a:ea typeface="宋体" charset="0"/>
                <a:cs typeface="宋体" charset="0"/>
              </a:rPr>
              <a:t>©2003 TBBMI</a:t>
            </a:r>
          </a:p>
        </p:txBody>
      </p:sp>
      <p:sp>
        <p:nvSpPr>
          <p:cNvPr id="1283092" name="Text Box 20"/>
          <p:cNvSpPr txBox="1">
            <a:spLocks noChangeArrowheads="1"/>
          </p:cNvSpPr>
          <p:nvPr/>
        </p:nvSpPr>
        <p:spPr bwMode="auto">
          <a:xfrm>
            <a:off x="1030288" y="1341438"/>
            <a:ext cx="8124825" cy="644525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500" i="1">
                <a:solidFill>
                  <a:schemeClr val="bg1"/>
                </a:solidFill>
                <a:latin typeface="NJ Chinese Simplified" charset="0"/>
                <a:ea typeface="宋体" charset="0"/>
                <a:cs typeface="Arial" charset="0"/>
              </a:rPr>
              <a:t>（仍以历史故事情节为基础！）</a:t>
            </a:r>
            <a:endParaRPr lang="zh-CN" altLang="en-US" sz="3500" i="1">
              <a:solidFill>
                <a:schemeClr val="bg1"/>
              </a:solidFill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1283094" name="Rectangle 22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283095" name="Text Box 2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02</a:t>
            </a:r>
          </a:p>
        </p:txBody>
      </p:sp>
      <p:grpSp>
        <p:nvGrpSpPr>
          <p:cNvPr id="1283105" name="Group 33"/>
          <p:cNvGrpSpPr>
            <a:grpSpLocks/>
          </p:cNvGrpSpPr>
          <p:nvPr/>
        </p:nvGrpSpPr>
        <p:grpSpPr bwMode="auto">
          <a:xfrm>
            <a:off x="935038" y="2330450"/>
            <a:ext cx="7754937" cy="1511300"/>
            <a:chOff x="588" y="1468"/>
            <a:chExt cx="4886" cy="952"/>
          </a:xfrm>
        </p:grpSpPr>
        <p:sp>
          <p:nvSpPr>
            <p:cNvPr id="1283106" name="Text Box 34"/>
            <p:cNvSpPr txBox="1">
              <a:spLocks noChangeArrowheads="1"/>
            </p:cNvSpPr>
            <p:nvPr/>
          </p:nvSpPr>
          <p:spPr bwMode="auto">
            <a:xfrm>
              <a:off x="588" y="1468"/>
              <a:ext cx="4886" cy="9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46" tIns="50923" rIns="101846" bIns="50923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89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圣</a:t>
              </a:r>
              <a:r>
                <a:rPr lang="zh-CN" altLang="en-US" sz="89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经</a:t>
              </a:r>
              <a:r>
                <a:rPr lang="en-US" altLang="zh-CN" sz="89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…基</a:t>
              </a:r>
              <a:r>
                <a:rPr lang="zh-CN" altLang="en-US" sz="8900" i="1">
                  <a:solidFill>
                    <a:srgbClr val="FFFC1E"/>
                  </a:solidFill>
                  <a:latin typeface="Kosher-Normal" charset="0"/>
                  <a:ea typeface="宋体" charset="0"/>
                  <a:cs typeface="宋体" charset="0"/>
                </a:rPr>
                <a:t>要</a:t>
              </a:r>
            </a:p>
          </p:txBody>
        </p:sp>
        <p:sp>
          <p:nvSpPr>
            <p:cNvPr id="1283107" name="Text Box 35"/>
            <p:cNvSpPr txBox="1">
              <a:spLocks noChangeArrowheads="1"/>
            </p:cNvSpPr>
            <p:nvPr/>
          </p:nvSpPr>
          <p:spPr bwMode="auto">
            <a:xfrm>
              <a:off x="4954" y="1482"/>
              <a:ext cx="376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1846" tIns="50923" rIns="101846" bIns="50923" anchor="ctr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3100" i="1">
                  <a:solidFill>
                    <a:srgbClr val="FFFC1E"/>
                  </a:solidFill>
                  <a:latin typeface="Arial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283109" name="Text Box 3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082" grpId="0" animBg="1"/>
      <p:bldP spid="1283083" grpId="0" autoUpdateAnimBg="0"/>
      <p:bldP spid="128309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506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7890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3508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09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0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1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2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3514" name="Rectangle 10"/>
          <p:cNvSpPr>
            <a:spLocks noChangeArrowheads="1"/>
          </p:cNvSpPr>
          <p:nvPr/>
        </p:nvSpPr>
        <p:spPr bwMode="auto">
          <a:xfrm>
            <a:off x="5295900" y="10715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13515" name="Rectangle 11"/>
          <p:cNvSpPr>
            <a:spLocks noChangeArrowheads="1"/>
          </p:cNvSpPr>
          <p:nvPr/>
        </p:nvSpPr>
        <p:spPr bwMode="auto">
          <a:xfrm>
            <a:off x="1570038" y="4124325"/>
            <a:ext cx="4540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13516" name="Rectangle 12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3517" name="Rectangle 13"/>
          <p:cNvSpPr>
            <a:spLocks noChangeArrowheads="1"/>
          </p:cNvSpPr>
          <p:nvPr/>
        </p:nvSpPr>
        <p:spPr bwMode="auto">
          <a:xfrm>
            <a:off x="1554163" y="109061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3518" name="Rectangle 14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3519" name="Rectangle 15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3520" name="Rectangle 16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21" name="Rectangle 17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22" name="Rectangle 18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3523" name="Rectangle 19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3524" name="Rectangle 20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3526" name="Rectangle 22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3527" name="Rectangle 23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28" name="Rectangle 24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3529" name="AutoShape 25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813533" name="Rectangle 29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3535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3536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3537" name="Text Box 33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3538" name="Text Box 34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20</a:t>
            </a:r>
          </a:p>
        </p:txBody>
      </p:sp>
      <p:sp>
        <p:nvSpPr>
          <p:cNvPr id="1813539" name="Text Box 3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13540" name="Rectangle 36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3541" name="Rectangle 37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3542" name="Rectangle 38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3543" name="Rectangle 39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7919" name="Group 40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3545" name="Rectangle 41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46" name="Rectangle 42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7920" name="Group 43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3548" name="Rectangle 44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49" name="Rectangle 45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7921" name="Group 46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3551" name="Rectangle 47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52" name="Rectangle 48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7922" name="Group 49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3554" name="Rectangle 50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3555" name="Rectangle 51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7923" name="Group 52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3557" name="Rectangle 53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58" name="Rectangle 54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4" name="Group 55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3560" name="Rectangle 56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61" name="Rectangle 57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5" name="Group 58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3563" name="Rectangle 59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64" name="Rectangle 60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6" name="Group 61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3566" name="Rectangle 62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67" name="Rectangle 63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27" name="Group 64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3569" name="Rectangle 65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70" name="Rectangle 66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37928" name="Group 67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3572" name="Rectangle 68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3573" name="Rectangle 69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37929" name="Group 70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3575" name="Rectangle 71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3576" name="Rectangle 72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7930" name="Group 73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3578" name="Rectangle 74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3579" name="Rectangle 75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3581" name="Text Box 77"/>
          <p:cNvSpPr txBox="1">
            <a:spLocks noChangeArrowheads="1"/>
          </p:cNvSpPr>
          <p:nvPr/>
        </p:nvSpPr>
        <p:spPr bwMode="auto">
          <a:xfrm rot="5284">
            <a:off x="1890713" y="1092200"/>
            <a:ext cx="6291262" cy="879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0">
                <a:solidFill>
                  <a:srgbClr val="FAFD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符类福音（或对观）</a:t>
            </a:r>
            <a:endParaRPr lang="zh-CN" altLang="en-US" sz="5000">
              <a:solidFill>
                <a:srgbClr val="FAFD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3582" name="Text Box 78"/>
          <p:cNvSpPr txBox="1">
            <a:spLocks noChangeArrowheads="1"/>
          </p:cNvSpPr>
          <p:nvPr/>
        </p:nvSpPr>
        <p:spPr bwMode="auto">
          <a:xfrm rot="5284">
            <a:off x="4316413" y="5314950"/>
            <a:ext cx="4872037" cy="10350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zh-CN" altLang="en-US" sz="6000">
                <a:solidFill>
                  <a:srgbClr val="FAFD00"/>
                </a:solidFill>
                <a:latin typeface="Times New Roman"/>
                <a:ea typeface="NJ Chinese Simplified" charset="0"/>
                <a:cs typeface="NJ Chinese Simplified" charset="0"/>
              </a:rPr>
              <a:t>“</a:t>
            </a:r>
            <a:r>
              <a:rPr lang="zh-CN" altLang="en-US" sz="6000">
                <a:solidFill>
                  <a:srgbClr val="FAFD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合起来看 </a:t>
            </a:r>
            <a:r>
              <a:rPr lang="zh-CN" altLang="en-US" sz="6000">
                <a:solidFill>
                  <a:srgbClr val="FAFD00"/>
                </a:solidFill>
                <a:latin typeface="Times New Roman"/>
                <a:ea typeface="NJ Chinese Simplified" charset="0"/>
                <a:cs typeface="NJ Chinese Simplified" charset="0"/>
              </a:rPr>
              <a:t>”</a:t>
            </a:r>
            <a:endParaRPr lang="zh-CN" altLang="en-US" sz="6000">
              <a:solidFill>
                <a:srgbClr val="FAFD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37933" name="Group 83"/>
          <p:cNvGrpSpPr>
            <a:grpSpLocks/>
          </p:cNvGrpSpPr>
          <p:nvPr/>
        </p:nvGrpSpPr>
        <p:grpSpPr bwMode="auto">
          <a:xfrm>
            <a:off x="3379788" y="2474913"/>
            <a:ext cx="3311525" cy="3297237"/>
            <a:chOff x="2234" y="1522"/>
            <a:chExt cx="2086" cy="2076"/>
          </a:xfrm>
        </p:grpSpPr>
        <p:sp>
          <p:nvSpPr>
            <p:cNvPr id="1813588" name="Line 84"/>
            <p:cNvSpPr>
              <a:spLocks noChangeShapeType="1"/>
            </p:cNvSpPr>
            <p:nvPr/>
          </p:nvSpPr>
          <p:spPr bwMode="auto">
            <a:xfrm flipV="1">
              <a:off x="2558" y="1838"/>
              <a:ext cx="1293" cy="123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3589" name="Line 85"/>
            <p:cNvSpPr>
              <a:spLocks noChangeShapeType="1"/>
            </p:cNvSpPr>
            <p:nvPr/>
          </p:nvSpPr>
          <p:spPr bwMode="auto">
            <a:xfrm flipV="1">
              <a:off x="2323" y="1632"/>
              <a:ext cx="1190" cy="11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3590" name="AutoShape 86"/>
            <p:cNvSpPr>
              <a:spLocks noChangeArrowheads="1"/>
            </p:cNvSpPr>
            <p:nvPr/>
          </p:nvSpPr>
          <p:spPr bwMode="auto">
            <a:xfrm rot="5410649">
              <a:off x="2239" y="1517"/>
              <a:ext cx="2076" cy="2086"/>
            </a:xfrm>
            <a:prstGeom prst="rtTriangle">
              <a:avLst/>
            </a:prstGeom>
            <a:noFill/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81320" dir="308041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rot="10800000" vert="eaVert"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chemeClr val="hlink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13592" name="Group 88"/>
          <p:cNvGrpSpPr>
            <a:grpSpLocks/>
          </p:cNvGrpSpPr>
          <p:nvPr/>
        </p:nvGrpSpPr>
        <p:grpSpPr bwMode="auto">
          <a:xfrm>
            <a:off x="1909763" y="2871788"/>
            <a:ext cx="4967287" cy="1239837"/>
            <a:chOff x="1203" y="1809"/>
            <a:chExt cx="3129" cy="781"/>
          </a:xfrm>
        </p:grpSpPr>
        <p:sp>
          <p:nvSpPr>
            <p:cNvPr id="1813585" name="Text Box 81"/>
            <p:cNvSpPr txBox="1">
              <a:spLocks noChangeArrowheads="1"/>
            </p:cNvSpPr>
            <p:nvPr/>
          </p:nvSpPr>
          <p:spPr bwMode="auto">
            <a:xfrm rot="18944514">
              <a:off x="1203" y="1809"/>
              <a:ext cx="312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8509" dir="416663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3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符类福音：</a:t>
              </a:r>
            </a:p>
          </p:txBody>
        </p:sp>
        <p:sp>
          <p:nvSpPr>
            <p:cNvPr id="1813586" name="Text Box 82"/>
            <p:cNvSpPr txBox="1">
              <a:spLocks noChangeArrowheads="1"/>
            </p:cNvSpPr>
            <p:nvPr/>
          </p:nvSpPr>
          <p:spPr bwMode="auto">
            <a:xfrm rot="18948852">
              <a:off x="1932" y="2140"/>
              <a:ext cx="2076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8509" dir="416663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3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“合起来看” </a:t>
              </a:r>
            </a:p>
          </p:txBody>
        </p:sp>
      </p:grpSp>
      <p:sp>
        <p:nvSpPr>
          <p:cNvPr id="1813591" name="Text Box 87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听起来有点奇怪的词</a:t>
            </a:r>
            <a:r>
              <a:rPr lang="en-US" altLang="zh-CN" sz="4000">
                <a:solidFill>
                  <a:srgbClr val="FFEA18"/>
                </a:solidFill>
                <a:latin typeface="Comic Sans MS" charset="0"/>
                <a:ea typeface="宋体" charset="0"/>
                <a:cs typeface="Arial" charset="0"/>
              </a:rPr>
              <a:t>…</a:t>
            </a:r>
          </a:p>
        </p:txBody>
      </p:sp>
      <p:sp>
        <p:nvSpPr>
          <p:cNvPr id="1813593" name="Text Box 8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1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81" grpId="0" autoUpdateAnimBg="0"/>
      <p:bldP spid="1813582" grpId="0" autoUpdateAnimBg="0"/>
      <p:bldP spid="18135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530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8914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4532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33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534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535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536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8920" name="Group 9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4538" name="Rectangle 10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4539" name="Rectangle 11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4540" name="Rectangle 12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4541" name="Rectangle 13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4542" name="Rectangle 14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4543" name="Rectangle 15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4544" name="Rectangle 16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45" name="Rectangle 17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46" name="Rectangle 18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4547" name="Rectangle 19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4548" name="Rectangle 20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8928" name="Group 21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4550" name="Rectangle 22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4551" name="Rectangle 23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52" name="Rectangle 24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4553" name="AutoShape 25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grpSp>
        <p:nvGrpSpPr>
          <p:cNvPr id="38930" name="Group 26"/>
          <p:cNvGrpSpPr>
            <a:grpSpLocks/>
          </p:cNvGrpSpPr>
          <p:nvPr/>
        </p:nvGrpSpPr>
        <p:grpSpPr bwMode="auto">
          <a:xfrm>
            <a:off x="1554163" y="1071563"/>
            <a:ext cx="4246562" cy="3783012"/>
            <a:chOff x="979" y="675"/>
            <a:chExt cx="2675" cy="2383"/>
          </a:xfrm>
        </p:grpSpPr>
        <p:sp>
          <p:nvSpPr>
            <p:cNvPr id="1814555" name="Rectangle 27"/>
            <p:cNvSpPr>
              <a:spLocks noChangeArrowheads="1"/>
            </p:cNvSpPr>
            <p:nvPr/>
          </p:nvSpPr>
          <p:spPr bwMode="auto">
            <a:xfrm>
              <a:off x="3336" y="675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814556" name="Rectangle 28"/>
            <p:cNvSpPr>
              <a:spLocks noChangeArrowheads="1"/>
            </p:cNvSpPr>
            <p:nvPr/>
          </p:nvSpPr>
          <p:spPr bwMode="auto">
            <a:xfrm>
              <a:off x="989" y="2598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814557" name="Rectangle 29"/>
            <p:cNvSpPr>
              <a:spLocks noChangeArrowheads="1"/>
            </p:cNvSpPr>
            <p:nvPr/>
          </p:nvSpPr>
          <p:spPr bwMode="auto">
            <a:xfrm>
              <a:off x="3368" y="25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814558" name="Rectangle 30"/>
            <p:cNvSpPr>
              <a:spLocks noChangeArrowheads="1"/>
            </p:cNvSpPr>
            <p:nvPr/>
          </p:nvSpPr>
          <p:spPr bwMode="auto">
            <a:xfrm>
              <a:off x="979" y="687"/>
              <a:ext cx="286" cy="4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1</a:t>
              </a:r>
            </a:p>
          </p:txBody>
        </p:sp>
      </p:grpSp>
      <p:sp>
        <p:nvSpPr>
          <p:cNvPr id="1814559" name="Text Box 3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4560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4561" name="Text Box 33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4562" name="Text Box 34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21</a:t>
            </a:r>
          </a:p>
        </p:txBody>
      </p:sp>
      <p:sp>
        <p:nvSpPr>
          <p:cNvPr id="1814563" name="Text Box 3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4564" name="Rectangle 36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4565" name="Rectangle 37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4566" name="Rectangle 38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4567" name="Rectangle 39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8940" name="Group 40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4569" name="Rectangle 41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0" name="Rectangle 42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8941" name="Group 43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4572" name="Rectangle 44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3" name="Rectangle 45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8942" name="Group 46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4575" name="Rectangle 47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6" name="Rectangle 48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8943" name="Group 49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4578" name="Rectangle 50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4579" name="Rectangle 51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8944" name="Group 52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4581" name="Rectangle 53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82" name="Rectangle 54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5" name="Group 55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4584" name="Rectangle 56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85" name="Rectangle 57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6" name="Group 58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4587" name="Rectangle 59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88" name="Rectangle 60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chemeClr val="bg2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7" name="Group 61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4590" name="Rectangle 62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91" name="Rectangle 63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48" name="Group 64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4593" name="Rectangle 65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94" name="Rectangle 66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38949" name="Group 67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4596" name="Rectangle 68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4597" name="Rectangle 69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38950" name="Group 70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4599" name="Rectangle 71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chemeClr val="bg2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4600" name="Rectangle 72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8951" name="Group 73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4602" name="Rectangle 74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4603" name="Rectangle 75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4606" name="Text Box 78"/>
          <p:cNvSpPr txBox="1">
            <a:spLocks noChangeArrowheads="1"/>
          </p:cNvSpPr>
          <p:nvPr/>
        </p:nvSpPr>
        <p:spPr bwMode="auto">
          <a:xfrm rot="5284">
            <a:off x="1123950" y="120650"/>
            <a:ext cx="8072438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宋体" charset="0"/>
                <a:ea typeface="宋体" charset="0"/>
                <a:cs typeface="宋体" charset="0"/>
              </a:rPr>
              <a:t>符类福音：“合起来看”</a:t>
            </a:r>
          </a:p>
        </p:txBody>
      </p:sp>
      <p:sp>
        <p:nvSpPr>
          <p:cNvPr id="1814607" name="Line 79"/>
          <p:cNvSpPr>
            <a:spLocks noChangeShapeType="1"/>
          </p:cNvSpPr>
          <p:nvPr/>
        </p:nvSpPr>
        <p:spPr bwMode="auto">
          <a:xfrm flipH="1">
            <a:off x="4292600" y="698500"/>
            <a:ext cx="444500" cy="9286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608" name="Line 80"/>
          <p:cNvSpPr>
            <a:spLocks noChangeShapeType="1"/>
          </p:cNvSpPr>
          <p:nvPr/>
        </p:nvSpPr>
        <p:spPr bwMode="auto">
          <a:xfrm>
            <a:off x="5243513" y="711200"/>
            <a:ext cx="166687" cy="91598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609" name="Line 81"/>
          <p:cNvSpPr>
            <a:spLocks noChangeShapeType="1"/>
          </p:cNvSpPr>
          <p:nvPr/>
        </p:nvSpPr>
        <p:spPr bwMode="auto">
          <a:xfrm flipH="1">
            <a:off x="4343400" y="698500"/>
            <a:ext cx="661988" cy="3606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4611" name="Text Box 83"/>
          <p:cNvSpPr txBox="1">
            <a:spLocks noChangeArrowheads="1"/>
          </p:cNvSpPr>
          <p:nvPr/>
        </p:nvSpPr>
        <p:spPr bwMode="auto">
          <a:xfrm>
            <a:off x="5768975" y="3817938"/>
            <a:ext cx="1947863" cy="27447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6900">
                <a:solidFill>
                  <a:srgbClr val="FFEA18"/>
                </a:solidFill>
                <a:ea typeface="宋体" charset="0"/>
                <a:cs typeface="宋体" charset="0"/>
              </a:rPr>
              <a:t>∑</a:t>
            </a:r>
          </a:p>
        </p:txBody>
      </p:sp>
      <p:sp>
        <p:nvSpPr>
          <p:cNvPr id="1814612" name="Text Box 8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1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1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46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554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39938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5556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57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58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59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60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15561" name="Rectangle 9"/>
          <p:cNvSpPr>
            <a:spLocks noChangeArrowheads="1"/>
          </p:cNvSpPr>
          <p:nvPr/>
        </p:nvSpPr>
        <p:spPr bwMode="auto">
          <a:xfrm>
            <a:off x="5295900" y="10715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15562" name="Rectangle 10"/>
          <p:cNvSpPr>
            <a:spLocks noChangeArrowheads="1"/>
          </p:cNvSpPr>
          <p:nvPr/>
        </p:nvSpPr>
        <p:spPr bwMode="auto">
          <a:xfrm>
            <a:off x="1570038" y="4124325"/>
            <a:ext cx="454025" cy="7191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15563" name="Rectangle 11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5564" name="Rectangle 12"/>
          <p:cNvSpPr>
            <a:spLocks noChangeArrowheads="1"/>
          </p:cNvSpPr>
          <p:nvPr/>
        </p:nvSpPr>
        <p:spPr bwMode="auto">
          <a:xfrm>
            <a:off x="1554163" y="109061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5565" name="Rectangle 13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15566" name="Rectangle 14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15567" name="Rectangle 15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68" name="Rectangle 16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69" name="Rectangle 17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15570" name="Rectangle 18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15571" name="Rectangle 19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9955" name="Group 20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15573" name="Rectangle 21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15574" name="Rectangle 22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575" name="Rectangle 23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5576" name="AutoShape 24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815577" name="Rectangle 25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15578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5579" name="Text Box 2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5580" name="Text Box 28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15581" name="Text Box 29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22</a:t>
            </a:r>
          </a:p>
        </p:txBody>
      </p:sp>
      <p:sp>
        <p:nvSpPr>
          <p:cNvPr id="1815583" name="Rectangle 31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15584" name="Rectangle 32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15585" name="Rectangle 33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15586" name="Rectangle 34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grpSp>
        <p:nvGrpSpPr>
          <p:cNvPr id="39966" name="Group 35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15588" name="Rectangle 36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89" name="Rectangle 37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39967" name="Group 38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15591" name="Rectangle 39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92" name="Rectangle 40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39968" name="Group 41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15594" name="Rectangle 42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95" name="Rectangle 43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39969" name="Group 44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15597" name="Rectangle 45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15598" name="Rectangle 46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39970" name="Group 47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15600" name="Rectangle 48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01" name="Rectangle 49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1" name="Group 50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15603" name="Rectangle 51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04" name="Rectangle 52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2" name="Group 53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15606" name="Rectangle 54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07" name="Rectangle 55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3" name="Group 56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15609" name="Rectangle 57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10" name="Rectangle 58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4" name="Group 59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15612" name="Rectangle 60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13" name="Rectangle 61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39975" name="Group 62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15615" name="Rectangle 63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15616" name="Rectangle 64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39976" name="Group 65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15618" name="Rectangle 66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15619" name="Rectangle 67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39977" name="Group 68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15621" name="Rectangle 69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15622" name="Rectangle 70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15633" name="Text Box 81"/>
          <p:cNvSpPr txBox="1">
            <a:spLocks noChangeArrowheads="1"/>
          </p:cNvSpPr>
          <p:nvPr/>
        </p:nvSpPr>
        <p:spPr bwMode="auto">
          <a:xfrm>
            <a:off x="4035425" y="2965450"/>
            <a:ext cx="1947863" cy="1733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0500">
                <a:solidFill>
                  <a:srgbClr val="FFEA18"/>
                </a:solidFill>
                <a:ea typeface="宋体" charset="0"/>
                <a:cs typeface="宋体" charset="0"/>
              </a:rPr>
              <a:t>∑</a:t>
            </a:r>
          </a:p>
        </p:txBody>
      </p:sp>
      <p:sp>
        <p:nvSpPr>
          <p:cNvPr id="1815634" name="Text Box 82"/>
          <p:cNvSpPr txBox="1">
            <a:spLocks noChangeArrowheads="1"/>
          </p:cNvSpPr>
          <p:nvPr/>
        </p:nvSpPr>
        <p:spPr bwMode="auto">
          <a:xfrm rot="5284">
            <a:off x="1123950" y="120650"/>
            <a:ext cx="8072438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宋体" charset="0"/>
                <a:ea typeface="宋体" charset="0"/>
                <a:cs typeface="宋体" charset="0"/>
              </a:rPr>
              <a:t>约翰福音：</a:t>
            </a: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概述信息</a:t>
            </a:r>
          </a:p>
        </p:txBody>
      </p:sp>
      <p:sp>
        <p:nvSpPr>
          <p:cNvPr id="1815635" name="Text Box 8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1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1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5633" grpId="0" autoUpdateAnimBg="0"/>
      <p:bldP spid="181563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0675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820676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20677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0678" name="Text Box 6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20679" name="AutoShape 7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820681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0682" name="Text Box 10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0683" name="Text Box 11"/>
          <p:cNvSpPr txBox="1">
            <a:spLocks noChangeArrowheads="1"/>
          </p:cNvSpPr>
          <p:nvPr/>
        </p:nvSpPr>
        <p:spPr bwMode="auto">
          <a:xfrm>
            <a:off x="5199063" y="3797300"/>
            <a:ext cx="3303587" cy="28146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ja-JP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太初有  </a:t>
            </a: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道，道</a:t>
            </a:r>
            <a:r>
              <a:rPr lang="ja-JP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与</a:t>
            </a: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神 同在，道就是神。”</a:t>
            </a:r>
          </a:p>
        </p:txBody>
      </p:sp>
      <p:sp>
        <p:nvSpPr>
          <p:cNvPr id="1820684" name="Text Box 12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0685" name="Text Box 13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23</a:t>
            </a:r>
          </a:p>
        </p:txBody>
      </p:sp>
      <p:sp>
        <p:nvSpPr>
          <p:cNvPr id="1820686" name="Text Box 14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20688" name="Text Box 16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820689" name="Text Box 17"/>
          <p:cNvSpPr txBox="1">
            <a:spLocks noChangeArrowheads="1"/>
          </p:cNvSpPr>
          <p:nvPr/>
        </p:nvSpPr>
        <p:spPr bwMode="auto">
          <a:xfrm>
            <a:off x="1141413" y="1069975"/>
            <a:ext cx="7878762" cy="14208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820690" name="Oval 18"/>
          <p:cNvSpPr>
            <a:spLocks noChangeArrowheads="1"/>
          </p:cNvSpPr>
          <p:nvPr/>
        </p:nvSpPr>
        <p:spPr bwMode="auto">
          <a:xfrm>
            <a:off x="4649788" y="1666875"/>
            <a:ext cx="4143375" cy="95885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0691" name="Text Box 19"/>
          <p:cNvSpPr txBox="1">
            <a:spLocks noChangeArrowheads="1"/>
          </p:cNvSpPr>
          <p:nvPr/>
        </p:nvSpPr>
        <p:spPr bwMode="auto">
          <a:xfrm>
            <a:off x="377825" y="4691063"/>
            <a:ext cx="3189288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帮助 #22</a:t>
            </a:r>
          </a:p>
        </p:txBody>
      </p:sp>
      <p:sp>
        <p:nvSpPr>
          <p:cNvPr id="1820699" name="Text Box 27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820700" name="Text Box 2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2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20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20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2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0683" grpId="0"/>
      <p:bldP spid="1820690" grpId="0" animBg="1"/>
      <p:bldP spid="1820691" grpId="0" animBg="1" autoUpdateAnimBg="0"/>
      <p:bldP spid="18206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8627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818628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8629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8630" name="Text Box 6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8631" name="AutoShape 7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818634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8635" name="Text Box 11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8636" name="Text Box 12"/>
          <p:cNvSpPr txBox="1">
            <a:spLocks noChangeArrowheads="1"/>
          </p:cNvSpPr>
          <p:nvPr/>
        </p:nvSpPr>
        <p:spPr bwMode="auto">
          <a:xfrm>
            <a:off x="5527675" y="3940175"/>
            <a:ext cx="3046413" cy="22733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800">
                <a:solidFill>
                  <a:srgbClr val="FFFFFF"/>
                </a:solidFill>
                <a:latin typeface="Times New Roman"/>
                <a:ea typeface="NJ Chinese Simplified" charset="0"/>
                <a:cs typeface="NJ Chinese Simplified" charset="0"/>
              </a:rPr>
              <a:t>“</a:t>
            </a:r>
            <a:r>
              <a:rPr lang="zh-CN" altLang="en-US" sz="43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这 道 太 初 与 神 同 在。</a:t>
            </a:r>
            <a:r>
              <a:rPr lang="zh-CN" altLang="en-US" sz="4800">
                <a:solidFill>
                  <a:srgbClr val="FFFFFF"/>
                </a:solidFill>
                <a:latin typeface="Times New Roman"/>
                <a:ea typeface="NJ Chinese Simplified" charset="0"/>
                <a:cs typeface="NJ Chinese Simplified" charset="0"/>
              </a:rPr>
              <a:t>”</a:t>
            </a:r>
            <a:endParaRPr lang="zh-CN" altLang="en-US" sz="3200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18637" name="Text Box 13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8638" name="Text Box 1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24</a:t>
            </a:r>
          </a:p>
        </p:txBody>
      </p:sp>
      <p:sp>
        <p:nvSpPr>
          <p:cNvPr id="1818639" name="Text Box 15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8641" name="Text Box 17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818642" name="Text Box 18"/>
          <p:cNvSpPr txBox="1">
            <a:spLocks noChangeArrowheads="1"/>
          </p:cNvSpPr>
          <p:nvPr/>
        </p:nvSpPr>
        <p:spPr bwMode="auto">
          <a:xfrm>
            <a:off x="1127125" y="1398588"/>
            <a:ext cx="7878763" cy="14208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818648" name="Text Box 24"/>
          <p:cNvSpPr txBox="1">
            <a:spLocks noChangeArrowheads="1"/>
          </p:cNvSpPr>
          <p:nvPr/>
        </p:nvSpPr>
        <p:spPr bwMode="auto">
          <a:xfrm>
            <a:off x="1276350" y="3836988"/>
            <a:ext cx="3584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节: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            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与父神同时共存</a:t>
            </a:r>
          </a:p>
        </p:txBody>
      </p:sp>
      <p:sp>
        <p:nvSpPr>
          <p:cNvPr id="1818649" name="Text Box 25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818650" name="Text Box 2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1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1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1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636" grpId="0"/>
      <p:bldP spid="18186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6579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816580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6581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16582" name="Text Box 6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816583" name="AutoShape 7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816587" name="Text Box 1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6588" name="Text Box 12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6589" name="Text Box 13"/>
          <p:cNvSpPr txBox="1">
            <a:spLocks noChangeArrowheads="1"/>
          </p:cNvSpPr>
          <p:nvPr/>
        </p:nvSpPr>
        <p:spPr bwMode="auto">
          <a:xfrm>
            <a:off x="5300663" y="3597275"/>
            <a:ext cx="3319462" cy="312896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ja-JP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万</a:t>
            </a:r>
            <a:r>
              <a:rPr lang="zh-CN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物 是 藉 着 他 造 的；凡 被 造 的，没 有 一 样 不 是 藉 着 他 造 </a:t>
            </a:r>
            <a:r>
              <a:rPr lang="en-US" altLang="zh-CN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3200" dirty="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的。”</a:t>
            </a:r>
          </a:p>
        </p:txBody>
      </p:sp>
      <p:sp>
        <p:nvSpPr>
          <p:cNvPr id="1816590" name="Text Box 14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16591" name="Text Box 1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25</a:t>
            </a:r>
          </a:p>
        </p:txBody>
      </p:sp>
      <p:sp>
        <p:nvSpPr>
          <p:cNvPr id="1816592" name="Text Box 16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16594" name="Text Box 18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816595" name="Text Box 19"/>
          <p:cNvSpPr txBox="1">
            <a:spLocks noChangeArrowheads="1"/>
          </p:cNvSpPr>
          <p:nvPr/>
        </p:nvSpPr>
        <p:spPr bwMode="auto">
          <a:xfrm>
            <a:off x="1127125" y="1398588"/>
            <a:ext cx="7878763" cy="14208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816599" name="Text Box 23"/>
          <p:cNvSpPr txBox="1">
            <a:spLocks noChangeArrowheads="1"/>
          </p:cNvSpPr>
          <p:nvPr/>
        </p:nvSpPr>
        <p:spPr bwMode="auto">
          <a:xfrm>
            <a:off x="1427163" y="4884738"/>
            <a:ext cx="3290887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节:                             宇宙的创造者        </a:t>
            </a:r>
          </a:p>
        </p:txBody>
      </p:sp>
      <p:sp>
        <p:nvSpPr>
          <p:cNvPr id="1816601" name="Text Box 25"/>
          <p:cNvSpPr txBox="1">
            <a:spLocks noChangeArrowheads="1"/>
          </p:cNvSpPr>
          <p:nvPr/>
        </p:nvSpPr>
        <p:spPr bwMode="auto">
          <a:xfrm>
            <a:off x="1276350" y="3836988"/>
            <a:ext cx="3584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               与父神同时共存</a:t>
            </a:r>
          </a:p>
        </p:txBody>
      </p:sp>
      <p:sp>
        <p:nvSpPr>
          <p:cNvPr id="1816602" name="Text Box 26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816603" name="Text Box 2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16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16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1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6589" grpId="0"/>
      <p:bldP spid="18165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3018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2051" name="Rectangle 3"/>
          <p:cNvSpPr>
            <a:spLocks noChangeArrowheads="1"/>
          </p:cNvSpPr>
          <p:nvPr/>
        </p:nvSpPr>
        <p:spPr bwMode="auto">
          <a:xfrm>
            <a:off x="3889375" y="75311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282052" name="Rectangle 4"/>
          <p:cNvSpPr>
            <a:spLocks noChangeArrowheads="1"/>
          </p:cNvSpPr>
          <p:nvPr/>
        </p:nvSpPr>
        <p:spPr bwMode="auto">
          <a:xfrm>
            <a:off x="1254125" y="80645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282055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82056" name="Text Box 8"/>
          <p:cNvSpPr txBox="1">
            <a:spLocks noChangeArrowheads="1"/>
          </p:cNvSpPr>
          <p:nvPr/>
        </p:nvSpPr>
        <p:spPr bwMode="auto">
          <a:xfrm>
            <a:off x="1420813" y="1677988"/>
            <a:ext cx="63658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1E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200">
              <a:latin typeface="Wingdings 2" charset="0"/>
              <a:cs typeface="+mn-cs"/>
            </a:endParaRPr>
          </a:p>
        </p:txBody>
      </p:sp>
      <p:sp>
        <p:nvSpPr>
          <p:cNvPr id="1282089" name="AutoShape 41"/>
          <p:cNvSpPr>
            <a:spLocks noChangeArrowheads="1"/>
          </p:cNvSpPr>
          <p:nvPr/>
        </p:nvSpPr>
        <p:spPr bwMode="auto">
          <a:xfrm>
            <a:off x="5227638" y="3422650"/>
            <a:ext cx="3303587" cy="34131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00FF"/>
              </a:gs>
              <a:gs pos="50000">
                <a:srgbClr val="0000FF">
                  <a:gamma/>
                  <a:shade val="0"/>
                  <a:invGamma/>
                </a:srgbClr>
              </a:gs>
              <a:gs pos="100000">
                <a:srgbClr val="0000FF"/>
              </a:gs>
            </a:gsLst>
            <a:lin ang="18900000" scaled="1"/>
          </a:gradFill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1800" b="0">
              <a:solidFill>
                <a:schemeClr val="hlink"/>
              </a:solidFill>
              <a:latin typeface="Engravers MT" charset="0"/>
              <a:cs typeface="+mn-cs"/>
            </a:endParaRPr>
          </a:p>
        </p:txBody>
      </p:sp>
      <p:sp>
        <p:nvSpPr>
          <p:cNvPr id="1282061" name="Text Box 13"/>
          <p:cNvSpPr txBox="1">
            <a:spLocks noChangeArrowheads="1"/>
          </p:cNvSpPr>
          <p:nvPr/>
        </p:nvSpPr>
        <p:spPr bwMode="auto">
          <a:xfrm>
            <a:off x="1427163" y="4884738"/>
            <a:ext cx="3290887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                            宇宙的创造者        </a:t>
            </a:r>
          </a:p>
        </p:txBody>
      </p:sp>
      <p:sp>
        <p:nvSpPr>
          <p:cNvPr id="1282062" name="Text Box 14"/>
          <p:cNvSpPr txBox="1">
            <a:spLocks noChangeArrowheads="1"/>
          </p:cNvSpPr>
          <p:nvPr/>
        </p:nvSpPr>
        <p:spPr bwMode="auto">
          <a:xfrm>
            <a:off x="1320800" y="6029325"/>
            <a:ext cx="3711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四，五，九 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节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                     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光与生命的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源头</a:t>
            </a:r>
          </a:p>
        </p:txBody>
      </p:sp>
      <p:sp>
        <p:nvSpPr>
          <p:cNvPr id="1282080" name="Text Box 32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82081" name="Text Box 33"/>
          <p:cNvSpPr txBox="1">
            <a:spLocks noChangeArrowheads="1"/>
          </p:cNvSpPr>
          <p:nvPr/>
        </p:nvSpPr>
        <p:spPr bwMode="auto">
          <a:xfrm>
            <a:off x="9177338" y="7313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82079" name="Text Box 31"/>
          <p:cNvSpPr txBox="1">
            <a:spLocks noChangeArrowheads="1"/>
          </p:cNvSpPr>
          <p:nvPr/>
        </p:nvSpPr>
        <p:spPr bwMode="auto">
          <a:xfrm>
            <a:off x="5041900" y="3670300"/>
            <a:ext cx="3565525" cy="296386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800" dirty="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“生命在他里头，这 生 命就是人的光。 光照在黑暗里， 黑 暗却不接受光。那光是真光， 照亮一切生在世上的人。”</a:t>
            </a:r>
          </a:p>
        </p:txBody>
      </p:sp>
      <p:sp>
        <p:nvSpPr>
          <p:cNvPr id="1282083" name="Text Box 35"/>
          <p:cNvSpPr txBox="1">
            <a:spLocks noChangeArrowheads="1"/>
          </p:cNvSpPr>
          <p:nvPr/>
        </p:nvSpPr>
        <p:spPr bwMode="auto">
          <a:xfrm>
            <a:off x="9358313" y="7008813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82084" name="Text Box 3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26</a:t>
            </a:r>
          </a:p>
        </p:txBody>
      </p:sp>
      <p:sp>
        <p:nvSpPr>
          <p:cNvPr id="1282085" name="Text Box 37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282087" name="Text Box 39"/>
          <p:cNvSpPr txBox="1">
            <a:spLocks noChangeArrowheads="1"/>
          </p:cNvSpPr>
          <p:nvPr/>
        </p:nvSpPr>
        <p:spPr bwMode="auto">
          <a:xfrm rot="5284">
            <a:off x="935038" y="161925"/>
            <a:ext cx="8070850" cy="7207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约翰福音: 概述信息</a:t>
            </a:r>
          </a:p>
        </p:txBody>
      </p:sp>
      <p:sp>
        <p:nvSpPr>
          <p:cNvPr id="1282090" name="Text Box 42"/>
          <p:cNvSpPr txBox="1">
            <a:spLocks noChangeArrowheads="1"/>
          </p:cNvSpPr>
          <p:nvPr/>
        </p:nvSpPr>
        <p:spPr bwMode="auto">
          <a:xfrm>
            <a:off x="1127125" y="1398588"/>
            <a:ext cx="7878763" cy="14208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第一章</a:t>
            </a:r>
            <a:r>
              <a:rPr lang="en-US" altLang="zh-CN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en-US" altLang="zh-CN" sz="32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4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耶稣基督的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4000" i="1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</a:t>
            </a:r>
            <a:r>
              <a:rPr lang="zh-CN" altLang="en-US" sz="4000" i="1" u="sng">
                <a:solidFill>
                  <a:srgbClr val="08F2EE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六 大 真 理！</a:t>
            </a:r>
            <a:r>
              <a:rPr lang="zh-CN" altLang="en-US" sz="4300" i="1">
                <a:solidFill>
                  <a:srgbClr val="FFFF00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</p:txBody>
      </p:sp>
      <p:sp>
        <p:nvSpPr>
          <p:cNvPr id="1282091" name="Text Box 43"/>
          <p:cNvSpPr txBox="1">
            <a:spLocks noChangeArrowheads="1"/>
          </p:cNvSpPr>
          <p:nvPr/>
        </p:nvSpPr>
        <p:spPr bwMode="auto">
          <a:xfrm>
            <a:off x="1276350" y="3836988"/>
            <a:ext cx="3584575" cy="965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               与父神同时共存</a:t>
            </a:r>
          </a:p>
        </p:txBody>
      </p:sp>
      <p:sp>
        <p:nvSpPr>
          <p:cNvPr id="1282092" name="Text Box 44"/>
          <p:cNvSpPr txBox="1">
            <a:spLocks noChangeArrowheads="1"/>
          </p:cNvSpPr>
          <p:nvPr/>
        </p:nvSpPr>
        <p:spPr bwMode="auto">
          <a:xfrm>
            <a:off x="1006475" y="2000250"/>
            <a:ext cx="4108450" cy="17399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ja-JP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节: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创世以前就存在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有位格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accent1"/>
                </a:solidFill>
                <a:latin typeface="宋体" charset="0"/>
                <a:ea typeface="宋体" charset="0"/>
                <a:cs typeface="宋体" charset="0"/>
              </a:rPr>
              <a:t>自有永有的神</a:t>
            </a:r>
          </a:p>
        </p:txBody>
      </p:sp>
      <p:sp>
        <p:nvSpPr>
          <p:cNvPr id="1282093" name="Text Box 4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8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62" grpId="0"/>
      <p:bldP spid="12820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22" name="AutoShape 2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pic>
        <p:nvPicPr>
          <p:cNvPr id="49154" name="Picture 3" descr="Purple m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261938"/>
            <a:ext cx="9240837" cy="725646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24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25" name="Rectangle 5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6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7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8" name="AutoShape 8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29" name="Rectangle 9"/>
          <p:cNvSpPr>
            <a:spLocks noChangeArrowheads="1"/>
          </p:cNvSpPr>
          <p:nvPr/>
        </p:nvSpPr>
        <p:spPr bwMode="auto">
          <a:xfrm>
            <a:off x="5295900" y="107156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822730" name="Rectangle 10"/>
          <p:cNvSpPr>
            <a:spLocks noChangeArrowheads="1"/>
          </p:cNvSpPr>
          <p:nvPr/>
        </p:nvSpPr>
        <p:spPr bwMode="auto">
          <a:xfrm>
            <a:off x="1570038" y="4124325"/>
            <a:ext cx="4540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822731" name="Rectangle 11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22732" name="Rectangle 12"/>
          <p:cNvSpPr>
            <a:spLocks noChangeArrowheads="1"/>
          </p:cNvSpPr>
          <p:nvPr/>
        </p:nvSpPr>
        <p:spPr bwMode="auto">
          <a:xfrm>
            <a:off x="1554163" y="1090613"/>
            <a:ext cx="454025" cy="719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822733" name="Rectangle 13"/>
          <p:cNvSpPr>
            <a:spLocks noChangeArrowheads="1"/>
          </p:cNvSpPr>
          <p:nvPr/>
        </p:nvSpPr>
        <p:spPr bwMode="auto">
          <a:xfrm>
            <a:off x="6335713" y="4175125"/>
            <a:ext cx="16240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66FF99"/>
                </a:solidFill>
                <a:latin typeface="Helvetica" charset="0"/>
                <a:ea typeface="宋体" charset="0"/>
                <a:cs typeface="宋体" charset="0"/>
              </a:rPr>
              <a:t>JOHN</a:t>
            </a:r>
          </a:p>
        </p:txBody>
      </p:sp>
      <p:sp>
        <p:nvSpPr>
          <p:cNvPr id="1822734" name="Rectangle 14"/>
          <p:cNvSpPr>
            <a:spLocks noChangeArrowheads="1"/>
          </p:cNvSpPr>
          <p:nvPr/>
        </p:nvSpPr>
        <p:spPr bwMode="auto">
          <a:xfrm>
            <a:off x="6484938" y="4806950"/>
            <a:ext cx="19431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800">
                <a:solidFill>
                  <a:schemeClr val="folHlink"/>
                </a:solidFill>
                <a:latin typeface="Helvetica" charset="0"/>
                <a:ea typeface="宋体" charset="0"/>
                <a:cs typeface="宋体" charset="0"/>
              </a:rPr>
              <a:t>CHURCH</a:t>
            </a:r>
          </a:p>
        </p:txBody>
      </p:sp>
      <p:sp>
        <p:nvSpPr>
          <p:cNvPr id="1822735" name="Rectangle 15"/>
          <p:cNvSpPr>
            <a:spLocks noChangeArrowheads="1"/>
          </p:cNvSpPr>
          <p:nvPr/>
        </p:nvSpPr>
        <p:spPr bwMode="auto">
          <a:xfrm>
            <a:off x="1817688" y="29114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36" name="Rectangle 16"/>
          <p:cNvSpPr>
            <a:spLocks noChangeArrowheads="1"/>
          </p:cNvSpPr>
          <p:nvPr/>
        </p:nvSpPr>
        <p:spPr bwMode="auto">
          <a:xfrm>
            <a:off x="5576888" y="2924175"/>
            <a:ext cx="9810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37" name="Rectangle 17"/>
          <p:cNvSpPr>
            <a:spLocks noChangeArrowheads="1"/>
          </p:cNvSpPr>
          <p:nvPr/>
        </p:nvSpPr>
        <p:spPr bwMode="auto">
          <a:xfrm>
            <a:off x="18430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2738" name="Rectangle 18"/>
          <p:cNvSpPr>
            <a:spLocks noChangeArrowheads="1"/>
          </p:cNvSpPr>
          <p:nvPr/>
        </p:nvSpPr>
        <p:spPr bwMode="auto">
          <a:xfrm>
            <a:off x="5513388" y="4902200"/>
            <a:ext cx="93186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rPr>
              <a:t>TO:</a:t>
            </a:r>
          </a:p>
        </p:txBody>
      </p:sp>
      <p:sp>
        <p:nvSpPr>
          <p:cNvPr id="1822739" name="Rectangle 19"/>
          <p:cNvSpPr>
            <a:spLocks noChangeArrowheads="1"/>
          </p:cNvSpPr>
          <p:nvPr/>
        </p:nvSpPr>
        <p:spPr bwMode="auto">
          <a:xfrm>
            <a:off x="5513388" y="5946775"/>
            <a:ext cx="9794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lnSpc>
                <a:spcPct val="35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FAFD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49171" name="Group 20"/>
          <p:cNvGrpSpPr>
            <a:grpSpLocks/>
          </p:cNvGrpSpPr>
          <p:nvPr/>
        </p:nvGrpSpPr>
        <p:grpSpPr bwMode="auto">
          <a:xfrm>
            <a:off x="5513388" y="4902200"/>
            <a:ext cx="979487" cy="1274763"/>
            <a:chOff x="1145" y="1176"/>
            <a:chExt cx="617" cy="803"/>
          </a:xfrm>
        </p:grpSpPr>
        <p:sp>
          <p:nvSpPr>
            <p:cNvPr id="1822741" name="Rectangle 21"/>
            <p:cNvSpPr>
              <a:spLocks noChangeArrowheads="1"/>
            </p:cNvSpPr>
            <p:nvPr/>
          </p:nvSpPr>
          <p:spPr bwMode="auto">
            <a:xfrm>
              <a:off x="1145" y="1176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rgbClr val="FAFD00"/>
                  </a:solidFill>
                  <a:latin typeface="Helvetica" charset="0"/>
                  <a:ea typeface="宋体" charset="0"/>
                  <a:cs typeface="宋体" charset="0"/>
                </a:rPr>
                <a:t>TO:</a:t>
              </a:r>
            </a:p>
          </p:txBody>
        </p:sp>
        <p:sp>
          <p:nvSpPr>
            <p:cNvPr id="1822742" name="Rectangle 22"/>
            <p:cNvSpPr>
              <a:spLocks noChangeArrowheads="1"/>
            </p:cNvSpPr>
            <p:nvPr/>
          </p:nvSpPr>
          <p:spPr bwMode="auto">
            <a:xfrm>
              <a:off x="1145" y="1530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43" name="Rectangle 23"/>
            <p:cNvSpPr>
              <a:spLocks noChangeArrowheads="1"/>
            </p:cNvSpPr>
            <p:nvPr/>
          </p:nvSpPr>
          <p:spPr bwMode="auto">
            <a:xfrm>
              <a:off x="1145" y="1834"/>
              <a:ext cx="61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35000"/>
                </a:lnSpc>
                <a:spcBef>
                  <a:spcPct val="50000"/>
                </a:spcBef>
                <a:defRPr/>
              </a:pPr>
              <a:endParaRPr lang="zh-CN" altLang="en-US" sz="2000">
                <a:solidFill>
                  <a:srgbClr val="FAFD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22744" name="AutoShape 24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>
            <a:outerShdw blurRad="63500" dist="161645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rgbClr val="063DE8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822745" name="Rectangle 25"/>
          <p:cNvSpPr>
            <a:spLocks noChangeArrowheads="1"/>
          </p:cNvSpPr>
          <p:nvPr/>
        </p:nvSpPr>
        <p:spPr bwMode="auto">
          <a:xfrm>
            <a:off x="5346700" y="4106863"/>
            <a:ext cx="4540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22746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2747" name="Text Box 2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2748" name="Text Box 28"/>
          <p:cNvSpPr txBox="1">
            <a:spLocks noChangeArrowheads="1"/>
          </p:cNvSpPr>
          <p:nvPr/>
        </p:nvSpPr>
        <p:spPr bwMode="auto">
          <a:xfrm>
            <a:off x="9669463" y="69453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2749" name="Text Box 29"/>
          <p:cNvSpPr txBox="1">
            <a:spLocks noChangeArrowheads="1"/>
          </p:cNvSpPr>
          <p:nvPr/>
        </p:nvSpPr>
        <p:spPr bwMode="auto">
          <a:xfrm>
            <a:off x="9188450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27</a:t>
            </a:r>
          </a:p>
        </p:txBody>
      </p:sp>
      <p:sp>
        <p:nvSpPr>
          <p:cNvPr id="1822750" name="Text Box 30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grpSp>
        <p:nvGrpSpPr>
          <p:cNvPr id="49179" name="Group 35"/>
          <p:cNvGrpSpPr>
            <a:grpSpLocks/>
          </p:cNvGrpSpPr>
          <p:nvPr/>
        </p:nvGrpSpPr>
        <p:grpSpPr bwMode="auto">
          <a:xfrm>
            <a:off x="1866900" y="1811338"/>
            <a:ext cx="2917825" cy="593725"/>
            <a:chOff x="1176" y="1141"/>
            <a:chExt cx="1838" cy="374"/>
          </a:xfrm>
        </p:grpSpPr>
        <p:sp>
          <p:nvSpPr>
            <p:cNvPr id="1822756" name="Rectangle 36"/>
            <p:cNvSpPr>
              <a:spLocks noChangeArrowheads="1"/>
            </p:cNvSpPr>
            <p:nvPr/>
          </p:nvSpPr>
          <p:spPr bwMode="auto">
            <a:xfrm>
              <a:off x="1176" y="1176"/>
              <a:ext cx="839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57" name="Rectangle 37"/>
            <p:cNvSpPr>
              <a:spLocks noChangeArrowheads="1"/>
            </p:cNvSpPr>
            <p:nvPr/>
          </p:nvSpPr>
          <p:spPr bwMode="auto">
            <a:xfrm>
              <a:off x="1948" y="1141"/>
              <a:ext cx="106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犹太人</a:t>
              </a:r>
            </a:p>
          </p:txBody>
        </p:sp>
      </p:grpSp>
      <p:grpSp>
        <p:nvGrpSpPr>
          <p:cNvPr id="49180" name="Group 38"/>
          <p:cNvGrpSpPr>
            <a:grpSpLocks/>
          </p:cNvGrpSpPr>
          <p:nvPr/>
        </p:nvGrpSpPr>
        <p:grpSpPr bwMode="auto">
          <a:xfrm>
            <a:off x="5632450" y="1793875"/>
            <a:ext cx="3343275" cy="609600"/>
            <a:chOff x="3548" y="1130"/>
            <a:chExt cx="2106" cy="383"/>
          </a:xfrm>
        </p:grpSpPr>
        <p:sp>
          <p:nvSpPr>
            <p:cNvPr id="1822759" name="Rectangle 39"/>
            <p:cNvSpPr>
              <a:spLocks noChangeArrowheads="1"/>
            </p:cNvSpPr>
            <p:nvPr/>
          </p:nvSpPr>
          <p:spPr bwMode="auto">
            <a:xfrm>
              <a:off x="3548" y="1175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60" name="Rectangle 40"/>
            <p:cNvSpPr>
              <a:spLocks noChangeArrowheads="1"/>
            </p:cNvSpPr>
            <p:nvPr/>
          </p:nvSpPr>
          <p:spPr bwMode="auto">
            <a:xfrm>
              <a:off x="4331" y="1130"/>
              <a:ext cx="132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罗马人</a:t>
              </a:r>
            </a:p>
          </p:txBody>
        </p:sp>
      </p:grpSp>
      <p:grpSp>
        <p:nvGrpSpPr>
          <p:cNvPr id="49181" name="Group 41"/>
          <p:cNvGrpSpPr>
            <a:grpSpLocks/>
          </p:cNvGrpSpPr>
          <p:nvPr/>
        </p:nvGrpSpPr>
        <p:grpSpPr bwMode="auto">
          <a:xfrm>
            <a:off x="1895475" y="4773613"/>
            <a:ext cx="3341688" cy="595312"/>
            <a:chOff x="1194" y="3007"/>
            <a:chExt cx="2105" cy="374"/>
          </a:xfrm>
        </p:grpSpPr>
        <p:sp>
          <p:nvSpPr>
            <p:cNvPr id="1822762" name="Rectangle 42"/>
            <p:cNvSpPr>
              <a:spLocks noChangeArrowheads="1"/>
            </p:cNvSpPr>
            <p:nvPr/>
          </p:nvSpPr>
          <p:spPr bwMode="auto">
            <a:xfrm>
              <a:off x="1194" y="3043"/>
              <a:ext cx="754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63" name="Rectangle 43"/>
            <p:cNvSpPr>
              <a:spLocks noChangeArrowheads="1"/>
            </p:cNvSpPr>
            <p:nvPr/>
          </p:nvSpPr>
          <p:spPr bwMode="auto">
            <a:xfrm>
              <a:off x="1980" y="3007"/>
              <a:ext cx="13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希腊人</a:t>
              </a:r>
            </a:p>
          </p:txBody>
        </p:sp>
      </p:grpSp>
      <p:grpSp>
        <p:nvGrpSpPr>
          <p:cNvPr id="49182" name="Group 44"/>
          <p:cNvGrpSpPr>
            <a:grpSpLocks/>
          </p:cNvGrpSpPr>
          <p:nvPr/>
        </p:nvGrpSpPr>
        <p:grpSpPr bwMode="auto">
          <a:xfrm>
            <a:off x="5664200" y="4778375"/>
            <a:ext cx="2841625" cy="590550"/>
            <a:chOff x="3568" y="3010"/>
            <a:chExt cx="1790" cy="372"/>
          </a:xfrm>
        </p:grpSpPr>
        <p:sp>
          <p:nvSpPr>
            <p:cNvPr id="1822765" name="Rectangle 45"/>
            <p:cNvSpPr>
              <a:spLocks noChangeArrowheads="1"/>
            </p:cNvSpPr>
            <p:nvPr/>
          </p:nvSpPr>
          <p:spPr bwMode="auto">
            <a:xfrm>
              <a:off x="3568" y="3043"/>
              <a:ext cx="732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对象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</a:p>
          </p:txBody>
        </p:sp>
        <p:sp>
          <p:nvSpPr>
            <p:cNvPr id="1822766" name="Rectangle 46"/>
            <p:cNvSpPr>
              <a:spLocks noChangeArrowheads="1"/>
            </p:cNvSpPr>
            <p:nvPr/>
          </p:nvSpPr>
          <p:spPr bwMode="auto">
            <a:xfrm>
              <a:off x="4354" y="3010"/>
              <a:ext cx="100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教会</a:t>
              </a:r>
            </a:p>
          </p:txBody>
        </p:sp>
      </p:grpSp>
      <p:grpSp>
        <p:nvGrpSpPr>
          <p:cNvPr id="49183" name="Group 47"/>
          <p:cNvGrpSpPr>
            <a:grpSpLocks/>
          </p:cNvGrpSpPr>
          <p:nvPr/>
        </p:nvGrpSpPr>
        <p:grpSpPr bwMode="auto">
          <a:xfrm>
            <a:off x="1882775" y="2366963"/>
            <a:ext cx="3152775" cy="596900"/>
            <a:chOff x="1186" y="1491"/>
            <a:chExt cx="1986" cy="376"/>
          </a:xfrm>
        </p:grpSpPr>
        <p:sp>
          <p:nvSpPr>
            <p:cNvPr id="1822768" name="Rectangle 48"/>
            <p:cNvSpPr>
              <a:spLocks noChangeArrowheads="1"/>
            </p:cNvSpPr>
            <p:nvPr/>
          </p:nvSpPr>
          <p:spPr bwMode="auto">
            <a:xfrm>
              <a:off x="1186" y="1528"/>
              <a:ext cx="903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69" name="Rectangle 49"/>
            <p:cNvSpPr>
              <a:spLocks noChangeArrowheads="1"/>
            </p:cNvSpPr>
            <p:nvPr/>
          </p:nvSpPr>
          <p:spPr bwMode="auto">
            <a:xfrm>
              <a:off x="1948" y="1491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王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4" name="Group 50"/>
          <p:cNvGrpSpPr>
            <a:grpSpLocks/>
          </p:cNvGrpSpPr>
          <p:nvPr/>
        </p:nvGrpSpPr>
        <p:grpSpPr bwMode="auto">
          <a:xfrm>
            <a:off x="5662613" y="2363788"/>
            <a:ext cx="3176587" cy="601662"/>
            <a:chOff x="3567" y="1489"/>
            <a:chExt cx="2001" cy="379"/>
          </a:xfrm>
        </p:grpSpPr>
        <p:sp>
          <p:nvSpPr>
            <p:cNvPr id="1822771" name="Rectangle 51"/>
            <p:cNvSpPr>
              <a:spLocks noChangeArrowheads="1"/>
            </p:cNvSpPr>
            <p:nvPr/>
          </p:nvSpPr>
          <p:spPr bwMode="auto">
            <a:xfrm>
              <a:off x="3567" y="1529"/>
              <a:ext cx="815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72" name="Rectangle 52"/>
            <p:cNvSpPr>
              <a:spLocks noChangeArrowheads="1"/>
            </p:cNvSpPr>
            <p:nvPr/>
          </p:nvSpPr>
          <p:spPr bwMode="auto">
            <a:xfrm>
              <a:off x="4344" y="1489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仆人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5" name="Group 53"/>
          <p:cNvGrpSpPr>
            <a:grpSpLocks/>
          </p:cNvGrpSpPr>
          <p:nvPr/>
        </p:nvGrpSpPr>
        <p:grpSpPr bwMode="auto">
          <a:xfrm>
            <a:off x="1901825" y="5353050"/>
            <a:ext cx="3213100" cy="593725"/>
            <a:chOff x="1198" y="3345"/>
            <a:chExt cx="2024" cy="374"/>
          </a:xfrm>
        </p:grpSpPr>
        <p:sp>
          <p:nvSpPr>
            <p:cNvPr id="1822774" name="Rectangle 54"/>
            <p:cNvSpPr>
              <a:spLocks noChangeArrowheads="1"/>
            </p:cNvSpPr>
            <p:nvPr/>
          </p:nvSpPr>
          <p:spPr bwMode="auto">
            <a:xfrm>
              <a:off x="1198" y="3380"/>
              <a:ext cx="891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75" name="Rectangle 55"/>
            <p:cNvSpPr>
              <a:spLocks noChangeArrowheads="1"/>
            </p:cNvSpPr>
            <p:nvPr/>
          </p:nvSpPr>
          <p:spPr bwMode="auto">
            <a:xfrm>
              <a:off x="1998" y="3345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r>
                <a:rPr lang="en-US" altLang="zh-CN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/</a:t>
              </a: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人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6" name="Group 56"/>
          <p:cNvGrpSpPr>
            <a:grpSpLocks/>
          </p:cNvGrpSpPr>
          <p:nvPr/>
        </p:nvGrpSpPr>
        <p:grpSpPr bwMode="auto">
          <a:xfrm>
            <a:off x="5656263" y="5324475"/>
            <a:ext cx="2449512" cy="606425"/>
            <a:chOff x="3563" y="3327"/>
            <a:chExt cx="1543" cy="382"/>
          </a:xfrm>
        </p:grpSpPr>
        <p:sp>
          <p:nvSpPr>
            <p:cNvPr id="1822777" name="Rectangle 57"/>
            <p:cNvSpPr>
              <a:spLocks noChangeArrowheads="1"/>
            </p:cNvSpPr>
            <p:nvPr/>
          </p:nvSpPr>
          <p:spPr bwMode="auto">
            <a:xfrm>
              <a:off x="3563" y="3370"/>
              <a:ext cx="874" cy="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形象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78" name="Rectangle 58"/>
            <p:cNvSpPr>
              <a:spLocks noChangeArrowheads="1"/>
            </p:cNvSpPr>
            <p:nvPr/>
          </p:nvSpPr>
          <p:spPr bwMode="auto">
            <a:xfrm>
              <a:off x="4362" y="3327"/>
              <a:ext cx="74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神</a:t>
              </a:r>
              <a:endParaRPr lang="zh-CN" altLang="en-US" sz="32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87" name="Group 59"/>
          <p:cNvGrpSpPr>
            <a:grpSpLocks/>
          </p:cNvGrpSpPr>
          <p:nvPr/>
        </p:nvGrpSpPr>
        <p:grpSpPr bwMode="auto">
          <a:xfrm>
            <a:off x="1898650" y="2965450"/>
            <a:ext cx="2249488" cy="615950"/>
            <a:chOff x="1196" y="1868"/>
            <a:chExt cx="1416" cy="388"/>
          </a:xfrm>
        </p:grpSpPr>
        <p:sp>
          <p:nvSpPr>
            <p:cNvPr id="1822780" name="Rectangle 60"/>
            <p:cNvSpPr>
              <a:spLocks noChangeArrowheads="1"/>
            </p:cNvSpPr>
            <p:nvPr/>
          </p:nvSpPr>
          <p:spPr bwMode="auto">
            <a:xfrm>
              <a:off x="1196" y="1940"/>
              <a:ext cx="665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81" name="Rectangle 61"/>
            <p:cNvSpPr>
              <a:spLocks noChangeArrowheads="1"/>
            </p:cNvSpPr>
            <p:nvPr/>
          </p:nvSpPr>
          <p:spPr bwMode="auto">
            <a:xfrm>
              <a:off x="1941" y="1868"/>
              <a:ext cx="67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言</a:t>
              </a:r>
            </a:p>
          </p:txBody>
        </p:sp>
      </p:grpSp>
      <p:grpSp>
        <p:nvGrpSpPr>
          <p:cNvPr id="49188" name="Group 62"/>
          <p:cNvGrpSpPr>
            <a:grpSpLocks/>
          </p:cNvGrpSpPr>
          <p:nvPr/>
        </p:nvGrpSpPr>
        <p:grpSpPr bwMode="auto">
          <a:xfrm>
            <a:off x="5676900" y="2984500"/>
            <a:ext cx="2544763" cy="601663"/>
            <a:chOff x="3576" y="1880"/>
            <a:chExt cx="1603" cy="379"/>
          </a:xfrm>
        </p:grpSpPr>
        <p:sp>
          <p:nvSpPr>
            <p:cNvPr id="1822783" name="Rectangle 63"/>
            <p:cNvSpPr>
              <a:spLocks noChangeArrowheads="1"/>
            </p:cNvSpPr>
            <p:nvPr/>
          </p:nvSpPr>
          <p:spPr bwMode="auto">
            <a:xfrm>
              <a:off x="3576" y="1943"/>
              <a:ext cx="861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22784" name="Rectangle 64"/>
            <p:cNvSpPr>
              <a:spLocks noChangeArrowheads="1"/>
            </p:cNvSpPr>
            <p:nvPr/>
          </p:nvSpPr>
          <p:spPr bwMode="auto">
            <a:xfrm>
              <a:off x="4371" y="1880"/>
              <a:ext cx="808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行</a:t>
              </a:r>
            </a:p>
          </p:txBody>
        </p:sp>
      </p:grpSp>
      <p:grpSp>
        <p:nvGrpSpPr>
          <p:cNvPr id="49189" name="Group 65"/>
          <p:cNvGrpSpPr>
            <a:grpSpLocks/>
          </p:cNvGrpSpPr>
          <p:nvPr/>
        </p:nvGrpSpPr>
        <p:grpSpPr bwMode="auto">
          <a:xfrm>
            <a:off x="1900238" y="5886450"/>
            <a:ext cx="2633662" cy="598488"/>
            <a:chOff x="1197" y="3708"/>
            <a:chExt cx="1659" cy="377"/>
          </a:xfrm>
        </p:grpSpPr>
        <p:sp>
          <p:nvSpPr>
            <p:cNvPr id="1822786" name="Rectangle 66"/>
            <p:cNvSpPr>
              <a:spLocks noChangeArrowheads="1"/>
            </p:cNvSpPr>
            <p:nvPr/>
          </p:nvSpPr>
          <p:spPr bwMode="auto">
            <a:xfrm>
              <a:off x="1992" y="3708"/>
              <a:ext cx="86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感受</a:t>
              </a:r>
            </a:p>
          </p:txBody>
        </p:sp>
        <p:sp>
          <p:nvSpPr>
            <p:cNvPr id="1822787" name="Rectangle 67"/>
            <p:cNvSpPr>
              <a:spLocks noChangeArrowheads="1"/>
            </p:cNvSpPr>
            <p:nvPr/>
          </p:nvSpPr>
          <p:spPr bwMode="auto">
            <a:xfrm>
              <a:off x="1197" y="3769"/>
              <a:ext cx="956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190" name="Group 68"/>
          <p:cNvGrpSpPr>
            <a:grpSpLocks/>
          </p:cNvGrpSpPr>
          <p:nvPr/>
        </p:nvGrpSpPr>
        <p:grpSpPr bwMode="auto">
          <a:xfrm>
            <a:off x="5653088" y="5884863"/>
            <a:ext cx="3214687" cy="588962"/>
            <a:chOff x="3561" y="3707"/>
            <a:chExt cx="2025" cy="371"/>
          </a:xfrm>
        </p:grpSpPr>
        <p:sp>
          <p:nvSpPr>
            <p:cNvPr id="1822789" name="Rectangle 69"/>
            <p:cNvSpPr>
              <a:spLocks noChangeArrowheads="1"/>
            </p:cNvSpPr>
            <p:nvPr/>
          </p:nvSpPr>
          <p:spPr bwMode="auto">
            <a:xfrm>
              <a:off x="4362" y="3707"/>
              <a:ext cx="1224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深意</a:t>
              </a:r>
            </a:p>
          </p:txBody>
        </p:sp>
        <p:sp>
          <p:nvSpPr>
            <p:cNvPr id="1822790" name="Rectangle 70"/>
            <p:cNvSpPr>
              <a:spLocks noChangeArrowheads="1"/>
            </p:cNvSpPr>
            <p:nvPr/>
          </p:nvSpPr>
          <p:spPr bwMode="auto">
            <a:xfrm>
              <a:off x="3561" y="3762"/>
              <a:ext cx="1113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393" tIns="44404" rIns="90393" bIns="44404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强调</a:t>
              </a:r>
              <a:r>
                <a:rPr lang="en-US" altLang="zh-CN" sz="2800">
                  <a:solidFill>
                    <a:srgbClr val="0033CC"/>
                  </a:solidFill>
                  <a:latin typeface="Helvetica" charset="0"/>
                  <a:ea typeface="宋体" charset="0"/>
                  <a:cs typeface="宋体" charset="0"/>
                </a:rPr>
                <a:t>:</a:t>
              </a:r>
              <a:endParaRPr lang="zh-CN" altLang="en-US" sz="2800">
                <a:solidFill>
                  <a:srgbClr val="0033CC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22805" name="Text Box 85"/>
          <p:cNvSpPr txBox="1">
            <a:spLocks noChangeArrowheads="1"/>
          </p:cNvSpPr>
          <p:nvPr/>
        </p:nvSpPr>
        <p:spPr bwMode="auto">
          <a:xfrm>
            <a:off x="911225" y="212725"/>
            <a:ext cx="8093075" cy="722313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  <a:r>
              <a:rPr lang="zh-CN" altLang="en-US" sz="4000">
                <a:solidFill>
                  <a:srgbClr val="FAFD00"/>
                </a:solidFill>
                <a:latin typeface="Comic Sans MS" charset="0"/>
                <a:ea typeface="宋体" charset="0"/>
                <a:cs typeface="宋体" charset="0"/>
              </a:rPr>
              <a:t>写作日期呢？</a:t>
            </a:r>
            <a:endParaRPr lang="en-US" altLang="zh-CN" sz="4000">
              <a:solidFill>
                <a:srgbClr val="FAFD0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2806" name="Rectangle 86"/>
          <p:cNvSpPr>
            <a:spLocks noChangeArrowheads="1"/>
          </p:cNvSpPr>
          <p:nvPr/>
        </p:nvSpPr>
        <p:spPr bwMode="auto">
          <a:xfrm>
            <a:off x="2009775" y="4113213"/>
            <a:ext cx="2732088" cy="6492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路 加 福 音</a:t>
            </a:r>
          </a:p>
        </p:txBody>
      </p:sp>
      <p:sp>
        <p:nvSpPr>
          <p:cNvPr id="1822807" name="Rectangle 87"/>
          <p:cNvSpPr>
            <a:spLocks noChangeArrowheads="1"/>
          </p:cNvSpPr>
          <p:nvPr/>
        </p:nvSpPr>
        <p:spPr bwMode="auto">
          <a:xfrm>
            <a:off x="1933575" y="1095375"/>
            <a:ext cx="2843213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太 福 音</a:t>
            </a:r>
          </a:p>
        </p:txBody>
      </p:sp>
      <p:sp>
        <p:nvSpPr>
          <p:cNvPr id="1822808" name="Rectangle 88"/>
          <p:cNvSpPr>
            <a:spLocks noChangeArrowheads="1"/>
          </p:cNvSpPr>
          <p:nvPr/>
        </p:nvSpPr>
        <p:spPr bwMode="auto">
          <a:xfrm>
            <a:off x="5749925" y="1104900"/>
            <a:ext cx="2752725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马 可 福 音</a:t>
            </a:r>
          </a:p>
        </p:txBody>
      </p:sp>
      <p:sp>
        <p:nvSpPr>
          <p:cNvPr id="1822809" name="Rectangle 89"/>
          <p:cNvSpPr>
            <a:spLocks noChangeArrowheads="1"/>
          </p:cNvSpPr>
          <p:nvPr/>
        </p:nvSpPr>
        <p:spPr bwMode="auto">
          <a:xfrm>
            <a:off x="5800725" y="4117975"/>
            <a:ext cx="2935288" cy="6492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FF99"/>
                </a:solidFill>
                <a:latin typeface="宋体" charset="0"/>
                <a:ea typeface="宋体" charset="0"/>
                <a:cs typeface="宋体" charset="0"/>
              </a:rPr>
              <a:t>约 翰 福 音</a:t>
            </a:r>
          </a:p>
        </p:txBody>
      </p:sp>
      <p:sp>
        <p:nvSpPr>
          <p:cNvPr id="1822810" name="Text Box 90"/>
          <p:cNvSpPr txBox="1">
            <a:spLocks noChangeArrowheads="1"/>
          </p:cNvSpPr>
          <p:nvPr/>
        </p:nvSpPr>
        <p:spPr bwMode="auto">
          <a:xfrm>
            <a:off x="1598613" y="4822825"/>
            <a:ext cx="3006725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主后  </a:t>
            </a:r>
            <a:r>
              <a:rPr lang="en-US" altLang="zh-CN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57-59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</a:t>
            </a:r>
          </a:p>
        </p:txBody>
      </p:sp>
      <p:sp>
        <p:nvSpPr>
          <p:cNvPr id="1822811" name="Text Box 91"/>
          <p:cNvSpPr txBox="1">
            <a:spLocks noChangeArrowheads="1"/>
          </p:cNvSpPr>
          <p:nvPr/>
        </p:nvSpPr>
        <p:spPr bwMode="auto">
          <a:xfrm>
            <a:off x="4767263" y="4745038"/>
            <a:ext cx="4165600" cy="21336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主后 </a:t>
            </a:r>
            <a:r>
              <a:rPr lang="en-US" altLang="zh-CN" sz="4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69 </a:t>
            </a:r>
            <a:r>
              <a:rPr lang="zh-CN" altLang="en-US" sz="4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     </a:t>
            </a:r>
            <a:r>
              <a:rPr lang="zh-CN" altLang="en-US" sz="4300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在符类福音     之后</a:t>
            </a:r>
            <a:endParaRPr lang="en-US" altLang="zh-CN" sz="4300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22812" name="Text Box 92"/>
          <p:cNvSpPr txBox="1">
            <a:spLocks noChangeArrowheads="1"/>
          </p:cNvSpPr>
          <p:nvPr/>
        </p:nvSpPr>
        <p:spPr bwMode="auto">
          <a:xfrm>
            <a:off x="5553075" y="1851025"/>
            <a:ext cx="2792413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主后  </a:t>
            </a:r>
            <a:r>
              <a:rPr lang="en-US" altLang="zh-CN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64-68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</a:t>
            </a:r>
          </a:p>
        </p:txBody>
      </p:sp>
      <p:sp>
        <p:nvSpPr>
          <p:cNvPr id="1822813" name="Text Box 93"/>
          <p:cNvSpPr txBox="1">
            <a:spLocks noChangeArrowheads="1"/>
          </p:cNvSpPr>
          <p:nvPr/>
        </p:nvSpPr>
        <p:spPr bwMode="auto">
          <a:xfrm>
            <a:off x="1528763" y="1808163"/>
            <a:ext cx="3213100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主后     </a:t>
            </a:r>
            <a:r>
              <a:rPr lang="en-US" altLang="zh-CN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40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年左右</a:t>
            </a:r>
          </a:p>
        </p:txBody>
      </p:sp>
      <p:sp>
        <p:nvSpPr>
          <p:cNvPr id="1822814" name="Text Box 9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2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5" grpId="0" autoUpdateAnimBg="0"/>
      <p:bldP spid="1822810" grpId="0" autoUpdateAnimBg="0"/>
      <p:bldP spid="1822811" grpId="0" autoUpdateAnimBg="0"/>
      <p:bldP spid="1822812" grpId="0" autoUpdateAnimBg="0"/>
      <p:bldP spid="182281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8914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" r="8611" b="1953"/>
          <a:stretch>
            <a:fillRect/>
          </a:stretch>
        </p:blipFill>
        <p:spPr bwMode="auto">
          <a:xfrm>
            <a:off x="2322513" y="1377950"/>
            <a:ext cx="522605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58915" name="Picture 3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58916" name="Rectangle 4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958917" name="Rectangle 5"/>
          <p:cNvSpPr>
            <a:spLocks noChangeArrowheads="1"/>
          </p:cNvSpPr>
          <p:nvPr/>
        </p:nvSpPr>
        <p:spPr bwMode="auto">
          <a:xfrm>
            <a:off x="1266825" y="855663"/>
            <a:ext cx="7481888" cy="6180137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18" name="AutoShape 6"/>
          <p:cNvSpPr>
            <a:spLocks noChangeArrowheads="1"/>
          </p:cNvSpPr>
          <p:nvPr/>
        </p:nvSpPr>
        <p:spPr bwMode="auto">
          <a:xfrm>
            <a:off x="5199063" y="1008063"/>
            <a:ext cx="3303587" cy="2816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19" name="AutoShape 7"/>
          <p:cNvSpPr>
            <a:spLocks noChangeArrowheads="1"/>
          </p:cNvSpPr>
          <p:nvPr/>
        </p:nvSpPr>
        <p:spPr bwMode="auto">
          <a:xfrm>
            <a:off x="1473200" y="4040188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20" name="AutoShape 8"/>
          <p:cNvSpPr>
            <a:spLocks noChangeArrowheads="1"/>
          </p:cNvSpPr>
          <p:nvPr/>
        </p:nvSpPr>
        <p:spPr bwMode="auto">
          <a:xfrm>
            <a:off x="5197475" y="4017963"/>
            <a:ext cx="3303588" cy="28178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200" b="0">
              <a:solidFill>
                <a:schemeClr val="bg1"/>
              </a:solidFill>
              <a:latin typeface="Engravers MT" charset="0"/>
              <a:ea typeface="宋体" charset="0"/>
              <a:cs typeface="宋体" charset="0"/>
            </a:endParaRPr>
          </a:p>
        </p:txBody>
      </p:sp>
      <p:sp>
        <p:nvSpPr>
          <p:cNvPr id="1958921" name="AutoShape 9"/>
          <p:cNvSpPr>
            <a:spLocks noChangeArrowheads="1"/>
          </p:cNvSpPr>
          <p:nvPr/>
        </p:nvSpPr>
        <p:spPr bwMode="auto">
          <a:xfrm>
            <a:off x="1471613" y="1000125"/>
            <a:ext cx="3305175" cy="2817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66FF">
                  <a:gamma/>
                  <a:shade val="18039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18039"/>
                  <a:invGamma/>
                </a:srgbClr>
              </a:gs>
            </a:gsLst>
            <a:lin ang="18900000" scaled="1"/>
          </a:gradFill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22" name="Rectangle 10"/>
          <p:cNvSpPr>
            <a:spLocks noChangeArrowheads="1"/>
          </p:cNvSpPr>
          <p:nvPr/>
        </p:nvSpPr>
        <p:spPr bwMode="auto">
          <a:xfrm>
            <a:off x="1465263" y="1728788"/>
            <a:ext cx="3127375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rgbClr val="5CF5F0"/>
                </a:solidFill>
                <a:latin typeface="Kosher-Normal" charset="0"/>
                <a:ea typeface="宋体" charset="0"/>
                <a:cs typeface="宋体" charset="0"/>
              </a:rPr>
              <a:t>马太</a:t>
            </a:r>
          </a:p>
        </p:txBody>
      </p:sp>
      <p:sp>
        <p:nvSpPr>
          <p:cNvPr id="1958923" name="Rectangle 11"/>
          <p:cNvSpPr>
            <a:spLocks noChangeArrowheads="1"/>
          </p:cNvSpPr>
          <p:nvPr/>
        </p:nvSpPr>
        <p:spPr bwMode="auto">
          <a:xfrm>
            <a:off x="5676900" y="1722438"/>
            <a:ext cx="2239963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rgbClr val="F65B7D"/>
                </a:solidFill>
                <a:latin typeface="Kosher-Normal" charset="0"/>
                <a:ea typeface="宋体" charset="0"/>
                <a:cs typeface="宋体" charset="0"/>
              </a:rPr>
              <a:t>马可</a:t>
            </a:r>
          </a:p>
        </p:txBody>
      </p:sp>
      <p:sp>
        <p:nvSpPr>
          <p:cNvPr id="1958924" name="Rectangle 12"/>
          <p:cNvSpPr>
            <a:spLocks noChangeArrowheads="1"/>
          </p:cNvSpPr>
          <p:nvPr/>
        </p:nvSpPr>
        <p:spPr bwMode="auto">
          <a:xfrm>
            <a:off x="1851025" y="4802188"/>
            <a:ext cx="2530475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rgbClr val="76F774"/>
                </a:solidFill>
                <a:latin typeface="Kosher-Normal" charset="0"/>
                <a:ea typeface="宋体" charset="0"/>
                <a:cs typeface="宋体" charset="0"/>
              </a:rPr>
              <a:t>路加</a:t>
            </a:r>
          </a:p>
        </p:txBody>
      </p:sp>
      <p:sp>
        <p:nvSpPr>
          <p:cNvPr id="1958925" name="Rectangle 13"/>
          <p:cNvSpPr>
            <a:spLocks noChangeArrowheads="1"/>
          </p:cNvSpPr>
          <p:nvPr/>
        </p:nvSpPr>
        <p:spPr bwMode="auto">
          <a:xfrm>
            <a:off x="5865813" y="4808538"/>
            <a:ext cx="2290762" cy="1225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Kosher-Normal" charset="0"/>
                <a:ea typeface="宋体" charset="0"/>
                <a:cs typeface="宋体" charset="0"/>
              </a:rPr>
              <a:t>约翰</a:t>
            </a:r>
          </a:p>
        </p:txBody>
      </p:sp>
      <p:sp>
        <p:nvSpPr>
          <p:cNvPr id="1958926" name="Text Box 14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58927" name="Text Box 15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58928" name="Text Box 1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28</a:t>
            </a:r>
          </a:p>
        </p:txBody>
      </p:sp>
      <p:sp>
        <p:nvSpPr>
          <p:cNvPr id="1958929" name="Text Box 17"/>
          <p:cNvSpPr txBox="1">
            <a:spLocks noChangeArrowheads="1"/>
          </p:cNvSpPr>
          <p:nvPr/>
        </p:nvSpPr>
        <p:spPr bwMode="auto">
          <a:xfrm>
            <a:off x="9578975" y="7359650"/>
            <a:ext cx="4032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1958930" name="Rectangle 18"/>
          <p:cNvSpPr>
            <a:spLocks noChangeArrowheads="1"/>
          </p:cNvSpPr>
          <p:nvPr/>
        </p:nvSpPr>
        <p:spPr bwMode="auto">
          <a:xfrm>
            <a:off x="1252538" y="755650"/>
            <a:ext cx="7507287" cy="6184900"/>
          </a:xfrm>
          <a:prstGeom prst="rect">
            <a:avLst/>
          </a:prstGeom>
          <a:solidFill>
            <a:srgbClr val="04040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31" name="Text Box 19"/>
          <p:cNvSpPr txBox="1">
            <a:spLocks noChangeArrowheads="1"/>
          </p:cNvSpPr>
          <p:nvPr/>
        </p:nvSpPr>
        <p:spPr bwMode="auto">
          <a:xfrm>
            <a:off x="1851025" y="233363"/>
            <a:ext cx="6819900" cy="72231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现在</a:t>
            </a:r>
            <a:r>
              <a:rPr lang="en-US" altLang="zh-CN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zh-CN" altLang="en-US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完成主的形象描述</a:t>
            </a:r>
            <a:r>
              <a:rPr lang="en-US" altLang="zh-CN" sz="4000">
                <a:solidFill>
                  <a:srgbClr val="5CF5F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</a:p>
        </p:txBody>
      </p:sp>
      <p:pic>
        <p:nvPicPr>
          <p:cNvPr id="1958932" name="Picture 20"/>
          <p:cNvPicPr>
            <a:picLocks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6" r="8611" b="1953"/>
          <a:stretch>
            <a:fillRect/>
          </a:stretch>
        </p:blipFill>
        <p:spPr bwMode="auto">
          <a:xfrm>
            <a:off x="2322513" y="1503363"/>
            <a:ext cx="522605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58944" name="Rectangle 32"/>
          <p:cNvSpPr>
            <a:spLocks noChangeArrowheads="1"/>
          </p:cNvSpPr>
          <p:nvPr/>
        </p:nvSpPr>
        <p:spPr bwMode="auto">
          <a:xfrm>
            <a:off x="1384300" y="1008063"/>
            <a:ext cx="7308850" cy="5976937"/>
          </a:xfrm>
          <a:prstGeom prst="rect">
            <a:avLst/>
          </a:prstGeom>
          <a:solidFill>
            <a:srgbClr val="080808">
              <a:alpha val="83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58953" name="Text Box 41"/>
          <p:cNvSpPr txBox="1">
            <a:spLocks noChangeArrowheads="1"/>
          </p:cNvSpPr>
          <p:nvPr/>
        </p:nvSpPr>
        <p:spPr bwMode="auto">
          <a:xfrm>
            <a:off x="947738" y="912813"/>
            <a:ext cx="8058150" cy="57531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启示给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使徒约翰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关于主耶稣基督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Kosher-Normal" charset="0"/>
                <a:ea typeface="宋体" charset="0"/>
                <a:cs typeface="宋体" charset="0"/>
              </a:rPr>
              <a:t>的启示录</a:t>
            </a:r>
          </a:p>
        </p:txBody>
      </p:sp>
      <p:sp>
        <p:nvSpPr>
          <p:cNvPr id="1958954" name="Text Box 42"/>
          <p:cNvSpPr txBox="1">
            <a:spLocks noChangeArrowheads="1"/>
          </p:cNvSpPr>
          <p:nvPr/>
        </p:nvSpPr>
        <p:spPr bwMode="auto">
          <a:xfrm>
            <a:off x="1266825" y="2547938"/>
            <a:ext cx="7554913" cy="12461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                     </a:t>
            </a:r>
            <a:r>
              <a:rPr lang="en-US" altLang="zh-CN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14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他的头与发皆白，如白羊毛、如雪，眼目如同火焰，</a:t>
            </a:r>
            <a:r>
              <a:rPr lang="zh-CN" altLang="en-US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58955" name="Text Box 43"/>
          <p:cNvSpPr txBox="1">
            <a:spLocks noChangeArrowheads="1"/>
          </p:cNvSpPr>
          <p:nvPr/>
        </p:nvSpPr>
        <p:spPr bwMode="auto">
          <a:xfrm>
            <a:off x="1252538" y="3332163"/>
            <a:ext cx="7569200" cy="12366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                                  </a:t>
            </a: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16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他右手拿着七星，从他口中出来一把两刃的利剑，面貌如同烈日放光。</a:t>
            </a:r>
            <a:r>
              <a:rPr lang="zh-CN" altLang="en-US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58956" name="Text Box 44"/>
          <p:cNvSpPr txBox="1">
            <a:spLocks noChangeArrowheads="1"/>
          </p:cNvSpPr>
          <p:nvPr/>
        </p:nvSpPr>
        <p:spPr bwMode="auto">
          <a:xfrm>
            <a:off x="1266825" y="4059238"/>
            <a:ext cx="7526338" cy="12350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17 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我一看见，就仆倒在他脚前，像死了一样。他用右手按着我说：“不要惧怕！我是首先的，我是末后的，</a:t>
            </a:r>
          </a:p>
        </p:txBody>
      </p:sp>
      <p:sp>
        <p:nvSpPr>
          <p:cNvPr id="1958957" name="Text Box 45"/>
          <p:cNvSpPr txBox="1">
            <a:spLocks noChangeArrowheads="1"/>
          </p:cNvSpPr>
          <p:nvPr/>
        </p:nvSpPr>
        <p:spPr bwMode="auto">
          <a:xfrm>
            <a:off x="1266825" y="4849813"/>
            <a:ext cx="7493000" cy="8556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   18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又是那存活的；我曾死过，现在又活了，直活到永永远远，并且拿着死亡和阴间的钥匙。 </a:t>
            </a:r>
          </a:p>
        </p:txBody>
      </p:sp>
      <p:sp>
        <p:nvSpPr>
          <p:cNvPr id="1958958" name="Text Box 46"/>
          <p:cNvSpPr txBox="1">
            <a:spLocks noChangeArrowheads="1"/>
          </p:cNvSpPr>
          <p:nvPr/>
        </p:nvSpPr>
        <p:spPr bwMode="auto">
          <a:xfrm>
            <a:off x="1146175" y="2151063"/>
            <a:ext cx="7646988" cy="8540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                 13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灯台中间有一位好像人子，身穿长衣，直垂到脚，胸间束着金带。</a:t>
            </a:r>
          </a:p>
        </p:txBody>
      </p:sp>
      <p:sp>
        <p:nvSpPr>
          <p:cNvPr id="1958959" name="Text Box 47"/>
          <p:cNvSpPr txBox="1">
            <a:spLocks noChangeArrowheads="1"/>
          </p:cNvSpPr>
          <p:nvPr/>
        </p:nvSpPr>
        <p:spPr bwMode="auto">
          <a:xfrm>
            <a:off x="1266825" y="2924175"/>
            <a:ext cx="7493000" cy="11176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                                              </a:t>
            </a:r>
            <a:r>
              <a:rPr lang="en-US" altLang="zh-CN" sz="2500" baseline="40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15</a:t>
            </a: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脚好像在炉中锻炼光明的铜，声音如同众水的声音。 </a:t>
            </a:r>
          </a:p>
        </p:txBody>
      </p:sp>
      <p:grpSp>
        <p:nvGrpSpPr>
          <p:cNvPr id="1958960" name="Group 48"/>
          <p:cNvGrpSpPr>
            <a:grpSpLocks/>
          </p:cNvGrpSpPr>
          <p:nvPr/>
        </p:nvGrpSpPr>
        <p:grpSpPr bwMode="auto">
          <a:xfrm>
            <a:off x="1103313" y="1065213"/>
            <a:ext cx="7718425" cy="1566862"/>
            <a:chOff x="695" y="671"/>
            <a:chExt cx="4862" cy="987"/>
          </a:xfrm>
        </p:grpSpPr>
        <p:sp>
          <p:nvSpPr>
            <p:cNvPr id="1958961" name="Text Box 49"/>
            <p:cNvSpPr txBox="1">
              <a:spLocks noChangeArrowheads="1"/>
            </p:cNvSpPr>
            <p:nvPr/>
          </p:nvSpPr>
          <p:spPr bwMode="auto">
            <a:xfrm>
              <a:off x="695" y="1109"/>
              <a:ext cx="4862" cy="54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2500" baseline="40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12</a:t>
              </a:r>
              <a:r>
                <a:rPr lang="zh-CN" altLang="en-US" sz="25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我转过身来，要看是谁发声与我说话。既转过来，就看见七个金灯台。 </a:t>
              </a:r>
            </a:p>
          </p:txBody>
        </p:sp>
        <p:sp>
          <p:nvSpPr>
            <p:cNvPr id="1958962" name="Text Box 50"/>
            <p:cNvSpPr txBox="1">
              <a:spLocks noChangeArrowheads="1"/>
            </p:cNvSpPr>
            <p:nvPr/>
          </p:nvSpPr>
          <p:spPr bwMode="auto">
            <a:xfrm>
              <a:off x="1463" y="671"/>
              <a:ext cx="32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启示录 </a:t>
              </a:r>
              <a:r>
                <a:rPr lang="en-US" altLang="zh-CN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1:12-18 (</a:t>
              </a:r>
              <a:r>
                <a:rPr lang="zh-CN" altLang="en-US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和合本</a:t>
              </a:r>
              <a:r>
                <a:rPr lang="en-US" altLang="zh-CN" sz="29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  <a:endParaRPr lang="zh-CN" altLang="en-US" sz="29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958963" name="Text Box 5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5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95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958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8922" grpId="0" autoUpdateAnimBg="0"/>
      <p:bldP spid="1958923" grpId="0" autoUpdateAnimBg="0"/>
      <p:bldP spid="1958924" grpId="0" autoUpdateAnimBg="0"/>
      <p:bldP spid="1958925" grpId="0" autoUpdateAnimBg="0"/>
      <p:bldP spid="1958930" grpId="0" animBg="1"/>
      <p:bldP spid="1958931" grpId="0" autoUpdateAnimBg="0"/>
      <p:bldP spid="1958944" grpId="0" animBg="1"/>
      <p:bldP spid="1958953" grpId="0" autoUpdateAnimBg="0"/>
      <p:bldP spid="1958953" grpId="1" autoUpdateAnimBg="0"/>
      <p:bldP spid="1958954" grpId="0" autoUpdateAnimBg="0"/>
      <p:bldP spid="1958955" grpId="0" autoUpdateAnimBg="0"/>
      <p:bldP spid="1958956" grpId="0" autoUpdateAnimBg="0"/>
      <p:bldP spid="1958957" grpId="0" autoUpdateAnimBg="0"/>
      <p:bldP spid="1958958" grpId="0" autoUpdateAnimBg="0"/>
      <p:bldP spid="195895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1778" name="Picture 2" descr="Purple m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61938"/>
            <a:ext cx="9240838" cy="7254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11779" name="Rectangle 3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solidFill>
                <a:srgbClr val="005DC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11780" name="Rectangle 4"/>
          <p:cNvSpPr>
            <a:spLocks noChangeArrowheads="1"/>
          </p:cNvSpPr>
          <p:nvPr/>
        </p:nvSpPr>
        <p:spPr bwMode="auto">
          <a:xfrm>
            <a:off x="1254125" y="863600"/>
            <a:ext cx="7481888" cy="6181725"/>
          </a:xfrm>
          <a:prstGeom prst="rect">
            <a:avLst/>
          </a:prstGeom>
          <a:gradFill rotWithShape="0">
            <a:gsLst>
              <a:gs pos="0">
                <a:srgbClr val="00279F">
                  <a:gamma/>
                  <a:shade val="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1781" name="Text Box 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005DC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11782" name="Text Box 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005DC0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pic>
        <p:nvPicPr>
          <p:cNvPr id="1611785" name="Picture 9" descr="Sunset from Kursi, tb n1118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823913"/>
            <a:ext cx="7605712" cy="624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11786" name="Rectangle 10"/>
          <p:cNvSpPr>
            <a:spLocks noChangeArrowheads="1"/>
          </p:cNvSpPr>
          <p:nvPr/>
        </p:nvSpPr>
        <p:spPr bwMode="auto">
          <a:xfrm>
            <a:off x="1254125" y="2524125"/>
            <a:ext cx="7167563" cy="22574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 sz="8000" i="1">
                <a:solidFill>
                  <a:srgbClr val="65B6CB"/>
                </a:solidFill>
                <a:latin typeface="Kosher-Normal" charset="0"/>
                <a:ea typeface="宋体" charset="0"/>
                <a:cs typeface="宋体" charset="0"/>
              </a:rPr>
              <a:t>主耶稣基督     全面的描述</a:t>
            </a:r>
            <a:endParaRPr lang="en-US" altLang="zh-CN" sz="15600" i="1">
              <a:solidFill>
                <a:srgbClr val="65B6CB"/>
              </a:solidFill>
              <a:latin typeface="Kosher-Normal" charset="0"/>
              <a:ea typeface="宋体" charset="0"/>
              <a:cs typeface="宋体" charset="0"/>
            </a:endParaRPr>
          </a:p>
        </p:txBody>
      </p:sp>
      <p:sp>
        <p:nvSpPr>
          <p:cNvPr id="1611787" name="Text Box 11"/>
          <p:cNvSpPr txBox="1">
            <a:spLocks noChangeArrowheads="1"/>
          </p:cNvSpPr>
          <p:nvPr/>
        </p:nvSpPr>
        <p:spPr bwMode="auto">
          <a:xfrm>
            <a:off x="1427163" y="6142038"/>
            <a:ext cx="7138987" cy="461962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“…</a:t>
            </a:r>
            <a:r>
              <a:rPr lang="zh-CN" altLang="en-US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地上的万族都要因你得福。”创世记</a:t>
            </a:r>
            <a:r>
              <a:rPr lang="en-US" altLang="zh-CN" smtClean="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12:3b</a:t>
            </a:r>
          </a:p>
        </p:txBody>
      </p:sp>
      <p:sp>
        <p:nvSpPr>
          <p:cNvPr id="1611788" name="Text Box 12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611789" name="Text Box 13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29</a:t>
            </a:r>
          </a:p>
        </p:txBody>
      </p:sp>
      <p:sp>
        <p:nvSpPr>
          <p:cNvPr id="1611790" name="Text Box 1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786" grpId="0" autoUpdateAnimBg="0"/>
      <p:bldP spid="16117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0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888" y="1254125"/>
            <a:ext cx="7138987" cy="4957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2111375" y="5087938"/>
            <a:ext cx="898525" cy="5207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7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228804" name="Rectangle 4"/>
          <p:cNvSpPr>
            <a:spLocks noChangeArrowheads="1"/>
          </p:cNvSpPr>
          <p:nvPr/>
        </p:nvSpPr>
        <p:spPr bwMode="auto">
          <a:xfrm>
            <a:off x="2551113" y="4051300"/>
            <a:ext cx="900112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228805" name="Rectangle 5"/>
          <p:cNvSpPr>
            <a:spLocks noChangeArrowheads="1"/>
          </p:cNvSpPr>
          <p:nvPr/>
        </p:nvSpPr>
        <p:spPr bwMode="auto">
          <a:xfrm>
            <a:off x="3327400" y="324643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228806" name="Rectangle 6"/>
          <p:cNvSpPr>
            <a:spLocks noChangeArrowheads="1"/>
          </p:cNvSpPr>
          <p:nvPr/>
        </p:nvSpPr>
        <p:spPr bwMode="auto">
          <a:xfrm>
            <a:off x="4811713" y="2832100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228807" name="Rectangle 7"/>
          <p:cNvSpPr>
            <a:spLocks noChangeArrowheads="1"/>
          </p:cNvSpPr>
          <p:nvPr/>
        </p:nvSpPr>
        <p:spPr bwMode="auto">
          <a:xfrm>
            <a:off x="5916613" y="31892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228808" name="Rectangle 8"/>
          <p:cNvSpPr>
            <a:spLocks noChangeArrowheads="1"/>
          </p:cNvSpPr>
          <p:nvPr/>
        </p:nvSpPr>
        <p:spPr bwMode="auto">
          <a:xfrm>
            <a:off x="6645275" y="3667125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228809" name="Rectangle 9"/>
          <p:cNvSpPr>
            <a:spLocks noChangeArrowheads="1"/>
          </p:cNvSpPr>
          <p:nvPr/>
        </p:nvSpPr>
        <p:spPr bwMode="auto">
          <a:xfrm>
            <a:off x="7100888" y="4294188"/>
            <a:ext cx="898525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228810" name="Line 10"/>
          <p:cNvSpPr>
            <a:spLocks noChangeShapeType="1"/>
          </p:cNvSpPr>
          <p:nvPr/>
        </p:nvSpPr>
        <p:spPr bwMode="auto">
          <a:xfrm>
            <a:off x="2335213" y="5638800"/>
            <a:ext cx="1606550" cy="77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1" name="Line 11"/>
          <p:cNvSpPr>
            <a:spLocks noChangeShapeType="1"/>
          </p:cNvSpPr>
          <p:nvPr/>
        </p:nvSpPr>
        <p:spPr bwMode="auto">
          <a:xfrm>
            <a:off x="2624138" y="4725988"/>
            <a:ext cx="1489075" cy="620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2" name="Line 12"/>
          <p:cNvSpPr>
            <a:spLocks noChangeShapeType="1"/>
          </p:cNvSpPr>
          <p:nvPr/>
        </p:nvSpPr>
        <p:spPr bwMode="auto">
          <a:xfrm>
            <a:off x="3287713" y="3848100"/>
            <a:ext cx="1114425" cy="132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3" name="Line 13"/>
          <p:cNvSpPr>
            <a:spLocks noChangeShapeType="1"/>
          </p:cNvSpPr>
          <p:nvPr/>
        </p:nvSpPr>
        <p:spPr bwMode="auto">
          <a:xfrm>
            <a:off x="4395788" y="3427413"/>
            <a:ext cx="433387" cy="183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4" name="Line 14"/>
          <p:cNvSpPr>
            <a:spLocks noChangeShapeType="1"/>
          </p:cNvSpPr>
          <p:nvPr/>
        </p:nvSpPr>
        <p:spPr bwMode="auto">
          <a:xfrm flipH="1">
            <a:off x="5370513" y="3813175"/>
            <a:ext cx="919162" cy="1198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5" name="Line 15"/>
          <p:cNvSpPr>
            <a:spLocks noChangeShapeType="1"/>
          </p:cNvSpPr>
          <p:nvPr/>
        </p:nvSpPr>
        <p:spPr bwMode="auto">
          <a:xfrm flipH="1">
            <a:off x="5641975" y="4268788"/>
            <a:ext cx="1243013" cy="901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6" name="Line 16"/>
          <p:cNvSpPr>
            <a:spLocks noChangeShapeType="1"/>
          </p:cNvSpPr>
          <p:nvPr/>
        </p:nvSpPr>
        <p:spPr bwMode="auto">
          <a:xfrm flipV="1">
            <a:off x="5741988" y="5114925"/>
            <a:ext cx="1760537" cy="403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7" name="Line 17"/>
          <p:cNvSpPr>
            <a:spLocks noChangeShapeType="1"/>
          </p:cNvSpPr>
          <p:nvPr/>
        </p:nvSpPr>
        <p:spPr bwMode="auto">
          <a:xfrm flipV="1">
            <a:off x="5929313" y="5789613"/>
            <a:ext cx="1568450" cy="23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18" name="Rectangle 18"/>
          <p:cNvSpPr>
            <a:spLocks noChangeArrowheads="1"/>
          </p:cNvSpPr>
          <p:nvPr/>
        </p:nvSpPr>
        <p:spPr bwMode="auto">
          <a:xfrm>
            <a:off x="7502525" y="5453063"/>
            <a:ext cx="1238250" cy="5905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31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228819" name="Rectangle 19"/>
          <p:cNvSpPr>
            <a:spLocks noChangeArrowheads="1"/>
          </p:cNvSpPr>
          <p:nvPr/>
        </p:nvSpPr>
        <p:spPr bwMode="auto">
          <a:xfrm rot="240000">
            <a:off x="2420938" y="5229225"/>
            <a:ext cx="1404937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律</a:t>
            </a: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法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228820" name="Rectangle 20"/>
          <p:cNvSpPr>
            <a:spLocks noChangeArrowheads="1"/>
          </p:cNvSpPr>
          <p:nvPr/>
        </p:nvSpPr>
        <p:spPr bwMode="auto">
          <a:xfrm rot="3060000">
            <a:off x="3051175" y="4221163"/>
            <a:ext cx="2008187" cy="4841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诗歌智慧书</a:t>
            </a:r>
          </a:p>
        </p:txBody>
      </p:sp>
      <p:sp>
        <p:nvSpPr>
          <p:cNvPr id="1228821" name="Rectangle 21"/>
          <p:cNvSpPr>
            <a:spLocks noChangeArrowheads="1"/>
          </p:cNvSpPr>
          <p:nvPr/>
        </p:nvSpPr>
        <p:spPr bwMode="auto">
          <a:xfrm rot="4743270">
            <a:off x="3614738" y="4133850"/>
            <a:ext cx="2320925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en-US" altLang="zh-CN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先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知书</a:t>
            </a:r>
            <a:endParaRPr lang="en-US" altLang="zh-CN" sz="2500">
              <a:solidFill>
                <a:schemeClr val="hlink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22" name="Rectangle 22"/>
          <p:cNvSpPr>
            <a:spLocks noChangeArrowheads="1"/>
          </p:cNvSpPr>
          <p:nvPr/>
        </p:nvSpPr>
        <p:spPr bwMode="auto">
          <a:xfrm rot="18480000">
            <a:off x="4487070" y="3888581"/>
            <a:ext cx="26146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福音</a:t>
            </a: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228823" name="Rectangle 23"/>
          <p:cNvSpPr>
            <a:spLocks noChangeArrowheads="1"/>
          </p:cNvSpPr>
          <p:nvPr/>
        </p:nvSpPr>
        <p:spPr bwMode="auto">
          <a:xfrm rot="19440000">
            <a:off x="5170488" y="4262438"/>
            <a:ext cx="2203450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使徒行传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24" name="Rectangle 24"/>
          <p:cNvSpPr>
            <a:spLocks noChangeArrowheads="1"/>
          </p:cNvSpPr>
          <p:nvPr/>
        </p:nvSpPr>
        <p:spPr bwMode="auto">
          <a:xfrm rot="20880000">
            <a:off x="5884863" y="4835525"/>
            <a:ext cx="1903412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zh-CN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教会</a:t>
            </a: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25" name="Rectangle 25"/>
          <p:cNvSpPr>
            <a:spLocks noChangeArrowheads="1"/>
          </p:cNvSpPr>
          <p:nvPr/>
        </p:nvSpPr>
        <p:spPr bwMode="auto">
          <a:xfrm rot="1207928">
            <a:off x="2581275" y="4695825"/>
            <a:ext cx="2078038" cy="485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algn="l"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历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史 </a:t>
            </a:r>
            <a:r>
              <a:rPr lang="zh-CN" altLang="en-US" sz="25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grpSp>
        <p:nvGrpSpPr>
          <p:cNvPr id="8217" name="Group 26"/>
          <p:cNvGrpSpPr>
            <a:grpSpLocks/>
          </p:cNvGrpSpPr>
          <p:nvPr/>
        </p:nvGrpSpPr>
        <p:grpSpPr bwMode="auto">
          <a:xfrm>
            <a:off x="6073775" y="719138"/>
            <a:ext cx="1008063" cy="1425575"/>
            <a:chOff x="4392" y="752"/>
            <a:chExt cx="576" cy="792"/>
          </a:xfrm>
        </p:grpSpPr>
        <p:sp>
          <p:nvSpPr>
            <p:cNvPr id="1228827" name="Rectangle 27"/>
            <p:cNvSpPr>
              <a:spLocks noChangeArrowheads="1"/>
            </p:cNvSpPr>
            <p:nvPr/>
          </p:nvSpPr>
          <p:spPr bwMode="auto">
            <a:xfrm>
              <a:off x="4608" y="752"/>
              <a:ext cx="152" cy="792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28828" name="Rectangle 28"/>
            <p:cNvSpPr>
              <a:spLocks noChangeArrowheads="1"/>
            </p:cNvSpPr>
            <p:nvPr/>
          </p:nvSpPr>
          <p:spPr bwMode="auto">
            <a:xfrm>
              <a:off x="4392" y="888"/>
              <a:ext cx="576" cy="144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28830" name="Rectangle 30"/>
          <p:cNvSpPr>
            <a:spLocks noChangeArrowheads="1"/>
          </p:cNvSpPr>
          <p:nvPr/>
        </p:nvSpPr>
        <p:spPr bwMode="auto">
          <a:xfrm>
            <a:off x="5784850" y="5329238"/>
            <a:ext cx="2317750" cy="4810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spcBef>
                <a:spcPct val="50000"/>
              </a:spcBef>
              <a:defRPr/>
            </a:pPr>
            <a:r>
              <a:rPr lang="ja-JP" altLang="en-US" sz="25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endParaRPr lang="zh-CN" altLang="en-US" sz="25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8831" name="Oval 31"/>
          <p:cNvSpPr>
            <a:spLocks noChangeArrowheads="1"/>
          </p:cNvSpPr>
          <p:nvPr/>
        </p:nvSpPr>
        <p:spPr bwMode="auto">
          <a:xfrm rot="3254610">
            <a:off x="4962525" y="2813050"/>
            <a:ext cx="2889250" cy="384175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32" name="Text Box 3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28834" name="Rectangle 34"/>
          <p:cNvSpPr>
            <a:spLocks noChangeArrowheads="1"/>
          </p:cNvSpPr>
          <p:nvPr/>
        </p:nvSpPr>
        <p:spPr bwMode="auto">
          <a:xfrm>
            <a:off x="6470650" y="936625"/>
            <a:ext cx="212725" cy="377825"/>
          </a:xfrm>
          <a:prstGeom prst="rect">
            <a:avLst/>
          </a:prstGeom>
          <a:solidFill>
            <a:srgbClr val="FC01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35" name="AutoShape 35"/>
          <p:cNvSpPr>
            <a:spLocks noChangeArrowheads="1"/>
          </p:cNvSpPr>
          <p:nvPr/>
        </p:nvSpPr>
        <p:spPr bwMode="auto">
          <a:xfrm>
            <a:off x="5330825" y="3486150"/>
            <a:ext cx="2949575" cy="28654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36" name="Rectangle 36"/>
          <p:cNvSpPr>
            <a:spLocks noChangeArrowheads="1"/>
          </p:cNvSpPr>
          <p:nvPr/>
        </p:nvSpPr>
        <p:spPr bwMode="auto">
          <a:xfrm>
            <a:off x="1185863" y="6502400"/>
            <a:ext cx="6818312" cy="9382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0692" tIns="49463" rIns="100692" bIns="49463">
            <a:spAutoFit/>
          </a:bodyPr>
          <a:lstStyle/>
          <a:p>
            <a:pPr defTabSz="1018937">
              <a:defRPr/>
            </a:pPr>
            <a:r>
              <a:rPr lang="zh-CN" altLang="en-US" sz="5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“翻 开</a:t>
            </a:r>
            <a:r>
              <a:rPr lang="en-US" altLang="zh-CN" sz="5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5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的” 圣 经</a:t>
            </a:r>
          </a:p>
        </p:txBody>
      </p:sp>
      <p:sp>
        <p:nvSpPr>
          <p:cNvPr id="1228843" name="Line 43"/>
          <p:cNvSpPr>
            <a:spLocks noChangeShapeType="1"/>
          </p:cNvSpPr>
          <p:nvPr/>
        </p:nvSpPr>
        <p:spPr bwMode="auto">
          <a:xfrm flipV="1">
            <a:off x="5868988" y="4565650"/>
            <a:ext cx="771525" cy="5159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44" name="Line 44"/>
          <p:cNvSpPr>
            <a:spLocks noChangeShapeType="1"/>
          </p:cNvSpPr>
          <p:nvPr/>
        </p:nvSpPr>
        <p:spPr bwMode="auto">
          <a:xfrm flipV="1">
            <a:off x="6105525" y="4525963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45" name="Line 45"/>
          <p:cNvSpPr>
            <a:spLocks noChangeShapeType="1"/>
          </p:cNvSpPr>
          <p:nvPr/>
        </p:nvSpPr>
        <p:spPr bwMode="auto">
          <a:xfrm flipV="1">
            <a:off x="6146800" y="4535488"/>
            <a:ext cx="661988" cy="46513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847" name="Text Box 4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03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746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47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48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823749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0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823751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752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823753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23754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52234" name="Group 11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89" y="2600"/>
            <a:chExt cx="5223" cy="1237"/>
          </a:xfrm>
        </p:grpSpPr>
        <p:sp>
          <p:nvSpPr>
            <p:cNvPr id="1823756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57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58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59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60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3761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3762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63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64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3765" name="Rectangle 21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823766" name="Rectangle 22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3767" name="Rectangle 23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23768" name="Rectangle 24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823769" name="Text Box 2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3770" name="Text Box 2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3771" name="Text Box 2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30</a:t>
            </a:r>
          </a:p>
        </p:txBody>
      </p:sp>
      <p:sp>
        <p:nvSpPr>
          <p:cNvPr id="1823779" name="Rectangle 35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823780" name="Oval 36"/>
          <p:cNvSpPr>
            <a:spLocks noChangeArrowheads="1"/>
          </p:cNvSpPr>
          <p:nvPr/>
        </p:nvSpPr>
        <p:spPr bwMode="auto">
          <a:xfrm>
            <a:off x="2589213" y="2938463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400" b="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378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14" name="Rectangle 6"/>
          <p:cNvSpPr>
            <a:spLocks noChangeArrowheads="1"/>
          </p:cNvSpPr>
          <p:nvPr/>
        </p:nvSpPr>
        <p:spPr bwMode="auto">
          <a:xfrm>
            <a:off x="1108075" y="1120775"/>
            <a:ext cx="7826375" cy="7604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36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随 之 出 现 的 历 史 事 件 </a:t>
            </a:r>
          </a:p>
        </p:txBody>
      </p:sp>
      <p:sp>
        <p:nvSpPr>
          <p:cNvPr id="1220615" name="Text Box 7"/>
          <p:cNvSpPr txBox="1">
            <a:spLocks noChangeArrowheads="1"/>
          </p:cNvSpPr>
          <p:nvPr/>
        </p:nvSpPr>
        <p:spPr bwMode="auto">
          <a:xfrm>
            <a:off x="177800" y="3559175"/>
            <a:ext cx="2844800" cy="10826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路加医生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写 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于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公元50年代末</a:t>
            </a:r>
            <a:endParaRPr lang="zh-CN" altLang="en-US" sz="1600" i="1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0616" name="Rectangle 8"/>
          <p:cNvSpPr>
            <a:spLocks noChangeArrowheads="1"/>
          </p:cNvSpPr>
          <p:nvPr/>
        </p:nvSpPr>
        <p:spPr bwMode="auto">
          <a:xfrm>
            <a:off x="5292725" y="1957388"/>
            <a:ext cx="4362450" cy="6445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spcBef>
                <a:spcPct val="50000"/>
              </a:spcBef>
              <a:defRPr/>
            </a:pP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主</a:t>
            </a:r>
            <a:r>
              <a:rPr lang="zh-CN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zh-CN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人</a:t>
            </a:r>
            <a:r>
              <a:rPr lang="zh-CN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500" i="1">
                <a:solidFill>
                  <a:srgbClr val="08F2EE"/>
                </a:solidFill>
                <a:latin typeface="宋体" charset="0"/>
                <a:ea typeface="宋体" charset="0"/>
                <a:cs typeface="宋体" charset="0"/>
              </a:rPr>
              <a:t>物</a:t>
            </a:r>
            <a:endParaRPr lang="zh-CN" altLang="en-US" sz="3500" i="1">
              <a:solidFill>
                <a:schemeClr val="hlink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0618" name="Line 10"/>
          <p:cNvSpPr>
            <a:spLocks noChangeShapeType="1"/>
          </p:cNvSpPr>
          <p:nvPr/>
        </p:nvSpPr>
        <p:spPr bwMode="auto">
          <a:xfrm>
            <a:off x="2581275" y="4686300"/>
            <a:ext cx="261937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19" name="Line 11"/>
          <p:cNvSpPr>
            <a:spLocks noChangeShapeType="1"/>
          </p:cNvSpPr>
          <p:nvPr/>
        </p:nvSpPr>
        <p:spPr bwMode="auto">
          <a:xfrm>
            <a:off x="4945063" y="4692650"/>
            <a:ext cx="0" cy="1911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20" name="Line 12"/>
          <p:cNvSpPr>
            <a:spLocks noChangeShapeType="1"/>
          </p:cNvSpPr>
          <p:nvPr/>
        </p:nvSpPr>
        <p:spPr bwMode="auto">
          <a:xfrm>
            <a:off x="2855913" y="4692650"/>
            <a:ext cx="0" cy="15732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0621" name="Text Box 13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220626" name="Text Box 18"/>
          <p:cNvSpPr txBox="1">
            <a:spLocks noChangeArrowheads="1"/>
          </p:cNvSpPr>
          <p:nvPr/>
        </p:nvSpPr>
        <p:spPr bwMode="auto">
          <a:xfrm>
            <a:off x="9428163" y="697388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220627" name="Text Box 19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31</a:t>
            </a:r>
          </a:p>
        </p:txBody>
      </p:sp>
      <p:sp>
        <p:nvSpPr>
          <p:cNvPr id="1220628" name="Text Box 20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220635" name="Text Box 27"/>
          <p:cNvSpPr txBox="1">
            <a:spLocks noChangeArrowheads="1"/>
          </p:cNvSpPr>
          <p:nvPr/>
        </p:nvSpPr>
        <p:spPr bwMode="auto">
          <a:xfrm>
            <a:off x="5292725" y="2625725"/>
            <a:ext cx="4362450" cy="49069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endParaRPr lang="zh-CN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彼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  <a:endParaRPr lang="zh-CN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巴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拿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巴</a:t>
            </a:r>
            <a:endParaRPr lang="zh-CN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马 可 约 翰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提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腓 力</a:t>
            </a:r>
            <a:endParaRPr lang="ja-JP" altLang="en-US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40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ja-JP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作</a:t>
            </a:r>
            <a:r>
              <a:rPr lang="zh-CN" altLang="en-US" sz="2800" i="1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 者)</a:t>
            </a:r>
            <a:endParaRPr lang="en-US" altLang="zh-CN" sz="2800" i="1">
              <a:solidFill>
                <a:srgbClr val="FFB3C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220636" name="Rectangle 28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220637" name="Rectangle 29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220638" name="Rectangle 30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0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0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220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220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220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220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20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220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220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3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4" grpId="0" autoUpdateAnimBg="0"/>
      <p:bldP spid="1220615" grpId="0" autoUpdateAnimBg="0"/>
      <p:bldP spid="1220616" grpId="0" autoUpdateAnimBg="0"/>
      <p:bldP spid="12206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17923" name="Text Box 3"/>
          <p:cNvSpPr txBox="1">
            <a:spLocks noChangeArrowheads="1"/>
          </p:cNvSpPr>
          <p:nvPr/>
        </p:nvSpPr>
        <p:spPr bwMode="auto">
          <a:xfrm>
            <a:off x="884238" y="3197225"/>
            <a:ext cx="2433637" cy="11049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 i="1">
                <a:solidFill>
                  <a:srgbClr val="08F2EE"/>
                </a:solidFill>
                <a:latin typeface="Comic Sans MS" charset="0"/>
                <a:ea typeface="宋体" charset="0"/>
                <a:cs typeface="宋体" charset="0"/>
              </a:rPr>
              <a:t>使 徒 行 传 的 索 引 </a:t>
            </a:r>
          </a:p>
        </p:txBody>
      </p:sp>
      <p:sp>
        <p:nvSpPr>
          <p:cNvPr id="1617927" name="Text Box 7"/>
          <p:cNvSpPr txBox="1">
            <a:spLocks noChangeArrowheads="1"/>
          </p:cNvSpPr>
          <p:nvPr/>
        </p:nvSpPr>
        <p:spPr bwMode="auto">
          <a:xfrm>
            <a:off x="3905250" y="169863"/>
            <a:ext cx="558800" cy="16192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617928" name="Text Box 8"/>
          <p:cNvSpPr txBox="1">
            <a:spLocks noChangeArrowheads="1"/>
          </p:cNvSpPr>
          <p:nvPr/>
        </p:nvSpPr>
        <p:spPr bwMode="auto">
          <a:xfrm>
            <a:off x="3892550" y="2100263"/>
            <a:ext cx="558800" cy="11588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1617929" name="Text Box 9"/>
          <p:cNvSpPr txBox="1">
            <a:spLocks noChangeArrowheads="1"/>
          </p:cNvSpPr>
          <p:nvPr/>
        </p:nvSpPr>
        <p:spPr bwMode="auto">
          <a:xfrm>
            <a:off x="4464050" y="153988"/>
            <a:ext cx="3898900" cy="188118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耶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稣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的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使 命 和 升 天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五 旬 节: 教 会 的 产 生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瘸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的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得 医 治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一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次 受 逼 迫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拿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撒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非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喇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一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批 执 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司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提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 他 的 殉 道</a:t>
            </a:r>
          </a:p>
        </p:txBody>
      </p:sp>
      <p:sp>
        <p:nvSpPr>
          <p:cNvPr id="1617930" name="Text Box 10"/>
          <p:cNvSpPr txBox="1">
            <a:spLocks noChangeArrowheads="1"/>
          </p:cNvSpPr>
          <p:nvPr/>
        </p:nvSpPr>
        <p:spPr bwMode="auto">
          <a:xfrm>
            <a:off x="4489450" y="2062163"/>
            <a:ext cx="3881438" cy="13446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腓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利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太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监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扫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悔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改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信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主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大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士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革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路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哥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流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彼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护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为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外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邦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传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道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希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律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迫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督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教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徒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</p:txBody>
      </p:sp>
      <p:sp>
        <p:nvSpPr>
          <p:cNvPr id="1617931" name="Text Box 11"/>
          <p:cNvSpPr txBox="1">
            <a:spLocks noChangeArrowheads="1"/>
          </p:cNvSpPr>
          <p:nvPr/>
        </p:nvSpPr>
        <p:spPr bwMode="auto">
          <a:xfrm>
            <a:off x="4487863" y="3548063"/>
            <a:ext cx="3090862" cy="4298950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marL="455613" indent="-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287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一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宣 教 旅 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耶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路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撒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冷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的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会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诉</a:t>
            </a:r>
            <a:endParaRPr lang="zh-CN" altLang="en-US" sz="1200" u="sng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二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宣 教 旅 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三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宣 教 旅 程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		</a:t>
            </a:r>
            <a:r>
              <a:rPr lang="zh-CN" altLang="en-US" sz="1200">
                <a:solidFill>
                  <a:schemeClr val="bg1"/>
                </a:solidFill>
                <a:latin typeface="Arial"/>
                <a:ea typeface="华文细黑" charset="0"/>
                <a:cs typeface="华文细黑" charset="0"/>
              </a:rPr>
              <a:t>“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耶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路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撒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冷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万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公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诉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腓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力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斯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非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斯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都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en-US" altLang="zh-CN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亚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基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帕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王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前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申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辩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去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的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航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行</a:t>
            </a:r>
            <a:r>
              <a:rPr lang="en-US" altLang="zh-CN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: </a:t>
            </a:r>
            <a:r>
              <a:rPr lang="zh-CN" altLang="en-US" sz="1200" u="sng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海 难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保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在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 </a:t>
            </a:r>
            <a:r>
              <a:rPr lang="ja-JP" altLang="en-US" sz="12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endParaRPr lang="zh-CN" altLang="en-US" sz="1200">
              <a:solidFill>
                <a:schemeClr val="bg1"/>
              </a:solidFill>
              <a:latin typeface="NJ Chinese Simplified" charset="0"/>
              <a:ea typeface="华文细黑" charset="0"/>
              <a:cs typeface="华文细黑" charset="0"/>
            </a:endParaRPr>
          </a:p>
        </p:txBody>
      </p:sp>
      <p:sp>
        <p:nvSpPr>
          <p:cNvPr id="1617932" name="Text Box 12"/>
          <p:cNvSpPr txBox="1">
            <a:spLocks noChangeArrowheads="1"/>
          </p:cNvSpPr>
          <p:nvPr/>
        </p:nvSpPr>
        <p:spPr bwMode="auto">
          <a:xfrm>
            <a:off x="3887788" y="3321050"/>
            <a:ext cx="558800" cy="392112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12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19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28</a:t>
            </a:r>
          </a:p>
        </p:txBody>
      </p:sp>
      <p:sp>
        <p:nvSpPr>
          <p:cNvPr id="1617933" name="Text Box 13"/>
          <p:cNvSpPr txBox="1">
            <a:spLocks noChangeArrowheads="1"/>
          </p:cNvSpPr>
          <p:nvPr/>
        </p:nvSpPr>
        <p:spPr bwMode="auto">
          <a:xfrm>
            <a:off x="817563" y="1546225"/>
            <a:ext cx="2709862" cy="53022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40404">
                <a:alpha val="74998"/>
              </a:srgbClr>
            </a:outerShdw>
          </a:effec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学习帮助 </a:t>
            </a:r>
            <a:r>
              <a:rPr lang="en-US" altLang="zh-CN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#23</a:t>
            </a:r>
          </a:p>
        </p:txBody>
      </p:sp>
      <p:sp>
        <p:nvSpPr>
          <p:cNvPr id="1617934" name="AutoShape 14"/>
          <p:cNvSpPr>
            <a:spLocks/>
          </p:cNvSpPr>
          <p:nvPr/>
        </p:nvSpPr>
        <p:spPr bwMode="auto">
          <a:xfrm>
            <a:off x="7405688" y="3495675"/>
            <a:ext cx="400050" cy="4079875"/>
          </a:xfrm>
          <a:prstGeom prst="rightBrace">
            <a:avLst>
              <a:gd name="adj1" fmla="val 84987"/>
              <a:gd name="adj2" fmla="val 50000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85194" dir="380609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617935" name="Group 15"/>
          <p:cNvGrpSpPr>
            <a:grpSpLocks/>
          </p:cNvGrpSpPr>
          <p:nvPr/>
        </p:nvGrpSpPr>
        <p:grpSpPr bwMode="auto">
          <a:xfrm>
            <a:off x="4284663" y="233363"/>
            <a:ext cx="3525837" cy="1771650"/>
            <a:chOff x="2699" y="147"/>
            <a:chExt cx="2221" cy="1115"/>
          </a:xfrm>
        </p:grpSpPr>
        <p:sp>
          <p:nvSpPr>
            <p:cNvPr id="1617936" name="AutoShape 16"/>
            <p:cNvSpPr>
              <a:spLocks/>
            </p:cNvSpPr>
            <p:nvPr/>
          </p:nvSpPr>
          <p:spPr bwMode="auto">
            <a:xfrm>
              <a:off x="4668" y="147"/>
              <a:ext cx="252" cy="1070"/>
            </a:xfrm>
            <a:prstGeom prst="rightBrace">
              <a:avLst>
                <a:gd name="adj1" fmla="val 35384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37" name="Line 17"/>
            <p:cNvSpPr>
              <a:spLocks noChangeShapeType="1"/>
            </p:cNvSpPr>
            <p:nvPr/>
          </p:nvSpPr>
          <p:spPr bwMode="auto">
            <a:xfrm>
              <a:off x="2699" y="1262"/>
              <a:ext cx="1900" cy="0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blurRad="63500" dist="17961" dir="2700000" algn="ctr" rotWithShape="0">
                <a:srgbClr val="040404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617938" name="Group 18"/>
          <p:cNvGrpSpPr>
            <a:grpSpLocks/>
          </p:cNvGrpSpPr>
          <p:nvPr/>
        </p:nvGrpSpPr>
        <p:grpSpPr bwMode="auto">
          <a:xfrm>
            <a:off x="4260850" y="1992313"/>
            <a:ext cx="3540125" cy="1481137"/>
            <a:chOff x="2684" y="1255"/>
            <a:chExt cx="2230" cy="934"/>
          </a:xfrm>
        </p:grpSpPr>
        <p:sp>
          <p:nvSpPr>
            <p:cNvPr id="1617939" name="Line 19"/>
            <p:cNvSpPr>
              <a:spLocks noChangeShapeType="1"/>
            </p:cNvSpPr>
            <p:nvPr/>
          </p:nvSpPr>
          <p:spPr bwMode="auto">
            <a:xfrm>
              <a:off x="2684" y="2181"/>
              <a:ext cx="1873" cy="8"/>
            </a:xfrm>
            <a:prstGeom prst="line">
              <a:avLst/>
            </a:prstGeom>
            <a:noFill/>
            <a:ln w="76200">
              <a:solidFill>
                <a:srgbClr val="08F2EE"/>
              </a:solidFill>
              <a:prstDash val="sysDot"/>
              <a:round/>
              <a:headEnd/>
              <a:tailEnd/>
            </a:ln>
            <a:effectLst>
              <a:outerShdw blurRad="63500" dist="17961" dir="2700000" algn="ctr" rotWithShape="0">
                <a:srgbClr val="040404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40" name="AutoShape 20"/>
            <p:cNvSpPr>
              <a:spLocks/>
            </p:cNvSpPr>
            <p:nvPr/>
          </p:nvSpPr>
          <p:spPr bwMode="auto">
            <a:xfrm>
              <a:off x="4662" y="1255"/>
              <a:ext cx="252" cy="890"/>
            </a:xfrm>
            <a:prstGeom prst="rightBrace">
              <a:avLst>
                <a:gd name="adj1" fmla="val 29431"/>
                <a:gd name="adj2" fmla="val 50000"/>
              </a:avLst>
            </a:prstGeom>
            <a:noFill/>
            <a:ln w="38100">
              <a:solidFill>
                <a:srgbClr val="FFEA18"/>
              </a:solidFill>
              <a:round/>
              <a:headEnd/>
              <a:tailEnd/>
            </a:ln>
            <a:effectLst>
              <a:outerShdw blurRad="63500" dist="85194" dir="3806097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17941" name="Text Box 2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42" name="Text Box 22"/>
          <p:cNvSpPr txBox="1">
            <a:spLocks noChangeArrowheads="1"/>
          </p:cNvSpPr>
          <p:nvPr/>
        </p:nvSpPr>
        <p:spPr bwMode="auto">
          <a:xfrm>
            <a:off x="9412288" y="69738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44" name="Text Box 24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32</a:t>
            </a:r>
          </a:p>
        </p:txBody>
      </p:sp>
      <p:sp>
        <p:nvSpPr>
          <p:cNvPr id="1617945" name="Text Box 25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58" tIns="45677" rIns="91358" bIns="45677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617946" name="Text Box 26"/>
          <p:cNvSpPr txBox="1">
            <a:spLocks noChangeArrowheads="1"/>
          </p:cNvSpPr>
          <p:nvPr/>
        </p:nvSpPr>
        <p:spPr bwMode="auto">
          <a:xfrm>
            <a:off x="3594100" y="2886075"/>
            <a:ext cx="51657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58" tIns="45677" rIns="91358" bIns="45677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617947" name="Group 27"/>
          <p:cNvGrpSpPr>
            <a:grpSpLocks/>
          </p:cNvGrpSpPr>
          <p:nvPr/>
        </p:nvGrpSpPr>
        <p:grpSpPr bwMode="auto">
          <a:xfrm>
            <a:off x="393700" y="49213"/>
            <a:ext cx="3470275" cy="7526337"/>
            <a:chOff x="323" y="90"/>
            <a:chExt cx="2187" cy="4742"/>
          </a:xfrm>
        </p:grpSpPr>
        <p:sp>
          <p:nvSpPr>
            <p:cNvPr id="1617948" name="AutoShape 28"/>
            <p:cNvSpPr>
              <a:spLocks noChangeArrowheads="1"/>
            </p:cNvSpPr>
            <p:nvPr/>
          </p:nvSpPr>
          <p:spPr bwMode="auto">
            <a:xfrm>
              <a:off x="323" y="90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49" name="Text Box 29"/>
            <p:cNvSpPr txBox="1">
              <a:spLocks noChangeArrowheads="1"/>
            </p:cNvSpPr>
            <p:nvPr/>
          </p:nvSpPr>
          <p:spPr bwMode="auto">
            <a:xfrm>
              <a:off x="452" y="622"/>
              <a:ext cx="1916" cy="33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并要在耶路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撒冷、犹太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全地和撒马利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亚，直到地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极，作我的见证。”    </a:t>
              </a:r>
            </a:p>
            <a:p>
              <a:pPr algn="r">
                <a:spcBef>
                  <a:spcPct val="50000"/>
                </a:spcBef>
                <a:defRPr/>
              </a:pPr>
              <a:r>
                <a:rPr lang="zh-CN" altLang="en-US" sz="32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使徒行传 </a:t>
              </a:r>
              <a:r>
                <a:rPr lang="en-US" altLang="zh-CN" sz="32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1:8b</a:t>
              </a:r>
            </a:p>
          </p:txBody>
        </p:sp>
        <p:sp>
          <p:nvSpPr>
            <p:cNvPr id="1617950" name="Text Box 30"/>
            <p:cNvSpPr txBox="1">
              <a:spLocks noChangeArrowheads="1"/>
            </p:cNvSpPr>
            <p:nvPr/>
          </p:nvSpPr>
          <p:spPr bwMode="auto">
            <a:xfrm>
              <a:off x="476" y="664"/>
              <a:ext cx="191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2800">
                <a:solidFill>
                  <a:srgbClr val="FFFFFF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17951" name="Group 31"/>
          <p:cNvGrpSpPr>
            <a:grpSpLocks/>
          </p:cNvGrpSpPr>
          <p:nvPr/>
        </p:nvGrpSpPr>
        <p:grpSpPr bwMode="auto">
          <a:xfrm>
            <a:off x="379413" y="88900"/>
            <a:ext cx="3473450" cy="7526338"/>
            <a:chOff x="-1094" y="154"/>
            <a:chExt cx="2187" cy="4742"/>
          </a:xfrm>
        </p:grpSpPr>
        <p:sp>
          <p:nvSpPr>
            <p:cNvPr id="1617952" name="AutoShape 32"/>
            <p:cNvSpPr>
              <a:spLocks noChangeArrowheads="1"/>
            </p:cNvSpPr>
            <p:nvPr/>
          </p:nvSpPr>
          <p:spPr bwMode="auto">
            <a:xfrm>
              <a:off x="-1094" y="154"/>
              <a:ext cx="2187" cy="474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53" name="Text Box 33"/>
            <p:cNvSpPr txBox="1">
              <a:spLocks noChangeArrowheads="1"/>
            </p:cNvSpPr>
            <p:nvPr/>
          </p:nvSpPr>
          <p:spPr bwMode="auto">
            <a:xfrm>
              <a:off x="-959" y="524"/>
              <a:ext cx="1917" cy="33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4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三段时间中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永恒的事件</a:t>
              </a:r>
              <a:r>
                <a:rPr lang="en-US" altLang="zh-CN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!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教会诞生了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4000">
                  <a:solidFill>
                    <a:srgbClr val="19FFF4"/>
                  </a:solidFill>
                  <a:latin typeface="宋体" charset="0"/>
                  <a:ea typeface="宋体" charset="0"/>
                  <a:cs typeface="宋体" charset="0"/>
                </a:rPr>
                <a:t>如今我们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19FFF4"/>
                  </a:solidFill>
                  <a:latin typeface="宋体" charset="0"/>
                  <a:ea typeface="宋体" charset="0"/>
                  <a:cs typeface="宋体" charset="0"/>
                </a:rPr>
                <a:t>在这里</a:t>
              </a:r>
              <a:r>
                <a:rPr lang="en-US" altLang="zh-CN" sz="3600">
                  <a:solidFill>
                    <a:srgbClr val="19FFF4"/>
                  </a:solidFill>
                  <a:latin typeface="宋体" charset="0"/>
                  <a:ea typeface="宋体" charset="0"/>
                  <a:cs typeface="宋体" charset="0"/>
                </a:rPr>
                <a:t>!</a:t>
              </a:r>
            </a:p>
          </p:txBody>
        </p:sp>
        <p:sp>
          <p:nvSpPr>
            <p:cNvPr id="1617954" name="Text Box 34"/>
            <p:cNvSpPr txBox="1">
              <a:spLocks noChangeArrowheads="1"/>
            </p:cNvSpPr>
            <p:nvPr/>
          </p:nvSpPr>
          <p:spPr bwMode="auto">
            <a:xfrm>
              <a:off x="-928" y="565"/>
              <a:ext cx="19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3200">
                <a:solidFill>
                  <a:schemeClr val="bg1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17965" name="Group 45"/>
          <p:cNvGrpSpPr>
            <a:grpSpLocks/>
          </p:cNvGrpSpPr>
          <p:nvPr/>
        </p:nvGrpSpPr>
        <p:grpSpPr bwMode="auto">
          <a:xfrm>
            <a:off x="392113" y="57150"/>
            <a:ext cx="3470275" cy="8653463"/>
            <a:chOff x="247" y="31"/>
            <a:chExt cx="2187" cy="5451"/>
          </a:xfrm>
        </p:grpSpPr>
        <p:sp>
          <p:nvSpPr>
            <p:cNvPr id="1617956" name="AutoShape 36"/>
            <p:cNvSpPr>
              <a:spLocks noChangeArrowheads="1"/>
            </p:cNvSpPr>
            <p:nvPr/>
          </p:nvSpPr>
          <p:spPr bwMode="auto">
            <a:xfrm>
              <a:off x="247" y="31"/>
              <a:ext cx="2187" cy="474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17959" name="Text Box 39"/>
            <p:cNvSpPr txBox="1">
              <a:spLocks noChangeArrowheads="1"/>
            </p:cNvSpPr>
            <p:nvPr/>
          </p:nvSpPr>
          <p:spPr bwMode="auto">
            <a:xfrm>
              <a:off x="367" y="670"/>
              <a:ext cx="1916" cy="4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8" tIns="45688" rIns="91378" bIns="45688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8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我们要如何做呢</a:t>
              </a:r>
              <a:r>
                <a:rPr lang="en-US" altLang="zh-CN" sz="80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?</a:t>
              </a:r>
            </a:p>
          </p:txBody>
        </p:sp>
      </p:grpSp>
      <p:sp>
        <p:nvSpPr>
          <p:cNvPr id="1617960" name="AutoShape 40"/>
          <p:cNvSpPr>
            <a:spLocks noChangeArrowheads="1"/>
          </p:cNvSpPr>
          <p:nvPr/>
        </p:nvSpPr>
        <p:spPr bwMode="auto">
          <a:xfrm rot="5400000">
            <a:off x="2166937" y="3219451"/>
            <a:ext cx="7451725" cy="1282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762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17961" name="Text Box 41"/>
          <p:cNvSpPr txBox="1">
            <a:spLocks noChangeArrowheads="1"/>
          </p:cNvSpPr>
          <p:nvPr/>
        </p:nvSpPr>
        <p:spPr bwMode="auto">
          <a:xfrm rot="21584454">
            <a:off x="7839075" y="573088"/>
            <a:ext cx="1792288" cy="10350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</a:t>
            </a:r>
          </a:p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冷</a:t>
            </a: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  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1-7 </a:t>
            </a: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62" name="Text Box 42"/>
          <p:cNvSpPr txBox="1">
            <a:spLocks noChangeArrowheads="1"/>
          </p:cNvSpPr>
          <p:nvPr/>
        </p:nvSpPr>
        <p:spPr bwMode="auto">
          <a:xfrm>
            <a:off x="7720013" y="1955800"/>
            <a:ext cx="2046287" cy="13493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</a:t>
            </a:r>
          </a:p>
          <a:p>
            <a:pPr algn="ctr">
              <a:defRPr/>
            </a:pP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巴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勒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斯 坦</a:t>
            </a:r>
            <a:r>
              <a:rPr lang="zh-CN" altLang="en-US" sz="2000" u="sng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</a:t>
            </a:r>
          </a:p>
          <a:p>
            <a:pPr algn="ctr">
              <a:defRPr/>
            </a:pP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叙 利 亚</a:t>
            </a: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              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8-12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63" name="Text Box 43"/>
          <p:cNvSpPr txBox="1">
            <a:spLocks noChangeArrowheads="1"/>
          </p:cNvSpPr>
          <p:nvPr/>
        </p:nvSpPr>
        <p:spPr bwMode="auto">
          <a:xfrm rot="21573480">
            <a:off x="7623175" y="5045075"/>
            <a:ext cx="2289175" cy="10350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直 到</a:t>
            </a:r>
            <a:r>
              <a: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         </a:t>
            </a:r>
          </a:p>
          <a:p>
            <a:pPr algn="ctr">
              <a:defRPr/>
            </a:pP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世</a:t>
            </a:r>
            <a:r>
              <a:rPr lang="zh-CN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界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</a:p>
          <a:p>
            <a:pPr algn="ctr">
              <a:defRPr/>
            </a:pP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13-28 </a:t>
            </a: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2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17966" name="Text Box 4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1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1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1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617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617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1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33" grpId="0" animBg="1" autoUpdateAnimBg="0"/>
      <p:bldP spid="1617934" grpId="0" animBg="1"/>
      <p:bldP spid="1617961" grpId="0" autoUpdateAnimBg="0"/>
      <p:bldP spid="1617962" grpId="0" autoUpdateAnimBg="0"/>
      <p:bldP spid="161796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5795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796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825797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5798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825799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5800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825801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25802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58378" name="Group 11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89" y="2600"/>
            <a:chExt cx="5223" cy="1237"/>
          </a:xfrm>
        </p:grpSpPr>
        <p:sp>
          <p:nvSpPr>
            <p:cNvPr id="1825804" name="Line 12"/>
            <p:cNvSpPr>
              <a:spLocks noChangeShapeType="1"/>
            </p:cNvSpPr>
            <p:nvPr/>
          </p:nvSpPr>
          <p:spPr bwMode="auto">
            <a:xfrm>
              <a:off x="489" y="2628"/>
              <a:ext cx="5221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5" name="Line 13"/>
            <p:cNvSpPr>
              <a:spLocks noChangeShapeType="1"/>
            </p:cNvSpPr>
            <p:nvPr/>
          </p:nvSpPr>
          <p:spPr bwMode="auto">
            <a:xfrm>
              <a:off x="512" y="2632"/>
              <a:ext cx="0" cy="93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6" name="Line 14"/>
            <p:cNvSpPr>
              <a:spLocks noChangeShapeType="1"/>
            </p:cNvSpPr>
            <p:nvPr/>
          </p:nvSpPr>
          <p:spPr bwMode="auto">
            <a:xfrm>
              <a:off x="4416" y="2632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7" name="Line 15"/>
            <p:cNvSpPr>
              <a:spLocks noChangeShapeType="1"/>
            </p:cNvSpPr>
            <p:nvPr/>
          </p:nvSpPr>
          <p:spPr bwMode="auto">
            <a:xfrm>
              <a:off x="3115" y="2632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8" name="Line 16"/>
            <p:cNvSpPr>
              <a:spLocks noChangeShapeType="1"/>
            </p:cNvSpPr>
            <p:nvPr/>
          </p:nvSpPr>
          <p:spPr bwMode="auto">
            <a:xfrm>
              <a:off x="5712" y="2600"/>
              <a:ext cx="0" cy="1093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5809" name="Line 17"/>
            <p:cNvSpPr>
              <a:spLocks noChangeShapeType="1"/>
            </p:cNvSpPr>
            <p:nvPr/>
          </p:nvSpPr>
          <p:spPr bwMode="auto">
            <a:xfrm>
              <a:off x="1799" y="2632"/>
              <a:ext cx="0" cy="99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5810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811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812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25813" name="Rectangle 21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825814" name="Rectangle 22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25815" name="Rectangle 23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25816" name="Rectangle 24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825817" name="Text Box 2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5818" name="Text Box 2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5819" name="Text Box 2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33</a:t>
            </a:r>
          </a:p>
        </p:txBody>
      </p:sp>
      <p:sp>
        <p:nvSpPr>
          <p:cNvPr id="1825820" name="Rectangle 28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825821" name="Oval 29"/>
          <p:cNvSpPr>
            <a:spLocks noChangeArrowheads="1"/>
          </p:cNvSpPr>
          <p:nvPr/>
        </p:nvSpPr>
        <p:spPr bwMode="auto">
          <a:xfrm>
            <a:off x="4708525" y="2897188"/>
            <a:ext cx="2590800" cy="4191000"/>
          </a:xfrm>
          <a:prstGeom prst="ellips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400" b="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5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5821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solidFill>
                <a:srgbClr val="FFFF00"/>
              </a:solidFill>
              <a:latin typeface="Helvetica" charset="0"/>
              <a:cs typeface="+mn-cs"/>
            </a:endParaRPr>
          </a:p>
        </p:txBody>
      </p:sp>
      <p:sp>
        <p:nvSpPr>
          <p:cNvPr id="1482755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2756" name="Text Box 4"/>
          <p:cNvSpPr txBox="1">
            <a:spLocks noChangeArrowheads="1"/>
          </p:cNvSpPr>
          <p:nvPr/>
        </p:nvSpPr>
        <p:spPr bwMode="auto">
          <a:xfrm>
            <a:off x="9694863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482757" name="Rectangle 5"/>
          <p:cNvSpPr>
            <a:spLocks noChangeArrowheads="1"/>
          </p:cNvSpPr>
          <p:nvPr/>
        </p:nvSpPr>
        <p:spPr bwMode="auto">
          <a:xfrm>
            <a:off x="1703388" y="1836738"/>
            <a:ext cx="7826375" cy="23653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69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整</a:t>
            </a:r>
            <a:r>
              <a:rPr lang="zh-CN" altLang="en-US" sz="69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理一下保罗    的行程</a:t>
            </a:r>
          </a:p>
        </p:txBody>
      </p:sp>
      <p:sp>
        <p:nvSpPr>
          <p:cNvPr id="1482758" name="Rectangle 6"/>
          <p:cNvSpPr>
            <a:spLocks noChangeArrowheads="1"/>
          </p:cNvSpPr>
          <p:nvPr/>
        </p:nvSpPr>
        <p:spPr bwMode="auto">
          <a:xfrm>
            <a:off x="2524125" y="4679950"/>
            <a:ext cx="7132638" cy="14747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你知道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印在圣经背后的地图？</a:t>
            </a:r>
            <a:r>
              <a:rPr lang="en-US" altLang="zh-CN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那个上面印满了点、虚线、破折号、</a:t>
            </a:r>
            <a:r>
              <a:rPr lang="ja-JP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直线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， 有着小的环线和不同颜色，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一个紧接着一个</a:t>
            </a:r>
            <a:r>
              <a:rPr lang="zh-CN" altLang="en-US" sz="2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！</a:t>
            </a:r>
          </a:p>
        </p:txBody>
      </p:sp>
      <p:graphicFrame>
        <p:nvGraphicFramePr>
          <p:cNvPr id="604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571565"/>
              </p:ext>
            </p:extLst>
          </p:nvPr>
        </p:nvGraphicFramePr>
        <p:xfrm>
          <a:off x="639763" y="3216275"/>
          <a:ext cx="18669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r:id="rId4" imgW="1866900" imgH="4013200" progId="MS_ClipArt_Gallery">
                  <p:embed/>
                </p:oleObj>
              </mc:Choice>
              <mc:Fallback>
                <p:oleObj r:id="rId4" imgW="1866900" imgH="4013200" progId="MS_ClipArt_Gallery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216275"/>
                        <a:ext cx="1866900" cy="4013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2760" name="Text Box 8"/>
          <p:cNvSpPr txBox="1">
            <a:spLocks noChangeArrowheads="1"/>
          </p:cNvSpPr>
          <p:nvPr/>
        </p:nvSpPr>
        <p:spPr bwMode="auto">
          <a:xfrm>
            <a:off x="9459913" y="704056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482761" name="Text Box 9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34</a:t>
            </a:r>
          </a:p>
        </p:txBody>
      </p:sp>
      <p:sp>
        <p:nvSpPr>
          <p:cNvPr id="1482762" name="Text Box 10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2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7" grpId="0" build="p" autoUpdateAnimBg="0" advAuto="0"/>
      <p:bldP spid="148275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7139" name="Text Box 3"/>
          <p:cNvSpPr txBox="1">
            <a:spLocks noChangeArrowheads="1"/>
          </p:cNvSpPr>
          <p:nvPr/>
        </p:nvSpPr>
        <p:spPr bwMode="auto">
          <a:xfrm>
            <a:off x="1006475" y="5945188"/>
            <a:ext cx="2876550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627140" name="Text Box 4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627141" name="Text Box 5"/>
          <p:cNvSpPr txBox="1">
            <a:spLocks noChangeArrowheads="1"/>
          </p:cNvSpPr>
          <p:nvPr/>
        </p:nvSpPr>
        <p:spPr bwMode="auto">
          <a:xfrm>
            <a:off x="6956425" y="23749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627142" name="Text Box 6"/>
          <p:cNvSpPr txBox="1">
            <a:spLocks noChangeArrowheads="1"/>
          </p:cNvSpPr>
          <p:nvPr/>
        </p:nvSpPr>
        <p:spPr bwMode="auto">
          <a:xfrm>
            <a:off x="3311525" y="1411288"/>
            <a:ext cx="3170238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627143" name="Text Box 7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627144" name="Text Box 8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627145" name="Freeform 9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46" name="Rectangle 10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55" name="Text Box 1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27156" name="Rectangle 20"/>
          <p:cNvSpPr>
            <a:spLocks noChangeArrowheads="1"/>
          </p:cNvSpPr>
          <p:nvPr/>
        </p:nvSpPr>
        <p:spPr bwMode="auto">
          <a:xfrm>
            <a:off x="2170113" y="858838"/>
            <a:ext cx="5559425" cy="25114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30" tIns="50765" rIns="101530" bIns="50765">
            <a:spAutoFit/>
          </a:bodyPr>
          <a:lstStyle/>
          <a:p>
            <a:pPr defTabSz="1006241">
              <a:spcBef>
                <a:spcPct val="50000"/>
              </a:spcBef>
              <a:defRPr/>
            </a:pPr>
            <a:r>
              <a:rPr lang="zh-CN" altLang="en-US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保罗是一个真正的旅行家</a:t>
            </a:r>
            <a:r>
              <a:rPr lang="en-US" altLang="zh-CN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…</a:t>
            </a:r>
            <a:r>
              <a:rPr lang="zh-CN" altLang="en-US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行程遍布地中海区域</a:t>
            </a:r>
            <a:r>
              <a:rPr lang="en-US" altLang="zh-CN" sz="5100" i="1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1627157" name="Oval 21"/>
          <p:cNvSpPr>
            <a:spLocks noChangeArrowheads="1"/>
          </p:cNvSpPr>
          <p:nvPr/>
        </p:nvSpPr>
        <p:spPr bwMode="auto">
          <a:xfrm rot="1210626">
            <a:off x="2752725" y="3695700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58" name="Oval 22"/>
          <p:cNvSpPr>
            <a:spLocks noChangeArrowheads="1"/>
          </p:cNvSpPr>
          <p:nvPr/>
        </p:nvSpPr>
        <p:spPr bwMode="auto">
          <a:xfrm rot="1210626">
            <a:off x="2765425" y="3683000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59" name="Oval 23"/>
          <p:cNvSpPr>
            <a:spLocks noChangeArrowheads="1"/>
          </p:cNvSpPr>
          <p:nvPr/>
        </p:nvSpPr>
        <p:spPr bwMode="auto">
          <a:xfrm rot="1210626">
            <a:off x="2722563" y="3679825"/>
            <a:ext cx="5197475" cy="18605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60" name="Oval 24"/>
          <p:cNvSpPr>
            <a:spLocks noChangeArrowheads="1"/>
          </p:cNvSpPr>
          <p:nvPr/>
        </p:nvSpPr>
        <p:spPr bwMode="auto">
          <a:xfrm rot="1210626">
            <a:off x="2740025" y="3670300"/>
            <a:ext cx="5197475" cy="1858963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27161" name="Text Box 25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27162" name="Text Box 2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35</a:t>
            </a:r>
          </a:p>
        </p:txBody>
      </p:sp>
      <p:grpSp>
        <p:nvGrpSpPr>
          <p:cNvPr id="62482" name="Group 47"/>
          <p:cNvGrpSpPr>
            <a:grpSpLocks/>
          </p:cNvGrpSpPr>
          <p:nvPr/>
        </p:nvGrpSpPr>
        <p:grpSpPr bwMode="auto">
          <a:xfrm>
            <a:off x="8794750" y="3894138"/>
            <a:ext cx="1003300" cy="549275"/>
            <a:chOff x="4992" y="2160"/>
            <a:chExt cx="632" cy="347"/>
          </a:xfrm>
        </p:grpSpPr>
        <p:grpSp>
          <p:nvGrpSpPr>
            <p:cNvPr id="62483" name="Group 48"/>
            <p:cNvGrpSpPr>
              <a:grpSpLocks/>
            </p:cNvGrpSpPr>
            <p:nvPr/>
          </p:nvGrpSpPr>
          <p:grpSpPr bwMode="auto">
            <a:xfrm>
              <a:off x="4992" y="2160"/>
              <a:ext cx="632" cy="347"/>
              <a:chOff x="4992" y="2160"/>
              <a:chExt cx="632" cy="347"/>
            </a:xfrm>
          </p:grpSpPr>
          <p:sp>
            <p:nvSpPr>
              <p:cNvPr id="1627185" name="AutoShape 49"/>
              <p:cNvSpPr>
                <a:spLocks noChangeArrowheads="1"/>
              </p:cNvSpPr>
              <p:nvPr/>
            </p:nvSpPr>
            <p:spPr bwMode="auto">
              <a:xfrm>
                <a:off x="5017" y="2175"/>
                <a:ext cx="460" cy="226"/>
              </a:xfrm>
              <a:prstGeom prst="roundRect">
                <a:avLst>
                  <a:gd name="adj" fmla="val 16667"/>
                </a:avLst>
              </a:prstGeom>
              <a:solidFill>
                <a:srgbClr val="E7EC26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6" name="Rectangle 50"/>
              <p:cNvSpPr>
                <a:spLocks noChangeArrowheads="1"/>
              </p:cNvSpPr>
              <p:nvPr/>
            </p:nvSpPr>
            <p:spPr bwMode="auto">
              <a:xfrm>
                <a:off x="5016" y="2258"/>
                <a:ext cx="600" cy="24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7" name="AutoShape 51"/>
              <p:cNvSpPr>
                <a:spLocks noChangeArrowheads="1"/>
              </p:cNvSpPr>
              <p:nvPr/>
            </p:nvSpPr>
            <p:spPr bwMode="auto">
              <a:xfrm>
                <a:off x="5029" y="2191"/>
                <a:ext cx="436" cy="226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rgbClr val="1A000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8" name="Line 52"/>
              <p:cNvSpPr>
                <a:spLocks noChangeShapeType="1"/>
              </p:cNvSpPr>
              <p:nvPr/>
            </p:nvSpPr>
            <p:spPr bwMode="auto">
              <a:xfrm>
                <a:off x="5043" y="2356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89" name="Line 53"/>
              <p:cNvSpPr>
                <a:spLocks noChangeShapeType="1"/>
              </p:cNvSpPr>
              <p:nvPr/>
            </p:nvSpPr>
            <p:spPr bwMode="auto">
              <a:xfrm>
                <a:off x="5043" y="2452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27190" name="Rectangle 54"/>
              <p:cNvSpPr>
                <a:spLocks noChangeArrowheads="1"/>
              </p:cNvSpPr>
              <p:nvPr/>
            </p:nvSpPr>
            <p:spPr bwMode="auto">
              <a:xfrm>
                <a:off x="5005" y="2160"/>
                <a:ext cx="269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65" tIns="44439" rIns="90465" bIns="44439">
                <a:spAutoFit/>
              </a:bodyPr>
              <a:lstStyle/>
              <a:p>
                <a:pPr algn="l">
                  <a:defRPr/>
                </a:pP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静默</a:t>
                </a:r>
              </a:p>
            </p:txBody>
          </p:sp>
          <p:sp>
            <p:nvSpPr>
              <p:cNvPr id="1627191" name="Rectangle 55"/>
              <p:cNvSpPr>
                <a:spLocks noChangeArrowheads="1"/>
              </p:cNvSpPr>
              <p:nvPr/>
            </p:nvSpPr>
            <p:spPr bwMode="auto">
              <a:xfrm>
                <a:off x="4992" y="2234"/>
                <a:ext cx="632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114FFB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65" tIns="44439" rIns="90465" bIns="44439">
                <a:spAutoFit/>
              </a:bodyPr>
              <a:lstStyle/>
              <a:p>
                <a:pPr algn="l">
                  <a:defRPr/>
                </a:pPr>
                <a:r>
                  <a:rPr lang="zh-CN" altLang="en-US" sz="900">
                    <a:solidFill>
                      <a:srgbClr val="000000"/>
                    </a:solidFill>
                    <a:latin typeface="MS PGothic" charset="0"/>
                    <a:ea typeface="宋体" charset="0"/>
                    <a:cs typeface="宋体" charset="0"/>
                  </a:rPr>
                  <a:t>希腊王亚力山大</a:t>
                </a:r>
              </a:p>
            </p:txBody>
          </p:sp>
        </p:grpSp>
        <p:sp>
          <p:nvSpPr>
            <p:cNvPr id="1627192" name="Text Box 56"/>
            <p:cNvSpPr txBox="1">
              <a:spLocks noChangeArrowheads="1"/>
            </p:cNvSpPr>
            <p:nvPr/>
          </p:nvSpPr>
          <p:spPr bwMode="auto">
            <a:xfrm>
              <a:off x="4994" y="2326"/>
              <a:ext cx="42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114FFB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900">
                  <a:solidFill>
                    <a:srgbClr val="000000"/>
                  </a:solidFill>
                  <a:latin typeface="MS PGothic" charset="0"/>
                  <a:ea typeface="宋体" charset="0"/>
                  <a:cs typeface="宋体" charset="0"/>
                </a:rPr>
                <a:t>罗马系统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2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62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62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62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2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56" grpId="0" build="p" autoUpdateAnimBg="0" advAuto="0"/>
      <p:bldP spid="1627157" grpId="0" animBg="1"/>
      <p:bldP spid="1627158" grpId="0" animBg="1"/>
      <p:bldP spid="1627159" grpId="0" animBg="1"/>
      <p:bldP spid="16271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850" name="Group 2"/>
          <p:cNvGrpSpPr>
            <a:grpSpLocks/>
          </p:cNvGrpSpPr>
          <p:nvPr/>
        </p:nvGrpSpPr>
        <p:grpSpPr bwMode="auto">
          <a:xfrm>
            <a:off x="0" y="0"/>
            <a:ext cx="10034588" cy="7804150"/>
            <a:chOff x="-11" y="-143"/>
            <a:chExt cx="6391" cy="5139"/>
          </a:xfrm>
        </p:grpSpPr>
        <p:pic>
          <p:nvPicPr>
            <p:cNvPr id="1486851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61" y="-63"/>
              <a:ext cx="5458" cy="5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86852" name="Rectangle 4"/>
            <p:cNvSpPr>
              <a:spLocks noChangeArrowheads="1"/>
            </p:cNvSpPr>
            <p:nvPr/>
          </p:nvSpPr>
          <p:spPr bwMode="auto">
            <a:xfrm>
              <a:off x="5612" y="-135"/>
              <a:ext cx="768" cy="5073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3" name="Rectangle 5"/>
            <p:cNvSpPr>
              <a:spLocks noChangeArrowheads="1"/>
            </p:cNvSpPr>
            <p:nvPr/>
          </p:nvSpPr>
          <p:spPr bwMode="auto">
            <a:xfrm>
              <a:off x="5" y="-66"/>
              <a:ext cx="458" cy="4960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4" name="Rectangle 6"/>
            <p:cNvSpPr>
              <a:spLocks noChangeArrowheads="1"/>
            </p:cNvSpPr>
            <p:nvPr/>
          </p:nvSpPr>
          <p:spPr bwMode="auto">
            <a:xfrm>
              <a:off x="-11" y="4707"/>
              <a:ext cx="5887" cy="289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5" name="Rectangle 7"/>
            <p:cNvSpPr>
              <a:spLocks noChangeArrowheads="1"/>
            </p:cNvSpPr>
            <p:nvPr/>
          </p:nvSpPr>
          <p:spPr bwMode="auto">
            <a:xfrm>
              <a:off x="-11" y="-143"/>
              <a:ext cx="5887" cy="143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86856" name="Rectangle 8"/>
            <p:cNvSpPr>
              <a:spLocks noChangeArrowheads="1"/>
            </p:cNvSpPr>
            <p:nvPr/>
          </p:nvSpPr>
          <p:spPr bwMode="auto">
            <a:xfrm>
              <a:off x="492" y="4707"/>
              <a:ext cx="5887" cy="28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86857" name="Rectangle 9"/>
          <p:cNvSpPr>
            <a:spLocks noChangeArrowheads="1"/>
          </p:cNvSpPr>
          <p:nvPr/>
        </p:nvSpPr>
        <p:spPr bwMode="auto">
          <a:xfrm>
            <a:off x="0" y="-3175"/>
            <a:ext cx="10058400" cy="7721600"/>
          </a:xfrm>
          <a:prstGeom prst="rect">
            <a:avLst/>
          </a:prstGeom>
          <a:solidFill>
            <a:srgbClr val="040404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6858" name="Line 10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6859" name="Rectangle 11"/>
          <p:cNvSpPr>
            <a:spLocks noChangeArrowheads="1"/>
          </p:cNvSpPr>
          <p:nvPr/>
        </p:nvSpPr>
        <p:spPr bwMode="auto">
          <a:xfrm>
            <a:off x="1108075" y="890588"/>
            <a:ext cx="7826375" cy="11398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6400" i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为什么这么重要</a:t>
            </a:r>
            <a:r>
              <a:rPr lang="en-US" altLang="zh-CN" sz="6400" i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?</a:t>
            </a:r>
          </a:p>
        </p:txBody>
      </p:sp>
      <p:sp>
        <p:nvSpPr>
          <p:cNvPr id="1486860" name="Rectangle 12"/>
          <p:cNvSpPr>
            <a:spLocks noChangeArrowheads="1"/>
          </p:cNvSpPr>
          <p:nvPr/>
        </p:nvSpPr>
        <p:spPr bwMode="auto">
          <a:xfrm>
            <a:off x="1112838" y="2627313"/>
            <a:ext cx="7826375" cy="11398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6400" i="1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因为</a:t>
            </a:r>
            <a:r>
              <a:rPr lang="en-US" altLang="zh-CN" sz="6400" i="1">
                <a:solidFill>
                  <a:srgbClr val="FFFF00"/>
                </a:solidFill>
                <a:latin typeface="宋体"/>
                <a:ea typeface="黑体" charset="0"/>
                <a:cs typeface="黑体" charset="0"/>
              </a:rPr>
              <a:t>…</a:t>
            </a:r>
            <a:endParaRPr lang="en-US" altLang="zh-CN" sz="6400" i="1">
              <a:solidFill>
                <a:srgbClr val="FFFF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486861" name="Rectangle 13"/>
          <p:cNvSpPr>
            <a:spLocks noChangeArrowheads="1"/>
          </p:cNvSpPr>
          <p:nvPr/>
        </p:nvSpPr>
        <p:spPr bwMode="auto">
          <a:xfrm>
            <a:off x="2185988" y="4043363"/>
            <a:ext cx="5718175" cy="33305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15000"/>
              </a:lnSpc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 就在</a:t>
            </a:r>
            <a:r>
              <a:rPr lang="ja-JP" altLang="en-US" sz="6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使徒行  </a:t>
            </a:r>
            <a:r>
              <a:rPr lang="zh-CN" altLang="en-US" sz="6000">
                <a:solidFill>
                  <a:srgbClr val="FFFF00"/>
                </a:solidFill>
                <a:latin typeface="黑体" charset="0"/>
                <a:ea typeface="黑体" charset="0"/>
                <a:cs typeface="黑体" charset="0"/>
              </a:rPr>
              <a:t>传，是普世宣教的开始！！</a:t>
            </a:r>
          </a:p>
        </p:txBody>
      </p:sp>
      <p:sp>
        <p:nvSpPr>
          <p:cNvPr id="1486862" name="Rectangle 14"/>
          <p:cNvSpPr>
            <a:spLocks noChangeArrowheads="1"/>
          </p:cNvSpPr>
          <p:nvPr/>
        </p:nvSpPr>
        <p:spPr bwMode="auto">
          <a:xfrm>
            <a:off x="8726488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486864" name="Text Box 16"/>
          <p:cNvSpPr txBox="1">
            <a:spLocks noChangeArrowheads="1"/>
          </p:cNvSpPr>
          <p:nvPr/>
        </p:nvSpPr>
        <p:spPr bwMode="auto">
          <a:xfrm>
            <a:off x="9358313" y="69294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486865" name="Text Box 1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36</a:t>
            </a:r>
          </a:p>
        </p:txBody>
      </p:sp>
      <p:sp>
        <p:nvSpPr>
          <p:cNvPr id="1486866" name="Text Box 18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486868" name="Text Box 2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86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8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859" grpId="0" autoUpdateAnimBg="0"/>
      <p:bldP spid="1486860" grpId="0" build="p" autoUpdateAnimBg="0" advAuto="0"/>
      <p:bldP spid="148686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ChangeArrowheads="1"/>
          </p:cNvSpPr>
          <p:nvPr/>
        </p:nvSpPr>
        <p:spPr bwMode="auto">
          <a:xfrm>
            <a:off x="0" y="0"/>
            <a:ext cx="9102725" cy="777240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88899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5539" name="Object 4"/>
          <p:cNvGraphicFramePr>
            <a:graphicFrameLocks/>
          </p:cNvGraphicFramePr>
          <p:nvPr/>
        </p:nvGraphicFramePr>
        <p:xfrm>
          <a:off x="2593975" y="127000"/>
          <a:ext cx="957263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6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27000"/>
                        <a:ext cx="957263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8901" name="Text Box 5"/>
          <p:cNvSpPr txBox="1">
            <a:spLocks noChangeArrowheads="1"/>
          </p:cNvSpPr>
          <p:nvPr/>
        </p:nvSpPr>
        <p:spPr bwMode="auto">
          <a:xfrm>
            <a:off x="2335213" y="579438"/>
            <a:ext cx="1149350" cy="1227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72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2" name="Text Box 6"/>
          <p:cNvSpPr txBox="1">
            <a:spLocks noChangeArrowheads="1"/>
          </p:cNvSpPr>
          <p:nvPr/>
        </p:nvSpPr>
        <p:spPr bwMode="auto">
          <a:xfrm>
            <a:off x="1989138" y="0"/>
            <a:ext cx="1149350" cy="1349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8000">
                <a:solidFill>
                  <a:srgbClr val="19FF21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3" name="Text Box 7"/>
          <p:cNvSpPr txBox="1">
            <a:spLocks noChangeArrowheads="1"/>
          </p:cNvSpPr>
          <p:nvPr/>
        </p:nvSpPr>
        <p:spPr bwMode="auto">
          <a:xfrm>
            <a:off x="3065463" y="611188"/>
            <a:ext cx="1147762" cy="11223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5757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4" name="Text Box 8"/>
          <p:cNvSpPr txBox="1">
            <a:spLocks noChangeArrowheads="1"/>
          </p:cNvSpPr>
          <p:nvPr/>
        </p:nvSpPr>
        <p:spPr bwMode="auto">
          <a:xfrm>
            <a:off x="3508375" y="95250"/>
            <a:ext cx="727075" cy="844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800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5" name="Text Box 9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3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88906" name="Text Box 10"/>
          <p:cNvSpPr txBox="1">
            <a:spLocks noChangeArrowheads="1"/>
          </p:cNvSpPr>
          <p:nvPr/>
        </p:nvSpPr>
        <p:spPr bwMode="auto">
          <a:xfrm>
            <a:off x="1287463" y="2735263"/>
            <a:ext cx="7378700" cy="5213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6FFFF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720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在四次</a:t>
            </a:r>
            <a:r>
              <a:rPr lang="zh-CN" altLang="en-US" sz="7200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及其</a:t>
            </a:r>
            <a:r>
              <a:rPr lang="zh-CN" altLang="en-US" sz="720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长时间的旅程之前，</a:t>
            </a:r>
            <a:r>
              <a:rPr lang="zh-CN" altLang="en-US" sz="7200" i="1" u="sng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你</a:t>
            </a:r>
            <a:r>
              <a:rPr lang="zh-CN" altLang="en-US" sz="7200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会怎样计划和准备你的行囊?</a:t>
            </a:r>
          </a:p>
        </p:txBody>
      </p:sp>
      <p:sp>
        <p:nvSpPr>
          <p:cNvPr id="1488907" name="Rectangle 11"/>
          <p:cNvSpPr>
            <a:spLocks noChangeArrowheads="1"/>
          </p:cNvSpPr>
          <p:nvPr/>
        </p:nvSpPr>
        <p:spPr bwMode="auto">
          <a:xfrm>
            <a:off x="8726488" y="7410450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488909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37</a:t>
            </a:r>
          </a:p>
        </p:txBody>
      </p:sp>
      <p:sp>
        <p:nvSpPr>
          <p:cNvPr id="1488911" name="Text Box 1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88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8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8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8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8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8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8901" grpId="0" autoUpdateAnimBg="0"/>
      <p:bldP spid="1488902" grpId="0" autoUpdateAnimBg="0"/>
      <p:bldP spid="1488903" grpId="0" autoUpdateAnimBg="0"/>
      <p:bldP spid="1488904" grpId="0" autoUpdateAnimBg="0"/>
      <p:bldP spid="1488905" grpId="0" autoUpdateAnimBg="0"/>
      <p:bldP spid="148890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6" name="Rectangle 2"/>
          <p:cNvSpPr>
            <a:spLocks noChangeArrowheads="1"/>
          </p:cNvSpPr>
          <p:nvPr/>
        </p:nvSpPr>
        <p:spPr bwMode="auto">
          <a:xfrm>
            <a:off x="0" y="-209550"/>
            <a:ext cx="9102725" cy="798195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47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48" name="Text Box 4"/>
          <p:cNvSpPr txBox="1">
            <a:spLocks noChangeArrowheads="1"/>
          </p:cNvSpPr>
          <p:nvPr/>
        </p:nvSpPr>
        <p:spPr bwMode="auto">
          <a:xfrm>
            <a:off x="3502025" y="889000"/>
            <a:ext cx="2887663" cy="58166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 利 亚 安 提 阿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数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司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念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安 提 阿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妃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波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典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</p:txBody>
      </p:sp>
      <p:sp>
        <p:nvSpPr>
          <p:cNvPr id="1490949" name="Text Box 5"/>
          <p:cNvSpPr txBox="1">
            <a:spLocks noChangeArrowheads="1"/>
          </p:cNvSpPr>
          <p:nvPr/>
        </p:nvSpPr>
        <p:spPr bwMode="auto">
          <a:xfrm>
            <a:off x="5800725" y="1101725"/>
            <a:ext cx="2041525" cy="50006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  <a:p>
            <a:pPr algn="ctr"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   地 区</a:t>
            </a:r>
          </a:p>
          <a:p>
            <a:pPr algn="ctr">
              <a:defRPr/>
            </a:pP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米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都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士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帕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泰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尔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买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aphicFrame>
        <p:nvGraphicFramePr>
          <p:cNvPr id="67589" name="Object 6"/>
          <p:cNvGraphicFramePr>
            <a:graphicFrameLocks/>
          </p:cNvGraphicFramePr>
          <p:nvPr/>
        </p:nvGraphicFramePr>
        <p:xfrm>
          <a:off x="2593975" y="127000"/>
          <a:ext cx="957263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1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27000"/>
                        <a:ext cx="957263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0951" name="Text Box 7"/>
          <p:cNvSpPr txBox="1">
            <a:spLocks noChangeArrowheads="1"/>
          </p:cNvSpPr>
          <p:nvPr/>
        </p:nvSpPr>
        <p:spPr bwMode="auto">
          <a:xfrm>
            <a:off x="7688263" y="2473325"/>
            <a:ext cx="2039937" cy="2738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塞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浦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斯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附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近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克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佳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澳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米 利 大</a:t>
            </a:r>
            <a:endParaRPr lang="en-US" altLang="zh-CN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古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基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翁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部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丢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馆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490952" name="Text Box 8"/>
          <p:cNvSpPr txBox="1">
            <a:spLocks noChangeArrowheads="1"/>
          </p:cNvSpPr>
          <p:nvPr/>
        </p:nvSpPr>
        <p:spPr bwMode="auto">
          <a:xfrm>
            <a:off x="7754938" y="1252538"/>
            <a:ext cx="1943100" cy="10525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四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马 </a:t>
            </a: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之 行!</a:t>
            </a:r>
            <a:endParaRPr lang="en-US" altLang="zh-CN" sz="1800">
              <a:solidFill>
                <a:srgbClr val="19FFF4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490953" name="Text Box 9"/>
          <p:cNvSpPr txBox="1">
            <a:spLocks noChangeArrowheads="1"/>
          </p:cNvSpPr>
          <p:nvPr/>
        </p:nvSpPr>
        <p:spPr bwMode="auto">
          <a:xfrm>
            <a:off x="2335213" y="579438"/>
            <a:ext cx="1149350" cy="1227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72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4" name="Text Box 10"/>
          <p:cNvSpPr txBox="1">
            <a:spLocks noChangeArrowheads="1"/>
          </p:cNvSpPr>
          <p:nvPr/>
        </p:nvSpPr>
        <p:spPr bwMode="auto">
          <a:xfrm>
            <a:off x="2198688" y="4254500"/>
            <a:ext cx="1936750" cy="18208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 尼 基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r>
              <a:rPr lang="zh-CN" altLang="en-US" sz="14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基             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叙 利 亚 安 提 阿</a:t>
            </a:r>
            <a:r>
              <a:rPr lang="zh-CN" altLang="en-US" sz="2000"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endParaRPr lang="zh-CN" altLang="en-US" sz="1600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490955" name="Text Box 11"/>
          <p:cNvSpPr txBox="1">
            <a:spLocks noChangeArrowheads="1"/>
          </p:cNvSpPr>
          <p:nvPr/>
        </p:nvSpPr>
        <p:spPr bwMode="auto">
          <a:xfrm>
            <a:off x="1989138" y="0"/>
            <a:ext cx="1149350" cy="1349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8000">
                <a:solidFill>
                  <a:srgbClr val="19FF21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6" name="Text Box 12"/>
          <p:cNvSpPr txBox="1">
            <a:spLocks noChangeArrowheads="1"/>
          </p:cNvSpPr>
          <p:nvPr/>
        </p:nvSpPr>
        <p:spPr bwMode="auto">
          <a:xfrm>
            <a:off x="3065463" y="611188"/>
            <a:ext cx="1147762" cy="11223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5757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7" name="Text Box 13"/>
          <p:cNvSpPr txBox="1">
            <a:spLocks noChangeArrowheads="1"/>
          </p:cNvSpPr>
          <p:nvPr/>
        </p:nvSpPr>
        <p:spPr bwMode="auto">
          <a:xfrm>
            <a:off x="3508375" y="95250"/>
            <a:ext cx="727075" cy="844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800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8" name="Text Box 14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3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490959" name="Text Box 15"/>
          <p:cNvSpPr txBox="1">
            <a:spLocks noChangeArrowheads="1"/>
          </p:cNvSpPr>
          <p:nvPr/>
        </p:nvSpPr>
        <p:spPr bwMode="auto">
          <a:xfrm>
            <a:off x="411163" y="693738"/>
            <a:ext cx="1801812" cy="7635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个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 程</a:t>
            </a:r>
          </a:p>
        </p:txBody>
      </p:sp>
      <p:sp>
        <p:nvSpPr>
          <p:cNvPr id="1490960" name="Text Box 16"/>
          <p:cNvSpPr txBox="1">
            <a:spLocks noChangeArrowheads="1"/>
          </p:cNvSpPr>
          <p:nvPr/>
        </p:nvSpPr>
        <p:spPr bwMode="auto">
          <a:xfrm>
            <a:off x="2136775" y="2484438"/>
            <a:ext cx="1952625" cy="15430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耶路撒冷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会</a:t>
            </a:r>
            <a:r>
              <a:rPr lang="zh-CN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议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16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一 个 短 短 的 旅 程 永 远 地 改 变 了教 会</a:t>
            </a: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 !)</a:t>
            </a:r>
          </a:p>
        </p:txBody>
      </p:sp>
      <p:sp>
        <p:nvSpPr>
          <p:cNvPr id="1490961" name="Text Box 17"/>
          <p:cNvSpPr txBox="1">
            <a:spLocks noChangeArrowheads="1"/>
          </p:cNvSpPr>
          <p:nvPr/>
        </p:nvSpPr>
        <p:spPr bwMode="auto">
          <a:xfrm>
            <a:off x="3462338" y="412750"/>
            <a:ext cx="3063875" cy="7635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490962" name="Text Box 18"/>
          <p:cNvSpPr txBox="1">
            <a:spLocks noChangeArrowheads="1"/>
          </p:cNvSpPr>
          <p:nvPr/>
        </p:nvSpPr>
        <p:spPr bwMode="auto">
          <a:xfrm>
            <a:off x="6064250" y="554038"/>
            <a:ext cx="1628775" cy="688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490963" name="Group 19"/>
          <p:cNvGrpSpPr>
            <a:grpSpLocks/>
          </p:cNvGrpSpPr>
          <p:nvPr/>
        </p:nvGrpSpPr>
        <p:grpSpPr bwMode="auto">
          <a:xfrm>
            <a:off x="577850" y="1173163"/>
            <a:ext cx="1736725" cy="5370512"/>
            <a:chOff x="364" y="694"/>
            <a:chExt cx="1093" cy="3383"/>
          </a:xfrm>
        </p:grpSpPr>
        <p:sp>
          <p:nvSpPr>
            <p:cNvPr id="1490964" name="Text Box 20"/>
            <p:cNvSpPr txBox="1">
              <a:spLocks noChangeArrowheads="1"/>
            </p:cNvSpPr>
            <p:nvPr/>
          </p:nvSpPr>
          <p:spPr bwMode="auto">
            <a:xfrm>
              <a:off x="364" y="694"/>
              <a:ext cx="1093" cy="33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zh-CN" altLang="en-US" sz="14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流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拉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米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帕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彼 西 底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特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庇</a:t>
              </a:r>
            </a:p>
            <a:p>
              <a:pPr algn="ctr">
                <a:defRPr/>
              </a:pPr>
              <a:endPara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批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底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安 提 阿</a:t>
              </a:r>
              <a:endPara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亚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利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</p:txBody>
        </p:sp>
        <p:sp>
          <p:nvSpPr>
            <p:cNvPr id="1490965" name="AutoShape 21"/>
            <p:cNvSpPr>
              <a:spLocks noChangeArrowheads="1"/>
            </p:cNvSpPr>
            <p:nvPr/>
          </p:nvSpPr>
          <p:spPr bwMode="auto">
            <a:xfrm>
              <a:off x="654" y="2321"/>
              <a:ext cx="441" cy="4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-1 h 21600"/>
                <a:gd name="T6" fmla="*/ 2699 w 21600"/>
                <a:gd name="T7" fmla="*/ 10799 h 21600"/>
                <a:gd name="T8" fmla="*/ 10800 w 21600"/>
                <a:gd name="T9" fmla="*/ 5399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90967" name="Rectangle 23"/>
          <p:cNvSpPr>
            <a:spLocks noChangeArrowheads="1"/>
          </p:cNvSpPr>
          <p:nvPr/>
        </p:nvSpPr>
        <p:spPr bwMode="auto">
          <a:xfrm>
            <a:off x="8728075" y="7407275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490969" name="Text Box 2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38</a:t>
            </a:r>
          </a:p>
        </p:txBody>
      </p:sp>
      <p:sp>
        <p:nvSpPr>
          <p:cNvPr id="1490970" name="Text Box 26"/>
          <p:cNvSpPr txBox="1">
            <a:spLocks noChangeArrowheads="1"/>
          </p:cNvSpPr>
          <p:nvPr/>
        </p:nvSpPr>
        <p:spPr bwMode="auto">
          <a:xfrm>
            <a:off x="9390063" y="7369175"/>
            <a:ext cx="557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490971" name="AutoShape 27"/>
          <p:cNvSpPr>
            <a:spLocks noChangeArrowheads="1"/>
          </p:cNvSpPr>
          <p:nvPr/>
        </p:nvSpPr>
        <p:spPr bwMode="auto">
          <a:xfrm>
            <a:off x="596900" y="1354138"/>
            <a:ext cx="1695450" cy="3746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2" name="AutoShape 28"/>
          <p:cNvSpPr>
            <a:spLocks noChangeArrowheads="1"/>
          </p:cNvSpPr>
          <p:nvPr/>
        </p:nvSpPr>
        <p:spPr bwMode="auto">
          <a:xfrm>
            <a:off x="606425" y="6113463"/>
            <a:ext cx="1708150" cy="45243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3" name="AutoShape 29"/>
          <p:cNvSpPr>
            <a:spLocks noChangeArrowheads="1"/>
          </p:cNvSpPr>
          <p:nvPr/>
        </p:nvSpPr>
        <p:spPr bwMode="auto">
          <a:xfrm>
            <a:off x="2279650" y="4225925"/>
            <a:ext cx="1747838" cy="3317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4" name="AutoShape 30"/>
          <p:cNvSpPr>
            <a:spLocks noChangeArrowheads="1"/>
          </p:cNvSpPr>
          <p:nvPr/>
        </p:nvSpPr>
        <p:spPr bwMode="auto">
          <a:xfrm>
            <a:off x="2292350" y="5611813"/>
            <a:ext cx="1797050" cy="43021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5" name="AutoShape 31"/>
          <p:cNvSpPr>
            <a:spLocks noChangeArrowheads="1"/>
          </p:cNvSpPr>
          <p:nvPr/>
        </p:nvSpPr>
        <p:spPr bwMode="auto">
          <a:xfrm>
            <a:off x="4092575" y="1071563"/>
            <a:ext cx="1752600" cy="36671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6" name="AutoShape 32"/>
          <p:cNvSpPr>
            <a:spLocks noChangeArrowheads="1"/>
          </p:cNvSpPr>
          <p:nvPr/>
        </p:nvSpPr>
        <p:spPr bwMode="auto">
          <a:xfrm>
            <a:off x="5978525" y="1282700"/>
            <a:ext cx="1701800" cy="3397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7" name="AutoShape 33"/>
          <p:cNvSpPr>
            <a:spLocks noChangeArrowheads="1"/>
          </p:cNvSpPr>
          <p:nvPr/>
        </p:nvSpPr>
        <p:spPr bwMode="auto">
          <a:xfrm>
            <a:off x="6107113" y="5507038"/>
            <a:ext cx="1431925" cy="33496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8" name="AutoShape 34"/>
          <p:cNvSpPr>
            <a:spLocks noChangeArrowheads="1"/>
          </p:cNvSpPr>
          <p:nvPr/>
        </p:nvSpPr>
        <p:spPr bwMode="auto">
          <a:xfrm>
            <a:off x="8081963" y="2444750"/>
            <a:ext cx="1279525" cy="32226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79" name="AutoShape 35"/>
          <p:cNvSpPr>
            <a:spLocks noChangeArrowheads="1"/>
          </p:cNvSpPr>
          <p:nvPr/>
        </p:nvSpPr>
        <p:spPr bwMode="auto">
          <a:xfrm>
            <a:off x="8167688" y="4789488"/>
            <a:ext cx="1149350" cy="40005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0" name="AutoShape 36"/>
          <p:cNvSpPr>
            <a:spLocks noChangeArrowheads="1"/>
          </p:cNvSpPr>
          <p:nvPr/>
        </p:nvSpPr>
        <p:spPr bwMode="auto">
          <a:xfrm>
            <a:off x="4078288" y="6323013"/>
            <a:ext cx="1766887" cy="369887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US" altLang="zh-CN" sz="2000">
              <a:ea typeface="宋体" charset="0"/>
              <a:cs typeface="宋体" charset="0"/>
            </a:endParaRPr>
          </a:p>
        </p:txBody>
      </p:sp>
      <p:sp>
        <p:nvSpPr>
          <p:cNvPr id="1490981" name="Line 37"/>
          <p:cNvSpPr>
            <a:spLocks noChangeShapeType="1"/>
          </p:cNvSpPr>
          <p:nvPr/>
        </p:nvSpPr>
        <p:spPr bwMode="auto">
          <a:xfrm>
            <a:off x="1441450" y="1697038"/>
            <a:ext cx="0" cy="4344987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2" name="Line 38"/>
          <p:cNvSpPr>
            <a:spLocks noChangeShapeType="1"/>
          </p:cNvSpPr>
          <p:nvPr/>
        </p:nvSpPr>
        <p:spPr bwMode="auto">
          <a:xfrm>
            <a:off x="3101975" y="4633913"/>
            <a:ext cx="0" cy="977900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3" name="Line 39"/>
          <p:cNvSpPr>
            <a:spLocks noChangeShapeType="1"/>
          </p:cNvSpPr>
          <p:nvPr/>
        </p:nvSpPr>
        <p:spPr bwMode="auto">
          <a:xfrm>
            <a:off x="4962525" y="1428750"/>
            <a:ext cx="0" cy="4851400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4" name="Line 40"/>
          <p:cNvSpPr>
            <a:spLocks noChangeShapeType="1"/>
          </p:cNvSpPr>
          <p:nvPr/>
        </p:nvSpPr>
        <p:spPr bwMode="auto">
          <a:xfrm>
            <a:off x="6854825" y="1668463"/>
            <a:ext cx="0" cy="3838575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85" name="Line 41"/>
          <p:cNvSpPr>
            <a:spLocks noChangeShapeType="1"/>
          </p:cNvSpPr>
          <p:nvPr/>
        </p:nvSpPr>
        <p:spPr bwMode="auto">
          <a:xfrm>
            <a:off x="8777288" y="2767013"/>
            <a:ext cx="15875" cy="2022475"/>
          </a:xfrm>
          <a:prstGeom prst="line">
            <a:avLst/>
          </a:prstGeom>
          <a:noFill/>
          <a:ln w="76200">
            <a:solidFill>
              <a:srgbClr val="76F774"/>
            </a:solidFill>
            <a:round/>
            <a:headEnd/>
            <a:tailEnd type="stealth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90991" name="Text Box 4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0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0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9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49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49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49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9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9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9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9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9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9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9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9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9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9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9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9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9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9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9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9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9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9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9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9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9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9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9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9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9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9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9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9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9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90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9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9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90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90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948" grpId="0" autoUpdateAnimBg="0"/>
      <p:bldP spid="1490949" grpId="0" autoUpdateAnimBg="0"/>
      <p:bldP spid="1490951" grpId="0" autoUpdateAnimBg="0"/>
      <p:bldP spid="1490952" grpId="0" autoUpdateAnimBg="0"/>
      <p:bldP spid="1490954" grpId="0" autoUpdateAnimBg="0"/>
      <p:bldP spid="1490959" grpId="0" autoUpdateAnimBg="0"/>
      <p:bldP spid="1490960" grpId="0" autoUpdateAnimBg="0"/>
      <p:bldP spid="1490961" grpId="0" autoUpdateAnimBg="0"/>
      <p:bldP spid="1490962" grpId="0" autoUpdateAnimBg="0"/>
      <p:bldP spid="1490971" grpId="0" animBg="1"/>
      <p:bldP spid="1490972" grpId="0" animBg="1"/>
      <p:bldP spid="1490973" grpId="0" animBg="1"/>
      <p:bldP spid="1490974" grpId="0" animBg="1"/>
      <p:bldP spid="1490975" grpId="0" animBg="1"/>
      <p:bldP spid="1490976" grpId="0" animBg="1"/>
      <p:bldP spid="1490977" grpId="0" animBg="1"/>
      <p:bldP spid="1490978" grpId="0" animBg="1"/>
      <p:bldP spid="1490979" grpId="0" animBg="1"/>
      <p:bldP spid="149098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842" name="Rectangle 2"/>
          <p:cNvSpPr>
            <a:spLocks noChangeArrowheads="1"/>
          </p:cNvSpPr>
          <p:nvPr/>
        </p:nvSpPr>
        <p:spPr bwMode="auto">
          <a:xfrm>
            <a:off x="512763" y="-19050"/>
            <a:ext cx="9102725" cy="7791450"/>
          </a:xfrm>
          <a:prstGeom prst="rect">
            <a:avLst/>
          </a:prstGeom>
          <a:gradFill rotWithShape="0">
            <a:gsLst>
              <a:gs pos="0">
                <a:srgbClr val="161AFD">
                  <a:gamma/>
                  <a:shade val="0"/>
                  <a:invGamma/>
                </a:srgbClr>
              </a:gs>
              <a:gs pos="50000">
                <a:srgbClr val="161AFD"/>
              </a:gs>
              <a:gs pos="100000">
                <a:srgbClr val="161AFD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7843" name="Line 3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7844" name="Text Box 4"/>
          <p:cNvSpPr txBox="1">
            <a:spLocks noChangeArrowheads="1"/>
          </p:cNvSpPr>
          <p:nvPr/>
        </p:nvSpPr>
        <p:spPr bwMode="auto">
          <a:xfrm>
            <a:off x="3502025" y="889000"/>
            <a:ext cx="2887663" cy="58166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161AFD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 利 亚 安 提 阿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数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司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念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安 提 阿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妃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坡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波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庇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典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哩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i="1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</p:txBody>
      </p:sp>
      <p:sp>
        <p:nvSpPr>
          <p:cNvPr id="1827845" name="Text Box 5"/>
          <p:cNvSpPr txBox="1">
            <a:spLocks noChangeArrowheads="1"/>
          </p:cNvSpPr>
          <p:nvPr/>
        </p:nvSpPr>
        <p:spPr bwMode="auto">
          <a:xfrm>
            <a:off x="5800725" y="1101725"/>
            <a:ext cx="2041525" cy="50006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zh-CN" altLang="en-US" sz="1400">
              <a:solidFill>
                <a:srgbClr val="161AFD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  <a:p>
            <a:pPr algn="ctr"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   地 区</a:t>
            </a:r>
          </a:p>
          <a:p>
            <a:pPr algn="ctr">
              <a:defRPr/>
            </a:pP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米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都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士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底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帕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喇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泰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尔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买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aphicFrame>
        <p:nvGraphicFramePr>
          <p:cNvPr id="69637" name="Object 6"/>
          <p:cNvGraphicFramePr>
            <a:graphicFrameLocks/>
          </p:cNvGraphicFramePr>
          <p:nvPr/>
        </p:nvGraphicFramePr>
        <p:xfrm>
          <a:off x="2593975" y="127000"/>
          <a:ext cx="957263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0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127000"/>
                        <a:ext cx="957263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tx1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7847" name="Text Box 7"/>
          <p:cNvSpPr txBox="1">
            <a:spLocks noChangeArrowheads="1"/>
          </p:cNvSpPr>
          <p:nvPr/>
        </p:nvSpPr>
        <p:spPr bwMode="auto">
          <a:xfrm>
            <a:off x="7688263" y="2473325"/>
            <a:ext cx="2039937" cy="2738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顿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塞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浦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斯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附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近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每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克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特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佳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澳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米 利 大</a:t>
            </a:r>
            <a:endParaRPr lang="en-US" altLang="zh-CN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古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基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翁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部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丢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馆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endParaRPr lang="zh-CN" altLang="en-US" sz="1800" i="1" u="sng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27848" name="Text Box 8"/>
          <p:cNvSpPr txBox="1">
            <a:spLocks noChangeArrowheads="1"/>
          </p:cNvSpPr>
          <p:nvPr/>
        </p:nvSpPr>
        <p:spPr bwMode="auto">
          <a:xfrm>
            <a:off x="7754938" y="1252538"/>
            <a:ext cx="1943100" cy="10525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然后去</a:t>
            </a:r>
            <a:r>
              <a:rPr lang="ja-JP" altLang="en-US" sz="18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罗马</a:t>
            </a:r>
            <a:endParaRPr lang="en-US" altLang="zh-CN" sz="1800">
              <a:solidFill>
                <a:srgbClr val="19FFF4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27849" name="Text Box 9"/>
          <p:cNvSpPr txBox="1">
            <a:spLocks noChangeArrowheads="1"/>
          </p:cNvSpPr>
          <p:nvPr/>
        </p:nvSpPr>
        <p:spPr bwMode="auto">
          <a:xfrm>
            <a:off x="2335213" y="579438"/>
            <a:ext cx="1149350" cy="122713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72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0" name="Text Box 10"/>
          <p:cNvSpPr txBox="1">
            <a:spLocks noChangeArrowheads="1"/>
          </p:cNvSpPr>
          <p:nvPr/>
        </p:nvSpPr>
        <p:spPr bwMode="auto">
          <a:xfrm>
            <a:off x="2198688" y="3254375"/>
            <a:ext cx="1936750" cy="18208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叙 利 亚 安 提 阿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 尼 基</a:t>
            </a:r>
          </a:p>
          <a:p>
            <a:pPr algn="ctr">
              <a:defRPr/>
            </a:pP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   </a:t>
            </a:r>
          </a:p>
          <a:p>
            <a:pPr algn="ctr">
              <a:defRPr/>
            </a:pP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冷</a:t>
            </a:r>
            <a:r>
              <a:rPr lang="zh-CN" altLang="en-US" sz="1400" i="1" u="sng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亚</a:t>
            </a:r>
            <a:endParaRPr lang="zh-CN" altLang="en-US" sz="1400">
              <a:solidFill>
                <a:srgbClr val="161AFD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基             </a:t>
            </a:r>
            <a:r>
              <a: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rPr>
              <a:t> 叙 利 亚 安 提 阿</a:t>
            </a:r>
            <a:r>
              <a:rPr lang="zh-CN" altLang="en-US" sz="2000">
                <a:solidFill>
                  <a:srgbClr val="161AFD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endParaRPr lang="zh-CN" altLang="en-US" sz="1600">
              <a:solidFill>
                <a:srgbClr val="161AFD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7851" name="Text Box 11"/>
          <p:cNvSpPr txBox="1">
            <a:spLocks noChangeArrowheads="1"/>
          </p:cNvSpPr>
          <p:nvPr/>
        </p:nvSpPr>
        <p:spPr bwMode="auto">
          <a:xfrm>
            <a:off x="1989138" y="0"/>
            <a:ext cx="1149350" cy="13493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8000">
                <a:solidFill>
                  <a:srgbClr val="19FF21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2" name="Text Box 12"/>
          <p:cNvSpPr txBox="1">
            <a:spLocks noChangeArrowheads="1"/>
          </p:cNvSpPr>
          <p:nvPr/>
        </p:nvSpPr>
        <p:spPr bwMode="auto">
          <a:xfrm>
            <a:off x="3065463" y="611188"/>
            <a:ext cx="1147762" cy="11223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rgbClr val="FF5757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3" name="Text Box 13"/>
          <p:cNvSpPr txBox="1">
            <a:spLocks noChangeArrowheads="1"/>
          </p:cNvSpPr>
          <p:nvPr/>
        </p:nvSpPr>
        <p:spPr bwMode="auto">
          <a:xfrm>
            <a:off x="3508375" y="95250"/>
            <a:ext cx="727075" cy="844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4800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4" name="Text Box 14"/>
          <p:cNvSpPr txBox="1">
            <a:spLocks noChangeArrowheads="1"/>
          </p:cNvSpPr>
          <p:nvPr/>
        </p:nvSpPr>
        <p:spPr bwMode="auto">
          <a:xfrm>
            <a:off x="2878138" y="-142875"/>
            <a:ext cx="1149350" cy="11223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6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1827855" name="Text Box 15"/>
          <p:cNvSpPr txBox="1">
            <a:spLocks noChangeArrowheads="1"/>
          </p:cNvSpPr>
          <p:nvPr/>
        </p:nvSpPr>
        <p:spPr bwMode="auto">
          <a:xfrm>
            <a:off x="411163" y="693738"/>
            <a:ext cx="1801812" cy="7635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个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 程</a:t>
            </a:r>
          </a:p>
        </p:txBody>
      </p:sp>
      <p:sp>
        <p:nvSpPr>
          <p:cNvPr id="1827856" name="Text Box 16"/>
          <p:cNvSpPr txBox="1">
            <a:spLocks noChangeArrowheads="1"/>
          </p:cNvSpPr>
          <p:nvPr/>
        </p:nvSpPr>
        <p:spPr bwMode="auto">
          <a:xfrm>
            <a:off x="2136775" y="2484438"/>
            <a:ext cx="1952625" cy="7635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耶路撒冷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会</a:t>
            </a:r>
            <a:r>
              <a:rPr lang="zh-CN" altLang="en-US" sz="2000">
                <a:solidFill>
                  <a:srgbClr val="19FFF4"/>
                </a:solidFill>
                <a:latin typeface="宋体" charset="0"/>
                <a:ea typeface="宋体" charset="0"/>
                <a:cs typeface="宋体" charset="0"/>
              </a:rPr>
              <a:t>议 </a:t>
            </a:r>
          </a:p>
        </p:txBody>
      </p:sp>
      <p:sp>
        <p:nvSpPr>
          <p:cNvPr id="1827857" name="Text Box 17"/>
          <p:cNvSpPr txBox="1">
            <a:spLocks noChangeArrowheads="1"/>
          </p:cNvSpPr>
          <p:nvPr/>
        </p:nvSpPr>
        <p:spPr bwMode="auto">
          <a:xfrm>
            <a:off x="3462338" y="412750"/>
            <a:ext cx="3063875" cy="7635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0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20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27858" name="Text Box 18"/>
          <p:cNvSpPr txBox="1">
            <a:spLocks noChangeArrowheads="1"/>
          </p:cNvSpPr>
          <p:nvPr/>
        </p:nvSpPr>
        <p:spPr bwMode="auto">
          <a:xfrm>
            <a:off x="6064250" y="554038"/>
            <a:ext cx="1628775" cy="688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个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19FF21"/>
                </a:solidFill>
                <a:latin typeface="宋体" charset="0"/>
                <a:ea typeface="宋体" charset="0"/>
                <a:cs typeface="宋体" charset="0"/>
              </a:rPr>
              <a:t>程</a:t>
            </a:r>
            <a:endParaRPr lang="zh-CN" altLang="en-US" sz="1800">
              <a:solidFill>
                <a:srgbClr val="19FF2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69650" name="Group 19"/>
          <p:cNvGrpSpPr>
            <a:grpSpLocks/>
          </p:cNvGrpSpPr>
          <p:nvPr/>
        </p:nvGrpSpPr>
        <p:grpSpPr bwMode="auto">
          <a:xfrm>
            <a:off x="577850" y="1173163"/>
            <a:ext cx="1736725" cy="5370512"/>
            <a:chOff x="364" y="694"/>
            <a:chExt cx="1093" cy="3383"/>
          </a:xfrm>
        </p:grpSpPr>
        <p:sp>
          <p:nvSpPr>
            <p:cNvPr id="1827860" name="Text Box 20"/>
            <p:cNvSpPr txBox="1">
              <a:spLocks noChangeArrowheads="1"/>
            </p:cNvSpPr>
            <p:nvPr/>
          </p:nvSpPr>
          <p:spPr bwMode="auto">
            <a:xfrm>
              <a:off x="364" y="694"/>
              <a:ext cx="1093" cy="338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Comic Sans MS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流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拉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米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帕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defRPr/>
              </a:pP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彼 西 底 安 提 阿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</a:p>
            <a:p>
              <a:pPr algn="ctr"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特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庇</a:t>
              </a:r>
            </a:p>
            <a:p>
              <a:pPr algn="ctr">
                <a:defRPr/>
              </a:pPr>
              <a:endParaRPr lang="ja-JP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defRPr/>
              </a:pP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司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念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批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底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安 提 阿</a:t>
              </a:r>
              <a:endParaRPr lang="zh-CN" altLang="en-US" sz="1400">
                <a:solidFill>
                  <a:srgbClr val="161AFD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加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亚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利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161AFD"/>
                  </a:solidFill>
                  <a:latin typeface="宋体" charset="0"/>
                  <a:ea typeface="宋体" charset="0"/>
                  <a:cs typeface="宋体" charset="0"/>
                </a:rPr>
                <a:t>叙 利 亚 安 提 阿</a:t>
              </a:r>
            </a:p>
          </p:txBody>
        </p:sp>
        <p:sp>
          <p:nvSpPr>
            <p:cNvPr id="1827861" name="AutoShape 21"/>
            <p:cNvSpPr>
              <a:spLocks noChangeArrowheads="1"/>
            </p:cNvSpPr>
            <p:nvPr/>
          </p:nvSpPr>
          <p:spPr bwMode="auto">
            <a:xfrm>
              <a:off x="654" y="2321"/>
              <a:ext cx="441" cy="44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-1 h 21600"/>
                <a:gd name="T6" fmla="*/ 2699 w 21600"/>
                <a:gd name="T7" fmla="*/ 10799 h 21600"/>
                <a:gd name="T8" fmla="*/ 10800 w 21600"/>
                <a:gd name="T9" fmla="*/ 5399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7862" name="Text Box 22"/>
          <p:cNvSpPr txBox="1">
            <a:spLocks noChangeArrowheads="1"/>
          </p:cNvSpPr>
          <p:nvPr/>
        </p:nvSpPr>
        <p:spPr bwMode="auto">
          <a:xfrm>
            <a:off x="9513888" y="69992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27882" name="Oval 42"/>
          <p:cNvSpPr>
            <a:spLocks noChangeArrowheads="1"/>
          </p:cNvSpPr>
          <p:nvPr/>
        </p:nvSpPr>
        <p:spPr bwMode="auto">
          <a:xfrm>
            <a:off x="2246313" y="3624263"/>
            <a:ext cx="1989137" cy="803275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27911" name="Group 71"/>
          <p:cNvGrpSpPr>
            <a:grpSpLocks/>
          </p:cNvGrpSpPr>
          <p:nvPr/>
        </p:nvGrpSpPr>
        <p:grpSpPr bwMode="auto">
          <a:xfrm>
            <a:off x="460375" y="6473825"/>
            <a:ext cx="2327275" cy="1119188"/>
            <a:chOff x="290" y="4051"/>
            <a:chExt cx="1466" cy="705"/>
          </a:xfrm>
        </p:grpSpPr>
        <p:sp>
          <p:nvSpPr>
            <p:cNvPr id="1827884" name="Rectangle 44"/>
            <p:cNvSpPr>
              <a:spLocks noChangeArrowheads="1"/>
            </p:cNvSpPr>
            <p:nvPr/>
          </p:nvSpPr>
          <p:spPr bwMode="auto">
            <a:xfrm>
              <a:off x="317" y="4066"/>
              <a:ext cx="143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  <p:sp>
          <p:nvSpPr>
            <p:cNvPr id="1827885" name="Text Box 45"/>
            <p:cNvSpPr txBox="1">
              <a:spLocks noChangeArrowheads="1"/>
            </p:cNvSpPr>
            <p:nvPr/>
          </p:nvSpPr>
          <p:spPr bwMode="auto">
            <a:xfrm>
              <a:off x="290" y="4051"/>
              <a:ext cx="1466" cy="7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宣教    </a:t>
              </a:r>
              <a:r>
                <a:rPr lang="zh-CN" altLang="en-US" sz="360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实验</a:t>
              </a:r>
            </a:p>
          </p:txBody>
        </p:sp>
      </p:grpSp>
      <p:grpSp>
        <p:nvGrpSpPr>
          <p:cNvPr id="1827912" name="Group 72"/>
          <p:cNvGrpSpPr>
            <a:grpSpLocks/>
          </p:cNvGrpSpPr>
          <p:nvPr/>
        </p:nvGrpSpPr>
        <p:grpSpPr bwMode="auto">
          <a:xfrm>
            <a:off x="369888" y="3627438"/>
            <a:ext cx="2568575" cy="4025900"/>
            <a:chOff x="233" y="2285"/>
            <a:chExt cx="1618" cy="2536"/>
          </a:xfrm>
        </p:grpSpPr>
        <p:sp>
          <p:nvSpPr>
            <p:cNvPr id="1827887" name="Oval 47"/>
            <p:cNvSpPr>
              <a:spLocks noChangeArrowheads="1"/>
            </p:cNvSpPr>
            <p:nvPr/>
          </p:nvSpPr>
          <p:spPr bwMode="auto">
            <a:xfrm>
              <a:off x="529" y="2285"/>
              <a:ext cx="738" cy="486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solidFill>
                  <a:srgbClr val="FFEA18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27888" name="Rectangle 48"/>
            <p:cNvSpPr>
              <a:spLocks noChangeArrowheads="1"/>
            </p:cNvSpPr>
            <p:nvPr/>
          </p:nvSpPr>
          <p:spPr bwMode="auto">
            <a:xfrm>
              <a:off x="233" y="4005"/>
              <a:ext cx="1618" cy="816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27889" name="Group 49"/>
          <p:cNvGrpSpPr>
            <a:grpSpLocks/>
          </p:cNvGrpSpPr>
          <p:nvPr/>
        </p:nvGrpSpPr>
        <p:grpSpPr bwMode="auto">
          <a:xfrm>
            <a:off x="5967413" y="6507163"/>
            <a:ext cx="1806575" cy="1100137"/>
            <a:chOff x="3756" y="4034"/>
            <a:chExt cx="1138" cy="692"/>
          </a:xfrm>
        </p:grpSpPr>
        <p:sp>
          <p:nvSpPr>
            <p:cNvPr id="1827890" name="Rectangle 50"/>
            <p:cNvSpPr>
              <a:spLocks noChangeArrowheads="1"/>
            </p:cNvSpPr>
            <p:nvPr/>
          </p:nvSpPr>
          <p:spPr bwMode="auto">
            <a:xfrm>
              <a:off x="3756" y="4034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r>
                <a:rPr lang="zh-CN" altLang="en-US" sz="20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27891" name="Text Box 51"/>
            <p:cNvSpPr txBox="1">
              <a:spLocks noChangeArrowheads="1"/>
            </p:cNvSpPr>
            <p:nvPr/>
          </p:nvSpPr>
          <p:spPr bwMode="auto">
            <a:xfrm>
              <a:off x="3775" y="4087"/>
              <a:ext cx="1117" cy="6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EA18"/>
                  </a:solidFill>
                  <a:latin typeface="MS PGothic" charset="0"/>
                  <a:ea typeface="黑体" charset="0"/>
                  <a:cs typeface="黑体" charset="0"/>
                </a:rPr>
                <a:t>进军  </a:t>
              </a:r>
              <a:r>
                <a:rPr lang="zh-CN" altLang="en-US" sz="3600">
                  <a:solidFill>
                    <a:schemeClr val="bg1"/>
                  </a:solidFill>
                  <a:latin typeface="MS PGothic" charset="0"/>
                  <a:ea typeface="黑体" charset="0"/>
                  <a:cs typeface="黑体" charset="0"/>
                </a:rPr>
                <a:t>亚洲</a:t>
              </a:r>
            </a:p>
          </p:txBody>
        </p:sp>
      </p:grpSp>
      <p:grpSp>
        <p:nvGrpSpPr>
          <p:cNvPr id="1827892" name="Group 52"/>
          <p:cNvGrpSpPr>
            <a:grpSpLocks/>
          </p:cNvGrpSpPr>
          <p:nvPr/>
        </p:nvGrpSpPr>
        <p:grpSpPr bwMode="auto">
          <a:xfrm>
            <a:off x="4019550" y="6496050"/>
            <a:ext cx="1811338" cy="1100138"/>
            <a:chOff x="2315" y="4048"/>
            <a:chExt cx="1141" cy="692"/>
          </a:xfrm>
        </p:grpSpPr>
        <p:sp>
          <p:nvSpPr>
            <p:cNvPr id="1827893" name="Rectangle 53"/>
            <p:cNvSpPr>
              <a:spLocks noChangeArrowheads="1"/>
            </p:cNvSpPr>
            <p:nvPr/>
          </p:nvSpPr>
          <p:spPr bwMode="auto">
            <a:xfrm>
              <a:off x="2329" y="4048"/>
              <a:ext cx="1127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r>
                <a:rPr lang="zh-CN" altLang="en-US" sz="20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27894" name="Text Box 54"/>
            <p:cNvSpPr txBox="1">
              <a:spLocks noChangeArrowheads="1"/>
            </p:cNvSpPr>
            <p:nvPr/>
          </p:nvSpPr>
          <p:spPr bwMode="auto">
            <a:xfrm>
              <a:off x="2315" y="4101"/>
              <a:ext cx="1117" cy="6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进军 </a:t>
              </a:r>
              <a:r>
                <a:rPr lang="zh-CN" altLang="en-US" sz="360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欧洲</a:t>
              </a:r>
            </a:p>
          </p:txBody>
        </p:sp>
      </p:grpSp>
      <p:grpSp>
        <p:nvGrpSpPr>
          <p:cNvPr id="1827895" name="Group 55"/>
          <p:cNvGrpSpPr>
            <a:grpSpLocks/>
          </p:cNvGrpSpPr>
          <p:nvPr/>
        </p:nvGrpSpPr>
        <p:grpSpPr bwMode="auto">
          <a:xfrm>
            <a:off x="7913688" y="6499225"/>
            <a:ext cx="1806575" cy="1100138"/>
            <a:chOff x="5018" y="4031"/>
            <a:chExt cx="1138" cy="693"/>
          </a:xfrm>
        </p:grpSpPr>
        <p:sp>
          <p:nvSpPr>
            <p:cNvPr id="1827896" name="Rectangle 56"/>
            <p:cNvSpPr>
              <a:spLocks noChangeArrowheads="1"/>
            </p:cNvSpPr>
            <p:nvPr/>
          </p:nvSpPr>
          <p:spPr bwMode="auto">
            <a:xfrm>
              <a:off x="5018" y="4031"/>
              <a:ext cx="1138" cy="656"/>
            </a:xfrm>
            <a:prstGeom prst="rect">
              <a:avLst/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100000">
                  <a:srgbClr val="2828FF"/>
                </a:gs>
              </a:gsLst>
              <a:lin ang="5400000" scaled="1"/>
            </a:gradFill>
            <a:ln w="76200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r>
                <a:rPr lang="zh-CN" altLang="en-US" sz="2000"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27897" name="Text Box 57"/>
            <p:cNvSpPr txBox="1">
              <a:spLocks noChangeArrowheads="1"/>
            </p:cNvSpPr>
            <p:nvPr/>
          </p:nvSpPr>
          <p:spPr bwMode="auto">
            <a:xfrm>
              <a:off x="5037" y="4084"/>
              <a:ext cx="1117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1F1299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FFEA18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chemeClr val="bg1"/>
                  </a:solidFill>
                  <a:latin typeface="黑体" charset="0"/>
                  <a:ea typeface="黑体" charset="0"/>
                  <a:cs typeface="黑体" charset="0"/>
                </a:rPr>
                <a:t>罗马 </a:t>
              </a:r>
              <a:r>
                <a:rPr lang="zh-CN" altLang="en-US" sz="36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凯旋</a:t>
              </a:r>
            </a:p>
          </p:txBody>
        </p:sp>
      </p:grpSp>
      <p:grpSp>
        <p:nvGrpSpPr>
          <p:cNvPr id="1827908" name="Group 68"/>
          <p:cNvGrpSpPr>
            <a:grpSpLocks/>
          </p:cNvGrpSpPr>
          <p:nvPr/>
        </p:nvGrpSpPr>
        <p:grpSpPr bwMode="auto">
          <a:xfrm>
            <a:off x="3892550" y="4556125"/>
            <a:ext cx="2085975" cy="3111500"/>
            <a:chOff x="2452" y="2870"/>
            <a:chExt cx="1314" cy="1960"/>
          </a:xfrm>
        </p:grpSpPr>
        <p:sp>
          <p:nvSpPr>
            <p:cNvPr id="1827899" name="Oval 59"/>
            <p:cNvSpPr>
              <a:spLocks noChangeArrowheads="1"/>
            </p:cNvSpPr>
            <p:nvPr/>
          </p:nvSpPr>
          <p:spPr bwMode="auto">
            <a:xfrm>
              <a:off x="2559" y="2870"/>
              <a:ext cx="1126" cy="604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7900" name="Rectangle 60"/>
            <p:cNvSpPr>
              <a:spLocks noChangeArrowheads="1"/>
            </p:cNvSpPr>
            <p:nvPr/>
          </p:nvSpPr>
          <p:spPr bwMode="auto">
            <a:xfrm>
              <a:off x="2452" y="4027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08" tIns="45704" rIns="91408" bIns="45704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</p:grpSp>
      <p:grpSp>
        <p:nvGrpSpPr>
          <p:cNvPr id="1827909" name="Group 69"/>
          <p:cNvGrpSpPr>
            <a:grpSpLocks/>
          </p:cNvGrpSpPr>
          <p:nvPr/>
        </p:nvGrpSpPr>
        <p:grpSpPr bwMode="auto">
          <a:xfrm>
            <a:off x="5829300" y="2149475"/>
            <a:ext cx="2085975" cy="5513388"/>
            <a:chOff x="3672" y="1354"/>
            <a:chExt cx="1314" cy="3473"/>
          </a:xfrm>
        </p:grpSpPr>
        <p:sp>
          <p:nvSpPr>
            <p:cNvPr id="1827902" name="Oval 62"/>
            <p:cNvSpPr>
              <a:spLocks noChangeArrowheads="1"/>
            </p:cNvSpPr>
            <p:nvPr/>
          </p:nvSpPr>
          <p:spPr bwMode="auto">
            <a:xfrm>
              <a:off x="3934" y="1354"/>
              <a:ext cx="738" cy="401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7903" name="Rectangle 63"/>
            <p:cNvSpPr>
              <a:spLocks noChangeArrowheads="1"/>
            </p:cNvSpPr>
            <p:nvPr/>
          </p:nvSpPr>
          <p:spPr bwMode="auto">
            <a:xfrm>
              <a:off x="3672" y="4024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</p:grpSp>
      <p:grpSp>
        <p:nvGrpSpPr>
          <p:cNvPr id="1827910" name="Group 70"/>
          <p:cNvGrpSpPr>
            <a:grpSpLocks/>
          </p:cNvGrpSpPr>
          <p:nvPr/>
        </p:nvGrpSpPr>
        <p:grpSpPr bwMode="auto">
          <a:xfrm>
            <a:off x="7772400" y="4746625"/>
            <a:ext cx="2085975" cy="2919413"/>
            <a:chOff x="4896" y="2990"/>
            <a:chExt cx="1314" cy="1839"/>
          </a:xfrm>
        </p:grpSpPr>
        <p:sp>
          <p:nvSpPr>
            <p:cNvPr id="1827905" name="Rectangle 65"/>
            <p:cNvSpPr>
              <a:spLocks noChangeArrowheads="1"/>
            </p:cNvSpPr>
            <p:nvPr/>
          </p:nvSpPr>
          <p:spPr bwMode="auto">
            <a:xfrm>
              <a:off x="4896" y="4026"/>
              <a:ext cx="1314" cy="803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2000">
                <a:ea typeface="宋体" charset="0"/>
                <a:cs typeface="宋体" charset="0"/>
              </a:endParaRPr>
            </a:p>
          </p:txBody>
        </p:sp>
        <p:sp>
          <p:nvSpPr>
            <p:cNvPr id="1827906" name="Oval 66"/>
            <p:cNvSpPr>
              <a:spLocks noChangeArrowheads="1"/>
            </p:cNvSpPr>
            <p:nvPr/>
          </p:nvSpPr>
          <p:spPr bwMode="auto">
            <a:xfrm>
              <a:off x="5085" y="2990"/>
              <a:ext cx="868" cy="353"/>
            </a:xfrm>
            <a:prstGeom prst="ellipse">
              <a:avLst/>
            </a:prstGeom>
            <a:noFill/>
            <a:ln w="76200">
              <a:solidFill>
                <a:srgbClr val="FFEA18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7863" name="Rectangle 23"/>
          <p:cNvSpPr>
            <a:spLocks noChangeArrowheads="1"/>
          </p:cNvSpPr>
          <p:nvPr/>
        </p:nvSpPr>
        <p:spPr bwMode="auto">
          <a:xfrm>
            <a:off x="8728075" y="7407275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27865" name="Text Box 2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39</a:t>
            </a:r>
          </a:p>
        </p:txBody>
      </p:sp>
      <p:sp>
        <p:nvSpPr>
          <p:cNvPr id="1827866" name="Text Box 26"/>
          <p:cNvSpPr txBox="1">
            <a:spLocks noChangeArrowheads="1"/>
          </p:cNvSpPr>
          <p:nvPr/>
        </p:nvSpPr>
        <p:spPr bwMode="auto">
          <a:xfrm>
            <a:off x="9390063" y="7369175"/>
            <a:ext cx="5572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1827919" name="Text Box 7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2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2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2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2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2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882" grpId="0" animBg="1"/>
      <p:bldP spid="182788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7" descr="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1549400"/>
            <a:ext cx="4308475" cy="5664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7408" name="Picture 48" descr="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613" y="1308100"/>
            <a:ext cx="4105275" cy="56642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7363" name="Rectangle 3"/>
          <p:cNvSpPr>
            <a:spLocks noChangeArrowheads="1"/>
          </p:cNvSpPr>
          <p:nvPr/>
        </p:nvSpPr>
        <p:spPr bwMode="auto">
          <a:xfrm>
            <a:off x="5575300" y="4244975"/>
            <a:ext cx="3549650" cy="14224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500">
              <a:latin typeface="Helvetica" charset="0"/>
              <a:ea typeface="宋体" charset="0"/>
              <a:cs typeface="宋体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1800">
              <a:latin typeface="Helvetica" charset="0"/>
              <a:ea typeface="宋体" charset="0"/>
              <a:cs typeface="宋体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1800">
              <a:latin typeface="Helvetica" charset="0"/>
              <a:ea typeface="宋体" charset="0"/>
              <a:cs typeface="宋体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000">
              <a:solidFill>
                <a:srgbClr val="063DE8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840038" y="228282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73375" y="44069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855913" y="46609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840038" y="49657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40038" y="517366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935038" y="29337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054350" y="17653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038475" y="205263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878138" y="224472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054350" y="289877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894013" y="36830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894013" y="382746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989263" y="345916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117850" y="317023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894013" y="462438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878138" y="49276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2878138" y="513715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022600" y="5807075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006725" y="6094413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814638" y="695483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894013" y="7227888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101975" y="2387600"/>
            <a:ext cx="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07386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07387" name="Rectangle 27"/>
          <p:cNvSpPr>
            <a:spLocks noChangeArrowheads="1"/>
          </p:cNvSpPr>
          <p:nvPr/>
        </p:nvSpPr>
        <p:spPr bwMode="auto">
          <a:xfrm rot="21511053">
            <a:off x="3352800" y="5611813"/>
            <a:ext cx="5476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400">
                <a:latin typeface="Lucida Handwriting" charset="0"/>
                <a:ea typeface="宋体" charset="0"/>
                <a:cs typeface="宋体" charset="0"/>
              </a:rPr>
              <a:t>Nahum</a:t>
            </a:r>
          </a:p>
        </p:txBody>
      </p:sp>
      <p:sp>
        <p:nvSpPr>
          <p:cNvPr id="1807388" name="Text Box 28"/>
          <p:cNvSpPr txBox="1">
            <a:spLocks noChangeArrowheads="1"/>
          </p:cNvSpPr>
          <p:nvPr/>
        </p:nvSpPr>
        <p:spPr bwMode="auto">
          <a:xfrm>
            <a:off x="3414713" y="5675313"/>
            <a:ext cx="92075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">
                <a:latin typeface="Lucida Handwriting" charset="0"/>
                <a:ea typeface="宋体" charset="0"/>
                <a:cs typeface="宋体" charset="0"/>
              </a:rPr>
              <a:t>(Niveveh)</a:t>
            </a:r>
          </a:p>
        </p:txBody>
      </p:sp>
      <p:sp>
        <p:nvSpPr>
          <p:cNvPr id="1807389" name="Rectangle 29"/>
          <p:cNvSpPr>
            <a:spLocks noChangeArrowheads="1"/>
          </p:cNvSpPr>
          <p:nvPr/>
        </p:nvSpPr>
        <p:spPr bwMode="auto">
          <a:xfrm>
            <a:off x="3362325" y="5813425"/>
            <a:ext cx="8350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400">
                <a:latin typeface="Lucida Handwriting" charset="0"/>
                <a:ea typeface="宋体" charset="0"/>
                <a:cs typeface="宋体" charset="0"/>
              </a:rPr>
              <a:t>Zephaniah</a:t>
            </a:r>
          </a:p>
        </p:txBody>
      </p:sp>
      <p:sp>
        <p:nvSpPr>
          <p:cNvPr id="1807390" name="Rectangle 30"/>
          <p:cNvSpPr>
            <a:spLocks noChangeArrowheads="1"/>
          </p:cNvSpPr>
          <p:nvPr/>
        </p:nvSpPr>
        <p:spPr bwMode="auto">
          <a:xfrm>
            <a:off x="5667375" y="1123950"/>
            <a:ext cx="4559300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zh-CN" altLang="en-US" sz="6600">
                <a:solidFill>
                  <a:schemeClr val="hlink"/>
                </a:solidFill>
                <a:latin typeface="Times New Roman" charset="0"/>
                <a:ea typeface="宋体" charset="0"/>
                <a:cs typeface="宋体" charset="0"/>
              </a:rPr>
              <a:t>书卷的编排</a:t>
            </a:r>
          </a:p>
        </p:txBody>
      </p:sp>
      <p:grpSp>
        <p:nvGrpSpPr>
          <p:cNvPr id="1807391" name="Group 31"/>
          <p:cNvGrpSpPr>
            <a:grpSpLocks/>
          </p:cNvGrpSpPr>
          <p:nvPr/>
        </p:nvGrpSpPr>
        <p:grpSpPr bwMode="auto">
          <a:xfrm>
            <a:off x="5667375" y="2784475"/>
            <a:ext cx="3632200" cy="3608388"/>
            <a:chOff x="3432" y="1999"/>
            <a:chExt cx="2287" cy="2273"/>
          </a:xfrm>
        </p:grpSpPr>
        <p:sp>
          <p:nvSpPr>
            <p:cNvPr id="1807392" name="Text Box 32"/>
            <p:cNvSpPr txBox="1">
              <a:spLocks noChangeArrowheads="1"/>
            </p:cNvSpPr>
            <p:nvPr/>
          </p:nvSpPr>
          <p:spPr bwMode="auto">
            <a:xfrm>
              <a:off x="3466" y="1999"/>
              <a:ext cx="2253" cy="35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4300">
                  <a:solidFill>
                    <a:schemeClr val="hlink"/>
                  </a:solidFill>
                  <a:latin typeface="Helvetica" charset="0"/>
                  <a:ea typeface="宋体" charset="0"/>
                  <a:cs typeface="宋体" charset="0"/>
                </a:rPr>
                <a:t>39</a:t>
              </a:r>
              <a:r>
                <a:rPr lang="en-US" altLang="zh-CN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4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本书</a:t>
              </a:r>
              <a:r>
                <a:rPr lang="zh-CN" altLang="en-US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  <p:sp>
          <p:nvSpPr>
            <p:cNvPr id="1807393" name="Text Box 33"/>
            <p:cNvSpPr txBox="1">
              <a:spLocks noChangeArrowheads="1"/>
            </p:cNvSpPr>
            <p:nvPr/>
          </p:nvSpPr>
          <p:spPr bwMode="auto">
            <a:xfrm>
              <a:off x="3432" y="2586"/>
              <a:ext cx="2253" cy="16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FFEA18"/>
                  </a:solidFill>
                  <a:latin typeface="Kosher-Normal" charset="0"/>
                  <a:ea typeface="宋体" charset="0"/>
                  <a:cs typeface="宋体" charset="0"/>
                </a:rPr>
                <a:t>旧</a:t>
              </a:r>
              <a:r>
                <a:rPr lang="zh-CN" altLang="en-US" sz="6600" i="1">
                  <a:solidFill>
                    <a:srgbClr val="99FF99"/>
                  </a:solidFill>
                  <a:latin typeface="Kosher-Normal" charset="0"/>
                  <a:ea typeface="宋体" charset="0"/>
                  <a:cs typeface="宋体" charset="0"/>
                </a:rPr>
                <a:t> </a:t>
              </a:r>
              <a:endParaRPr lang="en-US" altLang="zh-CN" sz="6600" i="1">
                <a:solidFill>
                  <a:srgbClr val="19FFF4"/>
                </a:solidFill>
                <a:latin typeface="Kosher-Normal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19FFF4"/>
                  </a:solidFill>
                  <a:latin typeface="Kosher-Normal" charset="0"/>
                  <a:ea typeface="宋体" charset="0"/>
                  <a:cs typeface="宋体" charset="0"/>
                </a:rPr>
                <a:t>约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07394" name="Rectangle 34"/>
          <p:cNvSpPr>
            <a:spLocks noChangeArrowheads="1"/>
          </p:cNvSpPr>
          <p:nvPr/>
        </p:nvSpPr>
        <p:spPr bwMode="auto">
          <a:xfrm>
            <a:off x="8807450" y="7407275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endParaRPr lang="zh-CN" altLang="en-US" sz="1000">
              <a:solidFill>
                <a:schemeClr val="bg1"/>
              </a:solidFill>
              <a:ea typeface="宋体" charset="0"/>
              <a:cs typeface="宋体" charset="0"/>
            </a:endParaRPr>
          </a:p>
        </p:txBody>
      </p:sp>
      <p:sp>
        <p:nvSpPr>
          <p:cNvPr id="1807395" name="Text Box 35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grpSp>
        <p:nvGrpSpPr>
          <p:cNvPr id="1807399" name="Group 39"/>
          <p:cNvGrpSpPr>
            <a:grpSpLocks/>
          </p:cNvGrpSpPr>
          <p:nvPr/>
        </p:nvGrpSpPr>
        <p:grpSpPr bwMode="auto">
          <a:xfrm>
            <a:off x="5661025" y="2781300"/>
            <a:ext cx="3630613" cy="3608388"/>
            <a:chOff x="3432" y="1999"/>
            <a:chExt cx="2287" cy="2273"/>
          </a:xfrm>
        </p:grpSpPr>
        <p:sp>
          <p:nvSpPr>
            <p:cNvPr id="1807400" name="Text Box 40"/>
            <p:cNvSpPr txBox="1">
              <a:spLocks noChangeArrowheads="1"/>
            </p:cNvSpPr>
            <p:nvPr/>
          </p:nvSpPr>
          <p:spPr bwMode="auto">
            <a:xfrm>
              <a:off x="3466" y="1999"/>
              <a:ext cx="2253" cy="35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4300">
                  <a:solidFill>
                    <a:schemeClr val="hlink"/>
                  </a:solidFill>
                  <a:latin typeface="Helvetica" charset="0"/>
                  <a:ea typeface="宋体" charset="0"/>
                  <a:cs typeface="宋体" charset="0"/>
                </a:rPr>
                <a:t>27</a:t>
              </a:r>
              <a:r>
                <a:rPr lang="en-US" altLang="zh-CN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4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本书</a:t>
              </a:r>
              <a:r>
                <a:rPr lang="zh-CN" altLang="en-US" sz="25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 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  <p:sp>
          <p:nvSpPr>
            <p:cNvPr id="1807401" name="Text Box 41"/>
            <p:cNvSpPr txBox="1">
              <a:spLocks noChangeArrowheads="1"/>
            </p:cNvSpPr>
            <p:nvPr/>
          </p:nvSpPr>
          <p:spPr bwMode="auto">
            <a:xfrm>
              <a:off x="3432" y="2586"/>
              <a:ext cx="2253" cy="16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FFEA18"/>
                  </a:solidFill>
                  <a:latin typeface="Kosher-Normal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6600" i="1">
                  <a:solidFill>
                    <a:srgbClr val="99FF99"/>
                  </a:solidFill>
                  <a:latin typeface="Kosher-Normal" charset="0"/>
                  <a:ea typeface="宋体" charset="0"/>
                  <a:cs typeface="宋体" charset="0"/>
                </a:rPr>
                <a:t> </a:t>
              </a:r>
              <a:endParaRPr lang="en-US" altLang="zh-CN" sz="6600" i="1">
                <a:solidFill>
                  <a:srgbClr val="19FFF4"/>
                </a:solidFill>
                <a:latin typeface="Kosher-Normal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 i="1">
                  <a:solidFill>
                    <a:srgbClr val="19FFF4"/>
                  </a:solidFill>
                  <a:latin typeface="Kosher-Normal" charset="0"/>
                  <a:ea typeface="宋体" charset="0"/>
                  <a:cs typeface="宋体" charset="0"/>
                </a:rPr>
                <a:t>约</a:t>
              </a:r>
              <a:endParaRPr lang="zh-CN" altLang="en-US" sz="6600" i="1">
                <a:solidFill>
                  <a:srgbClr val="99FF99"/>
                </a:solidFill>
                <a:latin typeface="Kosher-Norm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07402" name="Text Box 42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04</a:t>
            </a:r>
          </a:p>
        </p:txBody>
      </p:sp>
      <p:sp>
        <p:nvSpPr>
          <p:cNvPr id="1807397" name="Text Box 37"/>
          <p:cNvSpPr txBox="1">
            <a:spLocks noChangeArrowheads="1"/>
          </p:cNvSpPr>
          <p:nvPr/>
        </p:nvSpPr>
        <p:spPr bwMode="auto">
          <a:xfrm rot="19654206">
            <a:off x="869950" y="3355975"/>
            <a:ext cx="4329113" cy="9318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chemeClr val="hlink"/>
                </a:solidFill>
                <a:latin typeface="Arial" charset="0"/>
                <a:ea typeface="黑体" charset="0"/>
                <a:cs typeface="Arial" charset="0"/>
              </a:rPr>
              <a:t>你的学习指导</a:t>
            </a:r>
          </a:p>
        </p:txBody>
      </p:sp>
      <p:sp>
        <p:nvSpPr>
          <p:cNvPr id="1807398" name="Oval 38"/>
          <p:cNvSpPr>
            <a:spLocks noChangeArrowheads="1"/>
          </p:cNvSpPr>
          <p:nvPr/>
        </p:nvSpPr>
        <p:spPr bwMode="auto">
          <a:xfrm>
            <a:off x="1692275" y="1617663"/>
            <a:ext cx="3376613" cy="560387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wheel spokes="0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07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0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0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97" grpId="0" autoUpdateAnimBg="0"/>
      <p:bldP spid="18073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917" name="Rectangle 29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9891" name="Text Box 3"/>
          <p:cNvSpPr txBox="1">
            <a:spLocks noChangeArrowheads="1"/>
          </p:cNvSpPr>
          <p:nvPr/>
        </p:nvSpPr>
        <p:spPr bwMode="auto">
          <a:xfrm>
            <a:off x="1006475" y="5945188"/>
            <a:ext cx="2876550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29892" name="Text Box 4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29893" name="Text Box 5"/>
          <p:cNvSpPr txBox="1">
            <a:spLocks noChangeArrowheads="1"/>
          </p:cNvSpPr>
          <p:nvPr/>
        </p:nvSpPr>
        <p:spPr bwMode="auto">
          <a:xfrm>
            <a:off x="6956425" y="23749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29894" name="Text Box 6"/>
          <p:cNvSpPr txBox="1">
            <a:spLocks noChangeArrowheads="1"/>
          </p:cNvSpPr>
          <p:nvPr/>
        </p:nvSpPr>
        <p:spPr bwMode="auto">
          <a:xfrm>
            <a:off x="3311525" y="1411288"/>
            <a:ext cx="3170238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29895" name="Text Box 7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29896" name="Text Box 8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29897" name="Freeform 9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9898" name="Rectangle 10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9899" name="Text Box 11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29905" name="Text Box 1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29906" name="Text Box 1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1829918" name="Text Box 30"/>
          <p:cNvSpPr txBox="1">
            <a:spLocks noChangeArrowheads="1"/>
          </p:cNvSpPr>
          <p:nvPr/>
        </p:nvSpPr>
        <p:spPr bwMode="auto">
          <a:xfrm>
            <a:off x="6289675" y="4232275"/>
            <a:ext cx="2314575" cy="661988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CCFF"/>
                </a:solidFill>
                <a:latin typeface="NJ Chinese Simplified" charset="0"/>
                <a:ea typeface="MS PGothic" charset="0"/>
                <a:cs typeface="MS PGothic" charset="0"/>
              </a:rPr>
              <a:t>以色列</a:t>
            </a:r>
            <a:endParaRPr lang="zh-CN" altLang="en-US" sz="3600">
              <a:solidFill>
                <a:srgbClr val="66CC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grpSp>
        <p:nvGrpSpPr>
          <p:cNvPr id="1829919" name="Group 31"/>
          <p:cNvGrpSpPr>
            <a:grpSpLocks/>
          </p:cNvGrpSpPr>
          <p:nvPr/>
        </p:nvGrpSpPr>
        <p:grpSpPr bwMode="auto">
          <a:xfrm>
            <a:off x="6962775" y="5143500"/>
            <a:ext cx="441325" cy="750888"/>
            <a:chOff x="4386" y="3240"/>
            <a:chExt cx="278" cy="473"/>
          </a:xfrm>
        </p:grpSpPr>
        <p:sp>
          <p:nvSpPr>
            <p:cNvPr id="1829920" name="Oval 32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58" tIns="50929" rIns="101858" bIns="50929" anchor="ctr"/>
            <a:lstStyle/>
            <a:p>
              <a:pPr defTabSz="1018937">
                <a:defRPr/>
              </a:pPr>
              <a:endParaRPr lang="zh-CN" altLang="en-US" sz="1800" b="0">
                <a:solidFill>
                  <a:schemeClr val="bg1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829921" name="Oval 33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01882" tIns="50941" rIns="101882" bIns="50941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29926" name="Rectangle 38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29927" name="Text Box 3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991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91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0919" name="Text Box 7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0920" name="Text Box 8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0921" name="Text Box 9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0922" name="Freeform 10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23" name="Rectangle 11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24" name="Text Box 12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0925" name="Text Box 1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0926" name="Text Box 14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41</a:t>
            </a:r>
          </a:p>
        </p:txBody>
      </p:sp>
      <p:grpSp>
        <p:nvGrpSpPr>
          <p:cNvPr id="72715" name="Group 16"/>
          <p:cNvGrpSpPr>
            <a:grpSpLocks/>
          </p:cNvGrpSpPr>
          <p:nvPr/>
        </p:nvGrpSpPr>
        <p:grpSpPr bwMode="auto">
          <a:xfrm>
            <a:off x="6962775" y="5143500"/>
            <a:ext cx="441325" cy="750888"/>
            <a:chOff x="4386" y="3240"/>
            <a:chExt cx="278" cy="473"/>
          </a:xfrm>
        </p:grpSpPr>
        <p:sp>
          <p:nvSpPr>
            <p:cNvPr id="1830929" name="Oval 17"/>
            <p:cNvSpPr>
              <a:spLocks noChangeArrowheads="1"/>
            </p:cNvSpPr>
            <p:nvPr/>
          </p:nvSpPr>
          <p:spPr bwMode="auto">
            <a:xfrm>
              <a:off x="4386" y="3240"/>
              <a:ext cx="278" cy="473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  <p:txBody>
            <a:bodyPr wrap="none" lIns="101858" tIns="50929" rIns="101858" bIns="50929" anchor="ctr"/>
            <a:lstStyle/>
            <a:p>
              <a:pPr defTabSz="1018937">
                <a:defRPr/>
              </a:pPr>
              <a:endParaRPr lang="zh-CN" altLang="en-US" sz="1800" b="0">
                <a:solidFill>
                  <a:schemeClr val="bg1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1830930" name="Oval 18"/>
            <p:cNvSpPr>
              <a:spLocks noChangeArrowheads="1"/>
            </p:cNvSpPr>
            <p:nvPr/>
          </p:nvSpPr>
          <p:spPr bwMode="auto">
            <a:xfrm>
              <a:off x="4433" y="3317"/>
              <a:ext cx="180" cy="319"/>
            </a:xfrm>
            <a:prstGeom prst="ellipse">
              <a:avLst/>
            </a:prstGeom>
            <a:solidFill>
              <a:schemeClr val="hlink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01882" tIns="50941" rIns="101882" bIns="50941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30931" name="Rectangle 19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0932" name="Line 20"/>
          <p:cNvSpPr>
            <a:spLocks noChangeShapeType="1"/>
          </p:cNvSpPr>
          <p:nvPr/>
        </p:nvSpPr>
        <p:spPr bwMode="auto">
          <a:xfrm flipH="1">
            <a:off x="3394075" y="2403475"/>
            <a:ext cx="2781300" cy="3022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3" name="Line 21"/>
          <p:cNvSpPr>
            <a:spLocks noChangeShapeType="1"/>
          </p:cNvSpPr>
          <p:nvPr/>
        </p:nvSpPr>
        <p:spPr bwMode="auto">
          <a:xfrm>
            <a:off x="2095500" y="201613"/>
            <a:ext cx="5783263" cy="71818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arrow" w="med" len="med"/>
            <a:tailEnd type="arrow" w="med" len="med"/>
          </a:ln>
          <a:effectLst>
            <a:outerShdw blurRad="63500" dist="113592" dir="1593903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5" name="Freeform 23"/>
          <p:cNvSpPr>
            <a:spLocks/>
          </p:cNvSpPr>
          <p:nvPr/>
        </p:nvSpPr>
        <p:spPr bwMode="auto">
          <a:xfrm>
            <a:off x="614363" y="4860925"/>
            <a:ext cx="6510337" cy="2292350"/>
          </a:xfrm>
          <a:custGeom>
            <a:avLst/>
            <a:gdLst>
              <a:gd name="T0" fmla="*/ 0 w 3728"/>
              <a:gd name="T1" fmla="*/ 34 h 1274"/>
              <a:gd name="T2" fmla="*/ 224 w 3728"/>
              <a:gd name="T3" fmla="*/ 2 h 1274"/>
              <a:gd name="T4" fmla="*/ 472 w 3728"/>
              <a:gd name="T5" fmla="*/ 18 h 1274"/>
              <a:gd name="T6" fmla="*/ 744 w 3728"/>
              <a:gd name="T7" fmla="*/ 82 h 1274"/>
              <a:gd name="T8" fmla="*/ 1328 w 3728"/>
              <a:gd name="T9" fmla="*/ 82 h 1274"/>
              <a:gd name="T10" fmla="*/ 1384 w 3728"/>
              <a:gd name="T11" fmla="*/ 122 h 1274"/>
              <a:gd name="T12" fmla="*/ 1480 w 3728"/>
              <a:gd name="T13" fmla="*/ 234 h 1274"/>
              <a:gd name="T14" fmla="*/ 1536 w 3728"/>
              <a:gd name="T15" fmla="*/ 354 h 1274"/>
              <a:gd name="T16" fmla="*/ 1576 w 3728"/>
              <a:gd name="T17" fmla="*/ 402 h 1274"/>
              <a:gd name="T18" fmla="*/ 1624 w 3728"/>
              <a:gd name="T19" fmla="*/ 442 h 1274"/>
              <a:gd name="T20" fmla="*/ 1664 w 3728"/>
              <a:gd name="T21" fmla="*/ 514 h 1274"/>
              <a:gd name="T22" fmla="*/ 1680 w 3728"/>
              <a:gd name="T23" fmla="*/ 538 h 1274"/>
              <a:gd name="T24" fmla="*/ 1776 w 3728"/>
              <a:gd name="T25" fmla="*/ 578 h 1274"/>
              <a:gd name="T26" fmla="*/ 1832 w 3728"/>
              <a:gd name="T27" fmla="*/ 674 h 1274"/>
              <a:gd name="T28" fmla="*/ 1856 w 3728"/>
              <a:gd name="T29" fmla="*/ 682 h 1274"/>
              <a:gd name="T30" fmla="*/ 1904 w 3728"/>
              <a:gd name="T31" fmla="*/ 714 h 1274"/>
              <a:gd name="T32" fmla="*/ 1928 w 3728"/>
              <a:gd name="T33" fmla="*/ 730 h 1274"/>
              <a:gd name="T34" fmla="*/ 1968 w 3728"/>
              <a:gd name="T35" fmla="*/ 762 h 1274"/>
              <a:gd name="T36" fmla="*/ 2008 w 3728"/>
              <a:gd name="T37" fmla="*/ 802 h 1274"/>
              <a:gd name="T38" fmla="*/ 2136 w 3728"/>
              <a:gd name="T39" fmla="*/ 834 h 1274"/>
              <a:gd name="T40" fmla="*/ 2216 w 3728"/>
              <a:gd name="T41" fmla="*/ 954 h 1274"/>
              <a:gd name="T42" fmla="*/ 2264 w 3728"/>
              <a:gd name="T43" fmla="*/ 970 h 1274"/>
              <a:gd name="T44" fmla="*/ 2312 w 3728"/>
              <a:gd name="T45" fmla="*/ 1002 h 1274"/>
              <a:gd name="T46" fmla="*/ 2368 w 3728"/>
              <a:gd name="T47" fmla="*/ 1106 h 1274"/>
              <a:gd name="T48" fmla="*/ 2392 w 3728"/>
              <a:gd name="T49" fmla="*/ 1130 h 1274"/>
              <a:gd name="T50" fmla="*/ 2472 w 3728"/>
              <a:gd name="T51" fmla="*/ 1154 h 1274"/>
              <a:gd name="T52" fmla="*/ 2496 w 3728"/>
              <a:gd name="T53" fmla="*/ 1162 h 1274"/>
              <a:gd name="T54" fmla="*/ 2576 w 3728"/>
              <a:gd name="T55" fmla="*/ 1138 h 1274"/>
              <a:gd name="T56" fmla="*/ 2640 w 3728"/>
              <a:gd name="T57" fmla="*/ 986 h 1274"/>
              <a:gd name="T58" fmla="*/ 2736 w 3728"/>
              <a:gd name="T59" fmla="*/ 930 h 1274"/>
              <a:gd name="T60" fmla="*/ 2832 w 3728"/>
              <a:gd name="T61" fmla="*/ 874 h 1274"/>
              <a:gd name="T62" fmla="*/ 2904 w 3728"/>
              <a:gd name="T63" fmla="*/ 866 h 1274"/>
              <a:gd name="T64" fmla="*/ 2928 w 3728"/>
              <a:gd name="T65" fmla="*/ 858 h 1274"/>
              <a:gd name="T66" fmla="*/ 3168 w 3728"/>
              <a:gd name="T67" fmla="*/ 914 h 1274"/>
              <a:gd name="T68" fmla="*/ 3312 w 3728"/>
              <a:gd name="T69" fmla="*/ 1010 h 1274"/>
              <a:gd name="T70" fmla="*/ 3360 w 3728"/>
              <a:gd name="T71" fmla="*/ 1026 h 1274"/>
              <a:gd name="T72" fmla="*/ 3504 w 3728"/>
              <a:gd name="T73" fmla="*/ 1122 h 1274"/>
              <a:gd name="T74" fmla="*/ 3632 w 3728"/>
              <a:gd name="T75" fmla="*/ 1162 h 1274"/>
              <a:gd name="T76" fmla="*/ 3680 w 3728"/>
              <a:gd name="T77" fmla="*/ 1178 h 1274"/>
              <a:gd name="T78" fmla="*/ 3728 w 3728"/>
              <a:gd name="T79" fmla="*/ 1274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728" h="1274">
                <a:moveTo>
                  <a:pt x="0" y="34"/>
                </a:moveTo>
                <a:cubicBezTo>
                  <a:pt x="78" y="26"/>
                  <a:pt x="144" y="8"/>
                  <a:pt x="224" y="2"/>
                </a:cubicBezTo>
                <a:cubicBezTo>
                  <a:pt x="297" y="4"/>
                  <a:pt x="392" y="0"/>
                  <a:pt x="472" y="18"/>
                </a:cubicBezTo>
                <a:cubicBezTo>
                  <a:pt x="565" y="38"/>
                  <a:pt x="648" y="72"/>
                  <a:pt x="744" y="82"/>
                </a:cubicBezTo>
                <a:cubicBezTo>
                  <a:pt x="759" y="81"/>
                  <a:pt x="1211" y="64"/>
                  <a:pt x="1328" y="82"/>
                </a:cubicBezTo>
                <a:cubicBezTo>
                  <a:pt x="1350" y="85"/>
                  <a:pt x="1364" y="109"/>
                  <a:pt x="1384" y="122"/>
                </a:cubicBezTo>
                <a:cubicBezTo>
                  <a:pt x="1411" y="162"/>
                  <a:pt x="1457" y="188"/>
                  <a:pt x="1480" y="234"/>
                </a:cubicBezTo>
                <a:cubicBezTo>
                  <a:pt x="1499" y="272"/>
                  <a:pt x="1507" y="319"/>
                  <a:pt x="1536" y="354"/>
                </a:cubicBezTo>
                <a:cubicBezTo>
                  <a:pt x="1549" y="370"/>
                  <a:pt x="1561" y="387"/>
                  <a:pt x="1576" y="402"/>
                </a:cubicBezTo>
                <a:cubicBezTo>
                  <a:pt x="1622" y="448"/>
                  <a:pt x="1578" y="383"/>
                  <a:pt x="1624" y="442"/>
                </a:cubicBezTo>
                <a:cubicBezTo>
                  <a:pt x="1694" y="532"/>
                  <a:pt x="1635" y="456"/>
                  <a:pt x="1664" y="514"/>
                </a:cubicBezTo>
                <a:cubicBezTo>
                  <a:pt x="1668" y="522"/>
                  <a:pt x="1671" y="532"/>
                  <a:pt x="1680" y="538"/>
                </a:cubicBezTo>
                <a:cubicBezTo>
                  <a:pt x="1710" y="557"/>
                  <a:pt x="1745" y="557"/>
                  <a:pt x="1776" y="578"/>
                </a:cubicBezTo>
                <a:cubicBezTo>
                  <a:pt x="1789" y="598"/>
                  <a:pt x="1812" y="667"/>
                  <a:pt x="1832" y="674"/>
                </a:cubicBezTo>
                <a:cubicBezTo>
                  <a:pt x="1840" y="676"/>
                  <a:pt x="1848" y="677"/>
                  <a:pt x="1856" y="682"/>
                </a:cubicBezTo>
                <a:cubicBezTo>
                  <a:pt x="1872" y="691"/>
                  <a:pt x="1888" y="703"/>
                  <a:pt x="1904" y="714"/>
                </a:cubicBezTo>
                <a:cubicBezTo>
                  <a:pt x="1912" y="719"/>
                  <a:pt x="1928" y="730"/>
                  <a:pt x="1928" y="730"/>
                </a:cubicBezTo>
                <a:cubicBezTo>
                  <a:pt x="1973" y="798"/>
                  <a:pt x="1912" y="717"/>
                  <a:pt x="1968" y="762"/>
                </a:cubicBezTo>
                <a:cubicBezTo>
                  <a:pt x="2009" y="794"/>
                  <a:pt x="1956" y="779"/>
                  <a:pt x="2008" y="802"/>
                </a:cubicBezTo>
                <a:cubicBezTo>
                  <a:pt x="2047" y="818"/>
                  <a:pt x="2094" y="820"/>
                  <a:pt x="2136" y="834"/>
                </a:cubicBezTo>
                <a:cubicBezTo>
                  <a:pt x="2148" y="884"/>
                  <a:pt x="2158" y="934"/>
                  <a:pt x="2216" y="954"/>
                </a:cubicBezTo>
                <a:cubicBezTo>
                  <a:pt x="2232" y="959"/>
                  <a:pt x="2249" y="960"/>
                  <a:pt x="2264" y="970"/>
                </a:cubicBezTo>
                <a:cubicBezTo>
                  <a:pt x="2280" y="980"/>
                  <a:pt x="2312" y="1002"/>
                  <a:pt x="2312" y="1002"/>
                </a:cubicBezTo>
                <a:cubicBezTo>
                  <a:pt x="2329" y="1073"/>
                  <a:pt x="2317" y="1064"/>
                  <a:pt x="2368" y="1106"/>
                </a:cubicBezTo>
                <a:cubicBezTo>
                  <a:pt x="2376" y="1113"/>
                  <a:pt x="2382" y="1124"/>
                  <a:pt x="2392" y="1130"/>
                </a:cubicBezTo>
                <a:cubicBezTo>
                  <a:pt x="2416" y="1143"/>
                  <a:pt x="2445" y="1145"/>
                  <a:pt x="2472" y="1154"/>
                </a:cubicBezTo>
                <a:cubicBezTo>
                  <a:pt x="2480" y="1156"/>
                  <a:pt x="2496" y="1162"/>
                  <a:pt x="2496" y="1162"/>
                </a:cubicBezTo>
                <a:cubicBezTo>
                  <a:pt x="2511" y="1159"/>
                  <a:pt x="2561" y="1160"/>
                  <a:pt x="2576" y="1138"/>
                </a:cubicBezTo>
                <a:cubicBezTo>
                  <a:pt x="2602" y="1095"/>
                  <a:pt x="2593" y="1017"/>
                  <a:pt x="2640" y="986"/>
                </a:cubicBezTo>
                <a:cubicBezTo>
                  <a:pt x="2673" y="963"/>
                  <a:pt x="2702" y="948"/>
                  <a:pt x="2736" y="930"/>
                </a:cubicBezTo>
                <a:cubicBezTo>
                  <a:pt x="2771" y="910"/>
                  <a:pt x="2794" y="886"/>
                  <a:pt x="2832" y="874"/>
                </a:cubicBezTo>
                <a:cubicBezTo>
                  <a:pt x="2871" y="887"/>
                  <a:pt x="2848" y="884"/>
                  <a:pt x="2904" y="866"/>
                </a:cubicBezTo>
                <a:cubicBezTo>
                  <a:pt x="2912" y="863"/>
                  <a:pt x="2928" y="858"/>
                  <a:pt x="2928" y="858"/>
                </a:cubicBezTo>
                <a:cubicBezTo>
                  <a:pt x="3006" y="864"/>
                  <a:pt x="3099" y="868"/>
                  <a:pt x="3168" y="914"/>
                </a:cubicBezTo>
                <a:cubicBezTo>
                  <a:pt x="3190" y="948"/>
                  <a:pt x="3270" y="991"/>
                  <a:pt x="3312" y="1010"/>
                </a:cubicBezTo>
                <a:cubicBezTo>
                  <a:pt x="3327" y="1016"/>
                  <a:pt x="3345" y="1016"/>
                  <a:pt x="3360" y="1026"/>
                </a:cubicBezTo>
                <a:cubicBezTo>
                  <a:pt x="3393" y="1048"/>
                  <a:pt x="3465" y="1109"/>
                  <a:pt x="3504" y="1122"/>
                </a:cubicBezTo>
                <a:cubicBezTo>
                  <a:pt x="3546" y="1136"/>
                  <a:pt x="3589" y="1149"/>
                  <a:pt x="3632" y="1162"/>
                </a:cubicBezTo>
                <a:cubicBezTo>
                  <a:pt x="3648" y="1166"/>
                  <a:pt x="3680" y="1178"/>
                  <a:pt x="3680" y="1178"/>
                </a:cubicBezTo>
                <a:cubicBezTo>
                  <a:pt x="3694" y="1220"/>
                  <a:pt x="3728" y="1216"/>
                  <a:pt x="3728" y="127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6" name="Freeform 24"/>
          <p:cNvSpPr>
            <a:spLocks/>
          </p:cNvSpPr>
          <p:nvPr/>
        </p:nvSpPr>
        <p:spPr bwMode="auto">
          <a:xfrm>
            <a:off x="3646488" y="1050925"/>
            <a:ext cx="2835275" cy="1554163"/>
          </a:xfrm>
          <a:custGeom>
            <a:avLst/>
            <a:gdLst>
              <a:gd name="T0" fmla="*/ 0 w 1624"/>
              <a:gd name="T1" fmla="*/ 0 h 864"/>
              <a:gd name="T2" fmla="*/ 24 w 1624"/>
              <a:gd name="T3" fmla="*/ 8 h 864"/>
              <a:gd name="T4" fmla="*/ 40 w 1624"/>
              <a:gd name="T5" fmla="*/ 56 h 864"/>
              <a:gd name="T6" fmla="*/ 72 w 1624"/>
              <a:gd name="T7" fmla="*/ 264 h 864"/>
              <a:gd name="T8" fmla="*/ 64 w 1624"/>
              <a:gd name="T9" fmla="*/ 320 h 864"/>
              <a:gd name="T10" fmla="*/ 48 w 1624"/>
              <a:gd name="T11" fmla="*/ 368 h 864"/>
              <a:gd name="T12" fmla="*/ 56 w 1624"/>
              <a:gd name="T13" fmla="*/ 392 h 864"/>
              <a:gd name="T14" fmla="*/ 80 w 1624"/>
              <a:gd name="T15" fmla="*/ 400 h 864"/>
              <a:gd name="T16" fmla="*/ 152 w 1624"/>
              <a:gd name="T17" fmla="*/ 440 h 864"/>
              <a:gd name="T18" fmla="*/ 224 w 1624"/>
              <a:gd name="T19" fmla="*/ 528 h 864"/>
              <a:gd name="T20" fmla="*/ 336 w 1624"/>
              <a:gd name="T21" fmla="*/ 536 h 864"/>
              <a:gd name="T22" fmla="*/ 456 w 1624"/>
              <a:gd name="T23" fmla="*/ 608 h 864"/>
              <a:gd name="T24" fmla="*/ 512 w 1624"/>
              <a:gd name="T25" fmla="*/ 688 h 864"/>
              <a:gd name="T26" fmla="*/ 632 w 1624"/>
              <a:gd name="T27" fmla="*/ 736 h 864"/>
              <a:gd name="T28" fmla="*/ 808 w 1624"/>
              <a:gd name="T29" fmla="*/ 672 h 864"/>
              <a:gd name="T30" fmla="*/ 944 w 1624"/>
              <a:gd name="T31" fmla="*/ 672 h 864"/>
              <a:gd name="T32" fmla="*/ 992 w 1624"/>
              <a:gd name="T33" fmla="*/ 648 h 864"/>
              <a:gd name="T34" fmla="*/ 1088 w 1624"/>
              <a:gd name="T35" fmla="*/ 664 h 864"/>
              <a:gd name="T36" fmla="*/ 1144 w 1624"/>
              <a:gd name="T37" fmla="*/ 648 h 864"/>
              <a:gd name="T38" fmla="*/ 1200 w 1624"/>
              <a:gd name="T39" fmla="*/ 656 h 864"/>
              <a:gd name="T40" fmla="*/ 1248 w 1624"/>
              <a:gd name="T41" fmla="*/ 672 h 864"/>
              <a:gd name="T42" fmla="*/ 1280 w 1624"/>
              <a:gd name="T43" fmla="*/ 664 h 864"/>
              <a:gd name="T44" fmla="*/ 1328 w 1624"/>
              <a:gd name="T45" fmla="*/ 648 h 864"/>
              <a:gd name="T46" fmla="*/ 1416 w 1624"/>
              <a:gd name="T47" fmla="*/ 664 h 864"/>
              <a:gd name="T48" fmla="*/ 1512 w 1624"/>
              <a:gd name="T49" fmla="*/ 736 h 864"/>
              <a:gd name="T50" fmla="*/ 1576 w 1624"/>
              <a:gd name="T51" fmla="*/ 752 h 864"/>
              <a:gd name="T52" fmla="*/ 1624 w 1624"/>
              <a:gd name="T53" fmla="*/ 86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24" h="864">
                <a:moveTo>
                  <a:pt x="0" y="0"/>
                </a:moveTo>
                <a:cubicBezTo>
                  <a:pt x="8" y="2"/>
                  <a:pt x="19" y="1"/>
                  <a:pt x="24" y="8"/>
                </a:cubicBezTo>
                <a:cubicBezTo>
                  <a:pt x="33" y="21"/>
                  <a:pt x="40" y="56"/>
                  <a:pt x="40" y="56"/>
                </a:cubicBezTo>
                <a:cubicBezTo>
                  <a:pt x="45" y="125"/>
                  <a:pt x="49" y="196"/>
                  <a:pt x="72" y="264"/>
                </a:cubicBezTo>
                <a:cubicBezTo>
                  <a:pt x="69" y="282"/>
                  <a:pt x="68" y="301"/>
                  <a:pt x="64" y="320"/>
                </a:cubicBezTo>
                <a:cubicBezTo>
                  <a:pt x="60" y="336"/>
                  <a:pt x="48" y="368"/>
                  <a:pt x="48" y="368"/>
                </a:cubicBezTo>
                <a:cubicBezTo>
                  <a:pt x="50" y="376"/>
                  <a:pt x="50" y="386"/>
                  <a:pt x="56" y="392"/>
                </a:cubicBezTo>
                <a:cubicBezTo>
                  <a:pt x="61" y="397"/>
                  <a:pt x="72" y="395"/>
                  <a:pt x="80" y="400"/>
                </a:cubicBezTo>
                <a:cubicBezTo>
                  <a:pt x="162" y="445"/>
                  <a:pt x="97" y="421"/>
                  <a:pt x="152" y="440"/>
                </a:cubicBezTo>
                <a:cubicBezTo>
                  <a:pt x="162" y="456"/>
                  <a:pt x="192" y="522"/>
                  <a:pt x="224" y="528"/>
                </a:cubicBezTo>
                <a:cubicBezTo>
                  <a:pt x="260" y="534"/>
                  <a:pt x="298" y="533"/>
                  <a:pt x="336" y="536"/>
                </a:cubicBezTo>
                <a:cubicBezTo>
                  <a:pt x="381" y="551"/>
                  <a:pt x="425" y="568"/>
                  <a:pt x="456" y="608"/>
                </a:cubicBezTo>
                <a:cubicBezTo>
                  <a:pt x="459" y="612"/>
                  <a:pt x="501" y="678"/>
                  <a:pt x="512" y="688"/>
                </a:cubicBezTo>
                <a:cubicBezTo>
                  <a:pt x="552" y="723"/>
                  <a:pt x="580" y="727"/>
                  <a:pt x="632" y="736"/>
                </a:cubicBezTo>
                <a:cubicBezTo>
                  <a:pt x="694" y="727"/>
                  <a:pt x="754" y="707"/>
                  <a:pt x="808" y="672"/>
                </a:cubicBezTo>
                <a:cubicBezTo>
                  <a:pt x="857" y="676"/>
                  <a:pt x="897" y="687"/>
                  <a:pt x="944" y="672"/>
                </a:cubicBezTo>
                <a:cubicBezTo>
                  <a:pt x="947" y="670"/>
                  <a:pt x="984" y="650"/>
                  <a:pt x="992" y="648"/>
                </a:cubicBezTo>
                <a:cubicBezTo>
                  <a:pt x="1024" y="652"/>
                  <a:pt x="1055" y="664"/>
                  <a:pt x="1088" y="664"/>
                </a:cubicBezTo>
                <a:cubicBezTo>
                  <a:pt x="1107" y="664"/>
                  <a:pt x="1125" y="652"/>
                  <a:pt x="1144" y="648"/>
                </a:cubicBezTo>
                <a:cubicBezTo>
                  <a:pt x="1162" y="650"/>
                  <a:pt x="1181" y="651"/>
                  <a:pt x="1200" y="656"/>
                </a:cubicBezTo>
                <a:cubicBezTo>
                  <a:pt x="1216" y="659"/>
                  <a:pt x="1248" y="672"/>
                  <a:pt x="1248" y="672"/>
                </a:cubicBezTo>
                <a:cubicBezTo>
                  <a:pt x="1258" y="669"/>
                  <a:pt x="1269" y="667"/>
                  <a:pt x="1280" y="664"/>
                </a:cubicBezTo>
                <a:cubicBezTo>
                  <a:pt x="1296" y="659"/>
                  <a:pt x="1328" y="648"/>
                  <a:pt x="1328" y="648"/>
                </a:cubicBezTo>
                <a:cubicBezTo>
                  <a:pt x="1330" y="648"/>
                  <a:pt x="1398" y="652"/>
                  <a:pt x="1416" y="664"/>
                </a:cubicBezTo>
                <a:cubicBezTo>
                  <a:pt x="1445" y="683"/>
                  <a:pt x="1475" y="728"/>
                  <a:pt x="1512" y="736"/>
                </a:cubicBezTo>
                <a:cubicBezTo>
                  <a:pt x="1560" y="745"/>
                  <a:pt x="1539" y="739"/>
                  <a:pt x="1576" y="752"/>
                </a:cubicBezTo>
                <a:cubicBezTo>
                  <a:pt x="1610" y="803"/>
                  <a:pt x="1624" y="796"/>
                  <a:pt x="1624" y="864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37" name="Freeform 25"/>
          <p:cNvSpPr>
            <a:spLocks/>
          </p:cNvSpPr>
          <p:nvPr/>
        </p:nvSpPr>
        <p:spPr bwMode="auto">
          <a:xfrm>
            <a:off x="7697788" y="3411538"/>
            <a:ext cx="349250" cy="3736975"/>
          </a:xfrm>
          <a:custGeom>
            <a:avLst/>
            <a:gdLst>
              <a:gd name="T0" fmla="*/ 48 w 200"/>
              <a:gd name="T1" fmla="*/ 0 h 2077"/>
              <a:gd name="T2" fmla="*/ 120 w 200"/>
              <a:gd name="T3" fmla="*/ 16 h 2077"/>
              <a:gd name="T4" fmla="*/ 152 w 200"/>
              <a:gd name="T5" fmla="*/ 88 h 2077"/>
              <a:gd name="T6" fmla="*/ 128 w 200"/>
              <a:gd name="T7" fmla="*/ 280 h 2077"/>
              <a:gd name="T8" fmla="*/ 120 w 200"/>
              <a:gd name="T9" fmla="*/ 352 h 2077"/>
              <a:gd name="T10" fmla="*/ 48 w 200"/>
              <a:gd name="T11" fmla="*/ 416 h 2077"/>
              <a:gd name="T12" fmla="*/ 0 w 200"/>
              <a:gd name="T13" fmla="*/ 496 h 2077"/>
              <a:gd name="T14" fmla="*/ 8 w 200"/>
              <a:gd name="T15" fmla="*/ 616 h 2077"/>
              <a:gd name="T16" fmla="*/ 88 w 200"/>
              <a:gd name="T17" fmla="*/ 720 h 2077"/>
              <a:gd name="T18" fmla="*/ 144 w 200"/>
              <a:gd name="T19" fmla="*/ 792 h 2077"/>
              <a:gd name="T20" fmla="*/ 176 w 200"/>
              <a:gd name="T21" fmla="*/ 880 h 2077"/>
              <a:gd name="T22" fmla="*/ 200 w 200"/>
              <a:gd name="T23" fmla="*/ 1096 h 2077"/>
              <a:gd name="T24" fmla="*/ 96 w 200"/>
              <a:gd name="T25" fmla="*/ 1288 h 2077"/>
              <a:gd name="T26" fmla="*/ 112 w 200"/>
              <a:gd name="T27" fmla="*/ 1424 h 2077"/>
              <a:gd name="T28" fmla="*/ 136 w 200"/>
              <a:gd name="T29" fmla="*/ 1504 h 2077"/>
              <a:gd name="T30" fmla="*/ 200 w 200"/>
              <a:gd name="T31" fmla="*/ 1824 h 2077"/>
              <a:gd name="T32" fmla="*/ 168 w 200"/>
              <a:gd name="T33" fmla="*/ 1992 h 2077"/>
              <a:gd name="T34" fmla="*/ 152 w 200"/>
              <a:gd name="T35" fmla="*/ 2016 h 2077"/>
              <a:gd name="T36" fmla="*/ 128 w 200"/>
              <a:gd name="T37" fmla="*/ 2072 h 2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0" h="2077">
                <a:moveTo>
                  <a:pt x="48" y="0"/>
                </a:moveTo>
                <a:cubicBezTo>
                  <a:pt x="48" y="0"/>
                  <a:pt x="109" y="7"/>
                  <a:pt x="120" y="16"/>
                </a:cubicBezTo>
                <a:cubicBezTo>
                  <a:pt x="140" y="32"/>
                  <a:pt x="152" y="88"/>
                  <a:pt x="152" y="88"/>
                </a:cubicBezTo>
                <a:cubicBezTo>
                  <a:pt x="144" y="152"/>
                  <a:pt x="137" y="216"/>
                  <a:pt x="128" y="280"/>
                </a:cubicBezTo>
                <a:cubicBezTo>
                  <a:pt x="124" y="303"/>
                  <a:pt x="130" y="330"/>
                  <a:pt x="120" y="352"/>
                </a:cubicBezTo>
                <a:cubicBezTo>
                  <a:pt x="107" y="378"/>
                  <a:pt x="72" y="399"/>
                  <a:pt x="48" y="416"/>
                </a:cubicBezTo>
                <a:cubicBezTo>
                  <a:pt x="30" y="442"/>
                  <a:pt x="17" y="469"/>
                  <a:pt x="0" y="496"/>
                </a:cubicBezTo>
                <a:cubicBezTo>
                  <a:pt x="2" y="536"/>
                  <a:pt x="1" y="576"/>
                  <a:pt x="8" y="616"/>
                </a:cubicBezTo>
                <a:cubicBezTo>
                  <a:pt x="15" y="660"/>
                  <a:pt x="66" y="687"/>
                  <a:pt x="88" y="720"/>
                </a:cubicBezTo>
                <a:cubicBezTo>
                  <a:pt x="105" y="745"/>
                  <a:pt x="128" y="764"/>
                  <a:pt x="144" y="792"/>
                </a:cubicBezTo>
                <a:cubicBezTo>
                  <a:pt x="160" y="820"/>
                  <a:pt x="165" y="849"/>
                  <a:pt x="176" y="880"/>
                </a:cubicBezTo>
                <a:cubicBezTo>
                  <a:pt x="181" y="956"/>
                  <a:pt x="189" y="1021"/>
                  <a:pt x="200" y="1096"/>
                </a:cubicBezTo>
                <a:cubicBezTo>
                  <a:pt x="182" y="1167"/>
                  <a:pt x="136" y="1227"/>
                  <a:pt x="96" y="1288"/>
                </a:cubicBezTo>
                <a:cubicBezTo>
                  <a:pt x="108" y="1467"/>
                  <a:pt x="91" y="1351"/>
                  <a:pt x="112" y="1424"/>
                </a:cubicBezTo>
                <a:cubicBezTo>
                  <a:pt x="119" y="1450"/>
                  <a:pt x="136" y="1504"/>
                  <a:pt x="136" y="1504"/>
                </a:cubicBezTo>
                <a:cubicBezTo>
                  <a:pt x="141" y="1628"/>
                  <a:pt x="133" y="1723"/>
                  <a:pt x="200" y="1824"/>
                </a:cubicBezTo>
                <a:cubicBezTo>
                  <a:pt x="193" y="1876"/>
                  <a:pt x="192" y="1943"/>
                  <a:pt x="168" y="1992"/>
                </a:cubicBezTo>
                <a:cubicBezTo>
                  <a:pt x="163" y="2000"/>
                  <a:pt x="155" y="2007"/>
                  <a:pt x="152" y="2016"/>
                </a:cubicBezTo>
                <a:cubicBezTo>
                  <a:pt x="124" y="2077"/>
                  <a:pt x="150" y="2049"/>
                  <a:pt x="128" y="2072"/>
                </a:cubicBezTo>
              </a:path>
            </a:pathLst>
          </a:custGeom>
          <a:noFill/>
          <a:ln w="762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0927" name="Text Box 15"/>
          <p:cNvSpPr txBox="1">
            <a:spLocks noChangeArrowheads="1"/>
          </p:cNvSpPr>
          <p:nvPr/>
        </p:nvSpPr>
        <p:spPr bwMode="auto">
          <a:xfrm>
            <a:off x="6289675" y="4232275"/>
            <a:ext cx="2314575" cy="661988"/>
          </a:xfrm>
          <a:prstGeom prst="rect">
            <a:avLst/>
          </a:prstGeom>
          <a:solidFill>
            <a:srgbClr val="022178"/>
          </a:solidFill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1320" dir="3080412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66CCFF"/>
                </a:solidFill>
                <a:latin typeface="NJ Chinese Simplified" charset="0"/>
                <a:ea typeface="MS PGothic" charset="0"/>
                <a:cs typeface="MS PGothic" charset="0"/>
              </a:rPr>
              <a:t>以色列</a:t>
            </a:r>
            <a:endParaRPr lang="zh-CN" altLang="en-US" sz="3600">
              <a:solidFill>
                <a:srgbClr val="66CC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0917" name="Text Box 5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0916" name="Text Box 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0938" name="Text Box 26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0934" name="Text Box 22"/>
          <p:cNvSpPr txBox="1">
            <a:spLocks noChangeArrowheads="1"/>
          </p:cNvSpPr>
          <p:nvPr/>
        </p:nvSpPr>
        <p:spPr bwMode="auto">
          <a:xfrm>
            <a:off x="996950" y="2733675"/>
            <a:ext cx="8150225" cy="1482725"/>
          </a:xfrm>
          <a:prstGeom prst="rect">
            <a:avLst/>
          </a:prstGeom>
          <a:noFill/>
          <a:ln>
            <a:noFill/>
          </a:ln>
          <a:effectLst>
            <a:outerShdw blurRad="63500" dist="99190" dir="2388334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古</a:t>
            </a:r>
            <a:r>
              <a:rPr lang="zh-CN" altLang="en-US" sz="8800">
                <a:solidFill>
                  <a:srgbClr val="0033CC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罗</a:t>
            </a:r>
            <a:r>
              <a:rPr lang="zh-CN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马</a:t>
            </a:r>
            <a:r>
              <a:rPr lang="zh-CN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帝</a:t>
            </a:r>
            <a:r>
              <a:rPr lang="zh-CN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8800">
                <a:solidFill>
                  <a:srgbClr val="66FFFF"/>
                </a:solidFill>
                <a:latin typeface="黑体" charset="0"/>
                <a:ea typeface="黑体" charset="0"/>
                <a:cs typeface="黑体" charset="0"/>
              </a:rPr>
              <a:t>国</a:t>
            </a:r>
            <a:endParaRPr lang="zh-CN" altLang="en-US" sz="8800">
              <a:solidFill>
                <a:srgbClr val="66FFFF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30939" name="Text Box 2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8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3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093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93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1940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1941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1942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1943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44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45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1946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1947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42</a:t>
            </a:r>
          </a:p>
        </p:txBody>
      </p:sp>
      <p:sp>
        <p:nvSpPr>
          <p:cNvPr id="1831951" name="Rectangle 15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1958" name="Text Box 22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1959" name="Text Box 23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1960" name="Text Box 24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1962" name="Text Box 26"/>
          <p:cNvSpPr txBox="1">
            <a:spLocks noChangeArrowheads="1"/>
          </p:cNvSpPr>
          <p:nvPr/>
        </p:nvSpPr>
        <p:spPr bwMode="auto">
          <a:xfrm>
            <a:off x="4654550" y="744538"/>
            <a:ext cx="4106863" cy="1987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ja-JP" altLang="en-US" sz="6000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保罗行程   </a:t>
            </a:r>
            <a:r>
              <a:rPr lang="ja-JP" altLang="en-US" sz="6000" i="1">
                <a:solidFill>
                  <a:schemeClr val="bg1"/>
                </a:solidFill>
                <a:latin typeface="NJ Chinese Simplified" charset="0"/>
                <a:ea typeface="黑体" charset="0"/>
                <a:cs typeface="黑体" charset="0"/>
              </a:rPr>
              <a:t>一瞥</a:t>
            </a:r>
            <a:endParaRPr lang="zh-CN" altLang="en-US" sz="6000">
              <a:solidFill>
                <a:srgbClr val="FFFFFF"/>
              </a:solidFill>
              <a:latin typeface="NJ Chinese Simplified" charset="0"/>
              <a:ea typeface="黑体" charset="0"/>
              <a:cs typeface="黑体" charset="0"/>
            </a:endParaRPr>
          </a:p>
        </p:txBody>
      </p:sp>
      <p:sp>
        <p:nvSpPr>
          <p:cNvPr id="1831963" name="Text Box 27"/>
          <p:cNvSpPr txBox="1">
            <a:spLocks noChangeArrowheads="1"/>
          </p:cNvSpPr>
          <p:nvPr/>
        </p:nvSpPr>
        <p:spPr bwMode="auto">
          <a:xfrm>
            <a:off x="731838" y="661988"/>
            <a:ext cx="3421062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</a:t>
            </a:r>
            <a:r>
              <a:rPr lang="en-US" altLang="zh-CN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#24</a:t>
            </a:r>
          </a:p>
        </p:txBody>
      </p:sp>
      <p:sp>
        <p:nvSpPr>
          <p:cNvPr id="1831964" name="Text Box 28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1965" name="Text Box 29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1966" name="Text Box 30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1967" name="Text Box 31"/>
          <p:cNvSpPr txBox="1">
            <a:spLocks noChangeArrowheads="1"/>
          </p:cNvSpPr>
          <p:nvPr/>
        </p:nvSpPr>
        <p:spPr bwMode="auto">
          <a:xfrm>
            <a:off x="446087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1968" name="Text Box 32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1969" name="Text Box 33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1970" name="Text Box 34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1971" name="Text Box 35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831976" name="Group 40"/>
          <p:cNvGrpSpPr>
            <a:grpSpLocks/>
          </p:cNvGrpSpPr>
          <p:nvPr/>
        </p:nvGrpSpPr>
        <p:grpSpPr bwMode="auto">
          <a:xfrm>
            <a:off x="5411788" y="306388"/>
            <a:ext cx="4160837" cy="3140075"/>
            <a:chOff x="3441" y="207"/>
            <a:chExt cx="2622" cy="1978"/>
          </a:xfrm>
        </p:grpSpPr>
        <p:pic>
          <p:nvPicPr>
            <p:cNvPr id="1831977" name="Picture 4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" y="207"/>
              <a:ext cx="2622" cy="1966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1978" name="Text Box 42"/>
            <p:cNvSpPr txBox="1">
              <a:spLocks noChangeArrowheads="1"/>
            </p:cNvSpPr>
            <p:nvPr/>
          </p:nvSpPr>
          <p:spPr bwMode="auto">
            <a:xfrm>
              <a:off x="3532" y="1933"/>
              <a:ext cx="228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塞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浦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路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斯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的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MS PGothic" charset="0"/>
                  <a:cs typeface="MS PGothic" charset="0"/>
                </a:rPr>
                <a:t>沙</a:t>
              </a:r>
              <a:r>
                <a:rPr lang="zh-CN" altLang="en-US" sz="2000">
                  <a:solidFill>
                    <a:srgbClr val="FFEA18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滩</a:t>
              </a:r>
              <a:endParaRPr lang="zh-CN" altLang="en-US" sz="2000">
                <a:solidFill>
                  <a:srgbClr val="FFEA18"/>
                </a:solidFill>
                <a:latin typeface="NJ Chinese Simplified" charset="0"/>
                <a:ea typeface="NJ Chinese Simplified" charset="0"/>
                <a:cs typeface="NJ Chinese Simplified" charset="0"/>
              </a:endParaRPr>
            </a:p>
          </p:txBody>
        </p:sp>
      </p:grpSp>
      <p:sp>
        <p:nvSpPr>
          <p:cNvPr id="1831979" name="Freeform 43"/>
          <p:cNvSpPr>
            <a:spLocks/>
          </p:cNvSpPr>
          <p:nvPr/>
        </p:nvSpPr>
        <p:spPr bwMode="auto">
          <a:xfrm>
            <a:off x="6435725" y="3995738"/>
            <a:ext cx="855663" cy="1001712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80" name="AutoShape 44"/>
          <p:cNvSpPr>
            <a:spLocks noChangeArrowheads="1"/>
          </p:cNvSpPr>
          <p:nvPr/>
        </p:nvSpPr>
        <p:spPr bwMode="auto">
          <a:xfrm rot="11200029">
            <a:off x="5854700" y="3783013"/>
            <a:ext cx="473075" cy="1082675"/>
          </a:xfrm>
          <a:prstGeom prst="curvedLeftArrow">
            <a:avLst>
              <a:gd name="adj1" fmla="val 45772"/>
              <a:gd name="adj2" fmla="val 91544"/>
              <a:gd name="adj3" fmla="val 33333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1984" name="AutoShape 48"/>
          <p:cNvSpPr>
            <a:spLocks noChangeArrowheads="1"/>
          </p:cNvSpPr>
          <p:nvPr/>
        </p:nvSpPr>
        <p:spPr bwMode="auto">
          <a:xfrm>
            <a:off x="6704013" y="3624263"/>
            <a:ext cx="617537" cy="1079500"/>
          </a:xfrm>
          <a:prstGeom prst="curvedLeftArrow">
            <a:avLst>
              <a:gd name="adj1" fmla="val 34961"/>
              <a:gd name="adj2" fmla="val 69923"/>
              <a:gd name="adj3" fmla="val 33333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en-GB" sz="2000">
              <a:solidFill>
                <a:schemeClr val="bg1"/>
              </a:solidFill>
              <a:cs typeface="+mn-cs"/>
            </a:endParaRPr>
          </a:p>
        </p:txBody>
      </p:sp>
      <p:sp>
        <p:nvSpPr>
          <p:cNvPr id="1831985" name="AutoShape 49"/>
          <p:cNvSpPr>
            <a:spLocks noChangeArrowheads="1"/>
          </p:cNvSpPr>
          <p:nvPr/>
        </p:nvSpPr>
        <p:spPr bwMode="auto">
          <a:xfrm>
            <a:off x="6750050" y="4610100"/>
            <a:ext cx="684213" cy="285750"/>
          </a:xfrm>
          <a:prstGeom prst="rightArrow">
            <a:avLst>
              <a:gd name="adj1" fmla="val 50000"/>
              <a:gd name="adj2" fmla="val 59861"/>
            </a:avLst>
          </a:prstGeom>
          <a:solidFill>
            <a:srgbClr val="FFFF00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1986" name="Group 50"/>
          <p:cNvGrpSpPr>
            <a:grpSpLocks/>
          </p:cNvGrpSpPr>
          <p:nvPr/>
        </p:nvGrpSpPr>
        <p:grpSpPr bwMode="auto">
          <a:xfrm>
            <a:off x="944563" y="1827213"/>
            <a:ext cx="4084637" cy="2705100"/>
            <a:chOff x="585" y="999"/>
            <a:chExt cx="2573" cy="1703"/>
          </a:xfrm>
        </p:grpSpPr>
        <p:sp>
          <p:nvSpPr>
            <p:cNvPr id="1831987" name="AutoShape 51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1988" name="Text Box 52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46-48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1991" name="Text Box 55"/>
          <p:cNvSpPr txBox="1">
            <a:spLocks noChangeArrowheads="1"/>
          </p:cNvSpPr>
          <p:nvPr/>
        </p:nvSpPr>
        <p:spPr bwMode="auto">
          <a:xfrm>
            <a:off x="9572625" y="7358063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14</a:t>
            </a:r>
          </a:p>
        </p:txBody>
      </p:sp>
      <p:sp>
        <p:nvSpPr>
          <p:cNvPr id="1831994" name="Text Box 58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13-14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1995" name="Group 59"/>
          <p:cNvGrpSpPr>
            <a:grpSpLocks/>
          </p:cNvGrpSpPr>
          <p:nvPr/>
        </p:nvGrpSpPr>
        <p:grpSpPr bwMode="auto">
          <a:xfrm>
            <a:off x="868363" y="5446713"/>
            <a:ext cx="4543425" cy="1130300"/>
            <a:chOff x="547" y="3431"/>
            <a:chExt cx="2419" cy="712"/>
          </a:xfrm>
        </p:grpSpPr>
        <p:sp>
          <p:nvSpPr>
            <p:cNvPr id="1831996" name="Rectangle 6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1997" name="Text Box 6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1.</a:t>
              </a:r>
              <a:r>
                <a:rPr lang="en-US" altLang="zh-CN" sz="3200">
                  <a:latin typeface="Comic Sans MS"/>
                  <a:ea typeface="黑体" charset="0"/>
                  <a:cs typeface="黑体" charset="0"/>
                </a:rPr>
                <a:t>“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引子</a:t>
              </a:r>
              <a:r>
                <a:rPr lang="zh-CN" altLang="en-US" sz="3200">
                  <a:latin typeface="Comic Sans MS"/>
                  <a:ea typeface="黑体" charset="0"/>
                  <a:cs typeface="黑体" charset="0"/>
                </a:rPr>
                <a:t>”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: 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宣教实验</a:t>
              </a:r>
              <a:r>
                <a:rPr lang="zh-CN" altLang="en-US" sz="3200">
                  <a:latin typeface="Comic Sans MS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grpSp>
        <p:nvGrpSpPr>
          <p:cNvPr id="1832001" name="Group 65"/>
          <p:cNvGrpSpPr>
            <a:grpSpLocks/>
          </p:cNvGrpSpPr>
          <p:nvPr/>
        </p:nvGrpSpPr>
        <p:grpSpPr bwMode="auto">
          <a:xfrm>
            <a:off x="873125" y="6367463"/>
            <a:ext cx="7410450" cy="1316037"/>
            <a:chOff x="541" y="4020"/>
            <a:chExt cx="4445" cy="1044"/>
          </a:xfrm>
        </p:grpSpPr>
        <p:sp>
          <p:nvSpPr>
            <p:cNvPr id="1832002" name="Rectangle 66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2003" name="Rectangle 67"/>
            <p:cNvSpPr>
              <a:spLocks noChangeArrowheads="1"/>
            </p:cNvSpPr>
            <p:nvPr/>
          </p:nvSpPr>
          <p:spPr bwMode="auto">
            <a:xfrm>
              <a:off x="614" y="4063"/>
              <a:ext cx="4324" cy="10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ja-JP" altLang="en-US" sz="2800">
                  <a:latin typeface="黑体" charset="0"/>
                  <a:ea typeface="黑体" charset="0"/>
                  <a:cs typeface="黑体" charset="0"/>
                </a:rPr>
                <a:t>重要性</a:t>
              </a:r>
              <a:r>
                <a:rPr lang="en-US" altLang="zh-CN" sz="2800">
                  <a:latin typeface="黑体" charset="0"/>
                  <a:ea typeface="黑体" charset="0"/>
                  <a:cs typeface="黑体" charset="0"/>
                </a:rPr>
                <a:t>: 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保罗被崇拜为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神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；行神迹奇事；被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石头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打；工作艰辛；建立教会；同路线返回</a:t>
              </a:r>
            </a:p>
          </p:txBody>
        </p:sp>
      </p:grpSp>
      <p:sp>
        <p:nvSpPr>
          <p:cNvPr id="1832004" name="Oval 68"/>
          <p:cNvSpPr>
            <a:spLocks noChangeArrowheads="1"/>
          </p:cNvSpPr>
          <p:nvPr/>
        </p:nvSpPr>
        <p:spPr bwMode="auto">
          <a:xfrm>
            <a:off x="6804025" y="5216525"/>
            <a:ext cx="2278063" cy="5397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5" name="Oval 69"/>
          <p:cNvSpPr>
            <a:spLocks noChangeArrowheads="1"/>
          </p:cNvSpPr>
          <p:nvPr/>
        </p:nvSpPr>
        <p:spPr bwMode="auto">
          <a:xfrm>
            <a:off x="6991350" y="4668838"/>
            <a:ext cx="2503488" cy="4794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6" name="Oval 70"/>
          <p:cNvSpPr>
            <a:spLocks noChangeArrowheads="1"/>
          </p:cNvSpPr>
          <p:nvPr/>
        </p:nvSpPr>
        <p:spPr bwMode="auto">
          <a:xfrm>
            <a:off x="6565900" y="3910013"/>
            <a:ext cx="2503488" cy="43497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7" name="Oval 71"/>
          <p:cNvSpPr>
            <a:spLocks noChangeArrowheads="1"/>
          </p:cNvSpPr>
          <p:nvPr/>
        </p:nvSpPr>
        <p:spPr bwMode="auto">
          <a:xfrm>
            <a:off x="5641975" y="4157663"/>
            <a:ext cx="1423988" cy="449262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8" name="Oval 72"/>
          <p:cNvSpPr>
            <a:spLocks noChangeArrowheads="1"/>
          </p:cNvSpPr>
          <p:nvPr/>
        </p:nvSpPr>
        <p:spPr bwMode="auto">
          <a:xfrm>
            <a:off x="5014913" y="3444875"/>
            <a:ext cx="1423987" cy="4651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09" name="Oval 73"/>
          <p:cNvSpPr>
            <a:spLocks noChangeArrowheads="1"/>
          </p:cNvSpPr>
          <p:nvPr/>
        </p:nvSpPr>
        <p:spPr bwMode="auto">
          <a:xfrm>
            <a:off x="4343400" y="4214813"/>
            <a:ext cx="1057275" cy="53975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10" name="Oval 74"/>
          <p:cNvSpPr>
            <a:spLocks noChangeArrowheads="1"/>
          </p:cNvSpPr>
          <p:nvPr/>
        </p:nvSpPr>
        <p:spPr bwMode="auto">
          <a:xfrm>
            <a:off x="3162300" y="3316288"/>
            <a:ext cx="1057275" cy="479425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zh-CN" altLang="en-US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1832011" name="Text Box 7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3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1962" grpId="0" autoUpdateAnimBg="0"/>
      <p:bldP spid="1831962" grpId="1" autoUpdateAnimBg="0"/>
      <p:bldP spid="1831963" grpId="0" animBg="1" autoUpdateAnimBg="0"/>
      <p:bldP spid="1831964" grpId="0" autoUpdateAnimBg="0"/>
      <p:bldP spid="1831965" grpId="0" autoUpdateAnimBg="0"/>
      <p:bldP spid="1831966" grpId="0" autoUpdateAnimBg="0"/>
      <p:bldP spid="1831967" grpId="0" autoUpdateAnimBg="0"/>
      <p:bldP spid="1831968" grpId="0" autoUpdateAnimBg="0"/>
      <p:bldP spid="1831969" grpId="0" autoUpdateAnimBg="0"/>
      <p:bldP spid="1831971" grpId="0" autoUpdateAnimBg="0"/>
      <p:bldP spid="1831980" grpId="0" animBg="1"/>
      <p:bldP spid="1831984" grpId="0" animBg="1" autoUpdateAnimBg="0"/>
      <p:bldP spid="1831985" grpId="0" animBg="1"/>
      <p:bldP spid="1831994" grpId="0" animBg="1" autoUpdateAnimBg="0"/>
      <p:bldP spid="1832004" grpId="0" animBg="1" autoUpdateAnimBg="0"/>
      <p:bldP spid="1832005" grpId="0" animBg="1" autoUpdateAnimBg="0"/>
      <p:bldP spid="1832006" grpId="0" animBg="1" autoUpdateAnimBg="0"/>
      <p:bldP spid="1832007" grpId="0" animBg="1" autoUpdateAnimBg="0"/>
      <p:bldP spid="1832008" grpId="0" animBg="1" autoUpdateAnimBg="0"/>
      <p:bldP spid="1832009" grpId="0" animBg="1" autoUpdateAnimBg="0"/>
      <p:bldP spid="183201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010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475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5012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5013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5014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5015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16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17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5018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19" name="Text Box 1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43</a:t>
            </a:r>
          </a:p>
        </p:txBody>
      </p:sp>
      <p:sp>
        <p:nvSpPr>
          <p:cNvPr id="1835020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5021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5022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5023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5024" name="Text Box 16"/>
          <p:cNvSpPr txBox="1">
            <a:spLocks noChangeArrowheads="1"/>
          </p:cNvSpPr>
          <p:nvPr/>
        </p:nvSpPr>
        <p:spPr bwMode="auto">
          <a:xfrm>
            <a:off x="4654550" y="744538"/>
            <a:ext cx="4106863" cy="1987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ja-JP" altLang="en-US" sz="6000">
                <a:solidFill>
                  <a:srgbClr val="FFFFFF"/>
                </a:solidFill>
                <a:latin typeface="NJ Chinese Simplified" charset="0"/>
                <a:ea typeface="黑体" charset="0"/>
                <a:cs typeface="黑体" charset="0"/>
              </a:rPr>
              <a:t>保罗行程   </a:t>
            </a:r>
            <a:r>
              <a:rPr lang="ja-JP" altLang="en-US" sz="6000" i="1">
                <a:solidFill>
                  <a:schemeClr val="bg1"/>
                </a:solidFill>
                <a:latin typeface="NJ Chinese Simplified" charset="0"/>
                <a:ea typeface="黑体" charset="0"/>
                <a:cs typeface="黑体" charset="0"/>
              </a:rPr>
              <a:t>一瞥</a:t>
            </a:r>
            <a:endParaRPr lang="zh-CN" altLang="en-US" sz="6000">
              <a:solidFill>
                <a:srgbClr val="FFFFFF"/>
              </a:solidFill>
              <a:latin typeface="NJ Chinese Simplified" charset="0"/>
              <a:ea typeface="黑体" charset="0"/>
              <a:cs typeface="黑体" charset="0"/>
            </a:endParaRPr>
          </a:p>
        </p:txBody>
      </p:sp>
      <p:sp>
        <p:nvSpPr>
          <p:cNvPr id="1835026" name="Text Box 18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5027" name="Text Box 19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5028" name="Text Box 20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5029" name="Text Box 21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5030" name="Text Box 22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5031" name="Text Box 23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5032" name="Text Box 24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33" name="Text Box 25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5051" name="Text Box 43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pic>
        <p:nvPicPr>
          <p:cNvPr id="1835052" name="Picture 44"/>
          <p:cNvPicPr>
            <a:picLocks noChangeArrowheads="1"/>
          </p:cNvPicPr>
          <p:nvPr/>
        </p:nvPicPr>
        <p:blipFill>
          <a:blip r:embed="rId4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5425" y="2371725"/>
            <a:ext cx="2963863" cy="24669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4778" name="Group 47"/>
          <p:cNvGrpSpPr>
            <a:grpSpLocks/>
          </p:cNvGrpSpPr>
          <p:nvPr/>
        </p:nvGrpSpPr>
        <p:grpSpPr bwMode="auto">
          <a:xfrm>
            <a:off x="4872038" y="214313"/>
            <a:ext cx="5100637" cy="1592262"/>
            <a:chOff x="3069" y="135"/>
            <a:chExt cx="3213" cy="1003"/>
          </a:xfrm>
        </p:grpSpPr>
        <p:sp>
          <p:nvSpPr>
            <p:cNvPr id="1835053" name="AutoShape 45"/>
            <p:cNvSpPr>
              <a:spLocks noChangeArrowheads="1"/>
            </p:cNvSpPr>
            <p:nvPr/>
          </p:nvSpPr>
          <p:spPr bwMode="auto">
            <a:xfrm flipH="1">
              <a:off x="3476" y="135"/>
              <a:ext cx="2459" cy="10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54" name="Text Box 46"/>
            <p:cNvSpPr txBox="1">
              <a:spLocks noChangeArrowheads="1"/>
            </p:cNvSpPr>
            <p:nvPr/>
          </p:nvSpPr>
          <p:spPr bwMode="auto">
            <a:xfrm>
              <a:off x="3069" y="220"/>
              <a:ext cx="3213" cy="7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公元49年</a:t>
              </a:r>
            </a:p>
          </p:txBody>
        </p:sp>
      </p:grpSp>
      <p:sp>
        <p:nvSpPr>
          <p:cNvPr id="1835056" name="Oval 48"/>
          <p:cNvSpPr>
            <a:spLocks noChangeArrowheads="1"/>
          </p:cNvSpPr>
          <p:nvPr/>
        </p:nvSpPr>
        <p:spPr bwMode="auto">
          <a:xfrm>
            <a:off x="6977063" y="5113338"/>
            <a:ext cx="671512" cy="65722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57" name="Freeform 49"/>
          <p:cNvSpPr>
            <a:spLocks/>
          </p:cNvSpPr>
          <p:nvPr/>
        </p:nvSpPr>
        <p:spPr bwMode="auto">
          <a:xfrm>
            <a:off x="7273925" y="4838700"/>
            <a:ext cx="87313" cy="603250"/>
          </a:xfrm>
          <a:custGeom>
            <a:avLst/>
            <a:gdLst>
              <a:gd name="T0" fmla="*/ 19 w 56"/>
              <a:gd name="T1" fmla="*/ 381 h 381"/>
              <a:gd name="T2" fmla="*/ 38 w 56"/>
              <a:gd name="T3" fmla="*/ 257 h 381"/>
              <a:gd name="T4" fmla="*/ 19 w 56"/>
              <a:gd name="T5" fmla="*/ 86 h 381"/>
              <a:gd name="T6" fmla="*/ 0 w 56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381">
                <a:moveTo>
                  <a:pt x="19" y="381"/>
                </a:moveTo>
                <a:cubicBezTo>
                  <a:pt x="4" y="335"/>
                  <a:pt x="24" y="300"/>
                  <a:pt x="38" y="257"/>
                </a:cubicBezTo>
                <a:cubicBezTo>
                  <a:pt x="47" y="194"/>
                  <a:pt x="56" y="141"/>
                  <a:pt x="19" y="86"/>
                </a:cubicBezTo>
                <a:cubicBezTo>
                  <a:pt x="10" y="57"/>
                  <a:pt x="0" y="30"/>
                  <a:pt x="0" y="0"/>
                </a:cubicBezTo>
              </a:path>
            </a:pathLst>
          </a:custGeom>
          <a:noFill/>
          <a:ln w="7620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62" name="AutoShape 54"/>
          <p:cNvSpPr>
            <a:spLocks noChangeArrowheads="1"/>
          </p:cNvSpPr>
          <p:nvPr/>
        </p:nvSpPr>
        <p:spPr bwMode="auto">
          <a:xfrm rot="10103664">
            <a:off x="7524750" y="4670425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5072" name="Group 64"/>
          <p:cNvGrpSpPr>
            <a:grpSpLocks/>
          </p:cNvGrpSpPr>
          <p:nvPr/>
        </p:nvGrpSpPr>
        <p:grpSpPr bwMode="auto">
          <a:xfrm>
            <a:off x="1004888" y="1277938"/>
            <a:ext cx="2381250" cy="1397000"/>
            <a:chOff x="633" y="805"/>
            <a:chExt cx="1500" cy="880"/>
          </a:xfrm>
        </p:grpSpPr>
        <p:sp>
          <p:nvSpPr>
            <p:cNvPr id="1835066" name="Rectangle 58"/>
            <p:cNvSpPr>
              <a:spLocks noChangeArrowheads="1"/>
            </p:cNvSpPr>
            <p:nvPr/>
          </p:nvSpPr>
          <p:spPr bwMode="auto">
            <a:xfrm>
              <a:off x="633" y="805"/>
              <a:ext cx="1500" cy="8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67" name="Text Box 59"/>
            <p:cNvSpPr txBox="1">
              <a:spLocks noChangeArrowheads="1"/>
            </p:cNvSpPr>
            <p:nvPr/>
          </p:nvSpPr>
          <p:spPr bwMode="auto">
            <a:xfrm>
              <a:off x="650" y="823"/>
              <a:ext cx="1483" cy="857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1676261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8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使徒行传</a:t>
              </a:r>
              <a:r>
                <a:rPr lang="zh-CN" altLang="en-US" sz="18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 </a:t>
              </a:r>
              <a:r>
                <a:rPr lang="en-US" altLang="zh-CN" sz="18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15:1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你 们 若 不 按 摩 西 的 规 条 受 割 礼，不 能 得 救。</a:t>
              </a:r>
              <a:endParaRPr lang="en-US" altLang="zh-CN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35073" name="Group 65"/>
          <p:cNvGrpSpPr>
            <a:grpSpLocks/>
          </p:cNvGrpSpPr>
          <p:nvPr/>
        </p:nvGrpSpPr>
        <p:grpSpPr bwMode="auto">
          <a:xfrm>
            <a:off x="866775" y="6334125"/>
            <a:ext cx="5461000" cy="1171575"/>
            <a:chOff x="546" y="3837"/>
            <a:chExt cx="3440" cy="866"/>
          </a:xfrm>
        </p:grpSpPr>
        <p:sp>
          <p:nvSpPr>
            <p:cNvPr id="1835069" name="Rectangle 61" descr="10%"/>
            <p:cNvSpPr>
              <a:spLocks noChangeArrowheads="1"/>
            </p:cNvSpPr>
            <p:nvPr/>
          </p:nvSpPr>
          <p:spPr bwMode="auto">
            <a:xfrm>
              <a:off x="546" y="3837"/>
              <a:ext cx="3440" cy="853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70" name="Text Box 62"/>
            <p:cNvSpPr txBox="1">
              <a:spLocks noChangeArrowheads="1"/>
            </p:cNvSpPr>
            <p:nvPr/>
          </p:nvSpPr>
          <p:spPr bwMode="auto">
            <a:xfrm>
              <a:off x="616" y="3878"/>
              <a:ext cx="3289" cy="8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问题得到永久性的解决:       是</a:t>
              </a:r>
              <a:r>
                <a:rPr lang="ja-JP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恩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典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，不是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律法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!</a:t>
              </a:r>
            </a:p>
          </p:txBody>
        </p:sp>
      </p:grpSp>
      <p:sp>
        <p:nvSpPr>
          <p:cNvPr id="1835071" name="Text Box 63"/>
          <p:cNvSpPr txBox="1">
            <a:spLocks noChangeArrowheads="1"/>
          </p:cNvSpPr>
          <p:nvPr/>
        </p:nvSpPr>
        <p:spPr bwMode="auto">
          <a:xfrm>
            <a:off x="4410075" y="2559050"/>
            <a:ext cx="2936875" cy="20224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rgbClr val="0A0A0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61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只 有 恩 典!</a:t>
            </a:r>
          </a:p>
        </p:txBody>
      </p:sp>
      <p:sp>
        <p:nvSpPr>
          <p:cNvPr id="1835075" name="AutoShape 67"/>
          <p:cNvSpPr>
            <a:spLocks noChangeArrowheads="1"/>
          </p:cNvSpPr>
          <p:nvPr/>
        </p:nvSpPr>
        <p:spPr bwMode="auto">
          <a:xfrm rot="20701039">
            <a:off x="8077200" y="4471988"/>
            <a:ext cx="579438" cy="815975"/>
          </a:xfrm>
          <a:prstGeom prst="upArrow">
            <a:avLst>
              <a:gd name="adj1" fmla="val 50000"/>
              <a:gd name="adj2" fmla="val 3520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76" name="Text Box 68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15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5077" name="Group 69"/>
          <p:cNvGrpSpPr>
            <a:grpSpLocks/>
          </p:cNvGrpSpPr>
          <p:nvPr/>
        </p:nvGrpSpPr>
        <p:grpSpPr bwMode="auto">
          <a:xfrm>
            <a:off x="868363" y="5446713"/>
            <a:ext cx="5330825" cy="695325"/>
            <a:chOff x="547" y="3431"/>
            <a:chExt cx="2419" cy="438"/>
          </a:xfrm>
        </p:grpSpPr>
        <p:sp>
          <p:nvSpPr>
            <p:cNvPr id="1835078" name="Rectangle 7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5079" name="Text Box 7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 1(--)2 </a:t>
              </a:r>
              <a:r>
                <a:rPr lang="en-US" altLang="zh-CN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ja-JP" altLang="en-US" sz="3200">
                  <a:latin typeface="黑体" charset="0"/>
                  <a:ea typeface="黑体" charset="0"/>
                  <a:cs typeface="黑体" charset="0"/>
                </a:rPr>
                <a:t>耶路撒冷会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议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5063" name="AutoShape 55"/>
          <p:cNvSpPr>
            <a:spLocks noChangeArrowheads="1"/>
          </p:cNvSpPr>
          <p:nvPr/>
        </p:nvSpPr>
        <p:spPr bwMode="auto">
          <a:xfrm>
            <a:off x="1574800" y="5267325"/>
            <a:ext cx="544513" cy="935038"/>
          </a:xfrm>
          <a:prstGeom prst="lightningBolt">
            <a:avLst/>
          </a:prstGeom>
          <a:solidFill>
            <a:srgbClr val="ED181E"/>
          </a:solidFill>
          <a:ln w="38100">
            <a:solidFill>
              <a:srgbClr val="FFEA18"/>
            </a:solidFill>
            <a:miter lim="800000"/>
            <a:headEnd/>
            <a:tailEnd/>
          </a:ln>
          <a:effectLst>
            <a:outerShdw blurRad="63500" dist="91581" dir="337859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5080" name="Text Box 72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35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3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5024" grpId="0" autoUpdateAnimBg="0"/>
      <p:bldP spid="1835056" grpId="0" animBg="1"/>
      <p:bldP spid="1835062" grpId="0" animBg="1"/>
      <p:bldP spid="1835071" grpId="0" autoUpdateAnimBg="0"/>
      <p:bldP spid="1835075" grpId="0" animBg="1"/>
      <p:bldP spid="1835076" grpId="0" animBg="1" autoUpdateAnimBg="0"/>
      <p:bldP spid="18350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5778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6036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6037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6038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6039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40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41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6042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43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44</a:t>
            </a:r>
          </a:p>
        </p:txBody>
      </p:sp>
      <p:sp>
        <p:nvSpPr>
          <p:cNvPr id="1836044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6045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6046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6047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6049" name="Text Box 17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6050" name="Text Box 18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6051" name="Text Box 19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6052" name="Text Box 20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6053" name="Text Box 21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6054" name="Text Box 22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6055" name="Text Box 23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56" name="Text Box 24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6057" name="Text Box 2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36078" name="Freeform 46"/>
          <p:cNvSpPr>
            <a:spLocks/>
          </p:cNvSpPr>
          <p:nvPr/>
        </p:nvSpPr>
        <p:spPr bwMode="auto">
          <a:xfrm>
            <a:off x="5154613" y="3829050"/>
            <a:ext cx="2184400" cy="1733550"/>
          </a:xfrm>
          <a:custGeom>
            <a:avLst/>
            <a:gdLst>
              <a:gd name="T0" fmla="*/ 1331 w 1376"/>
              <a:gd name="T1" fmla="*/ 1093 h 1093"/>
              <a:gd name="T2" fmla="*/ 1343 w 1376"/>
              <a:gd name="T3" fmla="*/ 969 h 1093"/>
              <a:gd name="T4" fmla="*/ 1365 w 1376"/>
              <a:gd name="T5" fmla="*/ 833 h 1093"/>
              <a:gd name="T6" fmla="*/ 1354 w 1376"/>
              <a:gd name="T7" fmla="*/ 788 h 1093"/>
              <a:gd name="T8" fmla="*/ 1320 w 1376"/>
              <a:gd name="T9" fmla="*/ 777 h 1093"/>
              <a:gd name="T10" fmla="*/ 1309 w 1376"/>
              <a:gd name="T11" fmla="*/ 743 h 1093"/>
              <a:gd name="T12" fmla="*/ 1343 w 1376"/>
              <a:gd name="T13" fmla="*/ 586 h 1093"/>
              <a:gd name="T14" fmla="*/ 1331 w 1376"/>
              <a:gd name="T15" fmla="*/ 462 h 1093"/>
              <a:gd name="T16" fmla="*/ 1275 w 1376"/>
              <a:gd name="T17" fmla="*/ 416 h 1093"/>
              <a:gd name="T18" fmla="*/ 993 w 1376"/>
              <a:gd name="T19" fmla="*/ 405 h 1093"/>
              <a:gd name="T20" fmla="*/ 870 w 1376"/>
              <a:gd name="T21" fmla="*/ 360 h 1093"/>
              <a:gd name="T22" fmla="*/ 813 w 1376"/>
              <a:gd name="T23" fmla="*/ 315 h 1093"/>
              <a:gd name="T24" fmla="*/ 757 w 1376"/>
              <a:gd name="T25" fmla="*/ 270 h 1093"/>
              <a:gd name="T26" fmla="*/ 644 w 1376"/>
              <a:gd name="T27" fmla="*/ 225 h 1093"/>
              <a:gd name="T28" fmla="*/ 554 w 1376"/>
              <a:gd name="T29" fmla="*/ 124 h 1093"/>
              <a:gd name="T30" fmla="*/ 408 w 1376"/>
              <a:gd name="T31" fmla="*/ 56 h 1093"/>
              <a:gd name="T32" fmla="*/ 340 w 1376"/>
              <a:gd name="T33" fmla="*/ 22 h 1093"/>
              <a:gd name="T34" fmla="*/ 227 w 1376"/>
              <a:gd name="T35" fmla="*/ 0 h 1093"/>
              <a:gd name="T36" fmla="*/ 70 w 1376"/>
              <a:gd name="T37" fmla="*/ 33 h 1093"/>
              <a:gd name="T38" fmla="*/ 58 w 1376"/>
              <a:gd name="T39" fmla="*/ 225 h 1093"/>
              <a:gd name="T40" fmla="*/ 70 w 1376"/>
              <a:gd name="T41" fmla="*/ 259 h 1093"/>
              <a:gd name="T42" fmla="*/ 137 w 1376"/>
              <a:gd name="T43" fmla="*/ 281 h 1093"/>
              <a:gd name="T44" fmla="*/ 137 w 1376"/>
              <a:gd name="T45" fmla="*/ 394 h 1093"/>
              <a:gd name="T46" fmla="*/ 126 w 1376"/>
              <a:gd name="T47" fmla="*/ 484 h 1093"/>
              <a:gd name="T48" fmla="*/ 194 w 1376"/>
              <a:gd name="T49" fmla="*/ 507 h 1093"/>
              <a:gd name="T50" fmla="*/ 239 w 1376"/>
              <a:gd name="T51" fmla="*/ 574 h 1093"/>
              <a:gd name="T52" fmla="*/ 577 w 1376"/>
              <a:gd name="T53" fmla="*/ 687 h 1093"/>
              <a:gd name="T54" fmla="*/ 712 w 1376"/>
              <a:gd name="T55" fmla="*/ 721 h 1093"/>
              <a:gd name="T56" fmla="*/ 858 w 1376"/>
              <a:gd name="T57" fmla="*/ 833 h 1093"/>
              <a:gd name="T58" fmla="*/ 892 w 1376"/>
              <a:gd name="T59" fmla="*/ 856 h 1093"/>
              <a:gd name="T60" fmla="*/ 926 w 1376"/>
              <a:gd name="T61" fmla="*/ 867 h 1093"/>
              <a:gd name="T62" fmla="*/ 1027 w 1376"/>
              <a:gd name="T63" fmla="*/ 924 h 1093"/>
              <a:gd name="T64" fmla="*/ 1162 w 1376"/>
              <a:gd name="T65" fmla="*/ 991 h 1093"/>
              <a:gd name="T66" fmla="*/ 1264 w 1376"/>
              <a:gd name="T67" fmla="*/ 1014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6" h="1093">
                <a:moveTo>
                  <a:pt x="1331" y="1093"/>
                </a:moveTo>
                <a:cubicBezTo>
                  <a:pt x="1376" y="1025"/>
                  <a:pt x="1343" y="1091"/>
                  <a:pt x="1343" y="969"/>
                </a:cubicBezTo>
                <a:cubicBezTo>
                  <a:pt x="1343" y="893"/>
                  <a:pt x="1347" y="886"/>
                  <a:pt x="1365" y="833"/>
                </a:cubicBezTo>
                <a:cubicBezTo>
                  <a:pt x="1361" y="818"/>
                  <a:pt x="1363" y="800"/>
                  <a:pt x="1354" y="788"/>
                </a:cubicBezTo>
                <a:cubicBezTo>
                  <a:pt x="1346" y="778"/>
                  <a:pt x="1328" y="785"/>
                  <a:pt x="1320" y="777"/>
                </a:cubicBezTo>
                <a:cubicBezTo>
                  <a:pt x="1311" y="768"/>
                  <a:pt x="1312" y="754"/>
                  <a:pt x="1309" y="743"/>
                </a:cubicBezTo>
                <a:cubicBezTo>
                  <a:pt x="1316" y="679"/>
                  <a:pt x="1322" y="642"/>
                  <a:pt x="1343" y="586"/>
                </a:cubicBezTo>
                <a:cubicBezTo>
                  <a:pt x="1339" y="544"/>
                  <a:pt x="1339" y="502"/>
                  <a:pt x="1331" y="462"/>
                </a:cubicBezTo>
                <a:cubicBezTo>
                  <a:pt x="1325" y="434"/>
                  <a:pt x="1301" y="417"/>
                  <a:pt x="1275" y="416"/>
                </a:cubicBezTo>
                <a:cubicBezTo>
                  <a:pt x="1181" y="409"/>
                  <a:pt x="1087" y="408"/>
                  <a:pt x="993" y="405"/>
                </a:cubicBezTo>
                <a:cubicBezTo>
                  <a:pt x="937" y="394"/>
                  <a:pt x="920" y="376"/>
                  <a:pt x="870" y="360"/>
                </a:cubicBezTo>
                <a:cubicBezTo>
                  <a:pt x="801" y="259"/>
                  <a:pt x="893" y="379"/>
                  <a:pt x="813" y="315"/>
                </a:cubicBezTo>
                <a:cubicBezTo>
                  <a:pt x="740" y="256"/>
                  <a:pt x="842" y="297"/>
                  <a:pt x="757" y="270"/>
                </a:cubicBezTo>
                <a:cubicBezTo>
                  <a:pt x="718" y="243"/>
                  <a:pt x="689" y="236"/>
                  <a:pt x="644" y="225"/>
                </a:cubicBezTo>
                <a:cubicBezTo>
                  <a:pt x="629" y="137"/>
                  <a:pt x="636" y="144"/>
                  <a:pt x="554" y="124"/>
                </a:cubicBezTo>
                <a:cubicBezTo>
                  <a:pt x="491" y="81"/>
                  <a:pt x="477" y="72"/>
                  <a:pt x="408" y="56"/>
                </a:cubicBezTo>
                <a:cubicBezTo>
                  <a:pt x="375" y="34"/>
                  <a:pt x="376" y="30"/>
                  <a:pt x="340" y="22"/>
                </a:cubicBezTo>
                <a:cubicBezTo>
                  <a:pt x="302" y="13"/>
                  <a:pt x="227" y="0"/>
                  <a:pt x="227" y="0"/>
                </a:cubicBezTo>
                <a:cubicBezTo>
                  <a:pt x="173" y="8"/>
                  <a:pt x="121" y="15"/>
                  <a:pt x="70" y="33"/>
                </a:cubicBezTo>
                <a:cubicBezTo>
                  <a:pt x="0" y="102"/>
                  <a:pt x="28" y="136"/>
                  <a:pt x="58" y="225"/>
                </a:cubicBezTo>
                <a:cubicBezTo>
                  <a:pt x="61" y="236"/>
                  <a:pt x="58" y="255"/>
                  <a:pt x="70" y="259"/>
                </a:cubicBezTo>
                <a:cubicBezTo>
                  <a:pt x="92" y="266"/>
                  <a:pt x="137" y="281"/>
                  <a:pt x="137" y="281"/>
                </a:cubicBezTo>
                <a:cubicBezTo>
                  <a:pt x="198" y="322"/>
                  <a:pt x="197" y="352"/>
                  <a:pt x="137" y="394"/>
                </a:cubicBezTo>
                <a:cubicBezTo>
                  <a:pt x="120" y="419"/>
                  <a:pt x="90" y="448"/>
                  <a:pt x="126" y="484"/>
                </a:cubicBezTo>
                <a:cubicBezTo>
                  <a:pt x="142" y="500"/>
                  <a:pt x="194" y="507"/>
                  <a:pt x="194" y="507"/>
                </a:cubicBezTo>
                <a:cubicBezTo>
                  <a:pt x="209" y="529"/>
                  <a:pt x="216" y="559"/>
                  <a:pt x="239" y="574"/>
                </a:cubicBezTo>
                <a:cubicBezTo>
                  <a:pt x="375" y="665"/>
                  <a:pt x="406" y="671"/>
                  <a:pt x="577" y="687"/>
                </a:cubicBezTo>
                <a:cubicBezTo>
                  <a:pt x="621" y="701"/>
                  <a:pt x="667" y="705"/>
                  <a:pt x="712" y="721"/>
                </a:cubicBezTo>
                <a:cubicBezTo>
                  <a:pt x="731" y="781"/>
                  <a:pt x="799" y="814"/>
                  <a:pt x="858" y="833"/>
                </a:cubicBezTo>
                <a:cubicBezTo>
                  <a:pt x="869" y="840"/>
                  <a:pt x="879" y="849"/>
                  <a:pt x="892" y="856"/>
                </a:cubicBezTo>
                <a:cubicBezTo>
                  <a:pt x="902" y="861"/>
                  <a:pt x="915" y="861"/>
                  <a:pt x="926" y="867"/>
                </a:cubicBezTo>
                <a:cubicBezTo>
                  <a:pt x="1047" y="934"/>
                  <a:pt x="947" y="895"/>
                  <a:pt x="1027" y="924"/>
                </a:cubicBezTo>
                <a:cubicBezTo>
                  <a:pt x="1058" y="969"/>
                  <a:pt x="1108" y="982"/>
                  <a:pt x="1162" y="991"/>
                </a:cubicBezTo>
                <a:cubicBezTo>
                  <a:pt x="1262" y="1007"/>
                  <a:pt x="1231" y="978"/>
                  <a:pt x="1264" y="1014"/>
                </a:cubicBezTo>
              </a:path>
            </a:pathLst>
          </a:custGeom>
          <a:noFill/>
          <a:ln w="57150" cap="flat" cmpd="sng">
            <a:solidFill>
              <a:srgbClr val="FFEA18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7501" dir="1676261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6098" name="Group 66"/>
          <p:cNvGrpSpPr>
            <a:grpSpLocks/>
          </p:cNvGrpSpPr>
          <p:nvPr/>
        </p:nvGrpSpPr>
        <p:grpSpPr bwMode="auto">
          <a:xfrm>
            <a:off x="873125" y="6273800"/>
            <a:ext cx="7056438" cy="1357313"/>
            <a:chOff x="541" y="4020"/>
            <a:chExt cx="4445" cy="855"/>
          </a:xfrm>
        </p:grpSpPr>
        <p:sp>
          <p:nvSpPr>
            <p:cNvPr id="1836080" name="Rectangle 48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6081" name="Rectangle 49"/>
            <p:cNvSpPr>
              <a:spLocks noChangeArrowheads="1"/>
            </p:cNvSpPr>
            <p:nvPr/>
          </p:nvSpPr>
          <p:spPr bwMode="auto">
            <a:xfrm>
              <a:off x="614" y="4063"/>
              <a:ext cx="4324" cy="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ja-JP" altLang="en-US" sz="2800">
                  <a:latin typeface="黑体" charset="0"/>
                  <a:ea typeface="黑体" charset="0"/>
                  <a:cs typeface="黑体" charset="0"/>
                </a:rPr>
                <a:t>重要性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：</a:t>
              </a:r>
              <a:r>
                <a:rPr lang="ja-JP" altLang="en-US" sz="2800">
                  <a:latin typeface="黑体" charset="0"/>
                  <a:ea typeface="黑体" charset="0"/>
                  <a:cs typeface="黑体" charset="0"/>
                </a:rPr>
                <a:t>建立许多教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会；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马其顿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呼声 后到雅典，</a:t>
              </a:r>
              <a:r>
                <a:rPr lang="zh-CN" altLang="en-US" sz="28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未识之神</a:t>
              </a:r>
              <a:r>
                <a:rPr lang="zh-CN" altLang="en-US" sz="2800">
                  <a:latin typeface="MS PGothic"/>
                  <a:ea typeface="黑体" charset="0"/>
                  <a:cs typeface="黑体" charset="0"/>
                </a:rPr>
                <a:t>”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；亚里斯山；在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哥林多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长时间逗留。</a:t>
              </a:r>
            </a:p>
          </p:txBody>
        </p:sp>
      </p:grpSp>
      <p:grpSp>
        <p:nvGrpSpPr>
          <p:cNvPr id="1836096" name="Group 64"/>
          <p:cNvGrpSpPr>
            <a:grpSpLocks/>
          </p:cNvGrpSpPr>
          <p:nvPr/>
        </p:nvGrpSpPr>
        <p:grpSpPr bwMode="auto">
          <a:xfrm>
            <a:off x="868363" y="5418138"/>
            <a:ext cx="3424237" cy="1130300"/>
            <a:chOff x="547" y="3431"/>
            <a:chExt cx="2419" cy="712"/>
          </a:xfrm>
        </p:grpSpPr>
        <p:sp>
          <p:nvSpPr>
            <p:cNvPr id="1836083" name="Rectangle 51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6084" name="Text Box 52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2.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进军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欧洲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6085" name="Text Box 53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15-18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pic>
        <p:nvPicPr>
          <p:cNvPr id="183608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688" y="771525"/>
            <a:ext cx="3440112" cy="25796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6087" name="AutoShape 55"/>
          <p:cNvSpPr>
            <a:spLocks noChangeArrowheads="1"/>
          </p:cNvSpPr>
          <p:nvPr/>
        </p:nvSpPr>
        <p:spPr bwMode="auto">
          <a:xfrm rot="5381696">
            <a:off x="7342982" y="4466431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88" name="AutoShape 56"/>
          <p:cNvSpPr>
            <a:spLocks noChangeArrowheads="1"/>
          </p:cNvSpPr>
          <p:nvPr/>
        </p:nvSpPr>
        <p:spPr bwMode="auto">
          <a:xfrm rot="1195348">
            <a:off x="5983288" y="3698875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89" name="AutoShape 57"/>
          <p:cNvSpPr>
            <a:spLocks noChangeArrowheads="1"/>
          </p:cNvSpPr>
          <p:nvPr/>
        </p:nvSpPr>
        <p:spPr bwMode="auto">
          <a:xfrm rot="15166005">
            <a:off x="5266531" y="4239419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90" name="AutoShape 58"/>
          <p:cNvSpPr>
            <a:spLocks noChangeArrowheads="1"/>
          </p:cNvSpPr>
          <p:nvPr/>
        </p:nvSpPr>
        <p:spPr bwMode="auto">
          <a:xfrm rot="11618004">
            <a:off x="5553075" y="4992688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91" name="AutoShape 59"/>
          <p:cNvSpPr>
            <a:spLocks noChangeArrowheads="1"/>
          </p:cNvSpPr>
          <p:nvPr/>
        </p:nvSpPr>
        <p:spPr bwMode="auto">
          <a:xfrm rot="11618004">
            <a:off x="6407150" y="5254625"/>
            <a:ext cx="692150" cy="455613"/>
          </a:xfrm>
          <a:prstGeom prst="leftArrow">
            <a:avLst>
              <a:gd name="adj1" fmla="val 50000"/>
              <a:gd name="adj2" fmla="val 37979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6092" name="AutoShape 60"/>
          <p:cNvSpPr>
            <a:spLocks noChangeArrowheads="1"/>
          </p:cNvSpPr>
          <p:nvPr/>
        </p:nvSpPr>
        <p:spPr bwMode="auto">
          <a:xfrm>
            <a:off x="5532438" y="1604963"/>
            <a:ext cx="3182937" cy="11445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6093" name="Group 61"/>
          <p:cNvGrpSpPr>
            <a:grpSpLocks/>
          </p:cNvGrpSpPr>
          <p:nvPr/>
        </p:nvGrpSpPr>
        <p:grpSpPr bwMode="auto">
          <a:xfrm>
            <a:off x="839788" y="1579563"/>
            <a:ext cx="4084637" cy="2705100"/>
            <a:chOff x="585" y="999"/>
            <a:chExt cx="2573" cy="1703"/>
          </a:xfrm>
        </p:grpSpPr>
        <p:sp>
          <p:nvSpPr>
            <p:cNvPr id="1836094" name="AutoShape 62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6095" name="Text Box 63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49-52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6099" name="Text Box 6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3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3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3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3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3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3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6085" grpId="0" animBg="1" autoUpdateAnimBg="0"/>
      <p:bldP spid="1836087" grpId="0" animBg="1"/>
      <p:bldP spid="1836088" grpId="0" animBg="1"/>
      <p:bldP spid="1836089" grpId="0" animBg="1"/>
      <p:bldP spid="1836090" grpId="0" animBg="1"/>
      <p:bldP spid="1836091" grpId="0" animBg="1"/>
      <p:bldP spid="183609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05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680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7060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7061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7062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7063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064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065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7066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67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45</a:t>
            </a:r>
          </a:p>
        </p:txBody>
      </p:sp>
      <p:sp>
        <p:nvSpPr>
          <p:cNvPr id="1837068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7069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7070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7071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7072" name="Text Box 16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7073" name="Text Box 17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7074" name="Text Box 18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7075" name="Text Box 19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7076" name="Text Box 20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7077" name="Text Box 21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7078" name="Text Box 22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79" name="Text Box 23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7080" name="Text Box 24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837099" name="Freeform 43"/>
          <p:cNvSpPr>
            <a:spLocks/>
          </p:cNvSpPr>
          <p:nvPr/>
        </p:nvSpPr>
        <p:spPr bwMode="auto">
          <a:xfrm>
            <a:off x="5208588" y="3590925"/>
            <a:ext cx="2152650" cy="1517650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7104" name="Group 48"/>
          <p:cNvGrpSpPr>
            <a:grpSpLocks/>
          </p:cNvGrpSpPr>
          <p:nvPr/>
        </p:nvGrpSpPr>
        <p:grpSpPr bwMode="auto">
          <a:xfrm>
            <a:off x="3889375" y="296863"/>
            <a:ext cx="5465763" cy="2852737"/>
            <a:chOff x="2725" y="137"/>
            <a:chExt cx="3443" cy="1996"/>
          </a:xfrm>
        </p:grpSpPr>
        <p:pic>
          <p:nvPicPr>
            <p:cNvPr id="1837105" name="Picture 4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137"/>
              <a:ext cx="3443" cy="1996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7106" name="Text Box 50"/>
            <p:cNvSpPr txBox="1">
              <a:spLocks noChangeArrowheads="1"/>
            </p:cNvSpPr>
            <p:nvPr/>
          </p:nvSpPr>
          <p:spPr bwMode="auto">
            <a:xfrm>
              <a:off x="2768" y="1808"/>
              <a:ext cx="2661" cy="2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古</a:t>
              </a:r>
              <a:r>
                <a:rPr lang="zh-CN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老</a:t>
              </a:r>
              <a:r>
                <a:rPr lang="zh-CN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的</a:t>
              </a:r>
              <a:r>
                <a:rPr lang="zh-CN" altLang="en-US" sz="2000">
                  <a:solidFill>
                    <a:srgbClr val="FFEA18"/>
                  </a:solidFill>
                  <a:latin typeface="黑体" charset="0"/>
                  <a:ea typeface="黑体" charset="0"/>
                  <a:cs typeface="黑体" charset="0"/>
                </a:rPr>
                <a:t> 以 弗 所</a:t>
              </a:r>
            </a:p>
          </p:txBody>
        </p:sp>
      </p:grpSp>
      <p:sp>
        <p:nvSpPr>
          <p:cNvPr id="1837110" name="AutoShape 54"/>
          <p:cNvSpPr>
            <a:spLocks noChangeArrowheads="1"/>
          </p:cNvSpPr>
          <p:nvPr/>
        </p:nvSpPr>
        <p:spPr bwMode="auto">
          <a:xfrm rot="5381696">
            <a:off x="7273132" y="448865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1" name="AutoShape 55"/>
          <p:cNvSpPr>
            <a:spLocks noChangeArrowheads="1"/>
          </p:cNvSpPr>
          <p:nvPr/>
        </p:nvSpPr>
        <p:spPr bwMode="auto">
          <a:xfrm rot="1195348">
            <a:off x="6016625" y="3759200"/>
            <a:ext cx="688975" cy="452438"/>
          </a:xfrm>
          <a:prstGeom prst="leftArrow">
            <a:avLst>
              <a:gd name="adj1" fmla="val 50000"/>
              <a:gd name="adj2" fmla="val 38070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2" name="AutoShape 56"/>
          <p:cNvSpPr>
            <a:spLocks noChangeArrowheads="1"/>
          </p:cNvSpPr>
          <p:nvPr/>
        </p:nvSpPr>
        <p:spPr bwMode="auto">
          <a:xfrm rot="15166005">
            <a:off x="4728370" y="39108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3" name="AutoShape 57"/>
          <p:cNvSpPr>
            <a:spLocks noChangeArrowheads="1"/>
          </p:cNvSpPr>
          <p:nvPr/>
        </p:nvSpPr>
        <p:spPr bwMode="auto">
          <a:xfrm rot="5932372">
            <a:off x="5271295" y="4231481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4" name="AutoShape 58"/>
          <p:cNvSpPr>
            <a:spLocks noChangeArrowheads="1"/>
          </p:cNvSpPr>
          <p:nvPr/>
        </p:nvSpPr>
        <p:spPr bwMode="auto">
          <a:xfrm rot="11592089">
            <a:off x="6073775" y="494347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7115" name="AutoShape 59"/>
          <p:cNvSpPr>
            <a:spLocks noChangeArrowheads="1"/>
          </p:cNvSpPr>
          <p:nvPr/>
        </p:nvSpPr>
        <p:spPr bwMode="auto">
          <a:xfrm>
            <a:off x="4170363" y="666750"/>
            <a:ext cx="3657600" cy="148113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7116" name="Group 60"/>
          <p:cNvGrpSpPr>
            <a:grpSpLocks/>
          </p:cNvGrpSpPr>
          <p:nvPr/>
        </p:nvGrpSpPr>
        <p:grpSpPr bwMode="auto">
          <a:xfrm>
            <a:off x="747713" y="1474788"/>
            <a:ext cx="4084637" cy="2705100"/>
            <a:chOff x="585" y="999"/>
            <a:chExt cx="2573" cy="1703"/>
          </a:xfrm>
        </p:grpSpPr>
        <p:sp>
          <p:nvSpPr>
            <p:cNvPr id="1837117" name="AutoShape 61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7118" name="Text Box 62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53-57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grpSp>
        <p:nvGrpSpPr>
          <p:cNvPr id="1837137" name="Group 81"/>
          <p:cNvGrpSpPr>
            <a:grpSpLocks/>
          </p:cNvGrpSpPr>
          <p:nvPr/>
        </p:nvGrpSpPr>
        <p:grpSpPr bwMode="auto">
          <a:xfrm>
            <a:off x="873125" y="6359525"/>
            <a:ext cx="7056438" cy="1289050"/>
            <a:chOff x="550" y="4006"/>
            <a:chExt cx="4445" cy="812"/>
          </a:xfrm>
        </p:grpSpPr>
        <p:sp>
          <p:nvSpPr>
            <p:cNvPr id="1837131" name="Rectangle 75" descr="10%"/>
            <p:cNvSpPr>
              <a:spLocks noChangeArrowheads="1"/>
            </p:cNvSpPr>
            <p:nvPr/>
          </p:nvSpPr>
          <p:spPr bwMode="auto">
            <a:xfrm>
              <a:off x="550" y="4011"/>
              <a:ext cx="4445" cy="76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7132" name="Rectangle 76"/>
            <p:cNvSpPr>
              <a:spLocks noChangeArrowheads="1"/>
            </p:cNvSpPr>
            <p:nvPr/>
          </p:nvSpPr>
          <p:spPr bwMode="auto">
            <a:xfrm>
              <a:off x="623" y="4006"/>
              <a:ext cx="4324" cy="8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重要性：延长逗留在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以弗所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教会；少年的复活；完成重要的书信；以弗所工匠</a:t>
              </a:r>
              <a:r>
                <a:rPr lang="zh-CN" altLang="en-US" sz="28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戏园</a:t>
              </a:r>
              <a:r>
                <a:rPr lang="zh-CN" altLang="en-US" sz="2800">
                  <a:latin typeface="黑体" charset="0"/>
                  <a:ea typeface="黑体" charset="0"/>
                  <a:cs typeface="黑体" charset="0"/>
                </a:rPr>
                <a:t>的骚乱。</a:t>
              </a:r>
            </a:p>
          </p:txBody>
        </p:sp>
      </p:grpSp>
      <p:sp>
        <p:nvSpPr>
          <p:cNvPr id="1837133" name="Text Box 77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18-21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7134" name="Group 78"/>
          <p:cNvGrpSpPr>
            <a:grpSpLocks/>
          </p:cNvGrpSpPr>
          <p:nvPr/>
        </p:nvGrpSpPr>
        <p:grpSpPr bwMode="auto">
          <a:xfrm>
            <a:off x="868363" y="5446713"/>
            <a:ext cx="3284537" cy="1130300"/>
            <a:chOff x="547" y="3431"/>
            <a:chExt cx="2419" cy="712"/>
          </a:xfrm>
        </p:grpSpPr>
        <p:sp>
          <p:nvSpPr>
            <p:cNvPr id="1837135" name="Rectangle 79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7136" name="Text Box 80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Comic Sans MS" charset="0"/>
                  <a:ea typeface="宋体" charset="0"/>
                  <a:cs typeface="宋体" charset="0"/>
                </a:rPr>
                <a:t> </a:t>
              </a: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3.</a:t>
              </a:r>
              <a:r>
                <a:rPr lang="zh-CN" altLang="en-US" sz="3200">
                  <a:latin typeface="黑体" charset="0"/>
                  <a:ea typeface="黑体" charset="0"/>
                  <a:cs typeface="黑体" charset="0"/>
                </a:rPr>
                <a:t>进军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zh-CN" altLang="en-US" sz="3200" i="1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亚洲</a:t>
              </a:r>
              <a:r>
                <a:rPr lang="zh-CN" altLang="en-US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7138" name="Text Box 82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3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3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7110" grpId="0" animBg="1"/>
      <p:bldP spid="1837111" grpId="0" animBg="1"/>
      <p:bldP spid="1837112" grpId="0" animBg="1"/>
      <p:bldP spid="1837113" grpId="0" animBg="1"/>
      <p:bldP spid="1837114" grpId="0" animBg="1"/>
      <p:bldP spid="1837115" grpId="0" animBg="1"/>
      <p:bldP spid="1837133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082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8084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8085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8086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8087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088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089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8090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091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46</a:t>
            </a:r>
          </a:p>
        </p:txBody>
      </p:sp>
      <p:sp>
        <p:nvSpPr>
          <p:cNvPr id="1838092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8093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8094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8095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8096" name="Text Box 16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8097" name="Text Box 17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8098" name="Text Box 18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8099" name="Text Box 19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8100" name="Text Box 20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8101" name="Text Box 21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8102" name="Text Box 22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103" name="Text Box 23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8104" name="Text Box 24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1838105" name="Group 25"/>
          <p:cNvGrpSpPr>
            <a:grpSpLocks/>
          </p:cNvGrpSpPr>
          <p:nvPr/>
        </p:nvGrpSpPr>
        <p:grpSpPr bwMode="auto">
          <a:xfrm>
            <a:off x="873125" y="6367463"/>
            <a:ext cx="7856538" cy="1208087"/>
            <a:chOff x="541" y="4020"/>
            <a:chExt cx="4445" cy="872"/>
          </a:xfrm>
        </p:grpSpPr>
        <p:sp>
          <p:nvSpPr>
            <p:cNvPr id="1838106" name="Rectangle 26" descr="10%"/>
            <p:cNvSpPr>
              <a:spLocks noChangeArrowheads="1"/>
            </p:cNvSpPr>
            <p:nvPr/>
          </p:nvSpPr>
          <p:spPr bwMode="auto">
            <a:xfrm>
              <a:off x="541" y="4020"/>
              <a:ext cx="4445" cy="827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rgbClr val="FFFFFF"/>
              </a:bgClr>
            </a:pattFill>
            <a:ln w="76200" cmpd="tri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8107" name="Rectangle 27"/>
            <p:cNvSpPr>
              <a:spLocks noChangeArrowheads="1"/>
            </p:cNvSpPr>
            <p:nvPr/>
          </p:nvSpPr>
          <p:spPr bwMode="auto">
            <a:xfrm>
              <a:off x="614" y="4064"/>
              <a:ext cx="4326" cy="8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/>
            <a:p>
              <a:pPr algn="l">
                <a:lnSpc>
                  <a:spcPct val="90000"/>
                </a:lnSpc>
                <a:defRPr/>
              </a:pP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重要性：以囚犯身份，被送去</a:t>
              </a:r>
              <a:r>
                <a:rPr lang="zh-CN" altLang="en-US" sz="25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罗马</a:t>
              </a: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；在监牢和</a:t>
              </a:r>
              <a:r>
                <a:rPr lang="zh-CN" altLang="en-US" sz="25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凯撒</a:t>
              </a: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王室中作为基督徒的影响；完成后面几封书信；</a:t>
              </a:r>
              <a:r>
                <a:rPr lang="zh-CN" altLang="en-US" sz="2500">
                  <a:latin typeface="Comic Sans MS"/>
                  <a:ea typeface="黑体" charset="0"/>
                  <a:cs typeface="黑体" charset="0"/>
                </a:rPr>
                <a:t>“</a:t>
              </a:r>
              <a:r>
                <a:rPr lang="zh-CN" altLang="en-US" sz="2500">
                  <a:latin typeface="黑体" charset="0"/>
                  <a:ea typeface="黑体" charset="0"/>
                  <a:cs typeface="黑体" charset="0"/>
                </a:rPr>
                <a:t>打那美好的战，守住所信的道</a:t>
              </a:r>
              <a:r>
                <a:rPr lang="en-US" altLang="zh-CN" sz="2500">
                  <a:latin typeface="黑体" charset="0"/>
                  <a:ea typeface="黑体" charset="0"/>
                  <a:cs typeface="黑体" charset="0"/>
                </a:rPr>
                <a:t>!</a:t>
              </a:r>
              <a:r>
                <a:rPr lang="en-US" altLang="zh-CN" sz="2500">
                  <a:latin typeface="Comic Sans MS"/>
                  <a:ea typeface="黑体" charset="0"/>
                  <a:cs typeface="黑体" charset="0"/>
                </a:rPr>
                <a:t>”</a:t>
              </a:r>
              <a:endParaRPr lang="zh-CN" altLang="en-US" sz="25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sp>
        <p:nvSpPr>
          <p:cNvPr id="1838108" name="Text Box 28"/>
          <p:cNvSpPr txBox="1">
            <a:spLocks noChangeArrowheads="1"/>
          </p:cNvSpPr>
          <p:nvPr/>
        </p:nvSpPr>
        <p:spPr bwMode="auto">
          <a:xfrm>
            <a:off x="858838" y="4929188"/>
            <a:ext cx="2668587" cy="357187"/>
          </a:xfrm>
          <a:prstGeom prst="rect">
            <a:avLst/>
          </a:prstGeom>
          <a:solidFill>
            <a:srgbClr val="A7FDF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  使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徒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行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600">
                <a:latin typeface="宋体" charset="0"/>
                <a:ea typeface="宋体" charset="0"/>
                <a:cs typeface="宋体" charset="0"/>
              </a:rPr>
              <a:t>传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>
                <a:latin typeface="宋体" charset="0"/>
                <a:ea typeface="宋体" charset="0"/>
                <a:cs typeface="宋体" charset="0"/>
              </a:rPr>
              <a:t>21-28 </a:t>
            </a:r>
            <a:r>
              <a:rPr lang="zh-CN" altLang="en-US" sz="1600"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grpSp>
        <p:nvGrpSpPr>
          <p:cNvPr id="1838109" name="Group 29"/>
          <p:cNvGrpSpPr>
            <a:grpSpLocks/>
          </p:cNvGrpSpPr>
          <p:nvPr/>
        </p:nvGrpSpPr>
        <p:grpSpPr bwMode="auto">
          <a:xfrm>
            <a:off x="868363" y="5446713"/>
            <a:ext cx="3284537" cy="695325"/>
            <a:chOff x="547" y="3431"/>
            <a:chExt cx="2419" cy="438"/>
          </a:xfrm>
        </p:grpSpPr>
        <p:sp>
          <p:nvSpPr>
            <p:cNvPr id="1838110" name="Rectangle 30" descr="10%"/>
            <p:cNvSpPr>
              <a:spLocks noChangeArrowheads="1"/>
            </p:cNvSpPr>
            <p:nvPr/>
          </p:nvSpPr>
          <p:spPr bwMode="auto">
            <a:xfrm>
              <a:off x="547" y="3431"/>
              <a:ext cx="2419" cy="438"/>
            </a:xfrm>
            <a:prstGeom prst="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  <a:ln w="76200" cmpd="tri">
              <a:solidFill>
                <a:srgbClr val="0067C9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8111" name="Text Box 31"/>
            <p:cNvSpPr txBox="1">
              <a:spLocks noChangeArrowheads="1"/>
            </p:cNvSpPr>
            <p:nvPr/>
          </p:nvSpPr>
          <p:spPr bwMode="auto">
            <a:xfrm>
              <a:off x="577" y="3440"/>
              <a:ext cx="2254" cy="36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zh-CN" sz="3200">
                  <a:latin typeface="黑体" charset="0"/>
                  <a:ea typeface="黑体" charset="0"/>
                  <a:cs typeface="黑体" charset="0"/>
                </a:rPr>
                <a:t> 4.凯旋</a:t>
              </a:r>
              <a:r>
                <a:rPr lang="en-US" altLang="zh-CN" sz="3200">
                  <a:latin typeface="MS PGothic"/>
                  <a:ea typeface="黑体" charset="0"/>
                  <a:cs typeface="黑体" charset="0"/>
                </a:rPr>
                <a:t>“</a:t>
              </a:r>
              <a:r>
                <a:rPr lang="en-US" altLang="zh-CN" sz="3200" u="sng">
                  <a:solidFill>
                    <a:schemeClr val="hlink"/>
                  </a:solidFill>
                  <a:latin typeface="黑体" charset="0"/>
                  <a:ea typeface="黑体" charset="0"/>
                  <a:cs typeface="黑体" charset="0"/>
                </a:rPr>
                <a:t>罗马</a:t>
              </a:r>
              <a:r>
                <a:rPr lang="en-US" altLang="zh-CN" sz="3200">
                  <a:latin typeface="MS PGothic"/>
                  <a:ea typeface="黑体" charset="0"/>
                  <a:cs typeface="黑体" charset="0"/>
                </a:rPr>
                <a:t>”</a:t>
              </a:r>
              <a:endParaRPr lang="zh-CN" altLang="en-US" sz="3200">
                <a:latin typeface="黑体" charset="0"/>
                <a:ea typeface="黑体" charset="0"/>
                <a:cs typeface="黑体" charset="0"/>
              </a:endParaRPr>
            </a:p>
          </p:txBody>
        </p:sp>
      </p:grpSp>
      <p:grpSp>
        <p:nvGrpSpPr>
          <p:cNvPr id="1838112" name="Group 32"/>
          <p:cNvGrpSpPr>
            <a:grpSpLocks/>
          </p:cNvGrpSpPr>
          <p:nvPr/>
        </p:nvGrpSpPr>
        <p:grpSpPr bwMode="auto">
          <a:xfrm>
            <a:off x="4494213" y="819150"/>
            <a:ext cx="4451350" cy="2957513"/>
            <a:chOff x="2785" y="497"/>
            <a:chExt cx="2804" cy="1863"/>
          </a:xfrm>
        </p:grpSpPr>
        <p:pic>
          <p:nvPicPr>
            <p:cNvPr id="1838113" name="Picture 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497"/>
              <a:ext cx="2804" cy="1863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8114" name="Text Box 34"/>
            <p:cNvSpPr txBox="1">
              <a:spLocks noChangeArrowheads="1"/>
            </p:cNvSpPr>
            <p:nvPr/>
          </p:nvSpPr>
          <p:spPr bwMode="auto">
            <a:xfrm>
              <a:off x="2795" y="2086"/>
              <a:ext cx="2239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罗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马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古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老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的</a:t>
              </a:r>
              <a:r>
                <a:rPr lang="zh-CN" altLang="en-US" sz="2000">
                  <a:solidFill>
                    <a:srgbClr val="FFEA18"/>
                  </a:solidFill>
                  <a:latin typeface="MS PGothic" charset="0"/>
                  <a:ea typeface="MS PGothic" charset="0"/>
                  <a:cs typeface="MS PGothic" charset="0"/>
                </a:rPr>
                <a:t> 广 场</a:t>
              </a:r>
            </a:p>
          </p:txBody>
        </p:sp>
      </p:grpSp>
      <p:sp>
        <p:nvSpPr>
          <p:cNvPr id="1838115" name="Freeform 35"/>
          <p:cNvSpPr>
            <a:spLocks/>
          </p:cNvSpPr>
          <p:nvPr/>
        </p:nvSpPr>
        <p:spPr bwMode="auto">
          <a:xfrm>
            <a:off x="4230688" y="3581400"/>
            <a:ext cx="3025775" cy="1841500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6" name="AutoShape 36"/>
          <p:cNvSpPr>
            <a:spLocks noChangeArrowheads="1"/>
          </p:cNvSpPr>
          <p:nvPr/>
        </p:nvSpPr>
        <p:spPr bwMode="auto">
          <a:xfrm rot="5352250">
            <a:off x="3740945" y="40124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7" name="AutoShape 37"/>
          <p:cNvSpPr>
            <a:spLocks noChangeArrowheads="1"/>
          </p:cNvSpPr>
          <p:nvPr/>
        </p:nvSpPr>
        <p:spPr bwMode="auto">
          <a:xfrm rot="1195348">
            <a:off x="4086225" y="4968875"/>
            <a:ext cx="690563" cy="454025"/>
          </a:xfrm>
          <a:prstGeom prst="leftArrow">
            <a:avLst>
              <a:gd name="adj1" fmla="val 50000"/>
              <a:gd name="adj2" fmla="val 38025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8" name="AutoShape 38"/>
          <p:cNvSpPr>
            <a:spLocks noChangeArrowheads="1"/>
          </p:cNvSpPr>
          <p:nvPr/>
        </p:nvSpPr>
        <p:spPr bwMode="auto">
          <a:xfrm rot="37685">
            <a:off x="5953125" y="4872038"/>
            <a:ext cx="692150" cy="454025"/>
          </a:xfrm>
          <a:prstGeom prst="leftArrow">
            <a:avLst>
              <a:gd name="adj1" fmla="val 50000"/>
              <a:gd name="adj2" fmla="val 38112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19" name="AutoShape 39"/>
          <p:cNvSpPr>
            <a:spLocks noChangeArrowheads="1"/>
          </p:cNvSpPr>
          <p:nvPr/>
        </p:nvSpPr>
        <p:spPr bwMode="auto">
          <a:xfrm rot="5907745">
            <a:off x="6625432" y="4952206"/>
            <a:ext cx="690562" cy="454025"/>
          </a:xfrm>
          <a:prstGeom prst="leftArrow">
            <a:avLst>
              <a:gd name="adj1" fmla="val 50000"/>
              <a:gd name="adj2" fmla="val 38024"/>
            </a:avLst>
          </a:prstGeom>
          <a:solidFill>
            <a:srgbClr val="FFEA18"/>
          </a:solidFill>
          <a:ln w="38100">
            <a:solidFill>
              <a:schemeClr val="hlink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20" name="AutoShape 40"/>
          <p:cNvSpPr>
            <a:spLocks noChangeArrowheads="1"/>
          </p:cNvSpPr>
          <p:nvPr/>
        </p:nvSpPr>
        <p:spPr bwMode="auto">
          <a:xfrm>
            <a:off x="3138488" y="3360738"/>
            <a:ext cx="1087437" cy="40481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EA18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8121" name="Text Box 41"/>
          <p:cNvSpPr txBox="1">
            <a:spLocks noChangeArrowheads="1"/>
          </p:cNvSpPr>
          <p:nvPr/>
        </p:nvSpPr>
        <p:spPr bwMode="auto">
          <a:xfrm>
            <a:off x="5710238" y="285750"/>
            <a:ext cx="3654425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#36</a:t>
            </a:r>
          </a:p>
        </p:txBody>
      </p:sp>
      <p:grpSp>
        <p:nvGrpSpPr>
          <p:cNvPr id="1838122" name="Group 42"/>
          <p:cNvGrpSpPr>
            <a:grpSpLocks/>
          </p:cNvGrpSpPr>
          <p:nvPr/>
        </p:nvGrpSpPr>
        <p:grpSpPr bwMode="auto">
          <a:xfrm>
            <a:off x="363538" y="246063"/>
            <a:ext cx="4083050" cy="2703512"/>
            <a:chOff x="585" y="999"/>
            <a:chExt cx="2573" cy="1703"/>
          </a:xfrm>
        </p:grpSpPr>
        <p:sp>
          <p:nvSpPr>
            <p:cNvPr id="1838123" name="AutoShape 43"/>
            <p:cNvSpPr>
              <a:spLocks noChangeArrowheads="1"/>
            </p:cNvSpPr>
            <p:nvPr/>
          </p:nvSpPr>
          <p:spPr bwMode="auto">
            <a:xfrm flipH="1">
              <a:off x="622" y="999"/>
              <a:ext cx="2459" cy="17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2828FF">
                    <a:gamma/>
                    <a:shade val="0"/>
                    <a:invGamma/>
                  </a:srgbClr>
                </a:gs>
                <a:gs pos="50000">
                  <a:srgbClr val="2828FF"/>
                </a:gs>
                <a:gs pos="100000">
                  <a:srgbClr val="2828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762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8124" name="Text Box 44"/>
            <p:cNvSpPr txBox="1">
              <a:spLocks noChangeArrowheads="1"/>
            </p:cNvSpPr>
            <p:nvPr/>
          </p:nvSpPr>
          <p:spPr bwMode="auto">
            <a:xfrm>
              <a:off x="585" y="1066"/>
              <a:ext cx="2573" cy="13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公元  </a:t>
              </a:r>
              <a:r>
                <a:rPr lang="en-US" altLang="zh-CN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59-62</a:t>
              </a:r>
              <a:r>
                <a:rPr lang="zh-CN" altLang="en-US" sz="66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年</a:t>
              </a:r>
            </a:p>
          </p:txBody>
        </p:sp>
      </p:grpSp>
      <p:sp>
        <p:nvSpPr>
          <p:cNvPr id="1838125" name="Text Box 4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3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3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3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3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3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8108" grpId="0" animBg="1"/>
      <p:bldP spid="1838116" grpId="0" animBg="1"/>
      <p:bldP spid="1838117" grpId="0" animBg="1"/>
      <p:bldP spid="1838118" grpId="0" animBg="1"/>
      <p:bldP spid="1838119" grpId="0" animBg="1"/>
      <p:bldP spid="1838120" grpId="0" animBg="1"/>
      <p:bldP spid="183812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106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885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" y="574675"/>
            <a:ext cx="8745538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9108" name="Text Box 4"/>
          <p:cNvSpPr txBox="1">
            <a:spLocks noChangeArrowheads="1"/>
          </p:cNvSpPr>
          <p:nvPr/>
        </p:nvSpPr>
        <p:spPr bwMode="auto">
          <a:xfrm>
            <a:off x="1941513" y="2643188"/>
            <a:ext cx="1452562" cy="661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欧洲</a:t>
            </a:r>
          </a:p>
        </p:txBody>
      </p:sp>
      <p:sp>
        <p:nvSpPr>
          <p:cNvPr id="1839109" name="Text Box 5"/>
          <p:cNvSpPr txBox="1">
            <a:spLocks noChangeArrowheads="1"/>
          </p:cNvSpPr>
          <p:nvPr/>
        </p:nvSpPr>
        <p:spPr bwMode="auto">
          <a:xfrm rot="1299097">
            <a:off x="3522663" y="4754563"/>
            <a:ext cx="231933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地中海</a:t>
            </a:r>
          </a:p>
        </p:txBody>
      </p:sp>
      <p:sp>
        <p:nvSpPr>
          <p:cNvPr id="1839110" name="Text Box 6"/>
          <p:cNvSpPr txBox="1">
            <a:spLocks noChangeArrowheads="1"/>
          </p:cNvSpPr>
          <p:nvPr/>
        </p:nvSpPr>
        <p:spPr bwMode="auto">
          <a:xfrm rot="1299097">
            <a:off x="661988" y="1443038"/>
            <a:ext cx="15001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大西洋</a:t>
            </a:r>
          </a:p>
        </p:txBody>
      </p:sp>
      <p:sp>
        <p:nvSpPr>
          <p:cNvPr id="1839111" name="Freeform 7" descr="Purple mesh"/>
          <p:cNvSpPr>
            <a:spLocks/>
          </p:cNvSpPr>
          <p:nvPr/>
        </p:nvSpPr>
        <p:spPr bwMode="auto">
          <a:xfrm>
            <a:off x="6877050" y="6064250"/>
            <a:ext cx="1004888" cy="1131888"/>
          </a:xfrm>
          <a:custGeom>
            <a:avLst/>
            <a:gdLst>
              <a:gd name="T0" fmla="*/ 302 w 576"/>
              <a:gd name="T1" fmla="*/ 533 h 629"/>
              <a:gd name="T2" fmla="*/ 262 w 576"/>
              <a:gd name="T3" fmla="*/ 461 h 629"/>
              <a:gd name="T4" fmla="*/ 238 w 576"/>
              <a:gd name="T5" fmla="*/ 437 h 629"/>
              <a:gd name="T6" fmla="*/ 206 w 576"/>
              <a:gd name="T7" fmla="*/ 389 h 629"/>
              <a:gd name="T8" fmla="*/ 94 w 576"/>
              <a:gd name="T9" fmla="*/ 261 h 629"/>
              <a:gd name="T10" fmla="*/ 62 w 576"/>
              <a:gd name="T11" fmla="*/ 213 h 629"/>
              <a:gd name="T12" fmla="*/ 46 w 576"/>
              <a:gd name="T13" fmla="*/ 125 h 629"/>
              <a:gd name="T14" fmla="*/ 6 w 576"/>
              <a:gd name="T15" fmla="*/ 53 h 629"/>
              <a:gd name="T16" fmla="*/ 54 w 576"/>
              <a:gd name="T17" fmla="*/ 29 h 629"/>
              <a:gd name="T18" fmla="*/ 70 w 576"/>
              <a:gd name="T19" fmla="*/ 85 h 629"/>
              <a:gd name="T20" fmla="*/ 126 w 576"/>
              <a:gd name="T21" fmla="*/ 181 h 629"/>
              <a:gd name="T22" fmla="*/ 174 w 576"/>
              <a:gd name="T23" fmla="*/ 213 h 629"/>
              <a:gd name="T24" fmla="*/ 222 w 576"/>
              <a:gd name="T25" fmla="*/ 269 h 629"/>
              <a:gd name="T26" fmla="*/ 230 w 576"/>
              <a:gd name="T27" fmla="*/ 109 h 629"/>
              <a:gd name="T28" fmla="*/ 254 w 576"/>
              <a:gd name="T29" fmla="*/ 117 h 629"/>
              <a:gd name="T30" fmla="*/ 238 w 576"/>
              <a:gd name="T31" fmla="*/ 197 h 629"/>
              <a:gd name="T32" fmla="*/ 254 w 576"/>
              <a:gd name="T33" fmla="*/ 261 h 629"/>
              <a:gd name="T34" fmla="*/ 334 w 576"/>
              <a:gd name="T35" fmla="*/ 293 h 629"/>
              <a:gd name="T36" fmla="*/ 358 w 576"/>
              <a:gd name="T37" fmla="*/ 317 h 629"/>
              <a:gd name="T38" fmla="*/ 390 w 576"/>
              <a:gd name="T39" fmla="*/ 389 h 629"/>
              <a:gd name="T40" fmla="*/ 438 w 576"/>
              <a:gd name="T41" fmla="*/ 413 h 629"/>
              <a:gd name="T42" fmla="*/ 494 w 576"/>
              <a:gd name="T43" fmla="*/ 477 h 629"/>
              <a:gd name="T44" fmla="*/ 542 w 576"/>
              <a:gd name="T45" fmla="*/ 493 h 629"/>
              <a:gd name="T46" fmla="*/ 566 w 576"/>
              <a:gd name="T47" fmla="*/ 581 h 629"/>
              <a:gd name="T48" fmla="*/ 470 w 576"/>
              <a:gd name="T49" fmla="*/ 605 h 629"/>
              <a:gd name="T50" fmla="*/ 422 w 576"/>
              <a:gd name="T51" fmla="*/ 621 h 629"/>
              <a:gd name="T52" fmla="*/ 398 w 576"/>
              <a:gd name="T53" fmla="*/ 629 h 629"/>
              <a:gd name="T54" fmla="*/ 302 w 576"/>
              <a:gd name="T55" fmla="*/ 589 h 629"/>
              <a:gd name="T56" fmla="*/ 302 w 576"/>
              <a:gd name="T57" fmla="*/ 53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6" h="629">
                <a:moveTo>
                  <a:pt x="302" y="533"/>
                </a:moveTo>
                <a:cubicBezTo>
                  <a:pt x="293" y="491"/>
                  <a:pt x="302" y="474"/>
                  <a:pt x="262" y="461"/>
                </a:cubicBezTo>
                <a:cubicBezTo>
                  <a:pt x="254" y="453"/>
                  <a:pt x="244" y="445"/>
                  <a:pt x="238" y="437"/>
                </a:cubicBezTo>
                <a:cubicBezTo>
                  <a:pt x="226" y="421"/>
                  <a:pt x="206" y="389"/>
                  <a:pt x="206" y="389"/>
                </a:cubicBezTo>
                <a:cubicBezTo>
                  <a:pt x="186" y="312"/>
                  <a:pt x="163" y="295"/>
                  <a:pt x="94" y="261"/>
                </a:cubicBezTo>
                <a:cubicBezTo>
                  <a:pt x="83" y="245"/>
                  <a:pt x="64" y="232"/>
                  <a:pt x="62" y="213"/>
                </a:cubicBezTo>
                <a:cubicBezTo>
                  <a:pt x="60" y="199"/>
                  <a:pt x="57" y="146"/>
                  <a:pt x="46" y="125"/>
                </a:cubicBezTo>
                <a:cubicBezTo>
                  <a:pt x="0" y="42"/>
                  <a:pt x="24" y="107"/>
                  <a:pt x="6" y="53"/>
                </a:cubicBezTo>
                <a:cubicBezTo>
                  <a:pt x="17" y="29"/>
                  <a:pt x="18" y="0"/>
                  <a:pt x="54" y="29"/>
                </a:cubicBezTo>
                <a:cubicBezTo>
                  <a:pt x="69" y="41"/>
                  <a:pt x="62" y="67"/>
                  <a:pt x="70" y="85"/>
                </a:cubicBezTo>
                <a:cubicBezTo>
                  <a:pt x="79" y="107"/>
                  <a:pt x="109" y="170"/>
                  <a:pt x="126" y="181"/>
                </a:cubicBezTo>
                <a:cubicBezTo>
                  <a:pt x="142" y="191"/>
                  <a:pt x="174" y="213"/>
                  <a:pt x="174" y="213"/>
                </a:cubicBezTo>
                <a:cubicBezTo>
                  <a:pt x="195" y="244"/>
                  <a:pt x="185" y="256"/>
                  <a:pt x="222" y="269"/>
                </a:cubicBezTo>
                <a:cubicBezTo>
                  <a:pt x="224" y="215"/>
                  <a:pt x="218" y="161"/>
                  <a:pt x="230" y="109"/>
                </a:cubicBezTo>
                <a:cubicBezTo>
                  <a:pt x="231" y="100"/>
                  <a:pt x="251" y="108"/>
                  <a:pt x="254" y="117"/>
                </a:cubicBezTo>
                <a:cubicBezTo>
                  <a:pt x="256" y="126"/>
                  <a:pt x="241" y="182"/>
                  <a:pt x="238" y="197"/>
                </a:cubicBezTo>
                <a:cubicBezTo>
                  <a:pt x="242" y="218"/>
                  <a:pt x="238" y="245"/>
                  <a:pt x="254" y="261"/>
                </a:cubicBezTo>
                <a:cubicBezTo>
                  <a:pt x="262" y="269"/>
                  <a:pt x="319" y="288"/>
                  <a:pt x="334" y="293"/>
                </a:cubicBezTo>
                <a:cubicBezTo>
                  <a:pt x="342" y="301"/>
                  <a:pt x="352" y="307"/>
                  <a:pt x="358" y="317"/>
                </a:cubicBezTo>
                <a:cubicBezTo>
                  <a:pt x="368" y="336"/>
                  <a:pt x="369" y="372"/>
                  <a:pt x="390" y="389"/>
                </a:cubicBezTo>
                <a:cubicBezTo>
                  <a:pt x="403" y="400"/>
                  <a:pt x="423" y="403"/>
                  <a:pt x="438" y="413"/>
                </a:cubicBezTo>
                <a:cubicBezTo>
                  <a:pt x="458" y="443"/>
                  <a:pt x="462" y="462"/>
                  <a:pt x="494" y="477"/>
                </a:cubicBezTo>
                <a:cubicBezTo>
                  <a:pt x="509" y="483"/>
                  <a:pt x="542" y="493"/>
                  <a:pt x="542" y="493"/>
                </a:cubicBezTo>
                <a:cubicBezTo>
                  <a:pt x="549" y="522"/>
                  <a:pt x="558" y="551"/>
                  <a:pt x="566" y="581"/>
                </a:cubicBezTo>
                <a:cubicBezTo>
                  <a:pt x="480" y="615"/>
                  <a:pt x="576" y="580"/>
                  <a:pt x="470" y="605"/>
                </a:cubicBezTo>
                <a:cubicBezTo>
                  <a:pt x="453" y="608"/>
                  <a:pt x="438" y="615"/>
                  <a:pt x="422" y="621"/>
                </a:cubicBezTo>
                <a:cubicBezTo>
                  <a:pt x="414" y="623"/>
                  <a:pt x="398" y="629"/>
                  <a:pt x="398" y="629"/>
                </a:cubicBezTo>
                <a:cubicBezTo>
                  <a:pt x="349" y="620"/>
                  <a:pt x="335" y="622"/>
                  <a:pt x="302" y="589"/>
                </a:cubicBezTo>
                <a:cubicBezTo>
                  <a:pt x="293" y="537"/>
                  <a:pt x="282" y="552"/>
                  <a:pt x="302" y="533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9112" name="Rectangle 8"/>
          <p:cNvSpPr>
            <a:spLocks noChangeArrowheads="1"/>
          </p:cNvSpPr>
          <p:nvPr/>
        </p:nvSpPr>
        <p:spPr bwMode="auto">
          <a:xfrm>
            <a:off x="628650" y="561975"/>
            <a:ext cx="8745538" cy="6605588"/>
          </a:xfrm>
          <a:prstGeom prst="rect">
            <a:avLst/>
          </a:prstGeom>
          <a:noFill/>
          <a:ln w="7620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39113" name="Text Box 9"/>
          <p:cNvSpPr txBox="1">
            <a:spLocks noChangeArrowheads="1"/>
          </p:cNvSpPr>
          <p:nvPr/>
        </p:nvSpPr>
        <p:spPr bwMode="auto">
          <a:xfrm>
            <a:off x="9631363" y="107950"/>
            <a:ext cx="204787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2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9114" name="Text Box 10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15" name="Text Box 11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78" tIns="45688" rIns="91378" bIns="45688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47</a:t>
            </a:r>
          </a:p>
        </p:txBody>
      </p:sp>
      <p:sp>
        <p:nvSpPr>
          <p:cNvPr id="1839116" name="Rectangle 12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39117" name="Text Box 13"/>
          <p:cNvSpPr txBox="1">
            <a:spLocks noChangeArrowheads="1"/>
          </p:cNvSpPr>
          <p:nvPr/>
        </p:nvSpPr>
        <p:spPr bwMode="auto">
          <a:xfrm>
            <a:off x="7542213" y="5570538"/>
            <a:ext cx="1919287" cy="12207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阿拉伯半岛</a:t>
            </a:r>
          </a:p>
        </p:txBody>
      </p:sp>
      <p:sp>
        <p:nvSpPr>
          <p:cNvPr id="1839118" name="Text Box 14"/>
          <p:cNvSpPr txBox="1">
            <a:spLocks noChangeArrowheads="1"/>
          </p:cNvSpPr>
          <p:nvPr/>
        </p:nvSpPr>
        <p:spPr bwMode="auto">
          <a:xfrm>
            <a:off x="1276350" y="4521200"/>
            <a:ext cx="2876550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非洲</a:t>
            </a:r>
          </a:p>
        </p:txBody>
      </p:sp>
      <p:sp>
        <p:nvSpPr>
          <p:cNvPr id="1839119" name="Text Box 15"/>
          <p:cNvSpPr txBox="1">
            <a:spLocks noChangeArrowheads="1"/>
          </p:cNvSpPr>
          <p:nvPr/>
        </p:nvSpPr>
        <p:spPr bwMode="auto">
          <a:xfrm>
            <a:off x="7466013" y="3086100"/>
            <a:ext cx="1635125" cy="661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0033CC"/>
                </a:solidFill>
                <a:latin typeface="Comic Sans MS" charset="0"/>
                <a:ea typeface="黑体" charset="0"/>
                <a:cs typeface="黑体" charset="0"/>
              </a:rPr>
              <a:t>亚西亚</a:t>
            </a:r>
          </a:p>
        </p:txBody>
      </p:sp>
      <p:sp>
        <p:nvSpPr>
          <p:cNvPr id="1839120" name="Text Box 16"/>
          <p:cNvSpPr txBox="1">
            <a:spLocks noChangeArrowheads="1"/>
          </p:cNvSpPr>
          <p:nvPr/>
        </p:nvSpPr>
        <p:spPr bwMode="auto">
          <a:xfrm>
            <a:off x="7105650" y="4703763"/>
            <a:ext cx="2474913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叙 利 亚 安 提 阿</a:t>
            </a:r>
            <a:r>
              <a:rPr lang="zh-CN" altLang="en-US" sz="20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39121" name="Text Box 17"/>
          <p:cNvSpPr txBox="1">
            <a:spLocks noChangeArrowheads="1"/>
          </p:cNvSpPr>
          <p:nvPr/>
        </p:nvSpPr>
        <p:spPr bwMode="auto">
          <a:xfrm>
            <a:off x="6561138" y="3968750"/>
            <a:ext cx="2747962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彼 西 底 安 提 阿</a:t>
            </a:r>
          </a:p>
        </p:txBody>
      </p:sp>
      <p:sp>
        <p:nvSpPr>
          <p:cNvPr id="1839122" name="Text Box 18"/>
          <p:cNvSpPr txBox="1">
            <a:spLocks noChangeArrowheads="1"/>
          </p:cNvSpPr>
          <p:nvPr/>
        </p:nvSpPr>
        <p:spPr bwMode="auto">
          <a:xfrm>
            <a:off x="5710238" y="4198938"/>
            <a:ext cx="2128837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以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所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9123" name="Text Box 19"/>
          <p:cNvSpPr txBox="1">
            <a:spLocks noChangeArrowheads="1"/>
          </p:cNvSpPr>
          <p:nvPr/>
        </p:nvSpPr>
        <p:spPr bwMode="auto">
          <a:xfrm>
            <a:off x="4289425" y="4264025"/>
            <a:ext cx="1162050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雅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MS PGothic" charset="0"/>
                <a:cs typeface="MS PGothic" charset="0"/>
              </a:rPr>
              <a:t>典</a:t>
            </a:r>
            <a:endParaRPr lang="zh-CN" altLang="en-US" sz="2000">
              <a:solidFill>
                <a:schemeClr val="bg1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39124" name="Text Box 20"/>
          <p:cNvSpPr txBox="1">
            <a:spLocks noChangeArrowheads="1"/>
          </p:cNvSpPr>
          <p:nvPr/>
        </p:nvSpPr>
        <p:spPr bwMode="auto">
          <a:xfrm>
            <a:off x="5130800" y="3500438"/>
            <a:ext cx="19065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马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其</a:t>
            </a:r>
            <a:r>
              <a:rPr lang="zh-CN" altLang="en-US" sz="180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Arial" charset="0"/>
                <a:ea typeface="宋体" charset="0"/>
                <a:cs typeface="宋体" charset="0"/>
              </a:rPr>
              <a:t>顿</a:t>
            </a:r>
            <a:endParaRPr lang="zh-CN" altLang="en-US" sz="18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39125" name="Text Box 21"/>
          <p:cNvSpPr txBox="1">
            <a:spLocks noChangeArrowheads="1"/>
          </p:cNvSpPr>
          <p:nvPr/>
        </p:nvSpPr>
        <p:spPr bwMode="auto">
          <a:xfrm>
            <a:off x="7105650" y="5291138"/>
            <a:ext cx="1919288" cy="419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000">
                <a:latin typeface="Comic Sans MS"/>
                <a:ea typeface="宋体" charset="0"/>
                <a:cs typeface="宋体" charset="0"/>
              </a:rPr>
              <a:t>•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latin typeface="宋体" charset="0"/>
                <a:ea typeface="宋体" charset="0"/>
                <a:cs typeface="宋体" charset="0"/>
              </a:rPr>
              <a:t>冷</a:t>
            </a:r>
            <a:endParaRPr lang="zh-CN" altLang="en-US" sz="18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39126" name="Text Box 22"/>
          <p:cNvSpPr txBox="1">
            <a:spLocks noChangeArrowheads="1"/>
          </p:cNvSpPr>
          <p:nvPr/>
        </p:nvSpPr>
        <p:spPr bwMode="auto">
          <a:xfrm>
            <a:off x="5143500" y="4137025"/>
            <a:ext cx="338138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>
                <a:solidFill>
                  <a:schemeClr val="bg2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en-US" altLang="zh-CN" sz="2200">
              <a:solidFill>
                <a:schemeClr val="bg2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27" name="Text Box 23"/>
          <p:cNvSpPr txBox="1">
            <a:spLocks noChangeArrowheads="1"/>
          </p:cNvSpPr>
          <p:nvPr/>
        </p:nvSpPr>
        <p:spPr bwMode="auto">
          <a:xfrm>
            <a:off x="3227388" y="3368675"/>
            <a:ext cx="1481137" cy="419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751" tIns="50877" rIns="101751" bIns="5087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罗</a:t>
            </a:r>
            <a:r>
              <a:rPr lang="zh-CN" altLang="en-US" sz="2000">
                <a:solidFill>
                  <a:schemeClr val="bg1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2000">
                <a:solidFill>
                  <a:schemeClr val="bg1"/>
                </a:solidFill>
                <a:latin typeface="NJ Chinese Simplified" charset="0"/>
                <a:ea typeface="华文细黑" charset="0"/>
                <a:cs typeface="华文细黑" charset="0"/>
              </a:rPr>
              <a:t>马</a:t>
            </a:r>
            <a:r>
              <a:rPr lang="en-US" altLang="zh-CN" sz="20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endParaRPr lang="zh-CN" altLang="en-US" sz="2000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39128" name="Text Box 24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839149" name="Text Box 45"/>
          <p:cNvSpPr txBox="1">
            <a:spLocks noChangeArrowheads="1"/>
          </p:cNvSpPr>
          <p:nvPr/>
        </p:nvSpPr>
        <p:spPr bwMode="auto">
          <a:xfrm>
            <a:off x="4835525" y="312738"/>
            <a:ext cx="4746625" cy="53022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学 习 帮 助 </a:t>
            </a:r>
            <a:r>
              <a:rPr lang="en-US" altLang="zh-CN" sz="28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#36</a:t>
            </a:r>
          </a:p>
        </p:txBody>
      </p:sp>
      <p:sp>
        <p:nvSpPr>
          <p:cNvPr id="1839153" name="Text Box 49"/>
          <p:cNvSpPr txBox="1">
            <a:spLocks noChangeArrowheads="1"/>
          </p:cNvSpPr>
          <p:nvPr/>
        </p:nvSpPr>
        <p:spPr bwMode="auto">
          <a:xfrm>
            <a:off x="1720850" y="1293813"/>
            <a:ext cx="6423025" cy="530225"/>
          </a:xfrm>
          <a:prstGeom prst="rect">
            <a:avLst/>
          </a:prstGeom>
          <a:gradFill rotWithShape="0">
            <a:gsLst>
              <a:gs pos="0">
                <a:srgbClr val="0D6812">
                  <a:gamma/>
                  <a:shade val="2353"/>
                  <a:invGamma/>
                </a:srgbClr>
              </a:gs>
              <a:gs pos="50000">
                <a:srgbClr val="0D6812"/>
              </a:gs>
              <a:gs pos="100000">
                <a:srgbClr val="0D6812">
                  <a:gamma/>
                  <a:shade val="2353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保 罗 宣 教 旅 程 一 瞥</a:t>
            </a:r>
          </a:p>
        </p:txBody>
      </p:sp>
      <p:grpSp>
        <p:nvGrpSpPr>
          <p:cNvPr id="1839166" name="Group 62"/>
          <p:cNvGrpSpPr>
            <a:grpSpLocks/>
          </p:cNvGrpSpPr>
          <p:nvPr/>
        </p:nvGrpSpPr>
        <p:grpSpPr bwMode="auto">
          <a:xfrm>
            <a:off x="798513" y="558800"/>
            <a:ext cx="7345362" cy="2035175"/>
            <a:chOff x="503" y="353"/>
            <a:chExt cx="4627" cy="1281"/>
          </a:xfrm>
        </p:grpSpPr>
        <p:pic>
          <p:nvPicPr>
            <p:cNvPr id="1839151" name="Picture 4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353"/>
              <a:ext cx="1769" cy="128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52" name="Text Box 48"/>
            <p:cNvSpPr txBox="1">
              <a:spLocks noChangeArrowheads="1"/>
            </p:cNvSpPr>
            <p:nvPr/>
          </p:nvSpPr>
          <p:spPr bwMode="auto">
            <a:xfrm>
              <a:off x="2037" y="795"/>
              <a:ext cx="3093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#1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引 子</a:t>
              </a: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宣 教 试 验</a:t>
              </a:r>
            </a:p>
          </p:txBody>
        </p:sp>
      </p:grpSp>
      <p:grpSp>
        <p:nvGrpSpPr>
          <p:cNvPr id="1839168" name="Group 64"/>
          <p:cNvGrpSpPr>
            <a:grpSpLocks/>
          </p:cNvGrpSpPr>
          <p:nvPr/>
        </p:nvGrpSpPr>
        <p:grpSpPr bwMode="auto">
          <a:xfrm>
            <a:off x="569913" y="3160713"/>
            <a:ext cx="5991225" cy="1858962"/>
            <a:chOff x="359" y="1991"/>
            <a:chExt cx="3774" cy="1171"/>
          </a:xfrm>
        </p:grpSpPr>
        <p:pic>
          <p:nvPicPr>
            <p:cNvPr id="1839155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" y="1991"/>
              <a:ext cx="1562" cy="1171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56" name="Text Box 52"/>
            <p:cNvSpPr txBox="1">
              <a:spLocks noChangeArrowheads="1"/>
            </p:cNvSpPr>
            <p:nvPr/>
          </p:nvSpPr>
          <p:spPr bwMode="auto">
            <a:xfrm>
              <a:off x="1793" y="2399"/>
              <a:ext cx="2340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#2: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进 军 欧 洲</a:t>
              </a:r>
            </a:p>
          </p:txBody>
        </p:sp>
      </p:grpSp>
      <p:grpSp>
        <p:nvGrpSpPr>
          <p:cNvPr id="1839167" name="Group 63"/>
          <p:cNvGrpSpPr>
            <a:grpSpLocks/>
          </p:cNvGrpSpPr>
          <p:nvPr/>
        </p:nvGrpSpPr>
        <p:grpSpPr bwMode="auto">
          <a:xfrm>
            <a:off x="2849563" y="2005013"/>
            <a:ext cx="6386512" cy="1527175"/>
            <a:chOff x="1795" y="1263"/>
            <a:chExt cx="4023" cy="962"/>
          </a:xfrm>
        </p:grpSpPr>
        <p:pic>
          <p:nvPicPr>
            <p:cNvPr id="1839158" name="Picture 54"/>
            <p:cNvPicPr>
              <a:picLocks noChangeArrowheads="1"/>
            </p:cNvPicPr>
            <p:nvPr/>
          </p:nvPicPr>
          <p:blipFill>
            <a:blip r:embed="rId6" cstate="screen">
              <a:lum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" y="1263"/>
              <a:ext cx="1324" cy="962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39159" name="Text Box 55"/>
            <p:cNvSpPr txBox="1">
              <a:spLocks noChangeArrowheads="1"/>
            </p:cNvSpPr>
            <p:nvPr/>
          </p:nvSpPr>
          <p:spPr bwMode="auto">
            <a:xfrm>
              <a:off x="2572" y="1781"/>
              <a:ext cx="3246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过渡时期</a:t>
              </a: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耶 路 撒 冷 会 议</a:t>
              </a:r>
            </a:p>
          </p:txBody>
        </p:sp>
      </p:grpSp>
      <p:grpSp>
        <p:nvGrpSpPr>
          <p:cNvPr id="1839169" name="Group 65"/>
          <p:cNvGrpSpPr>
            <a:grpSpLocks/>
          </p:cNvGrpSpPr>
          <p:nvPr/>
        </p:nvGrpSpPr>
        <p:grpSpPr bwMode="auto">
          <a:xfrm>
            <a:off x="2747963" y="4673600"/>
            <a:ext cx="5719762" cy="1504950"/>
            <a:chOff x="1731" y="2944"/>
            <a:chExt cx="3603" cy="948"/>
          </a:xfrm>
        </p:grpSpPr>
        <p:pic>
          <p:nvPicPr>
            <p:cNvPr id="1839161" name="Picture 5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" y="2944"/>
              <a:ext cx="1634" cy="948"/>
            </a:xfrm>
            <a:prstGeom prst="rect">
              <a:avLst/>
            </a:prstGeom>
            <a:noFill/>
            <a:ln w="76200">
              <a:solidFill>
                <a:srgbClr val="2F8B2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62" name="Text Box 58"/>
            <p:cNvSpPr txBox="1">
              <a:spLocks noChangeArrowheads="1"/>
            </p:cNvSpPr>
            <p:nvPr/>
          </p:nvSpPr>
          <p:spPr bwMode="auto">
            <a:xfrm>
              <a:off x="3187" y="3459"/>
              <a:ext cx="2147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#3: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进 军 亚 洲</a:t>
              </a:r>
            </a:p>
          </p:txBody>
        </p:sp>
      </p:grpSp>
      <p:grpSp>
        <p:nvGrpSpPr>
          <p:cNvPr id="1839170" name="Group 66"/>
          <p:cNvGrpSpPr>
            <a:grpSpLocks/>
          </p:cNvGrpSpPr>
          <p:nvPr/>
        </p:nvGrpSpPr>
        <p:grpSpPr bwMode="auto">
          <a:xfrm>
            <a:off x="979488" y="5911850"/>
            <a:ext cx="5581650" cy="1757363"/>
            <a:chOff x="617" y="3724"/>
            <a:chExt cx="3516" cy="1107"/>
          </a:xfrm>
        </p:grpSpPr>
        <p:pic>
          <p:nvPicPr>
            <p:cNvPr id="1839164" name="Picture 6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3724"/>
              <a:ext cx="1666" cy="1107"/>
            </a:xfrm>
            <a:prstGeom prst="rect">
              <a:avLst/>
            </a:prstGeom>
            <a:noFill/>
            <a:ln w="76200">
              <a:solidFill>
                <a:srgbClr val="A50021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9165" name="Text Box 61"/>
            <p:cNvSpPr txBox="1">
              <a:spLocks noChangeArrowheads="1"/>
            </p:cNvSpPr>
            <p:nvPr/>
          </p:nvSpPr>
          <p:spPr bwMode="auto">
            <a:xfrm>
              <a:off x="2034" y="4420"/>
              <a:ext cx="2099" cy="341"/>
            </a:xfrm>
            <a:prstGeom prst="rect">
              <a:avLst/>
            </a:prstGeom>
            <a:gradFill rotWithShape="0">
              <a:gsLst>
                <a:gs pos="0">
                  <a:srgbClr val="0D6812">
                    <a:gamma/>
                    <a:shade val="2353"/>
                    <a:invGamma/>
                  </a:srgbClr>
                </a:gs>
                <a:gs pos="50000">
                  <a:srgbClr val="0D6812"/>
                </a:gs>
                <a:gs pos="100000">
                  <a:srgbClr val="0D6812">
                    <a:gamma/>
                    <a:shade val="2353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#4: </a:t>
              </a:r>
              <a:r>
                <a:rPr lang="zh-CN" altLang="en-US" sz="2800">
                  <a:solidFill>
                    <a:srgbClr val="FFFF00"/>
                  </a:solidFill>
                  <a:latin typeface="Arial" charset="0"/>
                  <a:ea typeface="宋体" charset="0"/>
                  <a:cs typeface="宋体" charset="0"/>
                </a:rPr>
                <a:t>凯旋罗马</a:t>
              </a:r>
            </a:p>
          </p:txBody>
        </p:sp>
      </p:grpSp>
      <p:sp>
        <p:nvSpPr>
          <p:cNvPr id="1839171" name="Rectangle 67"/>
          <p:cNvSpPr>
            <a:spLocks noChangeArrowheads="1"/>
          </p:cNvSpPr>
          <p:nvPr/>
        </p:nvSpPr>
        <p:spPr bwMode="auto">
          <a:xfrm>
            <a:off x="0" y="0"/>
            <a:ext cx="10044113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39172" name="Group 68"/>
          <p:cNvGrpSpPr>
            <a:grpSpLocks/>
          </p:cNvGrpSpPr>
          <p:nvPr/>
        </p:nvGrpSpPr>
        <p:grpSpPr bwMode="auto">
          <a:xfrm>
            <a:off x="5226050" y="2295525"/>
            <a:ext cx="3300413" cy="4559300"/>
            <a:chOff x="3295" y="1408"/>
            <a:chExt cx="2079" cy="2872"/>
          </a:xfrm>
        </p:grpSpPr>
        <p:sp>
          <p:nvSpPr>
            <p:cNvPr id="1839173" name="Rectangle 69"/>
            <p:cNvSpPr>
              <a:spLocks noChangeArrowheads="1"/>
            </p:cNvSpPr>
            <p:nvPr/>
          </p:nvSpPr>
          <p:spPr bwMode="auto">
            <a:xfrm>
              <a:off x="3295" y="1408"/>
              <a:ext cx="2079" cy="2872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57150">
              <a:solidFill>
                <a:srgbClr val="005DC0"/>
              </a:solidFill>
              <a:miter lim="800000"/>
              <a:headEnd/>
              <a:tailEnd/>
            </a:ln>
            <a:effectLst>
              <a:outerShdw blurRad="63500" dist="135003" dir="2928844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08" tIns="45704" rIns="91408" bIns="45704" anchor="ctr"/>
            <a:lstStyle/>
            <a:p>
              <a:pPr>
                <a:defRPr/>
              </a:pPr>
              <a:r>
                <a:rPr lang="zh-CN" altLang="en-US" sz="1200" b="0">
                  <a:latin typeface="Engravers MT" charset="0"/>
                  <a:ea typeface="宋体" charset="0"/>
                  <a:cs typeface="宋体" charset="0"/>
                </a:rPr>
                <a:t>       </a:t>
              </a:r>
            </a:p>
          </p:txBody>
        </p:sp>
        <p:sp>
          <p:nvSpPr>
            <p:cNvPr id="1839174" name="Rectangle 70"/>
            <p:cNvSpPr>
              <a:spLocks noChangeArrowheads="1"/>
            </p:cNvSpPr>
            <p:nvPr/>
          </p:nvSpPr>
          <p:spPr bwMode="auto">
            <a:xfrm>
              <a:off x="3754" y="2042"/>
              <a:ext cx="1130" cy="57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5" name="Rectangle 71"/>
            <p:cNvSpPr>
              <a:spLocks noChangeArrowheads="1"/>
            </p:cNvSpPr>
            <p:nvPr/>
          </p:nvSpPr>
          <p:spPr bwMode="auto">
            <a:xfrm>
              <a:off x="3869" y="2084"/>
              <a:ext cx="938" cy="5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64" tIns="50783" rIns="101564" bIns="50783">
              <a:spAutoFit/>
            </a:bodyPr>
            <a:lstStyle/>
            <a:p>
              <a:pPr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B3C0"/>
                  </a:solidFill>
                  <a:latin typeface="Helvetica" charset="0"/>
                  <a:ea typeface="宋体" charset="0"/>
                  <a:cs typeface="宋体" charset="0"/>
                </a:rPr>
                <a:t>教 会</a:t>
              </a:r>
            </a:p>
            <a:p>
              <a:pPr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2800">
                  <a:solidFill>
                    <a:srgbClr val="FFB3C0"/>
                  </a:solidFill>
                  <a:latin typeface="Helvetica" charset="0"/>
                  <a:ea typeface="宋体" charset="0"/>
                  <a:cs typeface="宋体" charset="0"/>
                </a:rPr>
                <a:t>问 题</a:t>
              </a:r>
            </a:p>
          </p:txBody>
        </p:sp>
        <p:sp>
          <p:nvSpPr>
            <p:cNvPr id="1839176" name="Line 72"/>
            <p:cNvSpPr>
              <a:spLocks noChangeShapeType="1"/>
            </p:cNvSpPr>
            <p:nvPr/>
          </p:nvSpPr>
          <p:spPr bwMode="auto">
            <a:xfrm>
              <a:off x="3530" y="2702"/>
              <a:ext cx="15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7" name="Line 73"/>
            <p:cNvSpPr>
              <a:spLocks noChangeShapeType="1"/>
            </p:cNvSpPr>
            <p:nvPr/>
          </p:nvSpPr>
          <p:spPr bwMode="auto">
            <a:xfrm>
              <a:off x="4956" y="2706"/>
              <a:ext cx="0" cy="811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8" name="Line 74"/>
            <p:cNvSpPr>
              <a:spLocks noChangeShapeType="1"/>
            </p:cNvSpPr>
            <p:nvPr/>
          </p:nvSpPr>
          <p:spPr bwMode="auto">
            <a:xfrm>
              <a:off x="3656" y="2706"/>
              <a:ext cx="0" cy="1205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99190" dir="238833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39179" name="Rectangle 75"/>
            <p:cNvSpPr>
              <a:spLocks noChangeArrowheads="1"/>
            </p:cNvSpPr>
            <p:nvPr/>
          </p:nvSpPr>
          <p:spPr bwMode="auto">
            <a:xfrm>
              <a:off x="3705" y="1755"/>
              <a:ext cx="1207" cy="2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564" tIns="50783" rIns="101564" bIns="50783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(21 </a:t>
              </a:r>
              <a:r>
                <a:rPr lang="zh-CN" altLang="en-US" sz="2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本 书</a:t>
              </a:r>
              <a:r>
                <a:rPr lang="en-US" altLang="zh-CN" sz="20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)</a:t>
              </a:r>
            </a:p>
          </p:txBody>
        </p:sp>
        <p:sp>
          <p:nvSpPr>
            <p:cNvPr id="1839180" name="Rectangle 76"/>
            <p:cNvSpPr>
              <a:spLocks noChangeArrowheads="1"/>
            </p:cNvSpPr>
            <p:nvPr/>
          </p:nvSpPr>
          <p:spPr bwMode="auto">
            <a:xfrm>
              <a:off x="3796" y="2931"/>
              <a:ext cx="1074" cy="671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54" tIns="44434" rIns="90454" bIns="44434"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zh-CN" altLang="en-US" sz="3600">
                  <a:solidFill>
                    <a:srgbClr val="A7FFA7"/>
                  </a:solidFill>
                  <a:latin typeface="Helvetica" charset="0"/>
                  <a:ea typeface="宋体" charset="0"/>
                  <a:cs typeface="宋体" charset="0"/>
                </a:rPr>
                <a:t>教会  书信</a:t>
              </a:r>
            </a:p>
          </p:txBody>
        </p:sp>
      </p:grpSp>
      <p:sp>
        <p:nvSpPr>
          <p:cNvPr id="1839181" name="AutoShape 77"/>
          <p:cNvSpPr>
            <a:spLocks noChangeArrowheads="1"/>
          </p:cNvSpPr>
          <p:nvPr/>
        </p:nvSpPr>
        <p:spPr bwMode="auto">
          <a:xfrm>
            <a:off x="6065838" y="4589463"/>
            <a:ext cx="1574800" cy="1322387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1320" dir="2319588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388" tIns="45693" rIns="91388" bIns="45693" anchor="ctr"/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839182" name="Text Box 7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39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3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3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9149" grpId="0" animBg="1" autoUpdateAnimBg="0"/>
      <p:bldP spid="1839153" grpId="0" animBg="1" autoUpdateAnimBg="0"/>
      <p:bldP spid="1839153" grpId="1" animBg="1" autoUpdateAnimBg="0"/>
      <p:bldP spid="1839171" grpId="0" animBg="1"/>
      <p:bldP spid="183918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241" name="Group 257"/>
          <p:cNvGrpSpPr>
            <a:grpSpLocks/>
          </p:cNvGrpSpPr>
          <p:nvPr/>
        </p:nvGrpSpPr>
        <p:grpSpPr bwMode="auto">
          <a:xfrm>
            <a:off x="825500" y="1368425"/>
            <a:ext cx="3005138" cy="1636713"/>
            <a:chOff x="520" y="827"/>
            <a:chExt cx="1893" cy="1030"/>
          </a:xfrm>
        </p:grpSpPr>
        <p:sp>
          <p:nvSpPr>
            <p:cNvPr id="554094" name="Rectangle 110"/>
            <p:cNvSpPr>
              <a:spLocks noChangeArrowheads="1"/>
            </p:cNvSpPr>
            <p:nvPr/>
          </p:nvSpPr>
          <p:spPr bwMode="auto">
            <a:xfrm>
              <a:off x="520" y="827"/>
              <a:ext cx="1893" cy="69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4092" name="Text Box 108"/>
            <p:cNvSpPr txBox="1">
              <a:spLocks noChangeArrowheads="1"/>
            </p:cNvSpPr>
            <p:nvPr/>
          </p:nvSpPr>
          <p:spPr bwMode="auto">
            <a:xfrm>
              <a:off x="520" y="837"/>
              <a:ext cx="1828" cy="10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写作日期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:   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公元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50-90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年代</a:t>
              </a:r>
            </a:p>
          </p:txBody>
        </p:sp>
      </p:grpSp>
      <p:grpSp>
        <p:nvGrpSpPr>
          <p:cNvPr id="554181" name="Group 197"/>
          <p:cNvGrpSpPr>
            <a:grpSpLocks/>
          </p:cNvGrpSpPr>
          <p:nvPr/>
        </p:nvGrpSpPr>
        <p:grpSpPr bwMode="auto">
          <a:xfrm>
            <a:off x="5967413" y="1257300"/>
            <a:ext cx="3687762" cy="5794375"/>
            <a:chOff x="3759" y="837"/>
            <a:chExt cx="2061" cy="3649"/>
          </a:xfrm>
        </p:grpSpPr>
        <p:sp>
          <p:nvSpPr>
            <p:cNvPr id="554182" name="Rectangle 198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4183" name="Rectangle 199"/>
            <p:cNvSpPr>
              <a:spLocks noChangeArrowheads="1"/>
            </p:cNvSpPr>
            <p:nvPr/>
          </p:nvSpPr>
          <p:spPr bwMode="auto">
            <a:xfrm>
              <a:off x="3843" y="921"/>
              <a:ext cx="1977" cy="33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800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29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sp>
        <p:nvSpPr>
          <p:cNvPr id="554220" name="Text Box 23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54225" name="Text Box 24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554227" name="Text Box 24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48</a:t>
            </a:r>
          </a:p>
        </p:txBody>
      </p:sp>
      <p:sp>
        <p:nvSpPr>
          <p:cNvPr id="554228" name="Text Box 244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554243" name="Group 259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79887" name="Group 17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79890" name="Group 17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554159" name="Line 17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4160" name="Line 17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4161" name="Line 17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554162" name="Line 17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554163" name="Rectangle 17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79892" name="Group 18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79893" name="Group 18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554166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79903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554168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554169" name="Rectangle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554170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79894" name="Group 18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554172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3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6" name="Line 19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7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554178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54229" name="Rectangle 245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554230" name="Rectangle 24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554234" name="Oval 250"/>
          <p:cNvSpPr>
            <a:spLocks noChangeArrowheads="1"/>
          </p:cNvSpPr>
          <p:nvPr/>
        </p:nvSpPr>
        <p:spPr bwMode="auto">
          <a:xfrm>
            <a:off x="6151563" y="2987675"/>
            <a:ext cx="3397250" cy="782638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4239" name="Oval 255"/>
          <p:cNvSpPr>
            <a:spLocks noChangeArrowheads="1"/>
          </p:cNvSpPr>
          <p:nvPr/>
        </p:nvSpPr>
        <p:spPr bwMode="auto">
          <a:xfrm>
            <a:off x="3706813" y="4930775"/>
            <a:ext cx="2192337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4240" name="Oval 256"/>
          <p:cNvSpPr>
            <a:spLocks noChangeArrowheads="1"/>
          </p:cNvSpPr>
          <p:nvPr/>
        </p:nvSpPr>
        <p:spPr bwMode="auto">
          <a:xfrm>
            <a:off x="3624263" y="930275"/>
            <a:ext cx="2190750" cy="1016000"/>
          </a:xfrm>
          <a:prstGeom prst="ellips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rgbClr val="080808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54244" name="Group 260"/>
          <p:cNvGrpSpPr>
            <a:grpSpLocks/>
          </p:cNvGrpSpPr>
          <p:nvPr/>
        </p:nvGrpSpPr>
        <p:grpSpPr bwMode="auto">
          <a:xfrm>
            <a:off x="3789363" y="1133475"/>
            <a:ext cx="1920875" cy="4505325"/>
            <a:chOff x="2387" y="714"/>
            <a:chExt cx="1210" cy="2838"/>
          </a:xfrm>
        </p:grpSpPr>
        <p:sp>
          <p:nvSpPr>
            <p:cNvPr id="554245" name="Text Box 261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554246" name="Text Box 262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sp>
        <p:nvSpPr>
          <p:cNvPr id="554247" name="Text Box 26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4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234" grpId="0" animBg="1"/>
      <p:bldP spid="554239" grpId="0" animBg="1"/>
      <p:bldP spid="55424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825500" y="1368425"/>
            <a:ext cx="3005138" cy="1636713"/>
            <a:chOff x="520" y="827"/>
            <a:chExt cx="1893" cy="1030"/>
          </a:xfrm>
        </p:grpSpPr>
        <p:sp>
          <p:nvSpPr>
            <p:cNvPr id="1853443" name="Rectangle 3"/>
            <p:cNvSpPr>
              <a:spLocks noChangeArrowheads="1"/>
            </p:cNvSpPr>
            <p:nvPr/>
          </p:nvSpPr>
          <p:spPr bwMode="auto">
            <a:xfrm>
              <a:off x="520" y="827"/>
              <a:ext cx="1893" cy="692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3444" name="Text Box 4"/>
            <p:cNvSpPr txBox="1">
              <a:spLocks noChangeArrowheads="1"/>
            </p:cNvSpPr>
            <p:nvPr/>
          </p:nvSpPr>
          <p:spPr bwMode="auto">
            <a:xfrm>
              <a:off x="520" y="837"/>
              <a:ext cx="1828" cy="10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写作日期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:   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公元</a:t>
              </a:r>
              <a:r>
                <a:rPr lang="en-US" altLang="zh-CN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50-90</a:t>
              </a:r>
              <a:r>
                <a:rPr lang="zh-CN" altLang="en-US" sz="3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年代</a:t>
              </a:r>
            </a:p>
          </p:txBody>
        </p:sp>
      </p:grpSp>
      <p:grpSp>
        <p:nvGrpSpPr>
          <p:cNvPr id="81922" name="Group 5"/>
          <p:cNvGrpSpPr>
            <a:grpSpLocks/>
          </p:cNvGrpSpPr>
          <p:nvPr/>
        </p:nvGrpSpPr>
        <p:grpSpPr bwMode="auto">
          <a:xfrm>
            <a:off x="5967413" y="1257300"/>
            <a:ext cx="3687762" cy="5794375"/>
            <a:chOff x="3759" y="837"/>
            <a:chExt cx="2061" cy="3649"/>
          </a:xfrm>
        </p:grpSpPr>
        <p:sp>
          <p:nvSpPr>
            <p:cNvPr id="1853446" name="Rectangle 6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3447" name="Rectangle 7"/>
            <p:cNvSpPr>
              <a:spLocks noChangeArrowheads="1"/>
            </p:cNvSpPr>
            <p:nvPr/>
          </p:nvSpPr>
          <p:spPr bwMode="auto">
            <a:xfrm>
              <a:off x="3843" y="921"/>
              <a:ext cx="1977" cy="33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800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29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sp>
        <p:nvSpPr>
          <p:cNvPr id="1853448" name="Text Box 8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1924" name="Group 12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81971" name="Group 1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81974" name="Group 1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3455" name="Line 1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3456" name="Line 1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3457" name="Line 1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3458" name="Line 1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3459" name="Rectangle 1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1976" name="Group 2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1977" name="Group 2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3462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198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346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3465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3466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81978" name="Group 2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346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6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347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3475" name="Rectangle 35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3476" name="Rectangle 3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grpSp>
        <p:nvGrpSpPr>
          <p:cNvPr id="81925" name="Group 40"/>
          <p:cNvGrpSpPr>
            <a:grpSpLocks/>
          </p:cNvGrpSpPr>
          <p:nvPr/>
        </p:nvGrpSpPr>
        <p:grpSpPr bwMode="auto">
          <a:xfrm>
            <a:off x="3789363" y="1133475"/>
            <a:ext cx="1920875" cy="4505325"/>
            <a:chOff x="2387" y="714"/>
            <a:chExt cx="1210" cy="2838"/>
          </a:xfrm>
        </p:grpSpPr>
        <p:sp>
          <p:nvSpPr>
            <p:cNvPr id="1853481" name="Text Box 41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53482" name="Text Box 42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grpSp>
        <p:nvGrpSpPr>
          <p:cNvPr id="81926" name="Group 43"/>
          <p:cNvGrpSpPr>
            <a:grpSpLocks/>
          </p:cNvGrpSpPr>
          <p:nvPr/>
        </p:nvGrpSpPr>
        <p:grpSpPr bwMode="auto">
          <a:xfrm>
            <a:off x="5967413" y="1257300"/>
            <a:ext cx="3687762" cy="5794375"/>
            <a:chOff x="3759" y="837"/>
            <a:chExt cx="2061" cy="3649"/>
          </a:xfrm>
        </p:grpSpPr>
        <p:sp>
          <p:nvSpPr>
            <p:cNvPr id="1853484" name="Rectangle 44"/>
            <p:cNvSpPr>
              <a:spLocks noChangeArrowheads="1"/>
            </p:cNvSpPr>
            <p:nvPr/>
          </p:nvSpPr>
          <p:spPr bwMode="auto">
            <a:xfrm>
              <a:off x="3759" y="837"/>
              <a:ext cx="2039" cy="364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762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53485" name="Rectangle 45"/>
            <p:cNvSpPr>
              <a:spLocks noChangeArrowheads="1"/>
            </p:cNvSpPr>
            <p:nvPr/>
          </p:nvSpPr>
          <p:spPr bwMode="auto">
            <a:xfrm>
              <a:off x="3843" y="921"/>
              <a:ext cx="1977" cy="337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4378FD"/>
                      </a:gs>
                      <a:gs pos="50000">
                        <a:schemeClr val="bg1"/>
                      </a:gs>
                      <a:gs pos="100000">
                        <a:srgbClr val="4378FD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 会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zh-CN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35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800">
                <a:solidFill>
                  <a:srgbClr val="FE426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写 给 新 的 有 机 组 织 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29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及 会 众</a:t>
              </a:r>
            </a:p>
            <a:p>
              <a:pPr algn="l"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对 于 普 遍 未 被 探 讨 的 问 题，带 领 认 识 新 并 至 关 重 要 的 教 导 ...</a:t>
              </a:r>
              <a:r>
                <a:rPr lang="en-US" altLang="zh-CN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defTabSz="1006241">
                <a:spcBef>
                  <a:spcPct val="50000"/>
                </a:spcBef>
                <a:defRPr/>
              </a:pPr>
              <a:r>
                <a:rPr lang="zh-CN" altLang="en-US" sz="25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 中 多 数 书 信 出 自 保 罗，少 数 出 自 其 他 人。</a:t>
              </a:r>
            </a:p>
          </p:txBody>
        </p:sp>
      </p:grpSp>
      <p:grpSp>
        <p:nvGrpSpPr>
          <p:cNvPr id="1853488" name="Group 48"/>
          <p:cNvGrpSpPr>
            <a:grpSpLocks/>
          </p:cNvGrpSpPr>
          <p:nvPr/>
        </p:nvGrpSpPr>
        <p:grpSpPr bwMode="auto">
          <a:xfrm>
            <a:off x="611188" y="34925"/>
            <a:ext cx="9043987" cy="7772400"/>
            <a:chOff x="319" y="0"/>
            <a:chExt cx="5697" cy="4896"/>
          </a:xfrm>
        </p:grpSpPr>
        <p:pic>
          <p:nvPicPr>
            <p:cNvPr id="81965" name="Picture 4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3490" name="Rectangle 50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53525" name="Group 85"/>
          <p:cNvGrpSpPr>
            <a:grpSpLocks/>
          </p:cNvGrpSpPr>
          <p:nvPr/>
        </p:nvGrpSpPr>
        <p:grpSpPr bwMode="auto">
          <a:xfrm>
            <a:off x="1068388" y="6043613"/>
            <a:ext cx="8359775" cy="1449387"/>
            <a:chOff x="673" y="3807"/>
            <a:chExt cx="5266" cy="913"/>
          </a:xfrm>
        </p:grpSpPr>
        <p:sp>
          <p:nvSpPr>
            <p:cNvPr id="1853492" name="Text Box 52"/>
            <p:cNvSpPr txBox="1">
              <a:spLocks noChangeArrowheads="1"/>
            </p:cNvSpPr>
            <p:nvPr/>
          </p:nvSpPr>
          <p:spPr bwMode="auto">
            <a:xfrm>
              <a:off x="673" y="3807"/>
              <a:ext cx="5012" cy="5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48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早期教会的传播</a:t>
              </a:r>
            </a:p>
          </p:txBody>
        </p:sp>
        <p:sp>
          <p:nvSpPr>
            <p:cNvPr id="1853493" name="Text Box 53"/>
            <p:cNvSpPr txBox="1">
              <a:spLocks noChangeArrowheads="1"/>
            </p:cNvSpPr>
            <p:nvPr/>
          </p:nvSpPr>
          <p:spPr bwMode="auto">
            <a:xfrm>
              <a:off x="2618" y="4487"/>
              <a:ext cx="3321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>
                  <a:solidFill>
                    <a:srgbClr val="FFEA18"/>
                  </a:solidFill>
                  <a:latin typeface="Comic Sans MS" charset="0"/>
                  <a:ea typeface="宋体" charset="0"/>
                  <a:cs typeface="宋体" charset="0"/>
                </a:rPr>
                <a:t>仅为具有代表性的地点</a:t>
              </a:r>
            </a:p>
          </p:txBody>
        </p:sp>
      </p:grpSp>
      <p:sp>
        <p:nvSpPr>
          <p:cNvPr id="1853494" name="Oval 54"/>
          <p:cNvSpPr>
            <a:spLocks noChangeArrowheads="1"/>
          </p:cNvSpPr>
          <p:nvPr/>
        </p:nvSpPr>
        <p:spPr bwMode="auto">
          <a:xfrm>
            <a:off x="1373188" y="4397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5" name="Oval 55"/>
          <p:cNvSpPr>
            <a:spLocks noChangeArrowheads="1"/>
          </p:cNvSpPr>
          <p:nvPr/>
        </p:nvSpPr>
        <p:spPr bwMode="auto">
          <a:xfrm>
            <a:off x="1862138" y="8255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6" name="Oval 56"/>
          <p:cNvSpPr>
            <a:spLocks noChangeArrowheads="1"/>
          </p:cNvSpPr>
          <p:nvPr/>
        </p:nvSpPr>
        <p:spPr bwMode="auto">
          <a:xfrm>
            <a:off x="4140200" y="1962150"/>
            <a:ext cx="257175" cy="26511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7" name="Oval 57"/>
          <p:cNvSpPr>
            <a:spLocks noChangeArrowheads="1"/>
          </p:cNvSpPr>
          <p:nvPr/>
        </p:nvSpPr>
        <p:spPr bwMode="auto">
          <a:xfrm>
            <a:off x="4033838" y="898525"/>
            <a:ext cx="257175" cy="26193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8" name="Oval 58"/>
          <p:cNvSpPr>
            <a:spLocks noChangeArrowheads="1"/>
          </p:cNvSpPr>
          <p:nvPr/>
        </p:nvSpPr>
        <p:spPr bwMode="auto">
          <a:xfrm>
            <a:off x="4445000" y="920750"/>
            <a:ext cx="255588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99" name="Oval 59"/>
          <p:cNvSpPr>
            <a:spLocks noChangeArrowheads="1"/>
          </p:cNvSpPr>
          <p:nvPr/>
        </p:nvSpPr>
        <p:spPr bwMode="auto">
          <a:xfrm>
            <a:off x="5556250" y="11763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0" name="Oval 60"/>
          <p:cNvSpPr>
            <a:spLocks noChangeArrowheads="1"/>
          </p:cNvSpPr>
          <p:nvPr/>
        </p:nvSpPr>
        <p:spPr bwMode="auto">
          <a:xfrm>
            <a:off x="5837238" y="15636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1" name="Oval 61"/>
          <p:cNvSpPr>
            <a:spLocks noChangeArrowheads="1"/>
          </p:cNvSpPr>
          <p:nvPr/>
        </p:nvSpPr>
        <p:spPr bwMode="auto">
          <a:xfrm>
            <a:off x="6300788" y="166211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2" name="Oval 62"/>
          <p:cNvSpPr>
            <a:spLocks noChangeArrowheads="1"/>
          </p:cNvSpPr>
          <p:nvPr/>
        </p:nvSpPr>
        <p:spPr bwMode="auto">
          <a:xfrm>
            <a:off x="6064250" y="1970088"/>
            <a:ext cx="257175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3" name="Oval 63"/>
          <p:cNvSpPr>
            <a:spLocks noChangeArrowheads="1"/>
          </p:cNvSpPr>
          <p:nvPr/>
        </p:nvSpPr>
        <p:spPr bwMode="auto">
          <a:xfrm>
            <a:off x="5724525" y="21224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4" name="Oval 64"/>
          <p:cNvSpPr>
            <a:spLocks noChangeArrowheads="1"/>
          </p:cNvSpPr>
          <p:nvPr/>
        </p:nvSpPr>
        <p:spPr bwMode="auto">
          <a:xfrm>
            <a:off x="6034088" y="2355850"/>
            <a:ext cx="255587" cy="26193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5" name="Oval 65"/>
          <p:cNvSpPr>
            <a:spLocks noChangeArrowheads="1"/>
          </p:cNvSpPr>
          <p:nvPr/>
        </p:nvSpPr>
        <p:spPr bwMode="auto">
          <a:xfrm>
            <a:off x="6418263" y="23241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6" name="Oval 66"/>
          <p:cNvSpPr>
            <a:spLocks noChangeArrowheads="1"/>
          </p:cNvSpPr>
          <p:nvPr/>
        </p:nvSpPr>
        <p:spPr bwMode="auto">
          <a:xfrm>
            <a:off x="6388100" y="19319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7" name="Oval 67"/>
          <p:cNvSpPr>
            <a:spLocks noChangeArrowheads="1"/>
          </p:cNvSpPr>
          <p:nvPr/>
        </p:nvSpPr>
        <p:spPr bwMode="auto">
          <a:xfrm>
            <a:off x="6670675" y="20859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8" name="Oval 68"/>
          <p:cNvSpPr>
            <a:spLocks noChangeArrowheads="1"/>
          </p:cNvSpPr>
          <p:nvPr/>
        </p:nvSpPr>
        <p:spPr bwMode="auto">
          <a:xfrm>
            <a:off x="7005638" y="2185988"/>
            <a:ext cx="257175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09" name="Oval 69"/>
          <p:cNvSpPr>
            <a:spLocks noChangeArrowheads="1"/>
          </p:cNvSpPr>
          <p:nvPr/>
        </p:nvSpPr>
        <p:spPr bwMode="auto">
          <a:xfrm>
            <a:off x="7081838" y="2493963"/>
            <a:ext cx="255587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0" name="Oval 70"/>
          <p:cNvSpPr>
            <a:spLocks noChangeArrowheads="1"/>
          </p:cNvSpPr>
          <p:nvPr/>
        </p:nvSpPr>
        <p:spPr bwMode="auto">
          <a:xfrm>
            <a:off x="7310438" y="2671763"/>
            <a:ext cx="257175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1" name="Oval 71"/>
          <p:cNvSpPr>
            <a:spLocks noChangeArrowheads="1"/>
          </p:cNvSpPr>
          <p:nvPr/>
        </p:nvSpPr>
        <p:spPr bwMode="auto">
          <a:xfrm>
            <a:off x="4375150" y="48418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2" name="Oval 72"/>
          <p:cNvSpPr>
            <a:spLocks noChangeArrowheads="1"/>
          </p:cNvSpPr>
          <p:nvPr/>
        </p:nvSpPr>
        <p:spPr bwMode="auto">
          <a:xfrm>
            <a:off x="7532688" y="369887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3" name="Oval 73"/>
          <p:cNvSpPr>
            <a:spLocks noChangeArrowheads="1"/>
          </p:cNvSpPr>
          <p:nvPr/>
        </p:nvSpPr>
        <p:spPr bwMode="auto">
          <a:xfrm>
            <a:off x="7842250" y="3489325"/>
            <a:ext cx="257175" cy="26193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4" name="Oval 74"/>
          <p:cNvSpPr>
            <a:spLocks noChangeArrowheads="1"/>
          </p:cNvSpPr>
          <p:nvPr/>
        </p:nvSpPr>
        <p:spPr bwMode="auto">
          <a:xfrm>
            <a:off x="9136063" y="23717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5" name="Oval 75"/>
          <p:cNvSpPr>
            <a:spLocks noChangeArrowheads="1"/>
          </p:cNvSpPr>
          <p:nvPr/>
        </p:nvSpPr>
        <p:spPr bwMode="auto">
          <a:xfrm>
            <a:off x="8561388" y="3171825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6" name="Oval 76"/>
          <p:cNvSpPr>
            <a:spLocks noChangeArrowheads="1"/>
          </p:cNvSpPr>
          <p:nvPr/>
        </p:nvSpPr>
        <p:spPr bwMode="auto">
          <a:xfrm>
            <a:off x="8429625" y="2652713"/>
            <a:ext cx="258763" cy="261937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7" name="Oval 77"/>
          <p:cNvSpPr>
            <a:spLocks noChangeArrowheads="1"/>
          </p:cNvSpPr>
          <p:nvPr/>
        </p:nvSpPr>
        <p:spPr bwMode="auto">
          <a:xfrm>
            <a:off x="8270875" y="2205038"/>
            <a:ext cx="257175" cy="265112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8" name="Oval 78"/>
          <p:cNvSpPr>
            <a:spLocks noChangeArrowheads="1"/>
          </p:cNvSpPr>
          <p:nvPr/>
        </p:nvSpPr>
        <p:spPr bwMode="auto">
          <a:xfrm>
            <a:off x="7593013" y="228123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19" name="Oval 79"/>
          <p:cNvSpPr>
            <a:spLocks noChangeArrowheads="1"/>
          </p:cNvSpPr>
          <p:nvPr/>
        </p:nvSpPr>
        <p:spPr bwMode="auto">
          <a:xfrm>
            <a:off x="7770813" y="20701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0" name="Oval 80"/>
          <p:cNvSpPr>
            <a:spLocks noChangeArrowheads="1"/>
          </p:cNvSpPr>
          <p:nvPr/>
        </p:nvSpPr>
        <p:spPr bwMode="auto">
          <a:xfrm>
            <a:off x="7431088" y="1627188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1" name="Oval 81"/>
          <p:cNvSpPr>
            <a:spLocks noChangeArrowheads="1"/>
          </p:cNvSpPr>
          <p:nvPr/>
        </p:nvSpPr>
        <p:spPr bwMode="auto">
          <a:xfrm>
            <a:off x="8305800" y="5248275"/>
            <a:ext cx="257175" cy="26511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2" name="Oval 82"/>
          <p:cNvSpPr>
            <a:spLocks noChangeArrowheads="1"/>
          </p:cNvSpPr>
          <p:nvPr/>
        </p:nvSpPr>
        <p:spPr bwMode="auto">
          <a:xfrm>
            <a:off x="8251825" y="4725988"/>
            <a:ext cx="255588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3" name="Oval 83"/>
          <p:cNvSpPr>
            <a:spLocks noChangeArrowheads="1"/>
          </p:cNvSpPr>
          <p:nvPr/>
        </p:nvSpPr>
        <p:spPr bwMode="auto">
          <a:xfrm>
            <a:off x="8713788" y="4335463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524" name="Oval 84"/>
          <p:cNvSpPr>
            <a:spLocks noChangeArrowheads="1"/>
          </p:cNvSpPr>
          <p:nvPr/>
        </p:nvSpPr>
        <p:spPr bwMode="auto">
          <a:xfrm>
            <a:off x="8399463" y="4279900"/>
            <a:ext cx="257175" cy="2635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53449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3450" name="Text Box 10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49</a:t>
            </a:r>
          </a:p>
        </p:txBody>
      </p:sp>
      <p:sp>
        <p:nvSpPr>
          <p:cNvPr id="1853526" name="Text Box 8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5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5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5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5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5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5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5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5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5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5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53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5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53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53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5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5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5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5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5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85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853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5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53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85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85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5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5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85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5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85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4" grpId="0" animBg="1"/>
      <p:bldP spid="1853495" grpId="0" animBg="1"/>
      <p:bldP spid="1853496" grpId="0" animBg="1"/>
      <p:bldP spid="1853497" grpId="0" animBg="1"/>
      <p:bldP spid="1853498" grpId="0" animBg="1"/>
      <p:bldP spid="1853499" grpId="0" animBg="1"/>
      <p:bldP spid="1853500" grpId="0" animBg="1"/>
      <p:bldP spid="1853501" grpId="0" animBg="1"/>
      <p:bldP spid="1853502" grpId="0" animBg="1"/>
      <p:bldP spid="1853503" grpId="0" animBg="1"/>
      <p:bldP spid="1853504" grpId="0" animBg="1"/>
      <p:bldP spid="1853505" grpId="0" animBg="1"/>
      <p:bldP spid="1853506" grpId="0" animBg="1"/>
      <p:bldP spid="1853507" grpId="0" animBg="1"/>
      <p:bldP spid="1853508" grpId="0" animBg="1"/>
      <p:bldP spid="1853509" grpId="0" animBg="1"/>
      <p:bldP spid="1853510" grpId="0" animBg="1"/>
      <p:bldP spid="1853511" grpId="0" animBg="1"/>
      <p:bldP spid="1853512" grpId="0" animBg="1"/>
      <p:bldP spid="1853513" grpId="0" animBg="1"/>
      <p:bldP spid="1853514" grpId="0" animBg="1"/>
      <p:bldP spid="1853515" grpId="0" animBg="1"/>
      <p:bldP spid="1853516" grpId="0" animBg="1"/>
      <p:bldP spid="1853517" grpId="0" animBg="1"/>
      <p:bldP spid="1853518" grpId="0" animBg="1"/>
      <p:bldP spid="1853519" grpId="0" animBg="1"/>
      <p:bldP spid="1853520" grpId="0" animBg="1"/>
      <p:bldP spid="1853521" grpId="0" animBg="1"/>
      <p:bldP spid="1853522" grpId="0" animBg="1"/>
      <p:bldP spid="1853523" grpId="0" animBg="1"/>
      <p:bldP spid="18535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2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8866" name="Text Box 2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88869" name="Text Box 5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88878" name="Text Box 14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88883" name="Rectangle 19"/>
          <p:cNvSpPr>
            <a:spLocks noChangeArrowheads="1"/>
          </p:cNvSpPr>
          <p:nvPr/>
        </p:nvSpPr>
        <p:spPr bwMode="auto">
          <a:xfrm>
            <a:off x="8805863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endParaRPr lang="en-GB" sz="1000">
              <a:solidFill>
                <a:schemeClr val="bg1"/>
              </a:solidFill>
              <a:cs typeface="+mn-cs"/>
            </a:endParaRPr>
          </a:p>
        </p:txBody>
      </p:sp>
      <p:sp>
        <p:nvSpPr>
          <p:cNvPr id="1188884" name="Text Box 2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05</a:t>
            </a:r>
          </a:p>
        </p:txBody>
      </p:sp>
      <p:sp>
        <p:nvSpPr>
          <p:cNvPr id="1188888" name="Text Box 24"/>
          <p:cNvSpPr txBox="1">
            <a:spLocks noChangeArrowheads="1"/>
          </p:cNvSpPr>
          <p:nvPr/>
        </p:nvSpPr>
        <p:spPr bwMode="auto">
          <a:xfrm>
            <a:off x="5248275" y="214313"/>
            <a:ext cx="3338513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</a:t>
            </a: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帮助 #20</a:t>
            </a:r>
          </a:p>
        </p:txBody>
      </p:sp>
      <p:sp>
        <p:nvSpPr>
          <p:cNvPr id="1188890" name="Text Box 26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88891" name="Text Box 27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88887" name="Group 23"/>
          <p:cNvGrpSpPr>
            <a:grpSpLocks/>
          </p:cNvGrpSpPr>
          <p:nvPr/>
        </p:nvGrpSpPr>
        <p:grpSpPr bwMode="auto">
          <a:xfrm>
            <a:off x="1196975" y="1685925"/>
            <a:ext cx="8391525" cy="1631950"/>
            <a:chOff x="781" y="1062"/>
            <a:chExt cx="5285" cy="1028"/>
          </a:xfrm>
        </p:grpSpPr>
        <p:sp>
          <p:nvSpPr>
            <p:cNvPr id="1188875" name="Oval 11"/>
            <p:cNvSpPr>
              <a:spLocks noChangeArrowheads="1"/>
            </p:cNvSpPr>
            <p:nvPr/>
          </p:nvSpPr>
          <p:spPr bwMode="auto">
            <a:xfrm>
              <a:off x="3450" y="1062"/>
              <a:ext cx="2616" cy="819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885" name="AutoShape 21"/>
            <p:cNvSpPr>
              <a:spLocks noChangeArrowheads="1"/>
            </p:cNvSpPr>
            <p:nvPr/>
          </p:nvSpPr>
          <p:spPr bwMode="auto">
            <a:xfrm>
              <a:off x="781" y="1748"/>
              <a:ext cx="69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8876" name="Line 12"/>
            <p:cNvSpPr>
              <a:spLocks noChangeShapeType="1"/>
            </p:cNvSpPr>
            <p:nvPr/>
          </p:nvSpPr>
          <p:spPr bwMode="auto">
            <a:xfrm flipH="1">
              <a:off x="1441" y="1472"/>
              <a:ext cx="2011" cy="46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88895" name="Text Box 3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8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8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88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2"/>
          <p:cNvGrpSpPr>
            <a:grpSpLocks/>
          </p:cNvGrpSpPr>
          <p:nvPr/>
        </p:nvGrpSpPr>
        <p:grpSpPr bwMode="auto">
          <a:xfrm>
            <a:off x="782638" y="-127000"/>
            <a:ext cx="8456612" cy="7605713"/>
            <a:chOff x="493" y="-79"/>
            <a:chExt cx="5327" cy="4791"/>
          </a:xfrm>
        </p:grpSpPr>
        <p:grpSp>
          <p:nvGrpSpPr>
            <p:cNvPr id="84016" name="Group 3"/>
            <p:cNvGrpSpPr>
              <a:grpSpLocks/>
            </p:cNvGrpSpPr>
            <p:nvPr/>
          </p:nvGrpSpPr>
          <p:grpSpPr bwMode="auto">
            <a:xfrm>
              <a:off x="493" y="782"/>
              <a:ext cx="1893" cy="693"/>
              <a:chOff x="493" y="827"/>
              <a:chExt cx="1893" cy="693"/>
            </a:xfrm>
          </p:grpSpPr>
          <p:sp>
            <p:nvSpPr>
              <p:cNvPr id="1845252" name="Rectangle 4"/>
              <p:cNvSpPr>
                <a:spLocks noChangeArrowheads="1"/>
              </p:cNvSpPr>
              <p:nvPr/>
            </p:nvSpPr>
            <p:spPr bwMode="auto">
              <a:xfrm>
                <a:off x="493" y="827"/>
                <a:ext cx="1893" cy="69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45253" name="Text Box 5"/>
              <p:cNvSpPr txBox="1">
                <a:spLocks noChangeArrowheads="1"/>
              </p:cNvSpPr>
              <p:nvPr/>
            </p:nvSpPr>
            <p:spPr bwMode="auto">
              <a:xfrm>
                <a:off x="584" y="837"/>
                <a:ext cx="1737" cy="6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08" tIns="45704" rIns="91408" bIns="45704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写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作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日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期</a:t>
                </a:r>
                <a:r>
                  <a:rPr lang="en-US" altLang="zh-CN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:</a:t>
                </a:r>
              </a:p>
              <a:p>
                <a:pPr algn="ctr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公元</a:t>
                </a:r>
                <a:r>
                  <a:rPr lang="en-US" altLang="zh-CN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50 - 90</a:t>
                </a: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年代</a:t>
                </a:r>
              </a:p>
            </p:txBody>
          </p:sp>
        </p:grpSp>
        <p:grpSp>
          <p:nvGrpSpPr>
            <p:cNvPr id="84017" name="Group 6"/>
            <p:cNvGrpSpPr>
              <a:grpSpLocks/>
            </p:cNvGrpSpPr>
            <p:nvPr/>
          </p:nvGrpSpPr>
          <p:grpSpPr bwMode="auto">
            <a:xfrm>
              <a:off x="2522" y="-79"/>
              <a:ext cx="1114" cy="4791"/>
              <a:chOff x="2508" y="0"/>
              <a:chExt cx="1114" cy="4791"/>
            </a:xfrm>
          </p:grpSpPr>
          <p:grpSp>
            <p:nvGrpSpPr>
              <p:cNvPr id="84024" name="Group 7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45256" name="Line 8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5257" name="Line 9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5258" name="Line 10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5259" name="Line 11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45260" name="Rectangle 12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4026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4027" name="Group 14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4526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403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803"/>
                    <a:chOff x="2058" y="0"/>
                    <a:chExt cx="1004" cy="803"/>
                  </a:xfrm>
                </p:grpSpPr>
                <p:sp>
                  <p:nvSpPr>
                    <p:cNvPr id="184526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454" tIns="44434" rIns="90454" bIns="4443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r>
                        <a:rPr lang="en-US" altLang="zh-CN" sz="1800">
                          <a:solidFill>
                            <a:schemeClr val="hlink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(</a:t>
                      </a:r>
                      <a:r>
                        <a:rPr lang="en-US" altLang="zh-CN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21 </a:t>
                      </a:r>
                      <a:r>
                        <a:rPr lang="ja-JP" altLang="en-US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本</a:t>
                      </a:r>
                      <a:r>
                        <a:rPr lang="zh-CN" altLang="en-US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 </a:t>
                      </a:r>
                      <a:r>
                        <a:rPr lang="ja-JP" altLang="en-US" sz="1800">
                          <a:solidFill>
                            <a:schemeClr val="hlink"/>
                          </a:solidFill>
                          <a:latin typeface="宋体" charset="0"/>
                          <a:ea typeface="宋体" charset="0"/>
                          <a:cs typeface="宋体" charset="0"/>
                        </a:rPr>
                        <a:t>书</a:t>
                      </a:r>
                      <a:r>
                        <a:rPr lang="en-US" altLang="zh-CN" sz="1800">
                          <a:solidFill>
                            <a:schemeClr val="hlink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)</a:t>
                      </a:r>
                    </a:p>
                  </p:txBody>
                </p:sp>
                <p:sp>
                  <p:nvSpPr>
                    <p:cNvPr id="18452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452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5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564" tIns="50783" rIns="101564" bIns="50783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ja-JP" altLang="en-US" sz="2500">
                          <a:solidFill>
                            <a:srgbClr val="66FF66"/>
                          </a:solidFill>
                          <a:latin typeface="宋体" charset="0"/>
                          <a:ea typeface="宋体" charset="0"/>
                          <a:cs typeface="Helvetica" charset="0"/>
                        </a:rPr>
                        <a:t>教 会</a:t>
                      </a: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r>
                        <a:rPr lang="ja-JP" altLang="en-US" sz="2500">
                          <a:solidFill>
                            <a:srgbClr val="66FF66"/>
                          </a:solidFill>
                          <a:latin typeface="宋体" charset="0"/>
                          <a:ea typeface="宋体" charset="0"/>
                          <a:cs typeface="Helvetica" charset="0"/>
                        </a:rPr>
                        <a:t>问 题</a:t>
                      </a:r>
                      <a:endParaRPr lang="zh-CN" altLang="en-US" sz="2500">
                        <a:solidFill>
                          <a:srgbClr val="66FF66"/>
                        </a:solidFill>
                        <a:latin typeface="宋体" charset="0"/>
                        <a:ea typeface="宋体" charset="0"/>
                        <a:cs typeface="Helvetica" charset="0"/>
                      </a:endParaRPr>
                    </a:p>
                  </p:txBody>
                </p:sp>
              </p:grpSp>
            </p:grpSp>
            <p:grpSp>
              <p:nvGrpSpPr>
                <p:cNvPr id="84028" name="Group 20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452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527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84018" name="Group 28"/>
            <p:cNvGrpSpPr>
              <a:grpSpLocks/>
            </p:cNvGrpSpPr>
            <p:nvPr/>
          </p:nvGrpSpPr>
          <p:grpSpPr bwMode="auto">
            <a:xfrm>
              <a:off x="2499" y="541"/>
              <a:ext cx="1124" cy="2880"/>
              <a:chOff x="2499" y="613"/>
              <a:chExt cx="1124" cy="2880"/>
            </a:xfrm>
          </p:grpSpPr>
          <p:sp>
            <p:nvSpPr>
              <p:cNvPr id="1845277" name="Rectangle 29"/>
              <p:cNvSpPr>
                <a:spLocks noChangeArrowheads="1"/>
              </p:cNvSpPr>
              <p:nvPr/>
            </p:nvSpPr>
            <p:spPr bwMode="auto">
              <a:xfrm>
                <a:off x="2499" y="613"/>
                <a:ext cx="1114" cy="63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zh-CN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教 会 书 信</a:t>
                </a:r>
              </a:p>
              <a:p>
                <a:pPr defTabSz="1006241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ja-JP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保罗书信</a:t>
                </a:r>
                <a:endPara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45278" name="Rectangle 30"/>
              <p:cNvSpPr>
                <a:spLocks noChangeArrowheads="1"/>
              </p:cNvSpPr>
              <p:nvPr/>
            </p:nvSpPr>
            <p:spPr bwMode="auto">
              <a:xfrm>
                <a:off x="2509" y="3076"/>
                <a:ext cx="1114" cy="4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defRPr/>
                </a:pPr>
                <a:r>
                  <a:rPr lang="zh-CN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其他</a:t>
                </a:r>
                <a:r>
                  <a:rPr lang="ja-JP" altLang="en-US" sz="18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书信</a:t>
                </a: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4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84019" name="Group 31"/>
            <p:cNvGrpSpPr>
              <a:grpSpLocks/>
            </p:cNvGrpSpPr>
            <p:nvPr/>
          </p:nvGrpSpPr>
          <p:grpSpPr bwMode="auto">
            <a:xfrm>
              <a:off x="3759" y="792"/>
              <a:ext cx="2061" cy="3881"/>
              <a:chOff x="3759" y="837"/>
              <a:chExt cx="2061" cy="3881"/>
            </a:xfrm>
          </p:grpSpPr>
          <p:sp>
            <p:nvSpPr>
              <p:cNvPr id="1845280" name="Rectangle 32"/>
              <p:cNvSpPr>
                <a:spLocks noChangeArrowheads="1"/>
              </p:cNvSpPr>
              <p:nvPr/>
            </p:nvSpPr>
            <p:spPr bwMode="auto">
              <a:xfrm>
                <a:off x="3759" y="837"/>
                <a:ext cx="2039" cy="3649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762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45281" name="Rectangle 33"/>
              <p:cNvSpPr>
                <a:spLocks noChangeArrowheads="1"/>
              </p:cNvSpPr>
              <p:nvPr/>
            </p:nvSpPr>
            <p:spPr bwMode="auto">
              <a:xfrm>
                <a:off x="3843" y="921"/>
                <a:ext cx="1977" cy="37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4378FD"/>
                        </a:gs>
                        <a:gs pos="50000">
                          <a:schemeClr val="bg1"/>
                        </a:gs>
                        <a:gs pos="100000">
                          <a:srgbClr val="4378FD"/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564" tIns="50783" rIns="101564" bIns="50783">
                <a:spAutoFit/>
              </a:bodyPr>
              <a:lstStyle/>
              <a:p>
                <a:pPr defTabSz="1006241">
                  <a:spcBef>
                    <a:spcPct val="50000"/>
                  </a:spcBef>
                  <a:defRPr/>
                </a:pPr>
                <a:r>
                  <a:rPr lang="zh-CN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教 会 </a:t>
                </a:r>
                <a:r>
                  <a:rPr lang="ja-JP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书</a:t>
                </a:r>
                <a:r>
                  <a:rPr lang="zh-CN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 </a:t>
                </a:r>
                <a:r>
                  <a:rPr lang="ja-JP" altLang="en-US" sz="3500" i="1">
                    <a:solidFill>
                      <a:schemeClr val="bg1"/>
                    </a:solidFill>
                    <a:latin typeface="宋体" charset="0"/>
                    <a:ea typeface="宋体" charset="0"/>
                    <a:cs typeface="宋体" charset="0"/>
                  </a:rPr>
                  <a:t>信</a:t>
                </a:r>
                <a:endParaRPr lang="zh-CN" altLang="en-US" sz="1800">
                  <a:solidFill>
                    <a:srgbClr val="FE4261"/>
                  </a:solidFill>
                  <a:latin typeface="宋体" charset="0"/>
                  <a:ea typeface="宋体" charset="0"/>
                  <a:cs typeface="宋体" charset="0"/>
                </a:endParaRPr>
              </a:p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写 给 新 的 有 机 组 织 </a:t>
                </a:r>
              </a:p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500" i="1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   教 会 及 会 众</a:t>
                </a:r>
              </a:p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对 于 普 遍 未 被 探 讨 的 问 题，带 领 认 识 新 并 重 要 的 教 导 </a:t>
                </a:r>
                <a:r>
                  <a:rPr lang="en-US" altLang="zh-CN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... </a:t>
                </a:r>
              </a:p>
              <a:p>
                <a:pPr defTabSz="1006241">
                  <a:spcBef>
                    <a:spcPct val="50000"/>
                  </a:spcBef>
                  <a:defRPr/>
                </a:pPr>
                <a:r>
                  <a:rPr lang="zh-CN" altLang="en-US" sz="2500">
                    <a:solidFill>
                      <a:srgbClr val="FFFF00"/>
                    </a:solidFill>
                    <a:latin typeface="宋体" charset="0"/>
                    <a:ea typeface="宋体" charset="0"/>
                    <a:cs typeface="宋体" charset="0"/>
                  </a:rPr>
                  <a:t>其 中 多 数 书 信 出 自 保 罗，少 数 出 自 其 他 人。</a:t>
                </a:r>
              </a:p>
            </p:txBody>
          </p:sp>
        </p:grpSp>
      </p:grpSp>
      <p:grpSp>
        <p:nvGrpSpPr>
          <p:cNvPr id="83970" name="Group 34"/>
          <p:cNvGrpSpPr>
            <a:grpSpLocks/>
          </p:cNvGrpSpPr>
          <p:nvPr/>
        </p:nvGrpSpPr>
        <p:grpSpPr bwMode="auto">
          <a:xfrm>
            <a:off x="611188" y="34925"/>
            <a:ext cx="9043987" cy="7737475"/>
            <a:chOff x="319" y="0"/>
            <a:chExt cx="5697" cy="4896"/>
          </a:xfrm>
        </p:grpSpPr>
        <p:pic>
          <p:nvPicPr>
            <p:cNvPr id="84014" name="Picture 3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0"/>
              <a:ext cx="5697" cy="4896"/>
            </a:xfrm>
            <a:prstGeom prst="rect">
              <a:avLst/>
            </a:prstGeom>
            <a:noFill/>
            <a:ln w="76200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284" name="Rectangle 36"/>
            <p:cNvSpPr>
              <a:spLocks noChangeArrowheads="1"/>
            </p:cNvSpPr>
            <p:nvPr/>
          </p:nvSpPr>
          <p:spPr bwMode="auto">
            <a:xfrm>
              <a:off x="677" y="2022"/>
              <a:ext cx="281" cy="264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45286" name="Rectangle 38"/>
          <p:cNvSpPr>
            <a:spLocks noChangeArrowheads="1"/>
          </p:cNvSpPr>
          <p:nvPr/>
        </p:nvSpPr>
        <p:spPr bwMode="auto">
          <a:xfrm>
            <a:off x="8745538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88" tIns="45693" rIns="91388" bIns="45693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45287" name="Text Box 39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88" tIns="45693" rIns="91388" bIns="45693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50</a:t>
            </a:r>
          </a:p>
        </p:txBody>
      </p:sp>
      <p:sp>
        <p:nvSpPr>
          <p:cNvPr id="1845288" name="Oval 40"/>
          <p:cNvSpPr>
            <a:spLocks noChangeArrowheads="1"/>
          </p:cNvSpPr>
          <p:nvPr/>
        </p:nvSpPr>
        <p:spPr bwMode="auto">
          <a:xfrm>
            <a:off x="1373188" y="4397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89" name="Oval 41"/>
          <p:cNvSpPr>
            <a:spLocks noChangeArrowheads="1"/>
          </p:cNvSpPr>
          <p:nvPr/>
        </p:nvSpPr>
        <p:spPr bwMode="auto">
          <a:xfrm>
            <a:off x="1862138" y="8255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0" name="Oval 42"/>
          <p:cNvSpPr>
            <a:spLocks noChangeArrowheads="1"/>
          </p:cNvSpPr>
          <p:nvPr/>
        </p:nvSpPr>
        <p:spPr bwMode="auto">
          <a:xfrm>
            <a:off x="4140200" y="1962150"/>
            <a:ext cx="257175" cy="265113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1" name="Oval 43"/>
          <p:cNvSpPr>
            <a:spLocks noChangeArrowheads="1"/>
          </p:cNvSpPr>
          <p:nvPr/>
        </p:nvSpPr>
        <p:spPr bwMode="auto">
          <a:xfrm>
            <a:off x="4033838" y="898525"/>
            <a:ext cx="257175" cy="261938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2" name="Oval 44"/>
          <p:cNvSpPr>
            <a:spLocks noChangeArrowheads="1"/>
          </p:cNvSpPr>
          <p:nvPr/>
        </p:nvSpPr>
        <p:spPr bwMode="auto">
          <a:xfrm>
            <a:off x="4445000" y="920750"/>
            <a:ext cx="255588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3" name="Oval 45"/>
          <p:cNvSpPr>
            <a:spLocks noChangeArrowheads="1"/>
          </p:cNvSpPr>
          <p:nvPr/>
        </p:nvSpPr>
        <p:spPr bwMode="auto">
          <a:xfrm>
            <a:off x="5556250" y="11763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4" name="Oval 46"/>
          <p:cNvSpPr>
            <a:spLocks noChangeArrowheads="1"/>
          </p:cNvSpPr>
          <p:nvPr/>
        </p:nvSpPr>
        <p:spPr bwMode="auto">
          <a:xfrm>
            <a:off x="5837238" y="15636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5" name="Oval 47"/>
          <p:cNvSpPr>
            <a:spLocks noChangeArrowheads="1"/>
          </p:cNvSpPr>
          <p:nvPr/>
        </p:nvSpPr>
        <p:spPr bwMode="auto">
          <a:xfrm>
            <a:off x="6300788" y="166211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6" name="Oval 48"/>
          <p:cNvSpPr>
            <a:spLocks noChangeArrowheads="1"/>
          </p:cNvSpPr>
          <p:nvPr/>
        </p:nvSpPr>
        <p:spPr bwMode="auto">
          <a:xfrm>
            <a:off x="6064250" y="1970088"/>
            <a:ext cx="257175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7" name="Oval 49"/>
          <p:cNvSpPr>
            <a:spLocks noChangeArrowheads="1"/>
          </p:cNvSpPr>
          <p:nvPr/>
        </p:nvSpPr>
        <p:spPr bwMode="auto">
          <a:xfrm>
            <a:off x="5724525" y="21224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8" name="Oval 50"/>
          <p:cNvSpPr>
            <a:spLocks noChangeArrowheads="1"/>
          </p:cNvSpPr>
          <p:nvPr/>
        </p:nvSpPr>
        <p:spPr bwMode="auto">
          <a:xfrm>
            <a:off x="6034088" y="2355850"/>
            <a:ext cx="255587" cy="261938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299" name="Oval 51"/>
          <p:cNvSpPr>
            <a:spLocks noChangeArrowheads="1"/>
          </p:cNvSpPr>
          <p:nvPr/>
        </p:nvSpPr>
        <p:spPr bwMode="auto">
          <a:xfrm>
            <a:off x="6418263" y="23241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0" name="Oval 52"/>
          <p:cNvSpPr>
            <a:spLocks noChangeArrowheads="1"/>
          </p:cNvSpPr>
          <p:nvPr/>
        </p:nvSpPr>
        <p:spPr bwMode="auto">
          <a:xfrm>
            <a:off x="6388100" y="19319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1" name="Oval 53"/>
          <p:cNvSpPr>
            <a:spLocks noChangeArrowheads="1"/>
          </p:cNvSpPr>
          <p:nvPr/>
        </p:nvSpPr>
        <p:spPr bwMode="auto">
          <a:xfrm>
            <a:off x="6670675" y="20859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2" name="Oval 54"/>
          <p:cNvSpPr>
            <a:spLocks noChangeArrowheads="1"/>
          </p:cNvSpPr>
          <p:nvPr/>
        </p:nvSpPr>
        <p:spPr bwMode="auto">
          <a:xfrm>
            <a:off x="7005638" y="2185988"/>
            <a:ext cx="257175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3" name="Oval 55"/>
          <p:cNvSpPr>
            <a:spLocks noChangeArrowheads="1"/>
          </p:cNvSpPr>
          <p:nvPr/>
        </p:nvSpPr>
        <p:spPr bwMode="auto">
          <a:xfrm>
            <a:off x="7081838" y="2493963"/>
            <a:ext cx="255587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4" name="Oval 56"/>
          <p:cNvSpPr>
            <a:spLocks noChangeArrowheads="1"/>
          </p:cNvSpPr>
          <p:nvPr/>
        </p:nvSpPr>
        <p:spPr bwMode="auto">
          <a:xfrm>
            <a:off x="7310438" y="2671763"/>
            <a:ext cx="257175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5" name="Oval 57"/>
          <p:cNvSpPr>
            <a:spLocks noChangeArrowheads="1"/>
          </p:cNvSpPr>
          <p:nvPr/>
        </p:nvSpPr>
        <p:spPr bwMode="auto">
          <a:xfrm>
            <a:off x="4375150" y="48418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6" name="Oval 58"/>
          <p:cNvSpPr>
            <a:spLocks noChangeArrowheads="1"/>
          </p:cNvSpPr>
          <p:nvPr/>
        </p:nvSpPr>
        <p:spPr bwMode="auto">
          <a:xfrm>
            <a:off x="7532688" y="369887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7" name="Oval 59"/>
          <p:cNvSpPr>
            <a:spLocks noChangeArrowheads="1"/>
          </p:cNvSpPr>
          <p:nvPr/>
        </p:nvSpPr>
        <p:spPr bwMode="auto">
          <a:xfrm>
            <a:off x="7842250" y="3489325"/>
            <a:ext cx="257175" cy="261938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8" name="Oval 60"/>
          <p:cNvSpPr>
            <a:spLocks noChangeArrowheads="1"/>
          </p:cNvSpPr>
          <p:nvPr/>
        </p:nvSpPr>
        <p:spPr bwMode="auto">
          <a:xfrm>
            <a:off x="9136063" y="23717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09" name="Oval 61"/>
          <p:cNvSpPr>
            <a:spLocks noChangeArrowheads="1"/>
          </p:cNvSpPr>
          <p:nvPr/>
        </p:nvSpPr>
        <p:spPr bwMode="auto">
          <a:xfrm>
            <a:off x="8561388" y="3171825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0" name="Oval 62"/>
          <p:cNvSpPr>
            <a:spLocks noChangeArrowheads="1"/>
          </p:cNvSpPr>
          <p:nvPr/>
        </p:nvSpPr>
        <p:spPr bwMode="auto">
          <a:xfrm>
            <a:off x="8429625" y="2652713"/>
            <a:ext cx="258763" cy="261937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1" name="Oval 63"/>
          <p:cNvSpPr>
            <a:spLocks noChangeArrowheads="1"/>
          </p:cNvSpPr>
          <p:nvPr/>
        </p:nvSpPr>
        <p:spPr bwMode="auto">
          <a:xfrm>
            <a:off x="8270875" y="2205038"/>
            <a:ext cx="257175" cy="265112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2" name="Oval 64"/>
          <p:cNvSpPr>
            <a:spLocks noChangeArrowheads="1"/>
          </p:cNvSpPr>
          <p:nvPr/>
        </p:nvSpPr>
        <p:spPr bwMode="auto">
          <a:xfrm>
            <a:off x="7593013" y="228123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3" name="Oval 65"/>
          <p:cNvSpPr>
            <a:spLocks noChangeArrowheads="1"/>
          </p:cNvSpPr>
          <p:nvPr/>
        </p:nvSpPr>
        <p:spPr bwMode="auto">
          <a:xfrm>
            <a:off x="7770813" y="20701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4" name="Oval 66"/>
          <p:cNvSpPr>
            <a:spLocks noChangeArrowheads="1"/>
          </p:cNvSpPr>
          <p:nvPr/>
        </p:nvSpPr>
        <p:spPr bwMode="auto">
          <a:xfrm>
            <a:off x="7431088" y="1627188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5" name="Oval 67"/>
          <p:cNvSpPr>
            <a:spLocks noChangeArrowheads="1"/>
          </p:cNvSpPr>
          <p:nvPr/>
        </p:nvSpPr>
        <p:spPr bwMode="auto">
          <a:xfrm>
            <a:off x="8305800" y="5248275"/>
            <a:ext cx="257175" cy="265113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6" name="Oval 68"/>
          <p:cNvSpPr>
            <a:spLocks noChangeArrowheads="1"/>
          </p:cNvSpPr>
          <p:nvPr/>
        </p:nvSpPr>
        <p:spPr bwMode="auto">
          <a:xfrm>
            <a:off x="8251825" y="4725988"/>
            <a:ext cx="255588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7" name="Oval 69"/>
          <p:cNvSpPr>
            <a:spLocks noChangeArrowheads="1"/>
          </p:cNvSpPr>
          <p:nvPr/>
        </p:nvSpPr>
        <p:spPr bwMode="auto">
          <a:xfrm>
            <a:off x="8713788" y="4335463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18" name="Oval 70"/>
          <p:cNvSpPr>
            <a:spLocks noChangeArrowheads="1"/>
          </p:cNvSpPr>
          <p:nvPr/>
        </p:nvSpPr>
        <p:spPr bwMode="auto">
          <a:xfrm>
            <a:off x="8399463" y="4279900"/>
            <a:ext cx="257175" cy="263525"/>
          </a:xfrm>
          <a:prstGeom prst="ellipse">
            <a:avLst/>
          </a:prstGeom>
          <a:solidFill>
            <a:srgbClr val="2828FF"/>
          </a:solidFill>
          <a:ln w="38100">
            <a:solidFill>
              <a:srgbClr val="2828FF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22" name="Text Box 74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845323" name="Rectangle 75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45324" name="Text Box 76"/>
          <p:cNvSpPr txBox="1">
            <a:spLocks noChangeArrowheads="1"/>
          </p:cNvSpPr>
          <p:nvPr/>
        </p:nvSpPr>
        <p:spPr bwMode="auto">
          <a:xfrm>
            <a:off x="1801813" y="500063"/>
            <a:ext cx="6718300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500" i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教会书信给早期教会在以下方面提供基本原则</a:t>
            </a:r>
            <a:r>
              <a:rPr lang="en-US" altLang="zh-CN" sz="3500" i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1845325" name="Text Box 77"/>
          <p:cNvSpPr txBox="1">
            <a:spLocks noChangeArrowheads="1"/>
          </p:cNvSpPr>
          <p:nvPr/>
        </p:nvSpPr>
        <p:spPr bwMode="auto">
          <a:xfrm>
            <a:off x="573088" y="1908175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组织， 运作和扩展</a:t>
            </a:r>
          </a:p>
        </p:txBody>
      </p:sp>
      <p:sp>
        <p:nvSpPr>
          <p:cNvPr id="1845326" name="Text Box 78"/>
          <p:cNvSpPr txBox="1">
            <a:spLocks noChangeArrowheads="1"/>
          </p:cNvSpPr>
          <p:nvPr/>
        </p:nvSpPr>
        <p:spPr bwMode="auto">
          <a:xfrm>
            <a:off x="555625" y="2794000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教会中的生活</a:t>
            </a:r>
          </a:p>
        </p:txBody>
      </p:sp>
      <p:sp>
        <p:nvSpPr>
          <p:cNvPr id="1845327" name="Text Box 79"/>
          <p:cNvSpPr txBox="1">
            <a:spLocks noChangeArrowheads="1"/>
          </p:cNvSpPr>
          <p:nvPr/>
        </p:nvSpPr>
        <p:spPr bwMode="auto">
          <a:xfrm>
            <a:off x="544513" y="3678238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家庭中的生活</a:t>
            </a:r>
          </a:p>
        </p:txBody>
      </p:sp>
      <p:sp>
        <p:nvSpPr>
          <p:cNvPr id="1845328" name="Text Box 80"/>
          <p:cNvSpPr txBox="1">
            <a:spLocks noChangeArrowheads="1"/>
          </p:cNvSpPr>
          <p:nvPr/>
        </p:nvSpPr>
        <p:spPr bwMode="auto">
          <a:xfrm>
            <a:off x="157163" y="4535488"/>
            <a:ext cx="9729787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教会中男女间的生活</a:t>
            </a:r>
          </a:p>
        </p:txBody>
      </p:sp>
      <p:sp>
        <p:nvSpPr>
          <p:cNvPr id="1845329" name="Text Box 81"/>
          <p:cNvSpPr txBox="1">
            <a:spLocks noChangeArrowheads="1"/>
          </p:cNvSpPr>
          <p:nvPr/>
        </p:nvSpPr>
        <p:spPr bwMode="auto">
          <a:xfrm>
            <a:off x="525463" y="5435600"/>
            <a:ext cx="8956675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属灵生活</a:t>
            </a:r>
          </a:p>
        </p:txBody>
      </p:sp>
      <p:sp>
        <p:nvSpPr>
          <p:cNvPr id="1845330" name="Text Box 82"/>
          <p:cNvSpPr txBox="1">
            <a:spLocks noChangeArrowheads="1"/>
          </p:cNvSpPr>
          <p:nvPr/>
        </p:nvSpPr>
        <p:spPr bwMode="auto">
          <a:xfrm>
            <a:off x="246063" y="6338888"/>
            <a:ext cx="9542462" cy="635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• </a:t>
            </a:r>
            <a:r>
              <a:rPr lang="zh-CN" altLang="en-US" sz="3500">
                <a:solidFill>
                  <a:srgbClr val="FFEA18"/>
                </a:solidFill>
                <a:latin typeface="Arial" charset="0"/>
                <a:ea typeface="宋体" charset="0"/>
                <a:cs typeface="宋体" charset="0"/>
              </a:rPr>
              <a:t>大使命的完成</a:t>
            </a:r>
          </a:p>
        </p:txBody>
      </p:sp>
      <p:sp>
        <p:nvSpPr>
          <p:cNvPr id="1845332" name="Text Box 8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4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4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4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24" grpId="0" autoUpdateAnimBg="0"/>
      <p:bldP spid="1845325" grpId="0" autoUpdateAnimBg="0"/>
      <p:bldP spid="1845326" grpId="0" autoUpdateAnimBg="0"/>
      <p:bldP spid="1845327" grpId="0" autoUpdateAnimBg="0"/>
      <p:bldP spid="1845328" grpId="0" autoUpdateAnimBg="0"/>
      <p:bldP spid="1845329" grpId="0" autoUpdateAnimBg="0"/>
      <p:bldP spid="184533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304" name="Text Box 8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47305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47306" name="Text Box 10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51</a:t>
            </a:r>
          </a:p>
        </p:txBody>
      </p:sp>
      <p:grpSp>
        <p:nvGrpSpPr>
          <p:cNvPr id="86020" name="Group 12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86027" name="Group 13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86030" name="Group 14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47311" name="Line 15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7312" name="Line 16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7313" name="Line 17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47314" name="Line 18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47315" name="Rectangle 19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6032" name="Group 20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6033" name="Group 21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47318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604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4732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47321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4732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86034" name="Group 27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4732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5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2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4733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47331" name="Rectangle 35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47332" name="Rectangle 36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grpSp>
        <p:nvGrpSpPr>
          <p:cNvPr id="86021" name="Group 46"/>
          <p:cNvGrpSpPr>
            <a:grpSpLocks/>
          </p:cNvGrpSpPr>
          <p:nvPr/>
        </p:nvGrpSpPr>
        <p:grpSpPr bwMode="auto">
          <a:xfrm>
            <a:off x="3789363" y="1133475"/>
            <a:ext cx="1920875" cy="4505325"/>
            <a:chOff x="2387" y="714"/>
            <a:chExt cx="1210" cy="2838"/>
          </a:xfrm>
        </p:grpSpPr>
        <p:sp>
          <p:nvSpPr>
            <p:cNvPr id="1847335" name="Text Box 39"/>
            <p:cNvSpPr txBox="1">
              <a:spLocks noChangeArrowheads="1"/>
            </p:cNvSpPr>
            <p:nvPr/>
          </p:nvSpPr>
          <p:spPr bwMode="auto">
            <a:xfrm>
              <a:off x="2387" y="714"/>
              <a:ext cx="1210" cy="401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 会 书 信:  </a:t>
              </a:r>
              <a:r>
                <a:rPr lang="ja-JP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保罗书信</a:t>
              </a:r>
              <a:endPara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47336" name="Text Box 40"/>
            <p:cNvSpPr txBox="1">
              <a:spLocks noChangeArrowheads="1"/>
            </p:cNvSpPr>
            <p:nvPr/>
          </p:nvSpPr>
          <p:spPr bwMode="auto">
            <a:xfrm>
              <a:off x="2531" y="3319"/>
              <a:ext cx="918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8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其他书信</a:t>
              </a:r>
            </a:p>
          </p:txBody>
        </p:sp>
      </p:grpSp>
      <p:sp>
        <p:nvSpPr>
          <p:cNvPr id="1847339" name="Text Box 43"/>
          <p:cNvSpPr txBox="1">
            <a:spLocks noChangeArrowheads="1"/>
          </p:cNvSpPr>
          <p:nvPr/>
        </p:nvSpPr>
        <p:spPr bwMode="auto">
          <a:xfrm>
            <a:off x="890588" y="6376988"/>
            <a:ext cx="3389312" cy="53022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习帮助 #20</a:t>
            </a:r>
          </a:p>
        </p:txBody>
      </p:sp>
      <p:sp>
        <p:nvSpPr>
          <p:cNvPr id="1847340" name="Text Box 44"/>
          <p:cNvSpPr txBox="1">
            <a:spLocks noChangeArrowheads="1"/>
          </p:cNvSpPr>
          <p:nvPr/>
        </p:nvSpPr>
        <p:spPr bwMode="auto">
          <a:xfrm>
            <a:off x="1022350" y="2143125"/>
            <a:ext cx="8018463" cy="26670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重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问</a:t>
            </a:r>
            <a:r>
              <a:rPr lang="zh-CN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题</a:t>
            </a:r>
            <a:r>
              <a:rPr lang="en-US" altLang="zh-CN" sz="6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600" i="1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那些书信在哪里 ?</a:t>
            </a:r>
          </a:p>
        </p:txBody>
      </p:sp>
      <p:sp>
        <p:nvSpPr>
          <p:cNvPr id="1847343" name="Text Box 4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39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39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1395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1396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52</a:t>
            </a:r>
          </a:p>
        </p:txBody>
      </p:sp>
      <p:sp>
        <p:nvSpPr>
          <p:cNvPr id="1851397" name="Text Box 5"/>
          <p:cNvSpPr txBox="1">
            <a:spLocks noChangeArrowheads="1"/>
          </p:cNvSpPr>
          <p:nvPr/>
        </p:nvSpPr>
        <p:spPr bwMode="auto">
          <a:xfrm>
            <a:off x="9631363" y="7358063"/>
            <a:ext cx="3000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4</a:t>
            </a:r>
          </a:p>
        </p:txBody>
      </p:sp>
      <p:grpSp>
        <p:nvGrpSpPr>
          <p:cNvPr id="88069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88081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88084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1401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1402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1403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1404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1405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88086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88087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140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88097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1410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141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141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88088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141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1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142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1421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1422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1428" name="Rectangle 36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1429" name="Rectangle 37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1851440" name="Group 48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71" y="1124"/>
            <a:chExt cx="2011" cy="383"/>
          </a:xfrm>
        </p:grpSpPr>
        <p:grpSp>
          <p:nvGrpSpPr>
            <p:cNvPr id="88077" name="Group 47"/>
            <p:cNvGrpSpPr>
              <a:grpSpLocks/>
            </p:cNvGrpSpPr>
            <p:nvPr/>
          </p:nvGrpSpPr>
          <p:grpSpPr bwMode="auto">
            <a:xfrm>
              <a:off x="571" y="1124"/>
              <a:ext cx="1822" cy="383"/>
              <a:chOff x="571" y="1124"/>
              <a:chExt cx="1822" cy="383"/>
            </a:xfrm>
          </p:grpSpPr>
          <p:sp>
            <p:nvSpPr>
              <p:cNvPr id="1851433" name="AutoShape 41"/>
              <p:cNvSpPr>
                <a:spLocks noChangeArrowheads="1"/>
              </p:cNvSpPr>
              <p:nvPr/>
            </p:nvSpPr>
            <p:spPr bwMode="auto">
              <a:xfrm>
                <a:off x="670" y="1133"/>
                <a:ext cx="1658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1434" name="Rectangle 42"/>
              <p:cNvSpPr>
                <a:spLocks noChangeArrowheads="1"/>
              </p:cNvSpPr>
              <p:nvPr/>
            </p:nvSpPr>
            <p:spPr bwMode="auto">
              <a:xfrm>
                <a:off x="571" y="1124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1435" name="Line 43"/>
            <p:cNvSpPr>
              <a:spLocks noChangeShapeType="1"/>
            </p:cNvSpPr>
            <p:nvPr/>
          </p:nvSpPr>
          <p:spPr bwMode="auto">
            <a:xfrm flipV="1">
              <a:off x="2104" y="1319"/>
              <a:ext cx="478" cy="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1436" name="Rectangle 44"/>
          <p:cNvSpPr>
            <a:spLocks noChangeArrowheads="1"/>
          </p:cNvSpPr>
          <p:nvPr/>
        </p:nvSpPr>
        <p:spPr bwMode="auto">
          <a:xfrm>
            <a:off x="5426075" y="1493838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sp>
        <p:nvSpPr>
          <p:cNvPr id="1851437" name="Rectangle 45"/>
          <p:cNvSpPr>
            <a:spLocks noChangeArrowheads="1"/>
          </p:cNvSpPr>
          <p:nvPr/>
        </p:nvSpPr>
        <p:spPr bwMode="auto">
          <a:xfrm>
            <a:off x="885825" y="2741613"/>
            <a:ext cx="2886075" cy="2219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2800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1438" name="Text Box 46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1441" name="Rectangle 49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51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51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437" grpId="0" build="p" autoUpdateAnimBg="0"/>
      <p:bldP spid="18514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490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5491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5492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53</a:t>
            </a:r>
          </a:p>
        </p:txBody>
      </p:sp>
      <p:sp>
        <p:nvSpPr>
          <p:cNvPr id="1855493" name="Text Box 5"/>
          <p:cNvSpPr txBox="1">
            <a:spLocks noChangeArrowheads="1"/>
          </p:cNvSpPr>
          <p:nvPr/>
        </p:nvSpPr>
        <p:spPr bwMode="auto">
          <a:xfrm>
            <a:off x="9632950" y="7358063"/>
            <a:ext cx="2952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grpSp>
        <p:nvGrpSpPr>
          <p:cNvPr id="90117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0135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0138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5497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5498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5499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5500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5501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0140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0141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550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015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550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550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550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0142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55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551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5517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5518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5519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5520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90120" name="Group 34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71" y="1124"/>
            <a:chExt cx="2011" cy="383"/>
          </a:xfrm>
        </p:grpSpPr>
        <p:grpSp>
          <p:nvGrpSpPr>
            <p:cNvPr id="90131" name="Group 35"/>
            <p:cNvGrpSpPr>
              <a:grpSpLocks/>
            </p:cNvGrpSpPr>
            <p:nvPr/>
          </p:nvGrpSpPr>
          <p:grpSpPr bwMode="auto">
            <a:xfrm>
              <a:off x="571" y="1124"/>
              <a:ext cx="1822" cy="383"/>
              <a:chOff x="571" y="1124"/>
              <a:chExt cx="1822" cy="383"/>
            </a:xfrm>
          </p:grpSpPr>
          <p:sp>
            <p:nvSpPr>
              <p:cNvPr id="1855524" name="AutoShape 36"/>
              <p:cNvSpPr>
                <a:spLocks noChangeArrowheads="1"/>
              </p:cNvSpPr>
              <p:nvPr/>
            </p:nvSpPr>
            <p:spPr bwMode="auto">
              <a:xfrm>
                <a:off x="670" y="1133"/>
                <a:ext cx="1658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5525" name="Rectangle 37"/>
              <p:cNvSpPr>
                <a:spLocks noChangeArrowheads="1"/>
              </p:cNvSpPr>
              <p:nvPr/>
            </p:nvSpPr>
            <p:spPr bwMode="auto">
              <a:xfrm>
                <a:off x="571" y="1124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55526" name="Line 38"/>
            <p:cNvSpPr>
              <a:spLocks noChangeShapeType="1"/>
            </p:cNvSpPr>
            <p:nvPr/>
          </p:nvSpPr>
          <p:spPr bwMode="auto">
            <a:xfrm flipV="1">
              <a:off x="2104" y="1319"/>
              <a:ext cx="478" cy="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5529" name="Text Box 41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5530" name="Rectangle 42"/>
          <p:cNvSpPr>
            <a:spLocks noChangeArrowheads="1"/>
          </p:cNvSpPr>
          <p:nvPr/>
        </p:nvSpPr>
        <p:spPr bwMode="auto">
          <a:xfrm>
            <a:off x="5426075" y="2336800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grpSp>
        <p:nvGrpSpPr>
          <p:cNvPr id="1855539" name="Group 51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90127" name="Group 50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55533" name="AutoShape 45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5534" name="Rectangle 46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5535" name="Line 47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5536" name="Rectangle 48"/>
          <p:cNvSpPr>
            <a:spLocks noChangeArrowheads="1"/>
          </p:cNvSpPr>
          <p:nvPr/>
        </p:nvSpPr>
        <p:spPr bwMode="auto">
          <a:xfrm>
            <a:off x="814388" y="3538538"/>
            <a:ext cx="2886075" cy="3003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 拉 太 书</a:t>
            </a: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所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比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5541" name="Rectangle 53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55542" name="Rectangle 54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5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55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55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855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536" grpId="0" build="p" autoUpdateAnimBg="0"/>
      <p:bldP spid="185554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538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7539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7540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54</a:t>
            </a:r>
          </a:p>
        </p:txBody>
      </p:sp>
      <p:sp>
        <p:nvSpPr>
          <p:cNvPr id="1857541" name="Text Box 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grpSp>
        <p:nvGrpSpPr>
          <p:cNvPr id="92165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2189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2192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7545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7546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7547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7548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7549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2194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2195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755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220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755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755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7556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2196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755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5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756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7565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7566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7567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7568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92168" name="Group 34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71" y="1124"/>
            <a:chExt cx="2011" cy="383"/>
          </a:xfrm>
        </p:grpSpPr>
        <p:grpSp>
          <p:nvGrpSpPr>
            <p:cNvPr id="92185" name="Group 35"/>
            <p:cNvGrpSpPr>
              <a:grpSpLocks/>
            </p:cNvGrpSpPr>
            <p:nvPr/>
          </p:nvGrpSpPr>
          <p:grpSpPr bwMode="auto">
            <a:xfrm>
              <a:off x="571" y="1124"/>
              <a:ext cx="1822" cy="383"/>
              <a:chOff x="571" y="1124"/>
              <a:chExt cx="1822" cy="383"/>
            </a:xfrm>
          </p:grpSpPr>
          <p:sp>
            <p:nvSpPr>
              <p:cNvPr id="1857572" name="AutoShape 36"/>
              <p:cNvSpPr>
                <a:spLocks noChangeArrowheads="1"/>
              </p:cNvSpPr>
              <p:nvPr/>
            </p:nvSpPr>
            <p:spPr bwMode="auto">
              <a:xfrm>
                <a:off x="670" y="1133"/>
                <a:ext cx="1658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7573" name="Rectangle 37"/>
              <p:cNvSpPr>
                <a:spLocks noChangeArrowheads="1"/>
              </p:cNvSpPr>
              <p:nvPr/>
            </p:nvSpPr>
            <p:spPr bwMode="auto">
              <a:xfrm>
                <a:off x="571" y="1124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57574" name="Line 38"/>
            <p:cNvSpPr>
              <a:spLocks noChangeShapeType="1"/>
            </p:cNvSpPr>
            <p:nvPr/>
          </p:nvSpPr>
          <p:spPr bwMode="auto">
            <a:xfrm flipV="1">
              <a:off x="2104" y="1319"/>
              <a:ext cx="478" cy="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7575" name="Text Box 39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92170" name="Group 41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92181" name="Group 42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57579" name="AutoShape 43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7580" name="Rectangle 44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7581" name="Line 45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57601" name="Group 65"/>
          <p:cNvGrpSpPr>
            <a:grpSpLocks/>
          </p:cNvGrpSpPr>
          <p:nvPr/>
        </p:nvGrpSpPr>
        <p:grpSpPr bwMode="auto">
          <a:xfrm>
            <a:off x="935038" y="3624263"/>
            <a:ext cx="3113087" cy="625475"/>
            <a:chOff x="405" y="2283"/>
            <a:chExt cx="2145" cy="394"/>
          </a:xfrm>
        </p:grpSpPr>
        <p:grpSp>
          <p:nvGrpSpPr>
            <p:cNvPr id="92177" name="Group 64"/>
            <p:cNvGrpSpPr>
              <a:grpSpLocks/>
            </p:cNvGrpSpPr>
            <p:nvPr/>
          </p:nvGrpSpPr>
          <p:grpSpPr bwMode="auto">
            <a:xfrm>
              <a:off x="405" y="2283"/>
              <a:ext cx="1860" cy="394"/>
              <a:chOff x="405" y="2283"/>
              <a:chExt cx="1860" cy="394"/>
            </a:xfrm>
          </p:grpSpPr>
          <p:sp>
            <p:nvSpPr>
              <p:cNvPr id="1857594" name="AutoShape 58"/>
              <p:cNvSpPr>
                <a:spLocks noChangeArrowheads="1"/>
              </p:cNvSpPr>
              <p:nvPr/>
            </p:nvSpPr>
            <p:spPr bwMode="auto">
              <a:xfrm>
                <a:off x="405" y="2283"/>
                <a:ext cx="1860" cy="39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7595" name="Rectangle 59"/>
              <p:cNvSpPr>
                <a:spLocks noChangeArrowheads="1"/>
              </p:cNvSpPr>
              <p:nvPr/>
            </p:nvSpPr>
            <p:spPr bwMode="auto">
              <a:xfrm>
                <a:off x="652" y="2325"/>
                <a:ext cx="1292" cy="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二帖三提</a:t>
                </a:r>
              </a:p>
            </p:txBody>
          </p:sp>
        </p:grpSp>
        <p:sp>
          <p:nvSpPr>
            <p:cNvPr id="1857596" name="Line 60"/>
            <p:cNvSpPr>
              <a:spLocks noChangeShapeType="1"/>
            </p:cNvSpPr>
            <p:nvPr/>
          </p:nvSpPr>
          <p:spPr bwMode="auto">
            <a:xfrm>
              <a:off x="2072" y="2484"/>
              <a:ext cx="478" cy="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7597" name="Rectangle 61"/>
          <p:cNvSpPr>
            <a:spLocks noChangeArrowheads="1"/>
          </p:cNvSpPr>
          <p:nvPr/>
        </p:nvSpPr>
        <p:spPr bwMode="auto">
          <a:xfrm>
            <a:off x="-242888" y="4457700"/>
            <a:ext cx="4105276" cy="28400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尼 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迦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提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太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多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7602" name="Rectangle 66"/>
          <p:cNvSpPr>
            <a:spLocks noChangeArrowheads="1"/>
          </p:cNvSpPr>
          <p:nvPr/>
        </p:nvSpPr>
        <p:spPr bwMode="auto">
          <a:xfrm>
            <a:off x="5426075" y="3336925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sp>
        <p:nvSpPr>
          <p:cNvPr id="1857603" name="Rectangle 67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7604" name="Rectangle 68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57605" name="Rectangle 69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85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5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857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857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7597" grpId="0" build="p" autoUpdateAnimBg="0"/>
      <p:bldP spid="185760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586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59587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59588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55</a:t>
            </a:r>
          </a:p>
        </p:txBody>
      </p:sp>
      <p:sp>
        <p:nvSpPr>
          <p:cNvPr id="1859589" name="Text Box 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</a:t>
            </a:r>
          </a:p>
        </p:txBody>
      </p:sp>
      <p:grpSp>
        <p:nvGrpSpPr>
          <p:cNvPr id="94213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4243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4246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59593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9594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9595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59596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59597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4248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4249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5960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42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59602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5960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59604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4250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596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0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1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1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5961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59613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59614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59615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59616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94216" name="Group 71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53" y="1169"/>
            <a:chExt cx="2011" cy="383"/>
          </a:xfrm>
        </p:grpSpPr>
        <p:grpSp>
          <p:nvGrpSpPr>
            <p:cNvPr id="94239" name="Group 68"/>
            <p:cNvGrpSpPr>
              <a:grpSpLocks/>
            </p:cNvGrpSpPr>
            <p:nvPr/>
          </p:nvGrpSpPr>
          <p:grpSpPr bwMode="auto">
            <a:xfrm>
              <a:off x="553" y="1169"/>
              <a:ext cx="1822" cy="383"/>
              <a:chOff x="553" y="1169"/>
              <a:chExt cx="1822" cy="383"/>
            </a:xfrm>
          </p:grpSpPr>
          <p:sp>
            <p:nvSpPr>
              <p:cNvPr id="1859619" name="AutoShape 35"/>
              <p:cNvSpPr>
                <a:spLocks noChangeArrowheads="1"/>
              </p:cNvSpPr>
              <p:nvPr/>
            </p:nvSpPr>
            <p:spPr bwMode="auto">
              <a:xfrm>
                <a:off x="607" y="1178"/>
                <a:ext cx="1703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20" name="Rectangle 36"/>
              <p:cNvSpPr>
                <a:spLocks noChangeArrowheads="1"/>
              </p:cNvSpPr>
              <p:nvPr/>
            </p:nvSpPr>
            <p:spPr bwMode="auto">
              <a:xfrm>
                <a:off x="553" y="1169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59621" name="Line 37"/>
            <p:cNvSpPr>
              <a:spLocks noChangeShapeType="1"/>
            </p:cNvSpPr>
            <p:nvPr/>
          </p:nvSpPr>
          <p:spPr bwMode="auto">
            <a:xfrm flipV="1">
              <a:off x="2086" y="1364"/>
              <a:ext cx="478" cy="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22" name="Text Box 38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9623" name="Rectangle 39"/>
          <p:cNvSpPr>
            <a:spLocks noChangeArrowheads="1"/>
          </p:cNvSpPr>
          <p:nvPr/>
        </p:nvSpPr>
        <p:spPr bwMode="auto">
          <a:xfrm>
            <a:off x="5426075" y="4194175"/>
            <a:ext cx="573088" cy="1225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7200" b="0">
                <a:solidFill>
                  <a:schemeClr val="hlink"/>
                </a:solidFill>
                <a:latin typeface="Krone" charset="0"/>
                <a:ea typeface="宋体" charset="0"/>
                <a:cs typeface="宋体" charset="0"/>
              </a:rPr>
              <a:t>}</a:t>
            </a:r>
          </a:p>
        </p:txBody>
      </p:sp>
      <p:grpSp>
        <p:nvGrpSpPr>
          <p:cNvPr id="94219" name="Group 40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94235" name="Group 41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59626" name="AutoShape 42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27" name="Rectangle 43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9628" name="Line 44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29" name="Rectangle 45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94221" name="Group 46"/>
          <p:cNvGrpSpPr>
            <a:grpSpLocks/>
          </p:cNvGrpSpPr>
          <p:nvPr/>
        </p:nvGrpSpPr>
        <p:grpSpPr bwMode="auto">
          <a:xfrm>
            <a:off x="935038" y="3624263"/>
            <a:ext cx="3113087" cy="625475"/>
            <a:chOff x="405" y="2283"/>
            <a:chExt cx="2145" cy="394"/>
          </a:xfrm>
        </p:grpSpPr>
        <p:grpSp>
          <p:nvGrpSpPr>
            <p:cNvPr id="94231" name="Group 47"/>
            <p:cNvGrpSpPr>
              <a:grpSpLocks/>
            </p:cNvGrpSpPr>
            <p:nvPr/>
          </p:nvGrpSpPr>
          <p:grpSpPr bwMode="auto">
            <a:xfrm>
              <a:off x="405" y="2283"/>
              <a:ext cx="1860" cy="394"/>
              <a:chOff x="405" y="2283"/>
              <a:chExt cx="1860" cy="394"/>
            </a:xfrm>
          </p:grpSpPr>
          <p:sp>
            <p:nvSpPr>
              <p:cNvPr id="1859632" name="AutoShape 48"/>
              <p:cNvSpPr>
                <a:spLocks noChangeArrowheads="1"/>
              </p:cNvSpPr>
              <p:nvPr/>
            </p:nvSpPr>
            <p:spPr bwMode="auto">
              <a:xfrm>
                <a:off x="405" y="2283"/>
                <a:ext cx="1860" cy="39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33" name="Rectangle 49"/>
              <p:cNvSpPr>
                <a:spLocks noChangeArrowheads="1"/>
              </p:cNvSpPr>
              <p:nvPr/>
            </p:nvSpPr>
            <p:spPr bwMode="auto">
              <a:xfrm>
                <a:off x="652" y="2325"/>
                <a:ext cx="1292" cy="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二帖三提</a:t>
                </a:r>
              </a:p>
            </p:txBody>
          </p:sp>
        </p:grpSp>
        <p:sp>
          <p:nvSpPr>
            <p:cNvPr id="1859634" name="Line 50"/>
            <p:cNvSpPr>
              <a:spLocks noChangeShapeType="1"/>
            </p:cNvSpPr>
            <p:nvPr/>
          </p:nvSpPr>
          <p:spPr bwMode="auto">
            <a:xfrm>
              <a:off x="2072" y="2484"/>
              <a:ext cx="478" cy="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36" name="Rectangle 52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59637" name="Rectangle 53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859654" name="Group 70"/>
          <p:cNvGrpSpPr>
            <a:grpSpLocks/>
          </p:cNvGrpSpPr>
          <p:nvPr/>
        </p:nvGrpSpPr>
        <p:grpSpPr bwMode="auto">
          <a:xfrm>
            <a:off x="896938" y="4562475"/>
            <a:ext cx="3294062" cy="596900"/>
            <a:chOff x="547" y="2802"/>
            <a:chExt cx="2075" cy="376"/>
          </a:xfrm>
        </p:grpSpPr>
        <p:grpSp>
          <p:nvGrpSpPr>
            <p:cNvPr id="94227" name="Group 69"/>
            <p:cNvGrpSpPr>
              <a:grpSpLocks/>
            </p:cNvGrpSpPr>
            <p:nvPr/>
          </p:nvGrpSpPr>
          <p:grpSpPr bwMode="auto">
            <a:xfrm>
              <a:off x="547" y="2802"/>
              <a:ext cx="1759" cy="376"/>
              <a:chOff x="547" y="2802"/>
              <a:chExt cx="1759" cy="376"/>
            </a:xfrm>
          </p:grpSpPr>
          <p:sp>
            <p:nvSpPr>
              <p:cNvPr id="1859647" name="AutoShape 63"/>
              <p:cNvSpPr>
                <a:spLocks noChangeArrowheads="1"/>
              </p:cNvSpPr>
              <p:nvPr/>
            </p:nvSpPr>
            <p:spPr bwMode="auto">
              <a:xfrm>
                <a:off x="565" y="2802"/>
                <a:ext cx="1687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59648" name="Rectangle 64"/>
              <p:cNvSpPr>
                <a:spLocks noChangeArrowheads="1"/>
              </p:cNvSpPr>
              <p:nvPr/>
            </p:nvSpPr>
            <p:spPr bwMode="auto">
              <a:xfrm>
                <a:off x="547" y="2851"/>
                <a:ext cx="1759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 algn="l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腓利门在后</a:t>
                </a:r>
                <a:r>
                  <a:rPr lang="zh-CN" altLang="en-US" sz="2800">
                    <a:solidFill>
                      <a:srgbClr val="FFFF00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59649" name="Line 65"/>
            <p:cNvSpPr>
              <a:spLocks noChangeShapeType="1"/>
            </p:cNvSpPr>
            <p:nvPr/>
          </p:nvSpPr>
          <p:spPr bwMode="auto">
            <a:xfrm>
              <a:off x="2144" y="296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59650" name="Rectangle 66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59651" name="Rectangle 67"/>
          <p:cNvSpPr>
            <a:spLocks noChangeArrowheads="1"/>
          </p:cNvSpPr>
          <p:nvPr/>
        </p:nvSpPr>
        <p:spPr bwMode="auto">
          <a:xfrm>
            <a:off x="847725" y="5173663"/>
            <a:ext cx="3035300" cy="657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13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腓</a:t>
            </a:r>
            <a:r>
              <a:rPr lang="zh-CN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利</a:t>
            </a:r>
            <a:r>
              <a:rPr lang="zh-CN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门</a:t>
            </a:r>
            <a:r>
              <a:rPr lang="zh-CN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rgbClr val="FFFFFF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9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85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9650" grpId="0" autoUpdateAnimBg="0"/>
      <p:bldP spid="185965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63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1635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1636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56</a:t>
            </a:r>
          </a:p>
        </p:txBody>
      </p:sp>
      <p:grpSp>
        <p:nvGrpSpPr>
          <p:cNvPr id="96260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96270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96273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1641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1642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1643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1644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1645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96275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96276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164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9628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1650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165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1652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96277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165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5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166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1661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1662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61663" name="Rectangle 31"/>
          <p:cNvSpPr>
            <a:spLocks noChangeArrowheads="1"/>
          </p:cNvSpPr>
          <p:nvPr/>
        </p:nvSpPr>
        <p:spPr bwMode="auto">
          <a:xfrm>
            <a:off x="6169025" y="2808288"/>
            <a:ext cx="3200400" cy="1776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zh-CN" altLang="en-US" sz="43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对早期教会  的重要教导</a:t>
            </a:r>
          </a:p>
        </p:txBody>
      </p:sp>
      <p:sp>
        <p:nvSpPr>
          <p:cNvPr id="1861664" name="Rectangle 32"/>
          <p:cNvSpPr>
            <a:spLocks noChangeArrowheads="1"/>
          </p:cNvSpPr>
          <p:nvPr/>
        </p:nvSpPr>
        <p:spPr bwMode="auto">
          <a:xfrm>
            <a:off x="6132513" y="-192088"/>
            <a:ext cx="3163887" cy="1398588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 algn="l" defTabSz="1006241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保罗书信</a:t>
            </a:r>
            <a:endParaRPr lang="zh-CN" altLang="en-US" sz="3200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61669" name="Text Box 37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76" name="Rectangle 44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82" name="Rectangle 50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1683" name="Rectangle 51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89" name="Rectangle 57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91" name="Rectangle 59"/>
          <p:cNvSpPr>
            <a:spLocks noChangeArrowheads="1"/>
          </p:cNvSpPr>
          <p:nvPr/>
        </p:nvSpPr>
        <p:spPr bwMode="auto">
          <a:xfrm>
            <a:off x="220663" y="2055813"/>
            <a:ext cx="3333750" cy="23860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55000"/>
              </a:lnSpc>
              <a:spcBef>
                <a:spcPct val="50000"/>
              </a:spcBef>
              <a:defRPr/>
            </a:pPr>
            <a:r>
              <a:rPr lang="ja-JP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保罗</a:t>
            </a:r>
            <a:r>
              <a:rPr lang="zh-CN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   </a:t>
            </a:r>
          </a:p>
          <a:p>
            <a:pPr algn="r" defTabSz="1006241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完整的 </a:t>
            </a:r>
          </a:p>
          <a:p>
            <a:pPr algn="r" defTabSz="1006241">
              <a:lnSpc>
                <a:spcPct val="55000"/>
              </a:lnSpc>
              <a:spcBef>
                <a:spcPct val="50000"/>
              </a:spcBef>
              <a:defRPr/>
            </a:pPr>
            <a:r>
              <a:rPr lang="zh-CN" altLang="en-US" sz="53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排列...</a:t>
            </a:r>
            <a:endParaRPr lang="en-US" altLang="zh-CN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1692" name="AutoShape 60"/>
          <p:cNvSpPr>
            <a:spLocks noChangeArrowheads="1"/>
          </p:cNvSpPr>
          <p:nvPr/>
        </p:nvSpPr>
        <p:spPr bwMode="auto">
          <a:xfrm>
            <a:off x="3786188" y="1057275"/>
            <a:ext cx="1884362" cy="41560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6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691" grpId="0" autoUpdateAnimBg="0"/>
      <p:bldP spid="18616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Text Box 3"/>
          <p:cNvSpPr txBox="1">
            <a:spLocks noChangeArrowheads="1"/>
          </p:cNvSpPr>
          <p:nvPr/>
        </p:nvSpPr>
        <p:spPr bwMode="auto">
          <a:xfrm>
            <a:off x="5130800" y="3373438"/>
            <a:ext cx="3986213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1800" b="0">
              <a:solidFill>
                <a:srgbClr val="FFFFFF"/>
              </a:solidFill>
              <a:latin typeface="Helvetica" charset="0"/>
              <a:cs typeface="+mn-cs"/>
            </a:endParaRPr>
          </a:p>
        </p:txBody>
      </p:sp>
      <p:sp>
        <p:nvSpPr>
          <p:cNvPr id="1022994" name="Text Box 18"/>
          <p:cNvSpPr txBox="1">
            <a:spLocks noChangeArrowheads="1"/>
          </p:cNvSpPr>
          <p:nvPr/>
        </p:nvSpPr>
        <p:spPr bwMode="auto">
          <a:xfrm>
            <a:off x="5130800" y="3373438"/>
            <a:ext cx="3986213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1800" b="0">
              <a:solidFill>
                <a:srgbClr val="FFFFFF"/>
              </a:solidFill>
              <a:latin typeface="Helvetica" charset="0"/>
              <a:cs typeface="+mn-cs"/>
            </a:endParaRPr>
          </a:p>
        </p:txBody>
      </p:sp>
      <p:sp>
        <p:nvSpPr>
          <p:cNvPr id="1023002" name="Text Box 26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23004" name="Text Box 28"/>
          <p:cNvSpPr txBox="1">
            <a:spLocks noChangeArrowheads="1"/>
          </p:cNvSpPr>
          <p:nvPr/>
        </p:nvSpPr>
        <p:spPr bwMode="auto">
          <a:xfrm>
            <a:off x="466725" y="1212850"/>
            <a:ext cx="8950325" cy="127952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</a:t>
            </a:r>
            <a:r>
              <a:rPr lang="zh-CN" altLang="en-US" sz="3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的两个重要神学真理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9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基督徒思想行为的根本基础</a:t>
            </a:r>
            <a:endParaRPr lang="en-US" altLang="zh-CN" sz="29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23005" name="Text Box 29"/>
          <p:cNvSpPr txBox="1">
            <a:spLocks noChangeArrowheads="1"/>
          </p:cNvSpPr>
          <p:nvPr/>
        </p:nvSpPr>
        <p:spPr bwMode="auto">
          <a:xfrm>
            <a:off x="1973263" y="2609850"/>
            <a:ext cx="6129337" cy="5476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900" u="sng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称义</a:t>
            </a:r>
            <a:r>
              <a:rPr lang="zh-CN" altLang="en-US" sz="29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9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- </a:t>
            </a:r>
            <a:r>
              <a:rPr lang="ja-JP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从罪</a:t>
            </a:r>
            <a:r>
              <a:rPr lang="zh-CN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中得释放…  和  </a:t>
            </a:r>
            <a:r>
              <a:rPr lang="zh-CN" altLang="en-US" sz="2800" u="sng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rPr>
              <a:t>因信称义</a:t>
            </a:r>
          </a:p>
        </p:txBody>
      </p:sp>
      <p:sp>
        <p:nvSpPr>
          <p:cNvPr id="1023006" name="Text Box 30"/>
          <p:cNvSpPr txBox="1">
            <a:spLocks noChangeArrowheads="1"/>
          </p:cNvSpPr>
          <p:nvPr/>
        </p:nvSpPr>
        <p:spPr bwMode="auto">
          <a:xfrm>
            <a:off x="1587500" y="3233738"/>
            <a:ext cx="6340475" cy="5302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立即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有效的“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一次性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”事件)</a:t>
            </a:r>
          </a:p>
        </p:txBody>
      </p:sp>
      <p:sp>
        <p:nvSpPr>
          <p:cNvPr id="1023007" name="Text Box 31"/>
          <p:cNvSpPr txBox="1">
            <a:spLocks noChangeArrowheads="1"/>
          </p:cNvSpPr>
          <p:nvPr/>
        </p:nvSpPr>
        <p:spPr bwMode="auto">
          <a:xfrm>
            <a:off x="774700" y="4773613"/>
            <a:ext cx="8283575" cy="547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成圣</a:t>
            </a:r>
            <a:r>
              <a:rPr lang="zh-CN" altLang="en-US" sz="29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9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- </a:t>
            </a:r>
            <a:r>
              <a:rPr lang="zh-CN" altLang="en-US" sz="25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分别为圣</a:t>
            </a:r>
          </a:p>
        </p:txBody>
      </p:sp>
      <p:sp>
        <p:nvSpPr>
          <p:cNvPr id="1023008" name="Text Box 32"/>
          <p:cNvSpPr txBox="1">
            <a:spLocks noChangeArrowheads="1"/>
          </p:cNvSpPr>
          <p:nvPr/>
        </p:nvSpPr>
        <p:spPr bwMode="auto">
          <a:xfrm>
            <a:off x="1973263" y="5345113"/>
            <a:ext cx="5484812" cy="5302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一个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不断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成熟的过程)</a:t>
            </a:r>
          </a:p>
        </p:txBody>
      </p:sp>
      <p:sp>
        <p:nvSpPr>
          <p:cNvPr id="1023009" name="Text Box 33"/>
          <p:cNvSpPr txBox="1">
            <a:spLocks noChangeArrowheads="1"/>
          </p:cNvSpPr>
          <p:nvPr/>
        </p:nvSpPr>
        <p:spPr bwMode="auto">
          <a:xfrm>
            <a:off x="1487488" y="3924300"/>
            <a:ext cx="7559675" cy="8604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ja-JP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15:6 </a:t>
            </a:r>
            <a:r>
              <a:rPr lang="ja-JP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亚伯兰信耶和华，耶和华就以此为他的义</a:t>
            </a:r>
            <a:r>
              <a:rPr lang="zh-CN" altLang="en-US" sz="25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。             （和合本）</a:t>
            </a:r>
          </a:p>
        </p:txBody>
      </p:sp>
      <p:sp>
        <p:nvSpPr>
          <p:cNvPr id="1023011" name="Text Box 35"/>
          <p:cNvSpPr txBox="1">
            <a:spLocks noChangeArrowheads="1"/>
          </p:cNvSpPr>
          <p:nvPr/>
        </p:nvSpPr>
        <p:spPr bwMode="auto">
          <a:xfrm>
            <a:off x="1381125" y="6018213"/>
            <a:ext cx="7666038" cy="112395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林前</a:t>
            </a:r>
            <a:r>
              <a:rPr lang="en-US" altLang="zh-CN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1:2 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写信给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哥林多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神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的教会</a:t>
            </a:r>
            <a:r>
              <a:rPr lang="en-US" altLang="zh-CN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ja-JP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就是在基督耶稣里成圣，蒙召作圣徒的，以及所有在各处求告我主耶稣基督之名的人。基督是他们的主，也是我们的主</a:t>
            </a:r>
            <a:r>
              <a:rPr lang="zh-CN" altLang="en-US" sz="20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。</a:t>
            </a:r>
            <a:endParaRPr lang="en-US" altLang="zh-CN" sz="2000" i="1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23013" name="Text Box 37"/>
          <p:cNvSpPr txBox="1">
            <a:spLocks noChangeArrowheads="1"/>
          </p:cNvSpPr>
          <p:nvPr/>
        </p:nvSpPr>
        <p:spPr bwMode="auto">
          <a:xfrm>
            <a:off x="1066800" y="7159625"/>
            <a:ext cx="7212013" cy="407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林后5:17 和 罗5:1-4</a:t>
            </a:r>
          </a:p>
        </p:txBody>
      </p:sp>
      <p:sp>
        <p:nvSpPr>
          <p:cNvPr id="1023014" name="Text Box 38"/>
          <p:cNvSpPr txBox="1">
            <a:spLocks noChangeArrowheads="1"/>
          </p:cNvSpPr>
          <p:nvPr/>
        </p:nvSpPr>
        <p:spPr bwMode="auto">
          <a:xfrm>
            <a:off x="4383088" y="468313"/>
            <a:ext cx="3719512" cy="600075"/>
          </a:xfrm>
          <a:prstGeom prst="rect">
            <a:avLst/>
          </a:prstGeom>
          <a:solidFill>
            <a:srgbClr val="1822CD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</a:t>
            </a:r>
            <a:r>
              <a:rPr lang="en-US" altLang="zh-CN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#25</a:t>
            </a:r>
          </a:p>
        </p:txBody>
      </p:sp>
      <p:sp>
        <p:nvSpPr>
          <p:cNvPr id="1023015" name="Oval 39"/>
          <p:cNvSpPr>
            <a:spLocks noChangeArrowheads="1"/>
          </p:cNvSpPr>
          <p:nvPr/>
        </p:nvSpPr>
        <p:spPr bwMode="auto">
          <a:xfrm>
            <a:off x="4427538" y="3103563"/>
            <a:ext cx="1925637" cy="736600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3016" name="Oval 40"/>
          <p:cNvSpPr>
            <a:spLocks noChangeArrowheads="1"/>
          </p:cNvSpPr>
          <p:nvPr/>
        </p:nvSpPr>
        <p:spPr bwMode="auto">
          <a:xfrm>
            <a:off x="3397250" y="5275263"/>
            <a:ext cx="1819275" cy="646112"/>
          </a:xfrm>
          <a:prstGeom prst="ellipse">
            <a:avLst/>
          </a:prstGeom>
          <a:noFill/>
          <a:ln w="57150">
            <a:solidFill>
              <a:srgbClr val="8DF3FB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3019" name="Text Box 4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023020" name="Text Box 44"/>
          <p:cNvSpPr txBox="1">
            <a:spLocks noChangeArrowheads="1"/>
          </p:cNvSpPr>
          <p:nvPr/>
        </p:nvSpPr>
        <p:spPr bwMode="auto">
          <a:xfrm>
            <a:off x="9475788" y="700246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023021" name="Text Box 4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57</a:t>
            </a:r>
          </a:p>
        </p:txBody>
      </p:sp>
      <p:sp>
        <p:nvSpPr>
          <p:cNvPr id="1023022" name="Text Box 46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004" grpId="0" autoUpdateAnimBg="0"/>
      <p:bldP spid="1023005" grpId="0" autoUpdateAnimBg="0"/>
      <p:bldP spid="1023006" grpId="0" autoUpdateAnimBg="0"/>
      <p:bldP spid="1023007" grpId="0" autoUpdateAnimBg="0"/>
      <p:bldP spid="1023008" grpId="0" autoUpdateAnimBg="0"/>
      <p:bldP spid="1023009" grpId="0" animBg="1" autoUpdateAnimBg="0"/>
      <p:bldP spid="1023011" grpId="0" animBg="1" autoUpdateAnimBg="0"/>
      <p:bldP spid="1023013" grpId="0" autoUpdateAnimBg="0"/>
      <p:bldP spid="1023014" grpId="0" animBg="1" autoUpdateAnimBg="0"/>
      <p:bldP spid="1023015" grpId="0" animBg="1"/>
      <p:bldP spid="10230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3683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3684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58</a:t>
            </a:r>
          </a:p>
        </p:txBody>
      </p:sp>
      <p:sp>
        <p:nvSpPr>
          <p:cNvPr id="1863685" name="Text Box 5"/>
          <p:cNvSpPr txBox="1">
            <a:spLocks noChangeArrowheads="1"/>
          </p:cNvSpPr>
          <p:nvPr/>
        </p:nvSpPr>
        <p:spPr bwMode="auto">
          <a:xfrm>
            <a:off x="9634538" y="7358063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3</a:t>
            </a:r>
          </a:p>
        </p:txBody>
      </p:sp>
      <p:grpSp>
        <p:nvGrpSpPr>
          <p:cNvPr id="100357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100376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100379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3689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3690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3691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3692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3693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100381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100382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36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00392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3698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369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370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100383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370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370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3709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3710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63718" name="Text Box 38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25" name="Rectangle 45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31" name="Rectangle 51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3732" name="Rectangle 52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38" name="Rectangle 58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41" name="Rectangle 61"/>
          <p:cNvSpPr>
            <a:spLocks noChangeArrowheads="1"/>
          </p:cNvSpPr>
          <p:nvPr/>
        </p:nvSpPr>
        <p:spPr bwMode="auto">
          <a:xfrm>
            <a:off x="5716588" y="2879725"/>
            <a:ext cx="3954462" cy="23368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l" defTabSz="1006241">
              <a:spcBef>
                <a:spcPct val="50000"/>
              </a:spcBef>
              <a:defRPr/>
            </a:pPr>
            <a:endParaRPr lang="zh-CN" altLang="en-US" sz="3600" i="1">
              <a:solidFill>
                <a:srgbClr val="99FF99"/>
              </a:solidFill>
              <a:latin typeface="宋体" charset="0"/>
              <a:ea typeface="宋体" charset="0"/>
              <a:cs typeface="宋体" charset="0"/>
            </a:endParaRPr>
          </a:p>
          <a:p>
            <a:pPr algn="l" defTabSz="1006241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普通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3600">
              <a:solidFill>
                <a:srgbClr val="99FF99"/>
              </a:solidFill>
              <a:latin typeface="宋体" charset="0"/>
              <a:ea typeface="宋体" charset="0"/>
              <a:cs typeface="宋体" charset="0"/>
            </a:endParaRPr>
          </a:p>
          <a:p>
            <a:pPr algn="l" defTabSz="1006241">
              <a:spcBef>
                <a:spcPct val="50000"/>
              </a:spcBef>
              <a:defRPr/>
            </a:pPr>
            <a:r>
              <a:rPr lang="en-US" altLang="zh-CN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非 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罗 </a:t>
            </a:r>
            <a:r>
              <a:rPr lang="zh-CN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所 </a:t>
            </a:r>
            <a:r>
              <a:rPr lang="ja-JP" altLang="en-US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写</a:t>
            </a:r>
            <a:r>
              <a:rPr lang="en-US" altLang="zh-CN" sz="3600">
                <a:solidFill>
                  <a:srgbClr val="99FF99"/>
                </a:solidFill>
                <a:latin typeface="宋体" charset="0"/>
                <a:ea typeface="宋体" charset="0"/>
                <a:cs typeface="宋体" charset="0"/>
              </a:rPr>
              <a:t>)</a:t>
            </a:r>
            <a:endParaRPr lang="zh-CN" altLang="en-US" sz="3600">
              <a:solidFill>
                <a:srgbClr val="99FF99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863755" name="Group 75"/>
          <p:cNvGrpSpPr>
            <a:grpSpLocks/>
          </p:cNvGrpSpPr>
          <p:nvPr/>
        </p:nvGrpSpPr>
        <p:grpSpPr bwMode="auto">
          <a:xfrm>
            <a:off x="3829050" y="5478463"/>
            <a:ext cx="1768475" cy="2085975"/>
            <a:chOff x="2412" y="3451"/>
            <a:chExt cx="1114" cy="1315"/>
          </a:xfrm>
        </p:grpSpPr>
        <p:sp>
          <p:nvSpPr>
            <p:cNvPr id="1863743" name="Rectangle 63"/>
            <p:cNvSpPr>
              <a:spLocks noChangeArrowheads="1"/>
            </p:cNvSpPr>
            <p:nvPr/>
          </p:nvSpPr>
          <p:spPr bwMode="auto">
            <a:xfrm>
              <a:off x="2412" y="3775"/>
              <a:ext cx="1114" cy="9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105000"/>
                </a:lnSpc>
                <a:spcBef>
                  <a:spcPct val="50000"/>
                </a:spcBef>
                <a:defRPr/>
              </a:pPr>
              <a:r>
                <a:rPr lang="ja-JP" altLang="en-US" sz="13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雅各书               彼得前书           彼得后书           约翰一书           约翰二书           约翰三书           犹大书</a:t>
              </a:r>
              <a:endParaRPr lang="zh-CN" altLang="en-US" sz="1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3744" name="Rectangle 64"/>
            <p:cNvSpPr>
              <a:spLocks noChangeArrowheads="1"/>
            </p:cNvSpPr>
            <p:nvPr/>
          </p:nvSpPr>
          <p:spPr bwMode="auto">
            <a:xfrm>
              <a:off x="2412" y="3451"/>
              <a:ext cx="1114" cy="3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205000"/>
                </a:lnSpc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rgbClr val="FFFF00"/>
                  </a:solidFill>
                  <a:latin typeface="NJ Chinese Simplified" charset="0"/>
                  <a:ea typeface="宋体" charset="0"/>
                  <a:cs typeface="宋体" charset="0"/>
                </a:rPr>
                <a:t>希伯来书</a:t>
              </a:r>
              <a:endParaRPr lang="zh-CN" altLang="en-US" sz="14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63745" name="Group 65"/>
          <p:cNvGrpSpPr>
            <a:grpSpLocks/>
          </p:cNvGrpSpPr>
          <p:nvPr/>
        </p:nvGrpSpPr>
        <p:grpSpPr bwMode="auto">
          <a:xfrm>
            <a:off x="812800" y="5581650"/>
            <a:ext cx="3414713" cy="2051050"/>
            <a:chOff x="512" y="3516"/>
            <a:chExt cx="2151" cy="1292"/>
          </a:xfrm>
        </p:grpSpPr>
        <p:sp>
          <p:nvSpPr>
            <p:cNvPr id="1863746" name="AutoShape 66"/>
            <p:cNvSpPr>
              <a:spLocks noChangeArrowheads="1"/>
            </p:cNvSpPr>
            <p:nvPr/>
          </p:nvSpPr>
          <p:spPr bwMode="auto">
            <a:xfrm>
              <a:off x="512" y="3516"/>
              <a:ext cx="1859" cy="129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3747" name="Rectangle 67"/>
            <p:cNvSpPr>
              <a:spLocks noChangeArrowheads="1"/>
            </p:cNvSpPr>
            <p:nvPr/>
          </p:nvSpPr>
          <p:spPr bwMode="auto">
            <a:xfrm>
              <a:off x="563" y="3568"/>
              <a:ext cx="1815" cy="11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冷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电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视 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台</a:t>
              </a: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,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希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伯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来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闻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工 作 者...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雅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各</a:t>
              </a:r>
              <a:r>
                <a:rPr lang="zh-CN" altLang="en-US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  <a:endParaRPr lang="en-US" altLang="zh-CN" sz="14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	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彼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	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约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endParaRPr lang="en-US" altLang="zh-CN" sz="14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      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                  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犹</a:t>
              </a:r>
              <a:r>
                <a:rPr lang="zh-CN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。</a:t>
              </a:r>
              <a:r>
                <a:rPr lang="en-US" altLang="zh-CN" sz="1400" i="1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”</a:t>
              </a:r>
            </a:p>
          </p:txBody>
        </p:sp>
        <p:sp>
          <p:nvSpPr>
            <p:cNvPr id="1863748" name="Line 68"/>
            <p:cNvSpPr>
              <a:spLocks noChangeShapeType="1"/>
            </p:cNvSpPr>
            <p:nvPr/>
          </p:nvSpPr>
          <p:spPr bwMode="auto">
            <a:xfrm>
              <a:off x="2185" y="4137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3749" name="Rectangle 69"/>
          <p:cNvSpPr>
            <a:spLocks noChangeArrowheads="1"/>
          </p:cNvSpPr>
          <p:nvPr/>
        </p:nvSpPr>
        <p:spPr bwMode="auto">
          <a:xfrm>
            <a:off x="917575" y="1463675"/>
            <a:ext cx="2884488" cy="4094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希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伯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来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各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得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翰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翰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二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翰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三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  <a:p>
            <a:pPr algn="r" defTabSz="1006241">
              <a:lnSpc>
                <a:spcPct val="7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犹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2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3750" name="Rectangle 70"/>
          <p:cNvSpPr>
            <a:spLocks noChangeArrowheads="1"/>
          </p:cNvSpPr>
          <p:nvPr/>
        </p:nvSpPr>
        <p:spPr bwMode="auto">
          <a:xfrm>
            <a:off x="5516563" y="1992313"/>
            <a:ext cx="3163887" cy="1570037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>
              <a:defRPr/>
            </a:pPr>
            <a:endParaRPr lang="zh-CN" altLang="en-US" sz="4700" i="1">
              <a:solidFill>
                <a:schemeClr val="bg1"/>
              </a:solidFill>
              <a:latin typeface="Helvetica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4700" i="1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其他书信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863751" name="AutoShape 71"/>
          <p:cNvSpPr>
            <a:spLocks noChangeArrowheads="1"/>
          </p:cNvSpPr>
          <p:nvPr/>
        </p:nvSpPr>
        <p:spPr bwMode="auto">
          <a:xfrm>
            <a:off x="725488" y="5581650"/>
            <a:ext cx="3154362" cy="6286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3754" name="Text Box 74"/>
          <p:cNvSpPr txBox="1">
            <a:spLocks noChangeArrowheads="1"/>
          </p:cNvSpPr>
          <p:nvPr/>
        </p:nvSpPr>
        <p:spPr bwMode="auto">
          <a:xfrm>
            <a:off x="4017963" y="5270500"/>
            <a:ext cx="145732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 i="1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其他书信</a:t>
            </a:r>
          </a:p>
        </p:txBody>
      </p:sp>
      <p:sp>
        <p:nvSpPr>
          <p:cNvPr id="1863757" name="Text Box 7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6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6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6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86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63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863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863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863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863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863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1863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9" grpId="0" build="p" autoUpdateAnimBg="0" advAuto="0"/>
      <p:bldP spid="1863751" grpId="0" animBg="1"/>
      <p:bldP spid="186375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730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5731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5732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59</a:t>
            </a:r>
          </a:p>
        </p:txBody>
      </p:sp>
      <p:grpSp>
        <p:nvGrpSpPr>
          <p:cNvPr id="102404" name="Group 6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102446" name="Group 7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102449" name="Group 8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5737" name="Line 9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5738" name="Line 10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5739" name="Line 11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5740" name="Line 12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5741" name="Rectangle 13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102451" name="Group 14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102452" name="Group 15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57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02462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574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574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574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102453" name="Group 21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575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575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5757" name="Rectangle 29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5758" name="Rectangle 30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grpSp>
        <p:nvGrpSpPr>
          <p:cNvPr id="102405" name="Group 33"/>
          <p:cNvGrpSpPr>
            <a:grpSpLocks/>
          </p:cNvGrpSpPr>
          <p:nvPr/>
        </p:nvGrpSpPr>
        <p:grpSpPr bwMode="auto">
          <a:xfrm>
            <a:off x="877888" y="1854200"/>
            <a:ext cx="3192462" cy="609600"/>
            <a:chOff x="553" y="1169"/>
            <a:chExt cx="2011" cy="383"/>
          </a:xfrm>
        </p:grpSpPr>
        <p:grpSp>
          <p:nvGrpSpPr>
            <p:cNvPr id="102442" name="Group 34"/>
            <p:cNvGrpSpPr>
              <a:grpSpLocks/>
            </p:cNvGrpSpPr>
            <p:nvPr/>
          </p:nvGrpSpPr>
          <p:grpSpPr bwMode="auto">
            <a:xfrm>
              <a:off x="553" y="1169"/>
              <a:ext cx="1822" cy="383"/>
              <a:chOff x="553" y="1169"/>
              <a:chExt cx="1822" cy="383"/>
            </a:xfrm>
          </p:grpSpPr>
          <p:sp>
            <p:nvSpPr>
              <p:cNvPr id="1865763" name="AutoShape 35"/>
              <p:cNvSpPr>
                <a:spLocks noChangeArrowheads="1"/>
              </p:cNvSpPr>
              <p:nvPr/>
            </p:nvSpPr>
            <p:spPr bwMode="auto">
              <a:xfrm>
                <a:off x="607" y="1178"/>
                <a:ext cx="1703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64" name="Rectangle 36"/>
              <p:cNvSpPr>
                <a:spLocks noChangeArrowheads="1"/>
              </p:cNvSpPr>
              <p:nvPr/>
            </p:nvSpPr>
            <p:spPr bwMode="auto">
              <a:xfrm>
                <a:off x="553" y="1169"/>
                <a:ext cx="1822" cy="37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65" tIns="44439" rIns="90465" bIns="4443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“罗哥哥”</a:t>
                </a:r>
              </a:p>
            </p:txBody>
          </p:sp>
        </p:grpSp>
        <p:sp>
          <p:nvSpPr>
            <p:cNvPr id="1865765" name="Line 37"/>
            <p:cNvSpPr>
              <a:spLocks noChangeShapeType="1"/>
            </p:cNvSpPr>
            <p:nvPr/>
          </p:nvSpPr>
          <p:spPr bwMode="auto">
            <a:xfrm flipV="1">
              <a:off x="2086" y="1364"/>
              <a:ext cx="478" cy="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66" name="Text Box 38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2407" name="Group 40"/>
          <p:cNvGrpSpPr>
            <a:grpSpLocks/>
          </p:cNvGrpSpPr>
          <p:nvPr/>
        </p:nvGrpSpPr>
        <p:grpSpPr bwMode="auto">
          <a:xfrm>
            <a:off x="935038" y="2695575"/>
            <a:ext cx="3230562" cy="622300"/>
            <a:chOff x="616" y="1698"/>
            <a:chExt cx="2034" cy="392"/>
          </a:xfrm>
        </p:grpSpPr>
        <p:grpSp>
          <p:nvGrpSpPr>
            <p:cNvPr id="102438" name="Group 41"/>
            <p:cNvGrpSpPr>
              <a:grpSpLocks/>
            </p:cNvGrpSpPr>
            <p:nvPr/>
          </p:nvGrpSpPr>
          <p:grpSpPr bwMode="auto">
            <a:xfrm>
              <a:off x="616" y="1698"/>
              <a:ext cx="1718" cy="392"/>
              <a:chOff x="616" y="1698"/>
              <a:chExt cx="1718" cy="392"/>
            </a:xfrm>
          </p:grpSpPr>
          <p:sp>
            <p:nvSpPr>
              <p:cNvPr id="1865770" name="AutoShape 42"/>
              <p:cNvSpPr>
                <a:spLocks noChangeArrowheads="1"/>
              </p:cNvSpPr>
              <p:nvPr/>
            </p:nvSpPr>
            <p:spPr bwMode="auto">
              <a:xfrm>
                <a:off x="616" y="1698"/>
                <a:ext cx="1718" cy="392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71" name="Rectangle 43"/>
              <p:cNvSpPr>
                <a:spLocks noChangeArrowheads="1"/>
              </p:cNvSpPr>
              <p:nvPr/>
            </p:nvSpPr>
            <p:spPr bwMode="auto">
              <a:xfrm>
                <a:off x="634" y="1728"/>
                <a:ext cx="1488" cy="3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algn="l" defTabSz="1006241"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加以腓歌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65772" name="Line 44"/>
            <p:cNvSpPr>
              <a:spLocks noChangeShapeType="1"/>
            </p:cNvSpPr>
            <p:nvPr/>
          </p:nvSpPr>
          <p:spPr bwMode="auto">
            <a:xfrm>
              <a:off x="2172" y="190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73" name="Rectangle 45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2409" name="Group 46"/>
          <p:cNvGrpSpPr>
            <a:grpSpLocks/>
          </p:cNvGrpSpPr>
          <p:nvPr/>
        </p:nvGrpSpPr>
        <p:grpSpPr bwMode="auto">
          <a:xfrm>
            <a:off x="935038" y="3624263"/>
            <a:ext cx="3113087" cy="625475"/>
            <a:chOff x="405" y="2283"/>
            <a:chExt cx="2145" cy="394"/>
          </a:xfrm>
        </p:grpSpPr>
        <p:grpSp>
          <p:nvGrpSpPr>
            <p:cNvPr id="102434" name="Group 47"/>
            <p:cNvGrpSpPr>
              <a:grpSpLocks/>
            </p:cNvGrpSpPr>
            <p:nvPr/>
          </p:nvGrpSpPr>
          <p:grpSpPr bwMode="auto">
            <a:xfrm>
              <a:off x="405" y="2283"/>
              <a:ext cx="1860" cy="394"/>
              <a:chOff x="405" y="2283"/>
              <a:chExt cx="1860" cy="394"/>
            </a:xfrm>
          </p:grpSpPr>
          <p:sp>
            <p:nvSpPr>
              <p:cNvPr id="1865776" name="AutoShape 48"/>
              <p:cNvSpPr>
                <a:spLocks noChangeArrowheads="1"/>
              </p:cNvSpPr>
              <p:nvPr/>
            </p:nvSpPr>
            <p:spPr bwMode="auto">
              <a:xfrm>
                <a:off x="405" y="2283"/>
                <a:ext cx="1860" cy="39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77" name="Rectangle 49"/>
              <p:cNvSpPr>
                <a:spLocks noChangeArrowheads="1"/>
              </p:cNvSpPr>
              <p:nvPr/>
            </p:nvSpPr>
            <p:spPr bwMode="auto">
              <a:xfrm>
                <a:off x="652" y="2325"/>
                <a:ext cx="1292" cy="35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二帖三提</a:t>
                </a:r>
              </a:p>
            </p:txBody>
          </p:sp>
        </p:grpSp>
        <p:sp>
          <p:nvSpPr>
            <p:cNvPr id="1865778" name="Line 50"/>
            <p:cNvSpPr>
              <a:spLocks noChangeShapeType="1"/>
            </p:cNvSpPr>
            <p:nvPr/>
          </p:nvSpPr>
          <p:spPr bwMode="auto">
            <a:xfrm>
              <a:off x="2072" y="2484"/>
              <a:ext cx="478" cy="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79" name="Rectangle 51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5780" name="Rectangle 52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2412" name="Group 53"/>
          <p:cNvGrpSpPr>
            <a:grpSpLocks/>
          </p:cNvGrpSpPr>
          <p:nvPr/>
        </p:nvGrpSpPr>
        <p:grpSpPr bwMode="auto">
          <a:xfrm>
            <a:off x="896938" y="4562475"/>
            <a:ext cx="3294062" cy="596900"/>
            <a:chOff x="547" y="2802"/>
            <a:chExt cx="2075" cy="376"/>
          </a:xfrm>
        </p:grpSpPr>
        <p:grpSp>
          <p:nvGrpSpPr>
            <p:cNvPr id="102430" name="Group 54"/>
            <p:cNvGrpSpPr>
              <a:grpSpLocks/>
            </p:cNvGrpSpPr>
            <p:nvPr/>
          </p:nvGrpSpPr>
          <p:grpSpPr bwMode="auto">
            <a:xfrm>
              <a:off x="547" y="2802"/>
              <a:ext cx="1759" cy="376"/>
              <a:chOff x="547" y="2802"/>
              <a:chExt cx="1759" cy="376"/>
            </a:xfrm>
          </p:grpSpPr>
          <p:sp>
            <p:nvSpPr>
              <p:cNvPr id="1865783" name="AutoShape 55"/>
              <p:cNvSpPr>
                <a:spLocks noChangeArrowheads="1"/>
              </p:cNvSpPr>
              <p:nvPr/>
            </p:nvSpPr>
            <p:spPr bwMode="auto">
              <a:xfrm>
                <a:off x="565" y="2802"/>
                <a:ext cx="1687" cy="374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65784" name="Rectangle 56"/>
              <p:cNvSpPr>
                <a:spLocks noChangeArrowheads="1"/>
              </p:cNvSpPr>
              <p:nvPr/>
            </p:nvSpPr>
            <p:spPr bwMode="auto">
              <a:xfrm>
                <a:off x="547" y="2851"/>
                <a:ext cx="1759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7961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393" tIns="44404" rIns="90393" bIns="44404">
                <a:spAutoFit/>
              </a:bodyPr>
              <a:lstStyle/>
              <a:p>
                <a:pPr algn="l">
                  <a:lnSpc>
                    <a:spcPct val="95000"/>
                  </a:lnSpc>
                  <a:spcBef>
                    <a:spcPct val="50000"/>
                  </a:spcBef>
                  <a:defRPr/>
                </a:pP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“</a:t>
                </a:r>
                <a:r>
                  <a:rPr lang="zh-CN" altLang="en-US" sz="2800">
                    <a:solidFill>
                      <a:schemeClr val="bg1"/>
                    </a:solidFill>
                    <a:latin typeface="Helvetica" charset="0"/>
                    <a:ea typeface="宋体" charset="0"/>
                    <a:cs typeface="宋体" charset="0"/>
                  </a:rPr>
                  <a:t>腓利门在后</a:t>
                </a:r>
                <a:r>
                  <a:rPr lang="zh-CN" altLang="en-US" sz="2800">
                    <a:solidFill>
                      <a:schemeClr val="bg1"/>
                    </a:solidFill>
                    <a:latin typeface="宋体"/>
                    <a:ea typeface="宋体" charset="0"/>
                    <a:cs typeface="宋体" charset="0"/>
                  </a:rPr>
                  <a:t>”</a:t>
                </a:r>
                <a:endParaRPr lang="zh-CN" altLang="en-US" sz="28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65785" name="Line 57"/>
            <p:cNvSpPr>
              <a:spLocks noChangeShapeType="1"/>
            </p:cNvSpPr>
            <p:nvPr/>
          </p:nvSpPr>
          <p:spPr bwMode="auto">
            <a:xfrm>
              <a:off x="2144" y="2964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786" name="Rectangle 58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5821" name="Text Box 93"/>
          <p:cNvSpPr txBox="1">
            <a:spLocks noChangeArrowheads="1"/>
          </p:cNvSpPr>
          <p:nvPr/>
        </p:nvSpPr>
        <p:spPr bwMode="auto">
          <a:xfrm>
            <a:off x="4017963" y="5270500"/>
            <a:ext cx="145732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其他书信</a:t>
            </a:r>
          </a:p>
        </p:txBody>
      </p:sp>
      <p:grpSp>
        <p:nvGrpSpPr>
          <p:cNvPr id="102415" name="Group 94"/>
          <p:cNvGrpSpPr>
            <a:grpSpLocks/>
          </p:cNvGrpSpPr>
          <p:nvPr/>
        </p:nvGrpSpPr>
        <p:grpSpPr bwMode="auto">
          <a:xfrm>
            <a:off x="3829050" y="5478463"/>
            <a:ext cx="1768475" cy="2085975"/>
            <a:chOff x="2412" y="3451"/>
            <a:chExt cx="1114" cy="1315"/>
          </a:xfrm>
        </p:grpSpPr>
        <p:sp>
          <p:nvSpPr>
            <p:cNvPr id="1865823" name="Rectangle 95"/>
            <p:cNvSpPr>
              <a:spLocks noChangeArrowheads="1"/>
            </p:cNvSpPr>
            <p:nvPr/>
          </p:nvSpPr>
          <p:spPr bwMode="auto">
            <a:xfrm>
              <a:off x="2412" y="3775"/>
              <a:ext cx="1114" cy="9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105000"/>
                </a:lnSpc>
                <a:spcBef>
                  <a:spcPct val="50000"/>
                </a:spcBef>
                <a:defRPr/>
              </a:pPr>
              <a:r>
                <a:rPr lang="ja-JP" altLang="en-US" sz="13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雅各书               彼得前书           彼得后书           约翰一书           约翰二书           约翰三书           犹大书</a:t>
              </a:r>
              <a:endParaRPr lang="zh-CN" altLang="en-US" sz="1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5824" name="Rectangle 96"/>
            <p:cNvSpPr>
              <a:spLocks noChangeArrowheads="1"/>
            </p:cNvSpPr>
            <p:nvPr/>
          </p:nvSpPr>
          <p:spPr bwMode="auto">
            <a:xfrm>
              <a:off x="2412" y="3451"/>
              <a:ext cx="1114" cy="3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205000"/>
                </a:lnSpc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希伯来书</a:t>
              </a:r>
              <a:endParaRPr lang="zh-CN" altLang="en-US" sz="14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02416" name="Group 97"/>
          <p:cNvGrpSpPr>
            <a:grpSpLocks/>
          </p:cNvGrpSpPr>
          <p:nvPr/>
        </p:nvGrpSpPr>
        <p:grpSpPr bwMode="auto">
          <a:xfrm>
            <a:off x="812800" y="5581650"/>
            <a:ext cx="3414713" cy="2051050"/>
            <a:chOff x="512" y="3516"/>
            <a:chExt cx="2151" cy="1292"/>
          </a:xfrm>
        </p:grpSpPr>
        <p:sp>
          <p:nvSpPr>
            <p:cNvPr id="1865826" name="AutoShape 98"/>
            <p:cNvSpPr>
              <a:spLocks noChangeArrowheads="1"/>
            </p:cNvSpPr>
            <p:nvPr/>
          </p:nvSpPr>
          <p:spPr bwMode="auto">
            <a:xfrm>
              <a:off x="512" y="3516"/>
              <a:ext cx="1859" cy="1292"/>
            </a:xfrm>
            <a:prstGeom prst="roundRect">
              <a:avLst>
                <a:gd name="adj" fmla="val 12495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5827" name="Rectangle 99"/>
            <p:cNvSpPr>
              <a:spLocks noChangeArrowheads="1"/>
            </p:cNvSpPr>
            <p:nvPr/>
          </p:nvSpPr>
          <p:spPr bwMode="auto">
            <a:xfrm>
              <a:off x="563" y="3568"/>
              <a:ext cx="1815" cy="11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“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冷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电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视 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台</a:t>
              </a: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,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希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伯</a:t>
              </a:r>
              <a:r>
                <a:rPr lang="zh-CN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来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闻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工 作 者...</a:t>
              </a:r>
            </a:p>
            <a:p>
              <a:pPr algn="l"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  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雅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各</a:t>
              </a:r>
              <a:r>
                <a:rPr lang="zh-CN" altLang="en-US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  <a:endParaRPr lang="en-US" altLang="zh-CN" sz="14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	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彼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得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、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	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约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endParaRPr lang="en-US" altLang="zh-CN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en-US" altLang="zh-CN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          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  <a:p>
              <a:pPr algn="l" defTabSz="1006241">
                <a:lnSpc>
                  <a:spcPct val="65000"/>
                </a:lnSpc>
                <a:spcBef>
                  <a:spcPct val="50000"/>
                </a:spcBef>
                <a:defRPr/>
              </a:pP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               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犹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大</a:t>
              </a:r>
              <a:r>
                <a:rPr lang="zh-CN" altLang="en-US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。</a:t>
              </a:r>
              <a:r>
                <a:rPr lang="en-US" altLang="zh-CN" sz="1400" i="1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”</a:t>
              </a:r>
            </a:p>
          </p:txBody>
        </p:sp>
        <p:sp>
          <p:nvSpPr>
            <p:cNvPr id="1865828" name="Line 100"/>
            <p:cNvSpPr>
              <a:spLocks noChangeShapeType="1"/>
            </p:cNvSpPr>
            <p:nvPr/>
          </p:nvSpPr>
          <p:spPr bwMode="auto">
            <a:xfrm>
              <a:off x="2185" y="4137"/>
              <a:ext cx="478" cy="1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5829" name="Rectangle 101"/>
          <p:cNvSpPr>
            <a:spLocks noChangeArrowheads="1"/>
          </p:cNvSpPr>
          <p:nvPr/>
        </p:nvSpPr>
        <p:spPr bwMode="auto">
          <a:xfrm>
            <a:off x="5816600" y="1992313"/>
            <a:ext cx="3163888" cy="46386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>
              <a:defRPr/>
            </a:pP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完整的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新约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5830" name="Text Box 102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65831" name="AutoShape 103"/>
          <p:cNvSpPr>
            <a:spLocks noChangeArrowheads="1"/>
          </p:cNvSpPr>
          <p:nvPr/>
        </p:nvSpPr>
        <p:spPr bwMode="auto">
          <a:xfrm>
            <a:off x="4010025" y="1736725"/>
            <a:ext cx="1450975" cy="852488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2" name="AutoShape 104"/>
          <p:cNvSpPr>
            <a:spLocks noChangeArrowheads="1"/>
          </p:cNvSpPr>
          <p:nvPr/>
        </p:nvSpPr>
        <p:spPr bwMode="auto">
          <a:xfrm>
            <a:off x="3990975" y="2559050"/>
            <a:ext cx="1484313" cy="8826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3" name="AutoShape 105"/>
          <p:cNvSpPr>
            <a:spLocks noChangeArrowheads="1"/>
          </p:cNvSpPr>
          <p:nvPr/>
        </p:nvSpPr>
        <p:spPr bwMode="auto">
          <a:xfrm>
            <a:off x="3951288" y="3532188"/>
            <a:ext cx="1508125" cy="108426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4" name="AutoShape 106"/>
          <p:cNvSpPr>
            <a:spLocks noChangeArrowheads="1"/>
          </p:cNvSpPr>
          <p:nvPr/>
        </p:nvSpPr>
        <p:spPr bwMode="auto">
          <a:xfrm>
            <a:off x="3983038" y="4657725"/>
            <a:ext cx="1506537" cy="374650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5" name="AutoShape 107"/>
          <p:cNvSpPr>
            <a:spLocks noChangeArrowheads="1"/>
          </p:cNvSpPr>
          <p:nvPr/>
        </p:nvSpPr>
        <p:spPr bwMode="auto">
          <a:xfrm>
            <a:off x="4005263" y="5210175"/>
            <a:ext cx="1435100" cy="236061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5836" name="Text Box 10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5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5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5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5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5831" grpId="0" animBg="1"/>
      <p:bldP spid="1865832" grpId="0" animBg="1"/>
      <p:bldP spid="1865833" grpId="0" animBg="1"/>
      <p:bldP spid="1865834" grpId="0" animBg="1"/>
      <p:bldP spid="18658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9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0914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0922" name="Text Box 10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0928" name="Text Box 1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0936" name="Text Box 24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190937" name="Text Box 2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06</a:t>
            </a:r>
          </a:p>
        </p:txBody>
      </p:sp>
      <p:sp>
        <p:nvSpPr>
          <p:cNvPr id="1190944" name="Text Box 32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0945" name="Text Box 33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0946" name="Text Box 34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0947" name="Text Box 35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90939" name="Group 27"/>
          <p:cNvGrpSpPr>
            <a:grpSpLocks/>
          </p:cNvGrpSpPr>
          <p:nvPr/>
        </p:nvGrpSpPr>
        <p:grpSpPr bwMode="auto">
          <a:xfrm>
            <a:off x="2182813" y="2774950"/>
            <a:ext cx="7437437" cy="1547813"/>
            <a:chOff x="1375" y="1748"/>
            <a:chExt cx="4685" cy="975"/>
          </a:xfrm>
        </p:grpSpPr>
        <p:sp>
          <p:nvSpPr>
            <p:cNvPr id="1190920" name="Oval 8"/>
            <p:cNvSpPr>
              <a:spLocks noChangeArrowheads="1"/>
            </p:cNvSpPr>
            <p:nvPr/>
          </p:nvSpPr>
          <p:spPr bwMode="auto">
            <a:xfrm>
              <a:off x="3444" y="2025"/>
              <a:ext cx="2616" cy="69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0921" name="Line 9"/>
            <p:cNvSpPr>
              <a:spLocks noChangeShapeType="1"/>
            </p:cNvSpPr>
            <p:nvPr/>
          </p:nvSpPr>
          <p:spPr bwMode="auto">
            <a:xfrm flipH="1" flipV="1">
              <a:off x="2064" y="1898"/>
              <a:ext cx="1378" cy="471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0938" name="AutoShape 26"/>
            <p:cNvSpPr>
              <a:spLocks noChangeArrowheads="1"/>
            </p:cNvSpPr>
            <p:nvPr/>
          </p:nvSpPr>
          <p:spPr bwMode="auto">
            <a:xfrm>
              <a:off x="1375" y="1748"/>
              <a:ext cx="69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0950" name="Text Box 3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778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7779" name="Text Box 3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67780" name="Text Box 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60</a:t>
            </a:r>
          </a:p>
        </p:txBody>
      </p:sp>
      <p:grpSp>
        <p:nvGrpSpPr>
          <p:cNvPr id="104452" name="Group 5"/>
          <p:cNvGrpSpPr>
            <a:grpSpLocks/>
          </p:cNvGrpSpPr>
          <p:nvPr/>
        </p:nvGrpSpPr>
        <p:grpSpPr bwMode="auto">
          <a:xfrm>
            <a:off x="3822700" y="-71438"/>
            <a:ext cx="1768475" cy="7605713"/>
            <a:chOff x="2408" y="-45"/>
            <a:chExt cx="1114" cy="4791"/>
          </a:xfrm>
        </p:grpSpPr>
        <p:grpSp>
          <p:nvGrpSpPr>
            <p:cNvPr id="104466" name="Group 6"/>
            <p:cNvGrpSpPr>
              <a:grpSpLocks/>
            </p:cNvGrpSpPr>
            <p:nvPr/>
          </p:nvGrpSpPr>
          <p:grpSpPr bwMode="auto">
            <a:xfrm>
              <a:off x="2408" y="-45"/>
              <a:ext cx="1114" cy="4791"/>
              <a:chOff x="2508" y="0"/>
              <a:chExt cx="1114" cy="4791"/>
            </a:xfrm>
          </p:grpSpPr>
          <p:grpSp>
            <p:nvGrpSpPr>
              <p:cNvPr id="104469" name="Group 7"/>
              <p:cNvGrpSpPr>
                <a:grpSpLocks/>
              </p:cNvGrpSpPr>
              <p:nvPr/>
            </p:nvGrpSpPr>
            <p:grpSpPr bwMode="auto">
              <a:xfrm>
                <a:off x="2616" y="1189"/>
                <a:ext cx="945" cy="2411"/>
                <a:chOff x="2616" y="1189"/>
                <a:chExt cx="945" cy="2411"/>
              </a:xfrm>
            </p:grpSpPr>
            <p:sp>
              <p:nvSpPr>
                <p:cNvPr id="1867784" name="Line 8"/>
                <p:cNvSpPr>
                  <a:spLocks noChangeShapeType="1"/>
                </p:cNvSpPr>
                <p:nvPr/>
              </p:nvSpPr>
              <p:spPr bwMode="auto">
                <a:xfrm>
                  <a:off x="2616" y="1189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7785" name="Line 9"/>
                <p:cNvSpPr>
                  <a:spLocks noChangeShapeType="1"/>
                </p:cNvSpPr>
                <p:nvPr/>
              </p:nvSpPr>
              <p:spPr bwMode="auto">
                <a:xfrm>
                  <a:off x="2616" y="2234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7786" name="Line 10"/>
                <p:cNvSpPr>
                  <a:spLocks noChangeShapeType="1"/>
                </p:cNvSpPr>
                <p:nvPr/>
              </p:nvSpPr>
              <p:spPr bwMode="auto">
                <a:xfrm>
                  <a:off x="2627" y="3600"/>
                  <a:ext cx="934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867787" name="Line 11"/>
                <p:cNvSpPr>
                  <a:spLocks noChangeShapeType="1"/>
                </p:cNvSpPr>
                <p:nvPr/>
              </p:nvSpPr>
              <p:spPr bwMode="auto">
                <a:xfrm>
                  <a:off x="2635" y="3227"/>
                  <a:ext cx="918" cy="0"/>
                </a:xfrm>
                <a:prstGeom prst="line">
                  <a:avLst/>
                </a:prstGeom>
                <a:noFill/>
                <a:ln w="5080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867788" name="Rectangle 12"/>
              <p:cNvSpPr>
                <a:spLocks noChangeArrowheads="1"/>
              </p:cNvSpPr>
              <p:nvPr/>
            </p:nvSpPr>
            <p:spPr bwMode="auto">
              <a:xfrm>
                <a:off x="2508" y="3185"/>
                <a:ext cx="1114" cy="56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89020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494" tIns="50748" rIns="101494" bIns="50748">
                <a:spAutoFit/>
              </a:bodyPr>
              <a:lstStyle/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Letters from</a:t>
                </a: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r>
                  <a:rPr lang="en-US" altLang="zh-CN" sz="1700" i="1">
                    <a:solidFill>
                      <a:srgbClr val="FFFF00"/>
                    </a:solidFill>
                    <a:latin typeface="Helvetica" charset="0"/>
                    <a:ea typeface="宋体" charset="0"/>
                    <a:cs typeface="宋体" charset="0"/>
                  </a:rPr>
                  <a:t>The Others</a:t>
                </a:r>
                <a:endParaRPr lang="en-US" altLang="zh-CN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  <a:p>
                <a:pPr defTabSz="1006241">
                  <a:lnSpc>
                    <a:spcPct val="35000"/>
                  </a:lnSpc>
                  <a:spcBef>
                    <a:spcPct val="50000"/>
                  </a:spcBef>
                  <a:defRPr/>
                </a:pPr>
                <a:endParaRPr lang="zh-CN" altLang="en-US" sz="17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  <p:grpSp>
            <p:nvGrpSpPr>
              <p:cNvPr id="104471" name="Group 13"/>
              <p:cNvGrpSpPr>
                <a:grpSpLocks/>
              </p:cNvGrpSpPr>
              <p:nvPr/>
            </p:nvGrpSpPr>
            <p:grpSpPr bwMode="auto">
              <a:xfrm>
                <a:off x="2562" y="0"/>
                <a:ext cx="1005" cy="4791"/>
                <a:chOff x="2562" y="0"/>
                <a:chExt cx="1005" cy="4791"/>
              </a:xfrm>
            </p:grpSpPr>
            <p:grpSp>
              <p:nvGrpSpPr>
                <p:cNvPr id="104472" name="Group 14"/>
                <p:cNvGrpSpPr>
                  <a:grpSpLocks/>
                </p:cNvGrpSpPr>
                <p:nvPr/>
              </p:nvGrpSpPr>
              <p:grpSpPr bwMode="auto">
                <a:xfrm>
                  <a:off x="2562" y="0"/>
                  <a:ext cx="1005" cy="4791"/>
                  <a:chOff x="2562" y="0"/>
                  <a:chExt cx="1005" cy="4791"/>
                </a:xfrm>
              </p:grpSpPr>
              <p:sp>
                <p:nvSpPr>
                  <p:cNvPr id="186779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563" y="727"/>
                    <a:ext cx="1004" cy="406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76200">
                    <a:solidFill>
                      <a:srgbClr val="000099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10448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562" y="0"/>
                    <a:ext cx="1004" cy="659"/>
                    <a:chOff x="2058" y="0"/>
                    <a:chExt cx="1004" cy="659"/>
                  </a:xfrm>
                </p:grpSpPr>
                <p:sp>
                  <p:nvSpPr>
                    <p:cNvPr id="1867793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0"/>
                      <a:ext cx="862" cy="2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29783" dir="3885598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0393" tIns="44404" rIns="90393" bIns="44404">
                      <a:spAutoFit/>
                    </a:bodyPr>
                    <a:lstStyle/>
                    <a:p>
                      <a:pPr algn="l">
                        <a:spcBef>
                          <a:spcPct val="50000"/>
                        </a:spcBef>
                        <a:defRPr/>
                      </a:pPr>
                      <a:endParaRPr lang="en-GB" sz="1800">
                        <a:solidFill>
                          <a:schemeClr val="hlink"/>
                        </a:solidFill>
                        <a:latin typeface="Helvetica" charset="0"/>
                        <a:cs typeface="+mn-cs"/>
                      </a:endParaRPr>
                    </a:p>
                  </p:txBody>
                </p:sp>
                <p:sp>
                  <p:nvSpPr>
                    <p:cNvPr id="1867794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8" y="225"/>
                      <a:ext cx="1004" cy="434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76200">
                      <a:solidFill>
                        <a:srgbClr val="0000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186779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11" y="281"/>
                      <a:ext cx="892" cy="33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63500" dist="17961" dir="2700000" algn="ctr" rotWithShape="0">
                        <a:schemeClr val="tx1">
                          <a:alpha val="74998"/>
                        </a:schemeClr>
                      </a:outerShdw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01494" tIns="50748" rIns="101494" bIns="50748">
                      <a:spAutoFit/>
                    </a:bodyPr>
                    <a:lstStyle/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7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  <a:p>
                      <a:pPr defTabSz="1006241">
                        <a:lnSpc>
                          <a:spcPct val="65000"/>
                        </a:lnSpc>
                        <a:spcBef>
                          <a:spcPct val="50000"/>
                        </a:spcBef>
                        <a:defRPr/>
                      </a:pPr>
                      <a:endParaRPr lang="zh-CN" altLang="en-US" sz="1400">
                        <a:solidFill>
                          <a:srgbClr val="99FF66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</p:grpSp>
            <p:grpSp>
              <p:nvGrpSpPr>
                <p:cNvPr id="104473" name="Group 20"/>
                <p:cNvGrpSpPr>
                  <a:grpSpLocks/>
                </p:cNvGrpSpPr>
                <p:nvPr/>
              </p:nvGrpSpPr>
              <p:grpSpPr bwMode="auto">
                <a:xfrm>
                  <a:off x="2596" y="1189"/>
                  <a:ext cx="965" cy="2630"/>
                  <a:chOff x="2596" y="1189"/>
                  <a:chExt cx="965" cy="2630"/>
                </a:xfrm>
              </p:grpSpPr>
              <p:sp>
                <p:nvSpPr>
                  <p:cNvPr id="186779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189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79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2234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79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600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613" y="3227"/>
                    <a:ext cx="918" cy="0"/>
                  </a:xfrm>
                  <a:prstGeom prst="line">
                    <a:avLst/>
                  </a:prstGeom>
                  <a:noFill/>
                  <a:ln w="508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616" y="1628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2596" y="2973"/>
                    <a:ext cx="93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86780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3819"/>
                    <a:ext cx="54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bg1"/>
                    </a:solidFill>
                    <a:prstDash val="dash"/>
                    <a:round/>
                    <a:headEnd/>
                    <a:tailEnd/>
                  </a:ln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867804" name="Rectangle 28"/>
            <p:cNvSpPr>
              <a:spLocks noChangeArrowheads="1"/>
            </p:cNvSpPr>
            <p:nvPr/>
          </p:nvSpPr>
          <p:spPr bwMode="auto">
            <a:xfrm>
              <a:off x="2464" y="205"/>
              <a:ext cx="939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85000"/>
                </a:lnSpc>
                <a:spcBef>
                  <a:spcPct val="50000"/>
                </a:spcBef>
                <a:defRPr/>
              </a:pPr>
              <a:r>
                <a:rPr lang="ja-JP" altLang="en-US" sz="2100">
                  <a:solidFill>
                    <a:srgbClr val="66FF66"/>
                  </a:solidFill>
                  <a:latin typeface="宋体" charset="0"/>
                  <a:ea typeface="宋体" charset="0"/>
                  <a:cs typeface="Helvetica" charset="0"/>
                </a:rPr>
                <a:t>教 会   问 题</a:t>
              </a:r>
              <a:endParaRPr lang="zh-CN" altLang="en-US" sz="2100">
                <a:solidFill>
                  <a:srgbClr val="66FF66"/>
                </a:solidFill>
                <a:latin typeface="宋体" charset="0"/>
                <a:ea typeface="宋体" charset="0"/>
                <a:cs typeface="Helvetica" charset="0"/>
              </a:endParaRPr>
            </a:p>
          </p:txBody>
        </p:sp>
        <p:sp>
          <p:nvSpPr>
            <p:cNvPr id="1867805" name="Rectangle 29"/>
            <p:cNvSpPr>
              <a:spLocks noChangeArrowheads="1"/>
            </p:cNvSpPr>
            <p:nvPr/>
          </p:nvSpPr>
          <p:spPr bwMode="auto">
            <a:xfrm>
              <a:off x="2507" y="-13"/>
              <a:ext cx="936" cy="2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(21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本</a:t>
              </a:r>
              <a:r>
                <a:rPr lang="zh-CN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书</a:t>
              </a:r>
              <a:r>
                <a:rPr lang="en-US" altLang="zh-CN" sz="18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)</a:t>
              </a:r>
            </a:p>
          </p:txBody>
        </p:sp>
      </p:grpSp>
      <p:sp>
        <p:nvSpPr>
          <p:cNvPr id="1867811" name="Text Box 35"/>
          <p:cNvSpPr txBox="1">
            <a:spLocks noChangeArrowheads="1"/>
          </p:cNvSpPr>
          <p:nvPr/>
        </p:nvSpPr>
        <p:spPr bwMode="auto">
          <a:xfrm>
            <a:off x="3789363" y="1133475"/>
            <a:ext cx="19208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zh-CN" altLang="en-US" sz="1800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教 会 书 信:</a:t>
            </a: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ja-JP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保罗书信</a:t>
            </a:r>
            <a:endParaRPr lang="zh-CN" altLang="en-US" sz="18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17" name="Rectangle 41"/>
          <p:cNvSpPr>
            <a:spLocks noChangeArrowheads="1"/>
          </p:cNvSpPr>
          <p:nvPr/>
        </p:nvSpPr>
        <p:spPr bwMode="auto">
          <a:xfrm>
            <a:off x="3711575" y="3417888"/>
            <a:ext cx="2014538" cy="1243012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帖撒罗尼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迦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提摩太前书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23" name="Rectangle 47"/>
          <p:cNvSpPr>
            <a:spLocks noChangeArrowheads="1"/>
          </p:cNvSpPr>
          <p:nvPr/>
        </p:nvSpPr>
        <p:spPr bwMode="auto">
          <a:xfrm>
            <a:off x="3948113" y="2644775"/>
            <a:ext cx="1417637" cy="8334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拉太书 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 defTabSz="1006241">
              <a:lnSpc>
                <a:spcPct val="4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歌罗西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867824" name="Rectangle 48"/>
          <p:cNvSpPr>
            <a:spLocks noChangeArrowheads="1"/>
          </p:cNvSpPr>
          <p:nvPr/>
        </p:nvSpPr>
        <p:spPr bwMode="auto">
          <a:xfrm>
            <a:off x="3840163" y="1816100"/>
            <a:ext cx="1768475" cy="719138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罗马书  </a:t>
            </a:r>
            <a:r>
              <a:rPr lang="zh-CN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      哥林多后书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30" name="Rectangle 54"/>
          <p:cNvSpPr>
            <a:spLocks noChangeArrowheads="1"/>
          </p:cNvSpPr>
          <p:nvPr/>
        </p:nvSpPr>
        <p:spPr bwMode="auto">
          <a:xfrm>
            <a:off x="4017963" y="4649788"/>
            <a:ext cx="1419225" cy="3635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>
                        <a:gamma/>
                        <a:shade val="89020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89020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125000"/>
              </a:lnSpc>
              <a:spcBef>
                <a:spcPct val="50000"/>
              </a:spcBef>
              <a:defRPr/>
            </a:pPr>
            <a:r>
              <a:rPr lang="ja-JP" altLang="en-US" sz="14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4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67831" name="Text Box 55"/>
          <p:cNvSpPr txBox="1">
            <a:spLocks noChangeArrowheads="1"/>
          </p:cNvSpPr>
          <p:nvPr/>
        </p:nvSpPr>
        <p:spPr bwMode="auto">
          <a:xfrm>
            <a:off x="4017963" y="5270500"/>
            <a:ext cx="145732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其他书信</a:t>
            </a:r>
          </a:p>
        </p:txBody>
      </p:sp>
      <p:grpSp>
        <p:nvGrpSpPr>
          <p:cNvPr id="104459" name="Group 56"/>
          <p:cNvGrpSpPr>
            <a:grpSpLocks/>
          </p:cNvGrpSpPr>
          <p:nvPr/>
        </p:nvGrpSpPr>
        <p:grpSpPr bwMode="auto">
          <a:xfrm>
            <a:off x="3829050" y="5478463"/>
            <a:ext cx="1768475" cy="2085975"/>
            <a:chOff x="2412" y="3451"/>
            <a:chExt cx="1114" cy="1315"/>
          </a:xfrm>
        </p:grpSpPr>
        <p:sp>
          <p:nvSpPr>
            <p:cNvPr id="1867833" name="Rectangle 57"/>
            <p:cNvSpPr>
              <a:spLocks noChangeArrowheads="1"/>
            </p:cNvSpPr>
            <p:nvPr/>
          </p:nvSpPr>
          <p:spPr bwMode="auto">
            <a:xfrm>
              <a:off x="2412" y="3775"/>
              <a:ext cx="1114" cy="991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105000"/>
                </a:lnSpc>
                <a:spcBef>
                  <a:spcPct val="50000"/>
                </a:spcBef>
                <a:defRPr/>
              </a:pPr>
              <a:r>
                <a:rPr lang="ja-JP" altLang="en-US" sz="13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雅各书               彼得前书           彼得后书           约翰一书           约翰二书           约翰三书           犹大书</a:t>
              </a:r>
              <a:endParaRPr lang="zh-CN" altLang="en-US" sz="13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7834" name="Rectangle 58"/>
            <p:cNvSpPr>
              <a:spLocks noChangeArrowheads="1"/>
            </p:cNvSpPr>
            <p:nvPr/>
          </p:nvSpPr>
          <p:spPr bwMode="auto">
            <a:xfrm>
              <a:off x="2412" y="3451"/>
              <a:ext cx="1114" cy="319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89020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89020"/>
                          <a:invGamma/>
                        </a:scheme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494" tIns="50748" rIns="101494" bIns="50748">
              <a:spAutoFit/>
            </a:bodyPr>
            <a:lstStyle/>
            <a:p>
              <a:pPr defTabSz="1006241">
                <a:lnSpc>
                  <a:spcPct val="205000"/>
                </a:lnSpc>
                <a:spcBef>
                  <a:spcPct val="50000"/>
                </a:spcBef>
                <a:defRPr/>
              </a:pPr>
              <a:r>
                <a:rPr lang="ja-JP" altLang="en-US" sz="1400">
                  <a:solidFill>
                    <a:schemeClr val="bg1"/>
                  </a:solidFill>
                  <a:latin typeface="NJ Chinese Simplified" charset="0"/>
                  <a:ea typeface="宋体" charset="0"/>
                  <a:cs typeface="宋体" charset="0"/>
                </a:rPr>
                <a:t>希伯来书</a:t>
              </a:r>
              <a:endParaRPr lang="zh-CN" altLang="en-US" sz="14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67839" name="Rectangle 63"/>
          <p:cNvSpPr>
            <a:spLocks noChangeArrowheads="1"/>
          </p:cNvSpPr>
          <p:nvPr/>
        </p:nvSpPr>
        <p:spPr bwMode="auto">
          <a:xfrm>
            <a:off x="5816600" y="1992313"/>
            <a:ext cx="3163888" cy="4638675"/>
          </a:xfrm>
          <a:prstGeom prst="rect">
            <a:avLst/>
          </a:prstGeom>
          <a:noFill/>
          <a:ln>
            <a:noFill/>
          </a:ln>
          <a:effectLst>
            <a:outerShdw blurRad="63500" dist="57501" dir="3723739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>
              <a:defRPr/>
            </a:pP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完整的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新约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7200" i="1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书信</a:t>
            </a:r>
            <a:endParaRPr lang="zh-CN" altLang="en-US" sz="7200" i="1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04461" name="Picture 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" y="1427163"/>
            <a:ext cx="31686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7847" name="AutoShape 71"/>
          <p:cNvSpPr>
            <a:spLocks noChangeArrowheads="1"/>
          </p:cNvSpPr>
          <p:nvPr/>
        </p:nvSpPr>
        <p:spPr bwMode="auto">
          <a:xfrm>
            <a:off x="3786188" y="1000125"/>
            <a:ext cx="1884362" cy="66262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7848" name="Text Box 72"/>
          <p:cNvSpPr txBox="1">
            <a:spLocks noChangeArrowheads="1"/>
          </p:cNvSpPr>
          <p:nvPr/>
        </p:nvSpPr>
        <p:spPr bwMode="auto">
          <a:xfrm>
            <a:off x="1665288" y="4464050"/>
            <a:ext cx="1938337" cy="23256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36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给早期教会的书信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784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43" tIns="44429" rIns="90443" bIns="44429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61955" name="Text Box 3"/>
          <p:cNvSpPr txBox="1">
            <a:spLocks noChangeArrowheads="1"/>
          </p:cNvSpPr>
          <p:nvPr/>
        </p:nvSpPr>
        <p:spPr bwMode="auto">
          <a:xfrm>
            <a:off x="5734050" y="3373438"/>
            <a:ext cx="35655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en-US" sz="1400" b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661956" name="Rectangle 4"/>
          <p:cNvSpPr>
            <a:spLocks noChangeArrowheads="1"/>
          </p:cNvSpPr>
          <p:nvPr/>
        </p:nvSpPr>
        <p:spPr bwMode="auto">
          <a:xfrm>
            <a:off x="1306513" y="2081213"/>
            <a:ext cx="7356475" cy="357028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ja-JP" altLang="en-US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书信背后</a:t>
            </a:r>
            <a:r>
              <a:rPr lang="zh-CN" altLang="en-US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有何意义？</a:t>
            </a:r>
          </a:p>
        </p:txBody>
      </p:sp>
      <p:sp>
        <p:nvSpPr>
          <p:cNvPr id="1661957" name="Text Box 5"/>
          <p:cNvSpPr txBox="1">
            <a:spLocks noChangeArrowheads="1"/>
          </p:cNvSpPr>
          <p:nvPr/>
        </p:nvSpPr>
        <p:spPr bwMode="auto">
          <a:xfrm>
            <a:off x="1636713" y="1133475"/>
            <a:ext cx="81819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rgbClr val="080808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600">
                <a:latin typeface="Helvetica" charset="0"/>
                <a:ea typeface="宋体" charset="0"/>
                <a:cs typeface="Times" charset="0"/>
              </a:rPr>
              <a:t>                               </a:t>
            </a:r>
          </a:p>
        </p:txBody>
      </p:sp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9693275" y="4763"/>
            <a:ext cx="18415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61960" name="Text Box 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61</a:t>
            </a:r>
          </a:p>
        </p:txBody>
      </p:sp>
      <p:sp>
        <p:nvSpPr>
          <p:cNvPr id="1661962" name="Text Box 10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661970" name="Rectangle 18"/>
          <p:cNvSpPr>
            <a:spLocks noChangeArrowheads="1"/>
          </p:cNvSpPr>
          <p:nvPr/>
        </p:nvSpPr>
        <p:spPr bwMode="auto">
          <a:xfrm>
            <a:off x="946150" y="1565275"/>
            <a:ext cx="8245475" cy="53101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553" tIns="50777" rIns="101553" bIns="50777">
            <a:spAutoFit/>
          </a:bodyPr>
          <a:lstStyle/>
          <a:p>
            <a:pPr defTabSz="1006241">
              <a:lnSpc>
                <a:spcPct val="105000"/>
              </a:lnSpc>
              <a:spcBef>
                <a:spcPct val="50000"/>
              </a:spcBef>
              <a:defRPr/>
            </a:pPr>
            <a:r>
              <a:rPr lang="zh-CN" altLang="en-US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为何把他们放在首位提出</a:t>
            </a:r>
            <a:r>
              <a:rPr lang="en-US" altLang="zh-CN" sz="106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61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6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1956" grpId="0" autoUpdateAnimBg="0"/>
      <p:bldP spid="1661956" grpId="1"/>
      <p:bldP spid="16619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50" name="Rectangle 6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zh-CN" altLang="en-US" sz="1000" b="0">
              <a:solidFill>
                <a:srgbClr val="FFFF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388551" name="Line 7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8552" name="Text Box 8"/>
          <p:cNvSpPr txBox="1">
            <a:spLocks noChangeArrowheads="1"/>
          </p:cNvSpPr>
          <p:nvPr/>
        </p:nvSpPr>
        <p:spPr bwMode="auto">
          <a:xfrm>
            <a:off x="9694863" y="6350"/>
            <a:ext cx="184150" cy="3984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388553" name="Text Box 9"/>
          <p:cNvSpPr txBox="1">
            <a:spLocks noChangeArrowheads="1"/>
          </p:cNvSpPr>
          <p:nvPr/>
        </p:nvSpPr>
        <p:spPr bwMode="auto">
          <a:xfrm>
            <a:off x="4789488" y="230188"/>
            <a:ext cx="3946525" cy="598487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学习帮助 </a:t>
            </a:r>
            <a:r>
              <a:rPr lang="en-US" altLang="zh-CN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#26</a:t>
            </a:r>
            <a:r>
              <a:rPr lang="en-US" altLang="zh-CN" sz="32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388554" name="Text Box 10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sp>
        <p:nvSpPr>
          <p:cNvPr id="1388555" name="Text Box 11"/>
          <p:cNvSpPr txBox="1">
            <a:spLocks noChangeArrowheads="1"/>
          </p:cNvSpPr>
          <p:nvPr/>
        </p:nvSpPr>
        <p:spPr bwMode="auto">
          <a:xfrm>
            <a:off x="1462088" y="1498600"/>
            <a:ext cx="6611937" cy="6000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“教会书信” 由很多的信组成</a:t>
            </a:r>
          </a:p>
        </p:txBody>
      </p:sp>
      <p:sp>
        <p:nvSpPr>
          <p:cNvPr id="1388556" name="Text Box 12"/>
          <p:cNvSpPr txBox="1">
            <a:spLocks noChangeArrowheads="1"/>
          </p:cNvSpPr>
          <p:nvPr/>
        </p:nvSpPr>
        <p:spPr bwMode="auto">
          <a:xfrm>
            <a:off x="2519363" y="2424113"/>
            <a:ext cx="4175125" cy="6000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32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32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分两部分</a:t>
            </a:r>
          </a:p>
        </p:txBody>
      </p:sp>
      <p:grpSp>
        <p:nvGrpSpPr>
          <p:cNvPr id="1388583" name="Group 39"/>
          <p:cNvGrpSpPr>
            <a:grpSpLocks/>
          </p:cNvGrpSpPr>
          <p:nvPr/>
        </p:nvGrpSpPr>
        <p:grpSpPr bwMode="auto">
          <a:xfrm>
            <a:off x="2360613" y="3371850"/>
            <a:ext cx="5559425" cy="1801813"/>
            <a:chOff x="1487" y="2124"/>
            <a:chExt cx="3502" cy="1136"/>
          </a:xfrm>
        </p:grpSpPr>
        <p:sp>
          <p:nvSpPr>
            <p:cNvPr id="1388561" name="AutoShape 17"/>
            <p:cNvSpPr>
              <a:spLocks noChangeArrowheads="1"/>
            </p:cNvSpPr>
            <p:nvPr/>
          </p:nvSpPr>
          <p:spPr bwMode="auto">
            <a:xfrm>
              <a:off x="1487" y="2124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62" name="Text Box 18"/>
            <p:cNvSpPr txBox="1">
              <a:spLocks noChangeArrowheads="1"/>
            </p:cNvSpPr>
            <p:nvPr/>
          </p:nvSpPr>
          <p:spPr bwMode="auto">
            <a:xfrm>
              <a:off x="1824" y="2313"/>
              <a:ext cx="2824" cy="7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保罗书信</a:t>
              </a:r>
            </a:p>
          </p:txBody>
        </p:sp>
      </p:grpSp>
      <p:grpSp>
        <p:nvGrpSpPr>
          <p:cNvPr id="1388585" name="Group 41"/>
          <p:cNvGrpSpPr>
            <a:grpSpLocks/>
          </p:cNvGrpSpPr>
          <p:nvPr/>
        </p:nvGrpSpPr>
        <p:grpSpPr bwMode="auto">
          <a:xfrm>
            <a:off x="2289175" y="5551488"/>
            <a:ext cx="5711825" cy="2020887"/>
            <a:chOff x="1442" y="3525"/>
            <a:chExt cx="3598" cy="1272"/>
          </a:xfrm>
        </p:grpSpPr>
        <p:sp>
          <p:nvSpPr>
            <p:cNvPr id="1388567" name="AutoShape 23"/>
            <p:cNvSpPr>
              <a:spLocks noChangeArrowheads="1"/>
            </p:cNvSpPr>
            <p:nvPr/>
          </p:nvSpPr>
          <p:spPr bwMode="auto">
            <a:xfrm>
              <a:off x="1442" y="3525"/>
              <a:ext cx="3598" cy="12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68" name="Text Box 24"/>
            <p:cNvSpPr txBox="1">
              <a:spLocks noChangeArrowheads="1"/>
            </p:cNvSpPr>
            <p:nvPr/>
          </p:nvSpPr>
          <p:spPr bwMode="auto">
            <a:xfrm>
              <a:off x="2004" y="3757"/>
              <a:ext cx="2874" cy="746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一般书信</a:t>
              </a:r>
              <a:endParaRPr lang="zh-CN" altLang="en-US" sz="69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388569" name="Text Box 25"/>
          <p:cNvSpPr txBox="1">
            <a:spLocks noChangeArrowheads="1"/>
          </p:cNvSpPr>
          <p:nvPr/>
        </p:nvSpPr>
        <p:spPr bwMode="auto">
          <a:xfrm>
            <a:off x="9358313" y="6837363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388570" name="Text Box 26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62</a:t>
            </a:r>
          </a:p>
        </p:txBody>
      </p:sp>
      <p:sp>
        <p:nvSpPr>
          <p:cNvPr id="1388571" name="Text Box 27"/>
          <p:cNvSpPr txBox="1">
            <a:spLocks noChangeArrowheads="1"/>
          </p:cNvSpPr>
          <p:nvPr/>
        </p:nvSpPr>
        <p:spPr bwMode="auto">
          <a:xfrm>
            <a:off x="9634538" y="7359650"/>
            <a:ext cx="2936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</a:t>
            </a:r>
          </a:p>
        </p:txBody>
      </p:sp>
      <p:grpSp>
        <p:nvGrpSpPr>
          <p:cNvPr id="1388586" name="Group 42"/>
          <p:cNvGrpSpPr>
            <a:grpSpLocks/>
          </p:cNvGrpSpPr>
          <p:nvPr/>
        </p:nvGrpSpPr>
        <p:grpSpPr bwMode="auto">
          <a:xfrm>
            <a:off x="2433638" y="3481388"/>
            <a:ext cx="5559425" cy="1803400"/>
            <a:chOff x="1533" y="2193"/>
            <a:chExt cx="3502" cy="1136"/>
          </a:xfrm>
        </p:grpSpPr>
        <p:sp>
          <p:nvSpPr>
            <p:cNvPr id="1388573" name="AutoShape 29"/>
            <p:cNvSpPr>
              <a:spLocks noChangeArrowheads="1"/>
            </p:cNvSpPr>
            <p:nvPr/>
          </p:nvSpPr>
          <p:spPr bwMode="auto">
            <a:xfrm>
              <a:off x="1533" y="2193"/>
              <a:ext cx="3502" cy="1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74" name="Text Box 30"/>
            <p:cNvSpPr txBox="1">
              <a:spLocks noChangeArrowheads="1"/>
            </p:cNvSpPr>
            <p:nvPr/>
          </p:nvSpPr>
          <p:spPr bwMode="auto">
            <a:xfrm>
              <a:off x="1533" y="2330"/>
              <a:ext cx="3502" cy="7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由保罗所写</a:t>
              </a:r>
            </a:p>
          </p:txBody>
        </p:sp>
      </p:grpSp>
      <p:grpSp>
        <p:nvGrpSpPr>
          <p:cNvPr id="1388546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388547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48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49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88588" name="Group 44"/>
          <p:cNvGrpSpPr>
            <a:grpSpLocks/>
          </p:cNvGrpSpPr>
          <p:nvPr/>
        </p:nvGrpSpPr>
        <p:grpSpPr bwMode="auto">
          <a:xfrm>
            <a:off x="2381250" y="5635625"/>
            <a:ext cx="5713413" cy="2019300"/>
            <a:chOff x="1439" y="3507"/>
            <a:chExt cx="3598" cy="1272"/>
          </a:xfrm>
        </p:grpSpPr>
        <p:sp>
          <p:nvSpPr>
            <p:cNvPr id="1388584" name="AutoShape 40"/>
            <p:cNvSpPr>
              <a:spLocks noChangeArrowheads="1"/>
            </p:cNvSpPr>
            <p:nvPr/>
          </p:nvSpPr>
          <p:spPr bwMode="auto">
            <a:xfrm>
              <a:off x="1439" y="3507"/>
              <a:ext cx="3598" cy="12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66FF33">
                    <a:gamma/>
                    <a:shade val="32941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32941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29783" dir="151440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8577" name="Text Box 33"/>
            <p:cNvSpPr txBox="1">
              <a:spLocks noChangeArrowheads="1"/>
            </p:cNvSpPr>
            <p:nvPr/>
          </p:nvSpPr>
          <p:spPr bwMode="auto">
            <a:xfrm>
              <a:off x="1469" y="3748"/>
              <a:ext cx="3502" cy="747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2115817" algn="ctr" rotWithShape="0">
                <a:srgbClr val="080808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66FF33">
                          <a:gamma/>
                          <a:shade val="32941"/>
                          <a:invGamma/>
                        </a:srgbClr>
                      </a:gs>
                      <a:gs pos="50000">
                        <a:srgbClr val="66FF33"/>
                      </a:gs>
                      <a:gs pos="100000">
                        <a:srgbClr val="66FF33">
                          <a:gamma/>
                          <a:shade val="32941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6900">
                  <a:solidFill>
                    <a:schemeClr val="bg1"/>
                  </a:solidFill>
                  <a:latin typeface="Helvetica" charset="0"/>
                  <a:ea typeface="宋体" charset="0"/>
                  <a:cs typeface="宋体" charset="0"/>
                </a:rPr>
                <a:t>由其他人所写</a:t>
              </a:r>
              <a:endParaRPr lang="zh-CN" altLang="en-US" sz="6900">
                <a:solidFill>
                  <a:schemeClr val="hlink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8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8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8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8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553" grpId="0" animBg="1" autoUpdateAnimBg="0"/>
      <p:bldP spid="1388555" grpId="0" animBg="1" autoUpdateAnimBg="0"/>
      <p:bldP spid="1388556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3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667075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076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077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67078" name="Text Box 6"/>
          <p:cNvSpPr txBox="1">
            <a:spLocks noChangeArrowheads="1"/>
          </p:cNvSpPr>
          <p:nvPr/>
        </p:nvSpPr>
        <p:spPr bwMode="auto">
          <a:xfrm>
            <a:off x="1144588" y="4249738"/>
            <a:ext cx="7637462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以弗所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1:3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愿颂赞归与我们主耶稣基督的父　神！他在基督里曾赐给我们天上各样属灵的福气。（和合本）</a:t>
            </a:r>
          </a:p>
        </p:txBody>
      </p:sp>
      <p:sp>
        <p:nvSpPr>
          <p:cNvPr id="1667079" name="Text Box 7"/>
          <p:cNvSpPr txBox="1">
            <a:spLocks noChangeArrowheads="1"/>
          </p:cNvSpPr>
          <p:nvPr/>
        </p:nvSpPr>
        <p:spPr bwMode="auto">
          <a:xfrm>
            <a:off x="1004888" y="4192588"/>
            <a:ext cx="8012112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哥林多后书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12:9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他对我说：“我的恩典够你用的，因为我的能力是在人的软弱上显得完全。”所以，我更喜欢夸自己的软弱，好叫基督的能力覆庇我。（和合本）</a:t>
            </a:r>
          </a:p>
        </p:txBody>
      </p:sp>
      <p:sp>
        <p:nvSpPr>
          <p:cNvPr id="1667080" name="Text Box 8"/>
          <p:cNvSpPr txBox="1">
            <a:spLocks noChangeArrowheads="1"/>
          </p:cNvSpPr>
          <p:nvPr/>
        </p:nvSpPr>
        <p:spPr bwMode="auto">
          <a:xfrm>
            <a:off x="784225" y="3990975"/>
            <a:ext cx="8386763" cy="2284413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哥林多前书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1:2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写信给在哥林多　神的教会，就是在基督耶稣里成圣，蒙召作圣徒的，以及所有在各处求告我主耶稣基督之名的人。基督是他们的主，也是我们的主。（和合本）</a:t>
            </a:r>
          </a:p>
        </p:txBody>
      </p:sp>
      <p:sp>
        <p:nvSpPr>
          <p:cNvPr id="1667082" name="Text Box 10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667083" name="Text Box 11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sp>
        <p:nvSpPr>
          <p:cNvPr id="1667084" name="Text Box 12"/>
          <p:cNvSpPr txBox="1">
            <a:spLocks noChangeArrowheads="1"/>
          </p:cNvSpPr>
          <p:nvPr/>
        </p:nvSpPr>
        <p:spPr bwMode="auto">
          <a:xfrm>
            <a:off x="1016000" y="4192588"/>
            <a:ext cx="7924800" cy="185737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罗马书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1:17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因为　神的义正在这福音上显明出来；这义是本于信，以至于信。如经上所记：“义人必因信得生。” （和合本）</a:t>
            </a:r>
          </a:p>
        </p:txBody>
      </p:sp>
      <p:sp>
        <p:nvSpPr>
          <p:cNvPr id="1667086" name="Text Box 14"/>
          <p:cNvSpPr txBox="1">
            <a:spLocks noChangeArrowheads="1"/>
          </p:cNvSpPr>
          <p:nvPr/>
        </p:nvSpPr>
        <p:spPr bwMode="auto">
          <a:xfrm>
            <a:off x="2060575" y="4362450"/>
            <a:ext cx="5324475" cy="1430338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腓立比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4:4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你们要靠主常常喜乐！我再说，你们要喜乐！ </a:t>
            </a:r>
          </a:p>
        </p:txBody>
      </p:sp>
      <p:grpSp>
        <p:nvGrpSpPr>
          <p:cNvPr id="1667088" name="Group 16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667089" name="AutoShape 17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667090" name="Text Box 18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091" name="Text Box 19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092" name="Text Box 20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667093" name="Group 21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667094" name="AutoShape 22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095" name="Text Box 23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096" name="Text Box 24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667097" name="Text Box 25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667098" name="Group 26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667099" name="AutoShape 27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00" name="Text Box 28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01" name="Text Box 29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喜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667102" name="Text Box 30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667103" name="Group 31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667104" name="AutoShape 32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05" name="Text Box 33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06" name="Text Box 34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07" name="Text Box 35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667108" name="Group 36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667109" name="AutoShape 37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10" name="Text Box 38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11" name="Text Box 39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12" name="Text Box 40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667113" name="Group 41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667114" name="AutoShape 42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15" name="Text Box 43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667116" name="Text Box 44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667117" name="Text Box 45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667118" name="Group 46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667119" name="AutoShape 47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7120" name="Text Box 48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667121" name="Text Box 49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667122" name="Text Box 50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667123" name="Text Box 51"/>
          <p:cNvSpPr txBox="1">
            <a:spLocks noChangeArrowheads="1"/>
          </p:cNvSpPr>
          <p:nvPr/>
        </p:nvSpPr>
        <p:spPr bwMode="auto">
          <a:xfrm>
            <a:off x="752475" y="4325938"/>
            <a:ext cx="8553450" cy="1430337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加拉太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3:2                                                                       </a:t>
            </a: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我只要问你们这一件：你们受了圣灵，是因行律法呢？是因听信福音呢？ （和合本）</a:t>
            </a:r>
          </a:p>
        </p:txBody>
      </p:sp>
      <p:sp>
        <p:nvSpPr>
          <p:cNvPr id="1667124" name="Oval 52"/>
          <p:cNvSpPr>
            <a:spLocks noChangeArrowheads="1"/>
          </p:cNvSpPr>
          <p:nvPr/>
        </p:nvSpPr>
        <p:spPr bwMode="auto">
          <a:xfrm>
            <a:off x="657225" y="1114425"/>
            <a:ext cx="1404938" cy="2147888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7125" name="Oval 53"/>
          <p:cNvSpPr>
            <a:spLocks noChangeArrowheads="1"/>
          </p:cNvSpPr>
          <p:nvPr/>
        </p:nvSpPr>
        <p:spPr bwMode="auto">
          <a:xfrm>
            <a:off x="4325938" y="1160463"/>
            <a:ext cx="1404937" cy="2133600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67126" name="Text Box 54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667127" name="Text Box 55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63</a:t>
            </a:r>
          </a:p>
        </p:txBody>
      </p:sp>
      <p:sp>
        <p:nvSpPr>
          <p:cNvPr id="1667128" name="Text Box 56"/>
          <p:cNvSpPr txBox="1">
            <a:spLocks noChangeArrowheads="1"/>
          </p:cNvSpPr>
          <p:nvPr/>
        </p:nvSpPr>
        <p:spPr bwMode="auto">
          <a:xfrm>
            <a:off x="9631363" y="7359650"/>
            <a:ext cx="3000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667129" name="Text Box 57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  <p:sp>
        <p:nvSpPr>
          <p:cNvPr id="1667085" name="Text Box 13"/>
          <p:cNvSpPr txBox="1">
            <a:spLocks noChangeArrowheads="1"/>
          </p:cNvSpPr>
          <p:nvPr/>
        </p:nvSpPr>
        <p:spPr bwMode="auto">
          <a:xfrm>
            <a:off x="1689100" y="4406900"/>
            <a:ext cx="6678613" cy="1430338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歌罗西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2:10</a:t>
            </a:r>
          </a:p>
          <a:p>
            <a:pPr algn="ctr">
              <a:defRPr/>
            </a:pP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你们在他里面也得了丰盛。他是各样执政掌权者的元首。 （和合本）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6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67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7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6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67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6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7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7078" grpId="0" animBg="1" autoUpdateAnimBg="0"/>
      <p:bldP spid="1667079" grpId="0" animBg="1" autoUpdateAnimBg="0"/>
      <p:bldP spid="1667080" grpId="0" animBg="1" autoUpdateAnimBg="0"/>
      <p:bldP spid="1667084" grpId="0" animBg="1" autoUpdateAnimBg="0"/>
      <p:bldP spid="1667086" grpId="0" animBg="1" autoUpdateAnimBg="0"/>
      <p:bldP spid="1667123" grpId="0" animBg="1" autoUpdateAnimBg="0"/>
      <p:bldP spid="1667124" grpId="0" animBg="1"/>
      <p:bldP spid="1667124" grpId="1" animBg="1"/>
      <p:bldP spid="1667125" grpId="0" animBg="1"/>
      <p:bldP spid="1667125" grpId="1" animBg="1"/>
      <p:bldP spid="1667085" grpId="0" animBg="1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869827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28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29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69834" name="Text Box 10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69835" name="Text Box 11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grpSp>
        <p:nvGrpSpPr>
          <p:cNvPr id="112644" name="Group 16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869841" name="AutoShape 17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869842" name="Text Box 18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43" name="Text Box 19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44" name="Text Box 20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2645" name="Group 21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869846" name="AutoShape 22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47" name="Text Box 23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48" name="Text Box 24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869849" name="Text Box 25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12646" name="Group 26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869851" name="AutoShape 27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52" name="Text Box 28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53" name="Text Box 29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喜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869854" name="Text Box 30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12647" name="Group 31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869856" name="AutoShape 32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57" name="Text Box 33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58" name="Text Box 34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59" name="Text Box 35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12648" name="Group 36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869861" name="AutoShape 37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62" name="Text Box 38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63" name="Text Box 39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64" name="Text Box 40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12649" name="Group 41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869866" name="AutoShape 42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67" name="Text Box 43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69868" name="Text Box 44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69869" name="Text Box 45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12650" name="Group 46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869871" name="AutoShape 47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72" name="Text Box 48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73" name="Text Box 49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869874" name="Text Box 50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869878" name="Text Box 54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69879" name="Text Box 5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64</a:t>
            </a:r>
          </a:p>
        </p:txBody>
      </p:sp>
      <p:sp>
        <p:nvSpPr>
          <p:cNvPr id="1869880" name="Text Box 56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grpSp>
        <p:nvGrpSpPr>
          <p:cNvPr id="1869881" name="Group 57"/>
          <p:cNvGrpSpPr>
            <a:grpSpLocks/>
          </p:cNvGrpSpPr>
          <p:nvPr/>
        </p:nvGrpSpPr>
        <p:grpSpPr bwMode="auto">
          <a:xfrm>
            <a:off x="620713" y="3498850"/>
            <a:ext cx="1431925" cy="1828800"/>
            <a:chOff x="398" y="2203"/>
            <a:chExt cx="902" cy="1152"/>
          </a:xfrm>
        </p:grpSpPr>
        <p:sp>
          <p:nvSpPr>
            <p:cNvPr id="1869882" name="AutoShape 58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83" name="Text Box 59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69884" name="Text Box 60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末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世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事 件</a:t>
              </a:r>
            </a:p>
          </p:txBody>
        </p:sp>
        <p:sp>
          <p:nvSpPr>
            <p:cNvPr id="1869885" name="Text Box 61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1:10</a:t>
              </a:r>
            </a:p>
          </p:txBody>
        </p:sp>
      </p:grpSp>
      <p:grpSp>
        <p:nvGrpSpPr>
          <p:cNvPr id="1869886" name="Group 62"/>
          <p:cNvGrpSpPr>
            <a:grpSpLocks/>
          </p:cNvGrpSpPr>
          <p:nvPr/>
        </p:nvGrpSpPr>
        <p:grpSpPr bwMode="auto">
          <a:xfrm>
            <a:off x="1811338" y="3508375"/>
            <a:ext cx="1431925" cy="1822450"/>
            <a:chOff x="1149" y="2209"/>
            <a:chExt cx="902" cy="1148"/>
          </a:xfrm>
        </p:grpSpPr>
        <p:sp>
          <p:nvSpPr>
            <p:cNvPr id="1869887" name="AutoShape 63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88" name="Text Box 64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89" name="Text Box 65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主 的 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 来</a:t>
              </a:r>
            </a:p>
          </p:txBody>
        </p:sp>
        <p:sp>
          <p:nvSpPr>
            <p:cNvPr id="1869890" name="Text Box 66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1:6</a:t>
              </a:r>
            </a:p>
          </p:txBody>
        </p:sp>
      </p:grpSp>
      <p:grpSp>
        <p:nvGrpSpPr>
          <p:cNvPr id="1869891" name="Group 67"/>
          <p:cNvGrpSpPr>
            <a:grpSpLocks/>
          </p:cNvGrpSpPr>
          <p:nvPr/>
        </p:nvGrpSpPr>
        <p:grpSpPr bwMode="auto">
          <a:xfrm>
            <a:off x="3067050" y="3489325"/>
            <a:ext cx="1431925" cy="1819275"/>
            <a:chOff x="1940" y="2213"/>
            <a:chExt cx="902" cy="1146"/>
          </a:xfrm>
        </p:grpSpPr>
        <p:sp>
          <p:nvSpPr>
            <p:cNvPr id="1869892" name="AutoShape 68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93" name="Text Box 69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中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确 顺 序</a:t>
              </a:r>
            </a:p>
          </p:txBody>
        </p:sp>
        <p:sp>
          <p:nvSpPr>
            <p:cNvPr id="1869894" name="Text Box 70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提摩太前书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95" name="Text Box 71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2:8</a:t>
              </a:r>
            </a:p>
          </p:txBody>
        </p:sp>
      </p:grpSp>
      <p:grpSp>
        <p:nvGrpSpPr>
          <p:cNvPr id="1869896" name="Group 72"/>
          <p:cNvGrpSpPr>
            <a:grpSpLocks/>
          </p:cNvGrpSpPr>
          <p:nvPr/>
        </p:nvGrpSpPr>
        <p:grpSpPr bwMode="auto">
          <a:xfrm>
            <a:off x="4281488" y="3489325"/>
            <a:ext cx="1431925" cy="1839913"/>
            <a:chOff x="2705" y="2197"/>
            <a:chExt cx="902" cy="1159"/>
          </a:xfrm>
        </p:grpSpPr>
        <p:sp>
          <p:nvSpPr>
            <p:cNvPr id="1869897" name="AutoShape 73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898" name="Text Box 74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899" name="Text Box 75"/>
            <p:cNvSpPr txBox="1">
              <a:spLocks noChangeArrowheads="1"/>
            </p:cNvSpPr>
            <p:nvPr/>
          </p:nvSpPr>
          <p:spPr bwMode="auto">
            <a:xfrm>
              <a:off x="2753" y="245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 护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音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务 要 传 道</a:t>
              </a:r>
              <a:endParaRPr lang="en-US" altLang="zh-CN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00" name="Text Box 76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1:13</a:t>
              </a:r>
            </a:p>
          </p:txBody>
        </p:sp>
      </p:grpSp>
      <p:sp>
        <p:nvSpPr>
          <p:cNvPr id="1869901" name="Text Box 77"/>
          <p:cNvSpPr txBox="1">
            <a:spLocks noChangeArrowheads="1"/>
          </p:cNvSpPr>
          <p:nvPr/>
        </p:nvSpPr>
        <p:spPr bwMode="auto">
          <a:xfrm>
            <a:off x="1033463" y="5908675"/>
            <a:ext cx="8475662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帖 撒 罗 尼 迦 前 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1:10                              </a:t>
            </a:r>
          </a:p>
          <a:p>
            <a:pPr algn="ctr">
              <a:defRPr/>
            </a:pP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等候他儿子从天降临，就是他从死里复活的、那位救我们脱离将来忿怒的耶稣。（和合本）</a:t>
            </a:r>
          </a:p>
        </p:txBody>
      </p:sp>
      <p:sp>
        <p:nvSpPr>
          <p:cNvPr id="1869902" name="Text Box 78"/>
          <p:cNvSpPr txBox="1">
            <a:spLocks noChangeArrowheads="1"/>
          </p:cNvSpPr>
          <p:nvPr/>
        </p:nvSpPr>
        <p:spPr bwMode="auto">
          <a:xfrm>
            <a:off x="-12700" y="5753100"/>
            <a:ext cx="10058400" cy="1673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帖 撒 罗 尼 迦 后 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1:6-7                            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神既是公义的，就必将患难报应那加患难给你们的人；也必使你们这受患难的人与我们同得平安。那时，主耶稣同他有能力的天使从天上在火焰中显现。 （和合本）</a:t>
            </a:r>
          </a:p>
        </p:txBody>
      </p:sp>
      <p:sp>
        <p:nvSpPr>
          <p:cNvPr id="1869903" name="Text Box 79"/>
          <p:cNvSpPr txBox="1">
            <a:spLocks noChangeArrowheads="1"/>
          </p:cNvSpPr>
          <p:nvPr/>
        </p:nvSpPr>
        <p:spPr bwMode="auto">
          <a:xfrm>
            <a:off x="2049463" y="5989638"/>
            <a:ext cx="6511925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提摩太前书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2:8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我愿男人无忿怒，无争论，举起圣洁的手，随处祷告。 （和合本）</a:t>
            </a:r>
          </a:p>
        </p:txBody>
      </p:sp>
      <p:grpSp>
        <p:nvGrpSpPr>
          <p:cNvPr id="1869904" name="Group 80"/>
          <p:cNvGrpSpPr>
            <a:grpSpLocks/>
          </p:cNvGrpSpPr>
          <p:nvPr/>
        </p:nvGrpSpPr>
        <p:grpSpPr bwMode="auto">
          <a:xfrm>
            <a:off x="5500688" y="3511550"/>
            <a:ext cx="1431925" cy="1816100"/>
            <a:chOff x="3473" y="2211"/>
            <a:chExt cx="902" cy="1144"/>
          </a:xfrm>
        </p:grpSpPr>
        <p:sp>
          <p:nvSpPr>
            <p:cNvPr id="1869905" name="AutoShape 81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906" name="Text Box 82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提多书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07" name="Text Box 83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老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资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格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08" name="Text Box 84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2:1-2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869909" name="Group 85"/>
          <p:cNvGrpSpPr>
            <a:grpSpLocks/>
          </p:cNvGrpSpPr>
          <p:nvPr/>
        </p:nvGrpSpPr>
        <p:grpSpPr bwMode="auto">
          <a:xfrm>
            <a:off x="6729413" y="3521075"/>
            <a:ext cx="1431925" cy="1811338"/>
            <a:chOff x="4247" y="2217"/>
            <a:chExt cx="902" cy="1141"/>
          </a:xfrm>
        </p:grpSpPr>
        <p:sp>
          <p:nvSpPr>
            <p:cNvPr id="1869910" name="AutoShape 86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69911" name="Text Box 87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腓利门书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12" name="Text Box 88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接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纳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人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69913" name="Text Box 89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17-18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69914" name="Text Box 90"/>
          <p:cNvSpPr txBox="1">
            <a:spLocks noChangeArrowheads="1"/>
          </p:cNvSpPr>
          <p:nvPr/>
        </p:nvSpPr>
        <p:spPr bwMode="auto">
          <a:xfrm>
            <a:off x="620713" y="5908675"/>
            <a:ext cx="9321800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提多书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2:1-2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但你所讲的，总要合乎那纯正的道理。劝老年人要有节制、端庄、自守，在信心、爱心、忍耐上都要纯全无疵。（和合本）</a:t>
            </a:r>
          </a:p>
        </p:txBody>
      </p:sp>
      <p:sp>
        <p:nvSpPr>
          <p:cNvPr id="1869915" name="Text Box 91"/>
          <p:cNvSpPr txBox="1">
            <a:spLocks noChangeArrowheads="1"/>
          </p:cNvSpPr>
          <p:nvPr/>
        </p:nvSpPr>
        <p:spPr bwMode="auto">
          <a:xfrm>
            <a:off x="161925" y="5918200"/>
            <a:ext cx="9494838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 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腓利门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17-18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你若以我为同伴，就收纳他，如同收纳我一样。 他若亏负你，或欠你什么，都归在我的账上。（和合本） </a:t>
            </a:r>
          </a:p>
        </p:txBody>
      </p:sp>
      <p:sp>
        <p:nvSpPr>
          <p:cNvPr id="1869916" name="Text Box 92"/>
          <p:cNvSpPr txBox="1">
            <a:spLocks noChangeArrowheads="1"/>
          </p:cNvSpPr>
          <p:nvPr/>
        </p:nvSpPr>
        <p:spPr bwMode="auto">
          <a:xfrm>
            <a:off x="1479550" y="5918200"/>
            <a:ext cx="7054850" cy="1292225"/>
          </a:xfrm>
          <a:prstGeom prst="rect">
            <a:avLst/>
          </a:prstGeom>
          <a:solidFill>
            <a:srgbClr val="000080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提 摩 太 后 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1:13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你从我听的那纯正话语的规模，要用在基督耶稣里的信心和爱心，常常守着。（和合本）</a:t>
            </a:r>
          </a:p>
        </p:txBody>
      </p:sp>
      <p:sp>
        <p:nvSpPr>
          <p:cNvPr id="1869917" name="Oval 93"/>
          <p:cNvSpPr>
            <a:spLocks noChangeArrowheads="1"/>
          </p:cNvSpPr>
          <p:nvPr/>
        </p:nvSpPr>
        <p:spPr bwMode="auto">
          <a:xfrm>
            <a:off x="5503863" y="3282950"/>
            <a:ext cx="1404937" cy="2098675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69918" name="Text Box 94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  <p:sp>
        <p:nvSpPr>
          <p:cNvPr id="1869919" name="Text Box 9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6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6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6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6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69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69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6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6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9901" grpId="0" animBg="1" autoUpdateAnimBg="0"/>
      <p:bldP spid="1869902" grpId="0" animBg="1" autoUpdateAnimBg="0"/>
      <p:bldP spid="1869903" grpId="0" animBg="1" autoUpdateAnimBg="0"/>
      <p:bldP spid="1869914" grpId="0" animBg="1" autoUpdateAnimBg="0"/>
      <p:bldP spid="1869915" grpId="0" animBg="1" autoUpdateAnimBg="0"/>
      <p:bldP spid="1869916" grpId="0" animBg="1" autoUpdateAnimBg="0"/>
      <p:bldP spid="1869917" grpId="0" animBg="1"/>
      <p:bldP spid="1869917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1965" name="Group 93"/>
          <p:cNvGrpSpPr>
            <a:grpSpLocks/>
          </p:cNvGrpSpPr>
          <p:nvPr/>
        </p:nvGrpSpPr>
        <p:grpSpPr bwMode="auto">
          <a:xfrm>
            <a:off x="8007350" y="3562350"/>
            <a:ext cx="1431925" cy="1817688"/>
            <a:chOff x="5019" y="2214"/>
            <a:chExt cx="902" cy="1146"/>
          </a:xfrm>
        </p:grpSpPr>
        <p:sp>
          <p:nvSpPr>
            <p:cNvPr id="1871966" name="AutoShape 94"/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67" name="Text Box 95"/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希伯来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68" name="Text Box 96"/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6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基督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 超 越，充 足</a:t>
              </a:r>
              <a:endParaRPr lang="en-US" altLang="zh-CN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69" name="Text Box 97"/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1:4</a:t>
              </a:r>
            </a:p>
          </p:txBody>
        </p:sp>
      </p:grpSp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871875" name="Line 3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76" name="Line 4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77" name="Line 5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1879" name="Text Box 7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1880" name="Text Box 8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grpSp>
        <p:nvGrpSpPr>
          <p:cNvPr id="114693" name="Group 10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871883" name="AutoShape 11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871884" name="Text Box 12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85" name="Text Box 13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86" name="Text Box 14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4694" name="Group 15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871888" name="AutoShape 16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89" name="Text Box 17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90" name="Text Box 18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871891" name="Text Box 19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14695" name="Group 20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871893" name="AutoShape 21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94" name="Text Box 22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895" name="Text Box 23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喜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871896" name="Text Box 24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14696" name="Group 25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871898" name="AutoShape 26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899" name="Text Box 27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0" name="Text Box 28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1" name="Text Box 29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14697" name="Group 30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871903" name="AutoShape 31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04" name="Text Box 32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5" name="Text Box 33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06" name="Text Box 34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14698" name="Group 35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871908" name="AutoShape 36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09" name="Text Box 37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1910" name="Text Box 38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71911" name="Text Box 39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14699" name="Group 40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871913" name="AutoShape 41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14" name="Text Box 42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15" name="Text Box 43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871916" name="Text Box 44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871919" name="Text Box 47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71920" name="Text Box 48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65</a:t>
            </a:r>
          </a:p>
        </p:txBody>
      </p:sp>
      <p:sp>
        <p:nvSpPr>
          <p:cNvPr id="1871921" name="Text Box 49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</a:t>
            </a:r>
          </a:p>
        </p:txBody>
      </p:sp>
      <p:grpSp>
        <p:nvGrpSpPr>
          <p:cNvPr id="114703" name="Group 50"/>
          <p:cNvGrpSpPr>
            <a:grpSpLocks/>
          </p:cNvGrpSpPr>
          <p:nvPr/>
        </p:nvGrpSpPr>
        <p:grpSpPr bwMode="auto">
          <a:xfrm>
            <a:off x="620713" y="3498850"/>
            <a:ext cx="1431925" cy="1828800"/>
            <a:chOff x="398" y="2203"/>
            <a:chExt cx="902" cy="1152"/>
          </a:xfrm>
        </p:grpSpPr>
        <p:sp>
          <p:nvSpPr>
            <p:cNvPr id="1871923" name="AutoShape 51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24" name="Text Box 52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1925" name="Text Box 53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末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世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事 件</a:t>
              </a:r>
            </a:p>
          </p:txBody>
        </p:sp>
        <p:sp>
          <p:nvSpPr>
            <p:cNvPr id="1871926" name="Text Box 54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1:10</a:t>
              </a:r>
            </a:p>
          </p:txBody>
        </p:sp>
      </p:grpSp>
      <p:grpSp>
        <p:nvGrpSpPr>
          <p:cNvPr id="114704" name="Group 55"/>
          <p:cNvGrpSpPr>
            <a:grpSpLocks/>
          </p:cNvGrpSpPr>
          <p:nvPr/>
        </p:nvGrpSpPr>
        <p:grpSpPr bwMode="auto">
          <a:xfrm>
            <a:off x="1811338" y="3508375"/>
            <a:ext cx="1431925" cy="1822450"/>
            <a:chOff x="1149" y="2209"/>
            <a:chExt cx="902" cy="1148"/>
          </a:xfrm>
        </p:grpSpPr>
        <p:sp>
          <p:nvSpPr>
            <p:cNvPr id="1871928" name="AutoShape 56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29" name="Text Box 57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30" name="Text Box 58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主 的 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 来</a:t>
              </a:r>
            </a:p>
          </p:txBody>
        </p:sp>
        <p:sp>
          <p:nvSpPr>
            <p:cNvPr id="1871931" name="Text Box 59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1:6</a:t>
              </a:r>
            </a:p>
          </p:txBody>
        </p:sp>
      </p:grpSp>
      <p:grpSp>
        <p:nvGrpSpPr>
          <p:cNvPr id="114705" name="Group 60"/>
          <p:cNvGrpSpPr>
            <a:grpSpLocks/>
          </p:cNvGrpSpPr>
          <p:nvPr/>
        </p:nvGrpSpPr>
        <p:grpSpPr bwMode="auto">
          <a:xfrm>
            <a:off x="3067050" y="3489325"/>
            <a:ext cx="1431925" cy="1819275"/>
            <a:chOff x="1940" y="2213"/>
            <a:chExt cx="902" cy="1146"/>
          </a:xfrm>
        </p:grpSpPr>
        <p:sp>
          <p:nvSpPr>
            <p:cNvPr id="1871933" name="AutoShape 61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34" name="Text Box 62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中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确 顺 序</a:t>
              </a:r>
            </a:p>
          </p:txBody>
        </p:sp>
        <p:sp>
          <p:nvSpPr>
            <p:cNvPr id="1871935" name="Text Box 63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提摩太前书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36" name="Text Box 64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2:8</a:t>
              </a:r>
            </a:p>
          </p:txBody>
        </p:sp>
      </p:grpSp>
      <p:grpSp>
        <p:nvGrpSpPr>
          <p:cNvPr id="114706" name="Group 65"/>
          <p:cNvGrpSpPr>
            <a:grpSpLocks/>
          </p:cNvGrpSpPr>
          <p:nvPr/>
        </p:nvGrpSpPr>
        <p:grpSpPr bwMode="auto">
          <a:xfrm>
            <a:off x="4281488" y="3489325"/>
            <a:ext cx="1431925" cy="1839913"/>
            <a:chOff x="2705" y="2197"/>
            <a:chExt cx="902" cy="1159"/>
          </a:xfrm>
        </p:grpSpPr>
        <p:sp>
          <p:nvSpPr>
            <p:cNvPr id="1871938" name="AutoShape 66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39" name="Text Box 67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0" name="Text Box 68"/>
            <p:cNvSpPr txBox="1">
              <a:spLocks noChangeArrowheads="1"/>
            </p:cNvSpPr>
            <p:nvPr/>
          </p:nvSpPr>
          <p:spPr bwMode="auto">
            <a:xfrm>
              <a:off x="2753" y="245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 护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音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务 要 传 道</a:t>
              </a:r>
              <a:endParaRPr lang="en-US" altLang="zh-CN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1" name="Text Box 69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1:13</a:t>
              </a:r>
            </a:p>
          </p:txBody>
        </p:sp>
      </p:grpSp>
      <p:grpSp>
        <p:nvGrpSpPr>
          <p:cNvPr id="114707" name="Group 73"/>
          <p:cNvGrpSpPr>
            <a:grpSpLocks/>
          </p:cNvGrpSpPr>
          <p:nvPr/>
        </p:nvGrpSpPr>
        <p:grpSpPr bwMode="auto">
          <a:xfrm>
            <a:off x="5500688" y="3511550"/>
            <a:ext cx="1431925" cy="1816100"/>
            <a:chOff x="3473" y="2211"/>
            <a:chExt cx="902" cy="1144"/>
          </a:xfrm>
        </p:grpSpPr>
        <p:sp>
          <p:nvSpPr>
            <p:cNvPr id="1871946" name="AutoShape 74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47" name="Text Box 75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提多书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8" name="Text Box 76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老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资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格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49" name="Text Box 77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2:1-2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4708" name="Group 78"/>
          <p:cNvGrpSpPr>
            <a:grpSpLocks/>
          </p:cNvGrpSpPr>
          <p:nvPr/>
        </p:nvGrpSpPr>
        <p:grpSpPr bwMode="auto">
          <a:xfrm>
            <a:off x="6729413" y="3521075"/>
            <a:ext cx="1431925" cy="1811338"/>
            <a:chOff x="4247" y="2217"/>
            <a:chExt cx="902" cy="1141"/>
          </a:xfrm>
        </p:grpSpPr>
        <p:sp>
          <p:nvSpPr>
            <p:cNvPr id="1871951" name="AutoShape 79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52" name="Text Box 80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腓利门书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53" name="Text Box 81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接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纳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人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1954" name="Text Box 82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17-18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14709" name="Group 90"/>
          <p:cNvGrpSpPr>
            <a:grpSpLocks/>
          </p:cNvGrpSpPr>
          <p:nvPr/>
        </p:nvGrpSpPr>
        <p:grpSpPr bwMode="auto">
          <a:xfrm>
            <a:off x="180975" y="0"/>
            <a:ext cx="9601200" cy="5356225"/>
            <a:chOff x="100" y="-117"/>
            <a:chExt cx="6048" cy="3473"/>
          </a:xfrm>
        </p:grpSpPr>
        <p:sp>
          <p:nvSpPr>
            <p:cNvPr id="1871963" name="Rectangle 91"/>
            <p:cNvSpPr>
              <a:spLocks noChangeArrowheads="1"/>
            </p:cNvSpPr>
            <p:nvPr/>
          </p:nvSpPr>
          <p:spPr bwMode="auto">
            <a:xfrm>
              <a:off x="100" y="-117"/>
              <a:ext cx="6048" cy="217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64" name="Rectangle 92"/>
            <p:cNvSpPr>
              <a:spLocks noChangeArrowheads="1"/>
            </p:cNvSpPr>
            <p:nvPr/>
          </p:nvSpPr>
          <p:spPr bwMode="auto">
            <a:xfrm>
              <a:off x="124" y="1608"/>
              <a:ext cx="4946" cy="174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871970" name="Group 98"/>
          <p:cNvGrpSpPr>
            <a:grpSpLocks/>
          </p:cNvGrpSpPr>
          <p:nvPr/>
        </p:nvGrpSpPr>
        <p:grpSpPr bwMode="auto">
          <a:xfrm>
            <a:off x="635000" y="5540375"/>
            <a:ext cx="1431925" cy="1863725"/>
            <a:chOff x="408" y="3489"/>
            <a:chExt cx="902" cy="1175"/>
          </a:xfrm>
        </p:grpSpPr>
        <p:sp>
          <p:nvSpPr>
            <p:cNvPr id="1871971" name="AutoShape 99"/>
            <p:cNvSpPr>
              <a:spLocks noChangeArrowheads="1"/>
            </p:cNvSpPr>
            <p:nvPr/>
          </p:nvSpPr>
          <p:spPr bwMode="auto">
            <a:xfrm>
              <a:off x="510" y="348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72" name="Text Box 100"/>
            <p:cNvSpPr txBox="1">
              <a:spLocks noChangeArrowheads="1"/>
            </p:cNvSpPr>
            <p:nvPr/>
          </p:nvSpPr>
          <p:spPr bwMode="auto">
            <a:xfrm>
              <a:off x="447" y="3526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雅各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73" name="Text Box 101"/>
            <p:cNvSpPr txBox="1">
              <a:spLocks noChangeArrowheads="1"/>
            </p:cNvSpPr>
            <p:nvPr/>
          </p:nvSpPr>
          <p:spPr bwMode="auto">
            <a:xfrm>
              <a:off x="450" y="372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每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生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活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中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活 出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心</a:t>
              </a:r>
            </a:p>
          </p:txBody>
        </p:sp>
        <p:sp>
          <p:nvSpPr>
            <p:cNvPr id="1871974" name="Text Box 102"/>
            <p:cNvSpPr txBox="1">
              <a:spLocks noChangeArrowheads="1"/>
            </p:cNvSpPr>
            <p:nvPr/>
          </p:nvSpPr>
          <p:spPr bwMode="auto">
            <a:xfrm>
              <a:off x="408" y="4422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2:26</a:t>
              </a:r>
            </a:p>
          </p:txBody>
        </p:sp>
      </p:grpSp>
      <p:grpSp>
        <p:nvGrpSpPr>
          <p:cNvPr id="1871975" name="Group 103"/>
          <p:cNvGrpSpPr>
            <a:grpSpLocks/>
          </p:cNvGrpSpPr>
          <p:nvPr/>
        </p:nvGrpSpPr>
        <p:grpSpPr bwMode="auto">
          <a:xfrm>
            <a:off x="1871663" y="5549900"/>
            <a:ext cx="1431925" cy="1860550"/>
            <a:chOff x="1187" y="3495"/>
            <a:chExt cx="902" cy="1172"/>
          </a:xfrm>
        </p:grpSpPr>
        <p:sp>
          <p:nvSpPr>
            <p:cNvPr id="1871976" name="AutoShape 104"/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77" name="Text Box 105"/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彼得前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78" name="Text Box 106"/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生 活 和 职 责</a:t>
              </a:r>
            </a:p>
          </p:txBody>
        </p:sp>
        <p:sp>
          <p:nvSpPr>
            <p:cNvPr id="1871979" name="Text Box 107"/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2:7</a:t>
              </a:r>
            </a:p>
          </p:txBody>
        </p:sp>
      </p:grpSp>
      <p:grpSp>
        <p:nvGrpSpPr>
          <p:cNvPr id="1871980" name="Group 108"/>
          <p:cNvGrpSpPr>
            <a:grpSpLocks/>
          </p:cNvGrpSpPr>
          <p:nvPr/>
        </p:nvGrpSpPr>
        <p:grpSpPr bwMode="auto">
          <a:xfrm>
            <a:off x="3092450" y="5545138"/>
            <a:ext cx="1431925" cy="1870075"/>
            <a:chOff x="1956" y="3492"/>
            <a:chExt cx="902" cy="1178"/>
          </a:xfrm>
        </p:grpSpPr>
        <p:sp>
          <p:nvSpPr>
            <p:cNvPr id="1871981" name="AutoShape 109"/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82" name="Text Box 110"/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彼得后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83" name="Text Box 111"/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会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假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师 傅</a:t>
              </a:r>
              <a:r>
                <a:rPr lang="zh-CN" altLang="en-US" sz="1400">
                  <a:solidFill>
                    <a:schemeClr val="bg1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</a:p>
          </p:txBody>
        </p:sp>
        <p:sp>
          <p:nvSpPr>
            <p:cNvPr id="1871984" name="Text Box 112"/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</a:t>
              </a:r>
            </a:p>
          </p:txBody>
        </p:sp>
      </p:grpSp>
      <p:grpSp>
        <p:nvGrpSpPr>
          <p:cNvPr id="1872016" name="Group 144"/>
          <p:cNvGrpSpPr>
            <a:grpSpLocks/>
          </p:cNvGrpSpPr>
          <p:nvPr/>
        </p:nvGrpSpPr>
        <p:grpSpPr bwMode="auto">
          <a:xfrm>
            <a:off x="4318000" y="5543550"/>
            <a:ext cx="1431925" cy="1866900"/>
            <a:chOff x="2720" y="3492"/>
            <a:chExt cx="902" cy="1176"/>
          </a:xfrm>
        </p:grpSpPr>
        <p:sp>
          <p:nvSpPr>
            <p:cNvPr id="1871986" name="AutoShape 114"/>
            <p:cNvSpPr>
              <a:spLocks noChangeArrowheads="1"/>
            </p:cNvSpPr>
            <p:nvPr/>
          </p:nvSpPr>
          <p:spPr bwMode="auto">
            <a:xfrm>
              <a:off x="2799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87" name="Text Box 115"/>
            <p:cNvSpPr txBox="1">
              <a:spLocks noChangeArrowheads="1"/>
            </p:cNvSpPr>
            <p:nvPr/>
          </p:nvSpPr>
          <p:spPr bwMode="auto">
            <a:xfrm>
              <a:off x="2730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翰一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88" name="Text Box 116"/>
            <p:cNvSpPr txBox="1">
              <a:spLocks noChangeArrowheads="1"/>
            </p:cNvSpPr>
            <p:nvPr/>
          </p:nvSpPr>
          <p:spPr bwMode="auto">
            <a:xfrm>
              <a:off x="2753" y="3718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得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确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据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心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敌 基 督</a:t>
              </a:r>
            </a:p>
          </p:txBody>
        </p:sp>
        <p:sp>
          <p:nvSpPr>
            <p:cNvPr id="1871989" name="Text Box 117"/>
            <p:cNvSpPr txBox="1">
              <a:spLocks noChangeArrowheads="1"/>
            </p:cNvSpPr>
            <p:nvPr/>
          </p:nvSpPr>
          <p:spPr bwMode="auto">
            <a:xfrm>
              <a:off x="2720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5:13</a:t>
              </a:r>
            </a:p>
          </p:txBody>
        </p:sp>
      </p:grpSp>
      <p:grpSp>
        <p:nvGrpSpPr>
          <p:cNvPr id="1872017" name="Group 145"/>
          <p:cNvGrpSpPr>
            <a:grpSpLocks/>
          </p:cNvGrpSpPr>
          <p:nvPr/>
        </p:nvGrpSpPr>
        <p:grpSpPr bwMode="auto">
          <a:xfrm>
            <a:off x="5553075" y="5543550"/>
            <a:ext cx="1431925" cy="1868488"/>
            <a:chOff x="3498" y="3492"/>
            <a:chExt cx="902" cy="1177"/>
          </a:xfrm>
        </p:grpSpPr>
        <p:sp>
          <p:nvSpPr>
            <p:cNvPr id="1871991" name="AutoShape 119"/>
            <p:cNvSpPr>
              <a:spLocks noChangeArrowheads="1"/>
            </p:cNvSpPr>
            <p:nvPr/>
          </p:nvSpPr>
          <p:spPr bwMode="auto">
            <a:xfrm>
              <a:off x="3562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1992" name="Text Box 120"/>
            <p:cNvSpPr txBox="1">
              <a:spLocks noChangeArrowheads="1"/>
            </p:cNvSpPr>
            <p:nvPr/>
          </p:nvSpPr>
          <p:spPr bwMode="auto">
            <a:xfrm>
              <a:off x="3504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翰二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1993" name="Text Box 121"/>
            <p:cNvSpPr txBox="1">
              <a:spLocks noChangeArrowheads="1"/>
            </p:cNvSpPr>
            <p:nvPr/>
          </p:nvSpPr>
          <p:spPr bwMode="auto">
            <a:xfrm>
              <a:off x="3502" y="3729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遵 行    基 督 的    旨 意</a:t>
              </a:r>
            </a:p>
          </p:txBody>
        </p:sp>
        <p:sp>
          <p:nvSpPr>
            <p:cNvPr id="1871994" name="Text Box 122"/>
            <p:cNvSpPr txBox="1">
              <a:spLocks noChangeArrowheads="1"/>
            </p:cNvSpPr>
            <p:nvPr/>
          </p:nvSpPr>
          <p:spPr bwMode="auto">
            <a:xfrm>
              <a:off x="3498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 3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71995" name="Text Box 123"/>
          <p:cNvSpPr txBox="1">
            <a:spLocks noChangeArrowheads="1"/>
          </p:cNvSpPr>
          <p:nvPr/>
        </p:nvSpPr>
        <p:spPr bwMode="auto">
          <a:xfrm>
            <a:off x="2301875" y="2474913"/>
            <a:ext cx="5105400" cy="185737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希伯来书 </a:t>
            </a:r>
            <a:r>
              <a:rPr lang="en-US" altLang="zh-CN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1:4  </a:t>
            </a:r>
          </a:p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他所承受的名，既比天使的名更尊贵，就远超过天使。（和合本）</a:t>
            </a:r>
          </a:p>
        </p:txBody>
      </p:sp>
      <p:sp>
        <p:nvSpPr>
          <p:cNvPr id="1871996" name="Text Box 124"/>
          <p:cNvSpPr txBox="1">
            <a:spLocks noChangeArrowheads="1"/>
          </p:cNvSpPr>
          <p:nvPr/>
        </p:nvSpPr>
        <p:spPr bwMode="auto">
          <a:xfrm>
            <a:off x="2301875" y="2497138"/>
            <a:ext cx="5740400" cy="20161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彼得前书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 2:7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所以，他在你们信的人就为宝贵，在那不信的人有话说：“匠人所弃的石头，已作了房角的头块石头。” （和合本）</a:t>
            </a:r>
          </a:p>
        </p:txBody>
      </p:sp>
      <p:sp>
        <p:nvSpPr>
          <p:cNvPr id="1871997" name="Text Box 125"/>
          <p:cNvSpPr txBox="1">
            <a:spLocks noChangeArrowheads="1"/>
          </p:cNvSpPr>
          <p:nvPr/>
        </p:nvSpPr>
        <p:spPr bwMode="auto">
          <a:xfrm>
            <a:off x="1001713" y="2474913"/>
            <a:ext cx="8220075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彼得后书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2:1   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从前在百姓中有假先知起来，将来在你们中间也必有假师傅，私自引进陷害人的异端，连买他们的主他们也不承认，自取速速的灭亡。（和合本）</a:t>
            </a:r>
          </a:p>
        </p:txBody>
      </p:sp>
      <p:sp>
        <p:nvSpPr>
          <p:cNvPr id="1871998" name="Text Box 126"/>
          <p:cNvSpPr txBox="1">
            <a:spLocks noChangeArrowheads="1"/>
          </p:cNvSpPr>
          <p:nvPr/>
        </p:nvSpPr>
        <p:spPr bwMode="auto">
          <a:xfrm>
            <a:off x="1023938" y="2501900"/>
            <a:ext cx="8231187" cy="1292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约翰一书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5:13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我将这些话写给你们信奉　神儿子之名的人，要叫你们知道自己有永生。（和合本）</a:t>
            </a:r>
          </a:p>
        </p:txBody>
      </p:sp>
      <p:sp>
        <p:nvSpPr>
          <p:cNvPr id="1871999" name="Text Box 127"/>
          <p:cNvSpPr txBox="1">
            <a:spLocks noChangeArrowheads="1"/>
          </p:cNvSpPr>
          <p:nvPr/>
        </p:nvSpPr>
        <p:spPr bwMode="auto">
          <a:xfrm>
            <a:off x="1025525" y="2482850"/>
            <a:ext cx="7859713" cy="1292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约翰二书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3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节 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恩惠、怜悯、平安从父　神和他儿子耶稣基督，在真理和爱心上必常与我们同在！ （和合本）</a:t>
            </a:r>
          </a:p>
        </p:txBody>
      </p:sp>
      <p:sp>
        <p:nvSpPr>
          <p:cNvPr id="1872000" name="Text Box 128"/>
          <p:cNvSpPr txBox="1">
            <a:spLocks noChangeArrowheads="1"/>
          </p:cNvSpPr>
          <p:nvPr/>
        </p:nvSpPr>
        <p:spPr bwMode="auto">
          <a:xfrm>
            <a:off x="2932113" y="2474913"/>
            <a:ext cx="3957637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雅各书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2:26                          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身体没有灵魂是死的，信心没有行为也是死的。 （和合本）</a:t>
            </a:r>
          </a:p>
        </p:txBody>
      </p:sp>
      <p:sp>
        <p:nvSpPr>
          <p:cNvPr id="1872001" name="Oval 129"/>
          <p:cNvSpPr>
            <a:spLocks noChangeArrowheads="1"/>
          </p:cNvSpPr>
          <p:nvPr/>
        </p:nvSpPr>
        <p:spPr bwMode="auto">
          <a:xfrm>
            <a:off x="8024813" y="4214813"/>
            <a:ext cx="1403350" cy="1144587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2002" name="Oval 130"/>
          <p:cNvSpPr>
            <a:spLocks noChangeArrowheads="1"/>
          </p:cNvSpPr>
          <p:nvPr/>
        </p:nvSpPr>
        <p:spPr bwMode="auto">
          <a:xfrm>
            <a:off x="611188" y="5802313"/>
            <a:ext cx="1406525" cy="1592262"/>
          </a:xfrm>
          <a:prstGeom prst="ellips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72019" name="Group 147"/>
          <p:cNvGrpSpPr>
            <a:grpSpLocks/>
          </p:cNvGrpSpPr>
          <p:nvPr/>
        </p:nvGrpSpPr>
        <p:grpSpPr bwMode="auto">
          <a:xfrm>
            <a:off x="7966075" y="5535613"/>
            <a:ext cx="1435100" cy="1876425"/>
            <a:chOff x="5018" y="3487"/>
            <a:chExt cx="904" cy="1182"/>
          </a:xfrm>
        </p:grpSpPr>
        <p:sp>
          <p:nvSpPr>
            <p:cNvPr id="1872004" name="AutoShape 132"/>
            <p:cNvSpPr>
              <a:spLocks noChangeArrowheads="1"/>
            </p:cNvSpPr>
            <p:nvPr/>
          </p:nvSpPr>
          <p:spPr bwMode="auto">
            <a:xfrm>
              <a:off x="5111" y="348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2005" name="Text Box 133"/>
            <p:cNvSpPr txBox="1">
              <a:spLocks noChangeArrowheads="1"/>
            </p:cNvSpPr>
            <p:nvPr/>
          </p:nvSpPr>
          <p:spPr bwMode="auto">
            <a:xfrm>
              <a:off x="5022" y="3539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犹</a:t>
              </a:r>
              <a:r>
                <a:rPr lang="zh-CN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大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72006" name="Text Box 134"/>
            <p:cNvSpPr txBox="1">
              <a:spLocks noChangeArrowheads="1"/>
            </p:cNvSpPr>
            <p:nvPr/>
          </p:nvSpPr>
          <p:spPr bwMode="auto">
            <a:xfrm>
              <a:off x="5018" y="3762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真 道争 辩</a:t>
              </a:r>
            </a:p>
          </p:txBody>
        </p:sp>
        <p:sp>
          <p:nvSpPr>
            <p:cNvPr id="1872007" name="Text Box 135"/>
            <p:cNvSpPr txBox="1">
              <a:spLocks noChangeArrowheads="1"/>
            </p:cNvSpPr>
            <p:nvPr/>
          </p:nvSpPr>
          <p:spPr bwMode="auto">
            <a:xfrm>
              <a:off x="5020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20-21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872018" name="Group 146"/>
          <p:cNvGrpSpPr>
            <a:grpSpLocks/>
          </p:cNvGrpSpPr>
          <p:nvPr/>
        </p:nvGrpSpPr>
        <p:grpSpPr bwMode="auto">
          <a:xfrm>
            <a:off x="6764338" y="5551488"/>
            <a:ext cx="1431925" cy="1857375"/>
            <a:chOff x="4261" y="3498"/>
            <a:chExt cx="902" cy="1169"/>
          </a:xfrm>
        </p:grpSpPr>
        <p:sp>
          <p:nvSpPr>
            <p:cNvPr id="1872009" name="AutoShape 137"/>
            <p:cNvSpPr>
              <a:spLocks noChangeArrowheads="1"/>
            </p:cNvSpPr>
            <p:nvPr/>
          </p:nvSpPr>
          <p:spPr bwMode="auto">
            <a:xfrm>
              <a:off x="4342" y="349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2010" name="Text Box 138"/>
            <p:cNvSpPr txBox="1">
              <a:spLocks noChangeArrowheads="1"/>
            </p:cNvSpPr>
            <p:nvPr/>
          </p:nvSpPr>
          <p:spPr bwMode="auto">
            <a:xfrm>
              <a:off x="4278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翰三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2011" name="Text Box 139"/>
            <p:cNvSpPr txBox="1">
              <a:spLocks noChangeArrowheads="1"/>
            </p:cNvSpPr>
            <p:nvPr/>
          </p:nvSpPr>
          <p:spPr bwMode="auto">
            <a:xfrm>
              <a:off x="4287" y="3732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 约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的 权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柄</a:t>
              </a:r>
            </a:p>
          </p:txBody>
        </p:sp>
        <p:sp>
          <p:nvSpPr>
            <p:cNvPr id="1872012" name="Text Box 140"/>
            <p:cNvSpPr txBox="1">
              <a:spLocks noChangeArrowheads="1"/>
            </p:cNvSpPr>
            <p:nvPr/>
          </p:nvSpPr>
          <p:spPr bwMode="auto">
            <a:xfrm>
              <a:off x="4261" y="4426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4, 11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72013" name="Text Box 141"/>
          <p:cNvSpPr txBox="1">
            <a:spLocks noChangeArrowheads="1"/>
          </p:cNvSpPr>
          <p:nvPr/>
        </p:nvSpPr>
        <p:spPr bwMode="auto">
          <a:xfrm>
            <a:off x="1760538" y="7297738"/>
            <a:ext cx="6927850" cy="5302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 二 部 分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 他 书 信</a:t>
            </a:r>
          </a:p>
        </p:txBody>
      </p:sp>
      <p:sp>
        <p:nvSpPr>
          <p:cNvPr id="1872014" name="Text Box 142"/>
          <p:cNvSpPr txBox="1">
            <a:spLocks noChangeArrowheads="1"/>
          </p:cNvSpPr>
          <p:nvPr/>
        </p:nvSpPr>
        <p:spPr bwMode="auto">
          <a:xfrm>
            <a:off x="884238" y="2524125"/>
            <a:ext cx="8526462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约翰三书 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4; 11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我听见我的儿女们按真理而行，我的喜乐就没有比这个大的。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…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亲爱的兄弟啊，不要效法恶，只要效法善。行善的属乎　神，行恶的未曾见过　神。 （和合本）</a:t>
            </a:r>
          </a:p>
        </p:txBody>
      </p:sp>
      <p:sp>
        <p:nvSpPr>
          <p:cNvPr id="1872015" name="Text Box 143"/>
          <p:cNvSpPr txBox="1">
            <a:spLocks noChangeArrowheads="1"/>
          </p:cNvSpPr>
          <p:nvPr/>
        </p:nvSpPr>
        <p:spPr bwMode="auto">
          <a:xfrm>
            <a:off x="1231900" y="2525713"/>
            <a:ext cx="8029575" cy="1673225"/>
          </a:xfrm>
          <a:prstGeom prst="rect">
            <a:avLst/>
          </a:prstGeom>
          <a:solidFill>
            <a:srgbClr val="054C1F"/>
          </a:solidFill>
          <a:ln w="57150">
            <a:solidFill>
              <a:schemeClr val="hlink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犹大书</a:t>
            </a:r>
            <a:r>
              <a:rPr lang="en-US" altLang="zh-CN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: 20-21</a:t>
            </a: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节</a:t>
            </a:r>
          </a:p>
          <a:p>
            <a:pPr algn="ctr">
              <a:defRPr/>
            </a:pPr>
            <a:r>
              <a:rPr lang="zh-CN" altLang="en-US" sz="2500">
                <a:solidFill>
                  <a:schemeClr val="bg1"/>
                </a:solidFill>
                <a:latin typeface="Arial Rounded MT Bold" charset="0"/>
                <a:ea typeface="宋体" charset="0"/>
                <a:cs typeface="宋体" charset="0"/>
              </a:rPr>
              <a:t>亲爱的弟兄啊，你们却要在至圣的真道上造就自己，在圣灵里祷告，保守自己常在　神的爱中，仰望我们主耶稣基督的怜悯，直到永生。 （和合本）</a:t>
            </a:r>
          </a:p>
        </p:txBody>
      </p:sp>
      <p:sp>
        <p:nvSpPr>
          <p:cNvPr id="1872020" name="Text Box 148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7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7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7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7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7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7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7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72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72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1995" grpId="0" animBg="1" autoUpdateAnimBg="0"/>
      <p:bldP spid="1871996" grpId="0" animBg="1" autoUpdateAnimBg="0"/>
      <p:bldP spid="1871997" grpId="0" animBg="1" autoUpdateAnimBg="0"/>
      <p:bldP spid="1871998" grpId="0" animBg="1" autoUpdateAnimBg="0"/>
      <p:bldP spid="1871999" grpId="0" animBg="1" autoUpdateAnimBg="0"/>
      <p:bldP spid="1872000" grpId="0" animBg="1" autoUpdateAnimBg="0"/>
      <p:bldP spid="1872001" grpId="0" animBg="1"/>
      <p:bldP spid="1872001" grpId="1" animBg="1"/>
      <p:bldP spid="1872002" grpId="0" animBg="1"/>
      <p:bldP spid="1872013" grpId="0" autoUpdateAnimBg="0"/>
      <p:bldP spid="1872014" grpId="0" animBg="1" autoUpdateAnimBg="0"/>
      <p:bldP spid="1872015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7" name="Group 2"/>
          <p:cNvGrpSpPr>
            <a:grpSpLocks/>
          </p:cNvGrpSpPr>
          <p:nvPr/>
        </p:nvGrpSpPr>
        <p:grpSpPr bwMode="auto">
          <a:xfrm>
            <a:off x="8007350" y="3562350"/>
            <a:ext cx="1431925" cy="1817688"/>
            <a:chOff x="5019" y="2214"/>
            <a:chExt cx="902" cy="1146"/>
          </a:xfrm>
        </p:grpSpPr>
        <p:sp>
          <p:nvSpPr>
            <p:cNvPr id="1873923" name="AutoShape 3"/>
            <p:cNvSpPr>
              <a:spLocks noChangeArrowheads="1"/>
            </p:cNvSpPr>
            <p:nvPr/>
          </p:nvSpPr>
          <p:spPr bwMode="auto">
            <a:xfrm>
              <a:off x="5118" y="2214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24" name="Text Box 4"/>
            <p:cNvSpPr txBox="1">
              <a:spLocks noChangeArrowheads="1"/>
            </p:cNvSpPr>
            <p:nvPr/>
          </p:nvSpPr>
          <p:spPr bwMode="auto">
            <a:xfrm>
              <a:off x="5054" y="2240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希伯来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3925" name="Text Box 5"/>
            <p:cNvSpPr txBox="1">
              <a:spLocks noChangeArrowheads="1"/>
            </p:cNvSpPr>
            <p:nvPr/>
          </p:nvSpPr>
          <p:spPr bwMode="auto">
            <a:xfrm>
              <a:off x="5064" y="2430"/>
              <a:ext cx="789" cy="60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基督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超 越，充 足</a:t>
              </a:r>
              <a:endParaRPr lang="en-US" altLang="zh-CN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26" name="Text Box 6"/>
            <p:cNvSpPr txBox="1">
              <a:spLocks noChangeArrowheads="1"/>
            </p:cNvSpPr>
            <p:nvPr/>
          </p:nvSpPr>
          <p:spPr bwMode="auto">
            <a:xfrm>
              <a:off x="5019" y="311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1:4</a:t>
              </a:r>
            </a:p>
          </p:txBody>
        </p:sp>
      </p:grpSp>
      <p:grpSp>
        <p:nvGrpSpPr>
          <p:cNvPr id="116738" name="Group 7"/>
          <p:cNvGrpSpPr>
            <a:grpSpLocks/>
          </p:cNvGrpSpPr>
          <p:nvPr/>
        </p:nvGrpSpPr>
        <p:grpSpPr bwMode="auto">
          <a:xfrm>
            <a:off x="860425" y="3319463"/>
            <a:ext cx="8380413" cy="2085975"/>
            <a:chOff x="512" y="2091"/>
            <a:chExt cx="5279" cy="1313"/>
          </a:xfrm>
        </p:grpSpPr>
        <p:sp>
          <p:nvSpPr>
            <p:cNvPr id="1873928" name="Line 8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29" name="Line 9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30" name="Line 10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3931" name="Line 11"/>
          <p:cNvSpPr>
            <a:spLocks noChangeShapeType="1"/>
          </p:cNvSpPr>
          <p:nvPr/>
        </p:nvSpPr>
        <p:spPr bwMode="auto">
          <a:xfrm>
            <a:off x="3143250" y="531813"/>
            <a:ext cx="6383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3932" name="Text Box 12"/>
          <p:cNvSpPr txBox="1">
            <a:spLocks noChangeArrowheads="1"/>
          </p:cNvSpPr>
          <p:nvPr/>
        </p:nvSpPr>
        <p:spPr bwMode="auto">
          <a:xfrm>
            <a:off x="9694863" y="4763"/>
            <a:ext cx="184150" cy="40163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3933" name="Text Box 13"/>
          <p:cNvSpPr txBox="1">
            <a:spLocks noChangeArrowheads="1"/>
          </p:cNvSpPr>
          <p:nvPr/>
        </p:nvSpPr>
        <p:spPr bwMode="auto">
          <a:xfrm>
            <a:off x="3427413" y="177800"/>
            <a:ext cx="17129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4300">
              <a:latin typeface="Wingdings 2" charset="0"/>
              <a:ea typeface="宋体" charset="0"/>
              <a:cs typeface="宋体" charset="0"/>
            </a:endParaRPr>
          </a:p>
        </p:txBody>
      </p:sp>
      <p:sp>
        <p:nvSpPr>
          <p:cNvPr id="1873934" name="Text Box 14"/>
          <p:cNvSpPr txBox="1">
            <a:spLocks noChangeArrowheads="1"/>
          </p:cNvSpPr>
          <p:nvPr/>
        </p:nvSpPr>
        <p:spPr bwMode="auto">
          <a:xfrm>
            <a:off x="2755900" y="504825"/>
            <a:ext cx="6645275" cy="600075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一 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部 分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保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书 信 </a:t>
            </a:r>
          </a:p>
        </p:txBody>
      </p:sp>
      <p:grpSp>
        <p:nvGrpSpPr>
          <p:cNvPr id="116743" name="Group 15"/>
          <p:cNvGrpSpPr>
            <a:grpSpLocks/>
          </p:cNvGrpSpPr>
          <p:nvPr/>
        </p:nvGrpSpPr>
        <p:grpSpPr bwMode="auto">
          <a:xfrm>
            <a:off x="655638" y="1349375"/>
            <a:ext cx="1431925" cy="1851025"/>
            <a:chOff x="412" y="850"/>
            <a:chExt cx="902" cy="1166"/>
          </a:xfrm>
        </p:grpSpPr>
        <p:sp>
          <p:nvSpPr>
            <p:cNvPr id="1873936" name="AutoShape 16"/>
            <p:cNvSpPr>
              <a:spLocks noChangeArrowheads="1"/>
            </p:cNvSpPr>
            <p:nvPr/>
          </p:nvSpPr>
          <p:spPr bwMode="auto">
            <a:xfrm>
              <a:off x="509" y="850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1418" tIns="45710" rIns="91418" bIns="45710" anchor="ctr"/>
            <a:lstStyle/>
            <a:p>
              <a:pPr>
                <a:defRPr/>
              </a:pPr>
              <a:endParaRPr lang="zh-CN" altLang="en-US" sz="1200">
                <a:solidFill>
                  <a:srgbClr val="FFFF00"/>
                </a:solidFill>
                <a:latin typeface="Wingdings 2" charset="0"/>
                <a:ea typeface="宋体" charset="0"/>
                <a:cs typeface="宋体" charset="0"/>
              </a:endParaRPr>
            </a:p>
          </p:txBody>
        </p:sp>
        <p:sp>
          <p:nvSpPr>
            <p:cNvPr id="1873937" name="Text Box 17"/>
            <p:cNvSpPr txBox="1">
              <a:spLocks noChangeArrowheads="1"/>
            </p:cNvSpPr>
            <p:nvPr/>
          </p:nvSpPr>
          <p:spPr bwMode="auto">
            <a:xfrm>
              <a:off x="470" y="873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罗马书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38" name="Text Box 18"/>
            <p:cNvSpPr txBox="1">
              <a:spLocks noChangeArrowheads="1"/>
            </p:cNvSpPr>
            <p:nvPr/>
          </p:nvSpPr>
          <p:spPr bwMode="auto">
            <a:xfrm>
              <a:off x="458" y="1047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因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义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39" name="Text Box 19"/>
            <p:cNvSpPr txBox="1">
              <a:spLocks noChangeArrowheads="1"/>
            </p:cNvSpPr>
            <p:nvPr/>
          </p:nvSpPr>
          <p:spPr bwMode="auto">
            <a:xfrm>
              <a:off x="412" y="178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1:17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6744" name="Group 20"/>
          <p:cNvGrpSpPr>
            <a:grpSpLocks/>
          </p:cNvGrpSpPr>
          <p:nvPr/>
        </p:nvGrpSpPr>
        <p:grpSpPr bwMode="auto">
          <a:xfrm>
            <a:off x="5497513" y="1362075"/>
            <a:ext cx="1431925" cy="1828800"/>
            <a:chOff x="3463" y="858"/>
            <a:chExt cx="902" cy="1152"/>
          </a:xfrm>
        </p:grpSpPr>
        <p:sp>
          <p:nvSpPr>
            <p:cNvPr id="1873941" name="AutoShape 21"/>
            <p:cNvSpPr>
              <a:spLocks noChangeArrowheads="1"/>
            </p:cNvSpPr>
            <p:nvPr/>
          </p:nvSpPr>
          <p:spPr bwMode="auto">
            <a:xfrm>
              <a:off x="3569" y="85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42" name="Text Box 22"/>
            <p:cNvSpPr txBox="1">
              <a:spLocks noChangeArrowheads="1"/>
            </p:cNvSpPr>
            <p:nvPr/>
          </p:nvSpPr>
          <p:spPr bwMode="auto">
            <a:xfrm>
              <a:off x="3510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以弗所书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43" name="Text Box 23"/>
            <p:cNvSpPr txBox="1">
              <a:spLocks noChangeArrowheads="1"/>
            </p:cNvSpPr>
            <p:nvPr/>
          </p:nvSpPr>
          <p:spPr bwMode="auto">
            <a:xfrm>
              <a:off x="3506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行 为</a:t>
              </a:r>
            </a:p>
          </p:txBody>
        </p:sp>
        <p:sp>
          <p:nvSpPr>
            <p:cNvPr id="1873944" name="Text Box 24"/>
            <p:cNvSpPr txBox="1">
              <a:spLocks noChangeArrowheads="1"/>
            </p:cNvSpPr>
            <p:nvPr/>
          </p:nvSpPr>
          <p:spPr bwMode="auto">
            <a:xfrm>
              <a:off x="3463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1:3</a:t>
              </a:r>
            </a:p>
          </p:txBody>
        </p:sp>
      </p:grpSp>
      <p:grpSp>
        <p:nvGrpSpPr>
          <p:cNvPr id="116745" name="Group 25"/>
          <p:cNvGrpSpPr>
            <a:grpSpLocks/>
          </p:cNvGrpSpPr>
          <p:nvPr/>
        </p:nvGrpSpPr>
        <p:grpSpPr bwMode="auto">
          <a:xfrm>
            <a:off x="6756400" y="1354138"/>
            <a:ext cx="1431925" cy="1841500"/>
            <a:chOff x="4256" y="853"/>
            <a:chExt cx="902" cy="1160"/>
          </a:xfrm>
        </p:grpSpPr>
        <p:sp>
          <p:nvSpPr>
            <p:cNvPr id="1873946" name="AutoShape 26"/>
            <p:cNvSpPr>
              <a:spLocks noChangeArrowheads="1"/>
            </p:cNvSpPr>
            <p:nvPr/>
          </p:nvSpPr>
          <p:spPr bwMode="auto">
            <a:xfrm>
              <a:off x="4340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47" name="Text Box 27"/>
            <p:cNvSpPr txBox="1">
              <a:spLocks noChangeArrowheads="1"/>
            </p:cNvSpPr>
            <p:nvPr/>
          </p:nvSpPr>
          <p:spPr bwMode="auto">
            <a:xfrm>
              <a:off x="4287" y="87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腓立比书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48" name="Text Box 28"/>
            <p:cNvSpPr txBox="1">
              <a:spLocks noChangeArrowheads="1"/>
            </p:cNvSpPr>
            <p:nvPr/>
          </p:nvSpPr>
          <p:spPr bwMode="auto">
            <a:xfrm>
              <a:off x="4292" y="105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：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们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喜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乐</a:t>
              </a:r>
            </a:p>
          </p:txBody>
        </p:sp>
        <p:sp>
          <p:nvSpPr>
            <p:cNvPr id="1873949" name="Text Box 29"/>
            <p:cNvSpPr txBox="1">
              <a:spLocks noChangeArrowheads="1"/>
            </p:cNvSpPr>
            <p:nvPr/>
          </p:nvSpPr>
          <p:spPr bwMode="auto">
            <a:xfrm>
              <a:off x="4256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4:4</a:t>
              </a:r>
            </a:p>
          </p:txBody>
        </p:sp>
      </p:grpSp>
      <p:grpSp>
        <p:nvGrpSpPr>
          <p:cNvPr id="116746" name="Group 30"/>
          <p:cNvGrpSpPr>
            <a:grpSpLocks/>
          </p:cNvGrpSpPr>
          <p:nvPr/>
        </p:nvGrpSpPr>
        <p:grpSpPr bwMode="auto">
          <a:xfrm>
            <a:off x="3049588" y="1354138"/>
            <a:ext cx="1431925" cy="1841500"/>
            <a:chOff x="1921" y="853"/>
            <a:chExt cx="902" cy="1160"/>
          </a:xfrm>
        </p:grpSpPr>
        <p:sp>
          <p:nvSpPr>
            <p:cNvPr id="1873951" name="AutoShape 31"/>
            <p:cNvSpPr>
              <a:spLocks noChangeArrowheads="1"/>
            </p:cNvSpPr>
            <p:nvPr/>
          </p:nvSpPr>
          <p:spPr bwMode="auto">
            <a:xfrm>
              <a:off x="2042" y="85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52" name="Text Box 32"/>
            <p:cNvSpPr txBox="1">
              <a:spLocks noChangeArrowheads="1"/>
            </p:cNvSpPr>
            <p:nvPr/>
          </p:nvSpPr>
          <p:spPr bwMode="auto">
            <a:xfrm>
              <a:off x="1980" y="884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3" name="Text Box 33"/>
            <p:cNvSpPr txBox="1">
              <a:spLocks noChangeArrowheads="1"/>
            </p:cNvSpPr>
            <p:nvPr/>
          </p:nvSpPr>
          <p:spPr bwMode="auto">
            <a:xfrm>
              <a:off x="1984" y="1052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罗 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使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身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份</a:t>
              </a: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4" name="Text Box 34"/>
            <p:cNvSpPr txBox="1">
              <a:spLocks noChangeArrowheads="1"/>
            </p:cNvSpPr>
            <p:nvPr/>
          </p:nvSpPr>
          <p:spPr bwMode="auto">
            <a:xfrm>
              <a:off x="1921" y="1780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12:9</a:t>
              </a:r>
            </a:p>
          </p:txBody>
        </p:sp>
      </p:grpSp>
      <p:grpSp>
        <p:nvGrpSpPr>
          <p:cNvPr id="116747" name="Group 35"/>
          <p:cNvGrpSpPr>
            <a:grpSpLocks/>
          </p:cNvGrpSpPr>
          <p:nvPr/>
        </p:nvGrpSpPr>
        <p:grpSpPr bwMode="auto">
          <a:xfrm>
            <a:off x="4295775" y="1352550"/>
            <a:ext cx="1431925" cy="1838325"/>
            <a:chOff x="2706" y="852"/>
            <a:chExt cx="902" cy="1158"/>
          </a:xfrm>
        </p:grpSpPr>
        <p:sp>
          <p:nvSpPr>
            <p:cNvPr id="1873956" name="AutoShape 36"/>
            <p:cNvSpPr>
              <a:spLocks noChangeArrowheads="1"/>
            </p:cNvSpPr>
            <p:nvPr/>
          </p:nvSpPr>
          <p:spPr bwMode="auto">
            <a:xfrm>
              <a:off x="2806" y="85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57" name="Text Box 37"/>
            <p:cNvSpPr txBox="1">
              <a:spLocks noChangeArrowheads="1"/>
            </p:cNvSpPr>
            <p:nvPr/>
          </p:nvSpPr>
          <p:spPr bwMode="auto">
            <a:xfrm>
              <a:off x="2757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加拉太书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8" name="Text Box 38"/>
            <p:cNvSpPr txBox="1">
              <a:spLocks noChangeArrowheads="1"/>
            </p:cNvSpPr>
            <p:nvPr/>
          </p:nvSpPr>
          <p:spPr bwMode="auto">
            <a:xfrm>
              <a:off x="2760" y="1048"/>
              <a:ext cx="789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恩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典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力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量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59" name="Text Box 39"/>
            <p:cNvSpPr txBox="1">
              <a:spLocks noChangeArrowheads="1"/>
            </p:cNvSpPr>
            <p:nvPr/>
          </p:nvSpPr>
          <p:spPr bwMode="auto">
            <a:xfrm>
              <a:off x="2706" y="177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3:2</a:t>
              </a:r>
            </a:p>
          </p:txBody>
        </p:sp>
      </p:grpSp>
      <p:grpSp>
        <p:nvGrpSpPr>
          <p:cNvPr id="116748" name="Group 40"/>
          <p:cNvGrpSpPr>
            <a:grpSpLocks/>
          </p:cNvGrpSpPr>
          <p:nvPr/>
        </p:nvGrpSpPr>
        <p:grpSpPr bwMode="auto">
          <a:xfrm>
            <a:off x="1833563" y="1358900"/>
            <a:ext cx="1431925" cy="1862138"/>
            <a:chOff x="1155" y="856"/>
            <a:chExt cx="902" cy="1174"/>
          </a:xfrm>
        </p:grpSpPr>
        <p:sp>
          <p:nvSpPr>
            <p:cNvPr id="1873961" name="AutoShape 41"/>
            <p:cNvSpPr>
              <a:spLocks noChangeArrowheads="1"/>
            </p:cNvSpPr>
            <p:nvPr/>
          </p:nvSpPr>
          <p:spPr bwMode="auto">
            <a:xfrm>
              <a:off x="1270" y="856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62" name="Text Box 42"/>
            <p:cNvSpPr txBox="1">
              <a:spLocks noChangeArrowheads="1"/>
            </p:cNvSpPr>
            <p:nvPr/>
          </p:nvSpPr>
          <p:spPr bwMode="auto">
            <a:xfrm>
              <a:off x="1206" y="877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哥林多前书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3963" name="Text Box 43"/>
            <p:cNvSpPr txBox="1">
              <a:spLocks noChangeArrowheads="1"/>
            </p:cNvSpPr>
            <p:nvPr/>
          </p:nvSpPr>
          <p:spPr bwMode="auto">
            <a:xfrm>
              <a:off x="1211" y="1044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徒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在 教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会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zh-CN" altLang="en-US" sz="14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</a:p>
          </p:txBody>
        </p:sp>
        <p:sp>
          <p:nvSpPr>
            <p:cNvPr id="1873964" name="Text Box 44"/>
            <p:cNvSpPr txBox="1">
              <a:spLocks noChangeArrowheads="1"/>
            </p:cNvSpPr>
            <p:nvPr/>
          </p:nvSpPr>
          <p:spPr bwMode="auto">
            <a:xfrm>
              <a:off x="1155" y="1788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1:2</a:t>
              </a:r>
            </a:p>
          </p:txBody>
        </p:sp>
      </p:grpSp>
      <p:grpSp>
        <p:nvGrpSpPr>
          <p:cNvPr id="116749" name="Group 45"/>
          <p:cNvGrpSpPr>
            <a:grpSpLocks/>
          </p:cNvGrpSpPr>
          <p:nvPr/>
        </p:nvGrpSpPr>
        <p:grpSpPr bwMode="auto">
          <a:xfrm>
            <a:off x="7947025" y="1366838"/>
            <a:ext cx="1431925" cy="1841500"/>
            <a:chOff x="5006" y="861"/>
            <a:chExt cx="902" cy="1159"/>
          </a:xfrm>
        </p:grpSpPr>
        <p:sp>
          <p:nvSpPr>
            <p:cNvPr id="1873966" name="AutoShape 46"/>
            <p:cNvSpPr>
              <a:spLocks noChangeArrowheads="1"/>
            </p:cNvSpPr>
            <p:nvPr/>
          </p:nvSpPr>
          <p:spPr bwMode="auto">
            <a:xfrm>
              <a:off x="5117" y="86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67" name="Text Box 47"/>
            <p:cNvSpPr txBox="1">
              <a:spLocks noChangeArrowheads="1"/>
            </p:cNvSpPr>
            <p:nvPr/>
          </p:nvSpPr>
          <p:spPr bwMode="auto">
            <a:xfrm>
              <a:off x="5064" y="877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歌罗西书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68" name="Text Box 48"/>
            <p:cNvSpPr txBox="1">
              <a:spLocks noChangeArrowheads="1"/>
            </p:cNvSpPr>
            <p:nvPr/>
          </p:nvSpPr>
          <p:spPr bwMode="auto">
            <a:xfrm>
              <a:off x="5053" y="1057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: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完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全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丰 盛</a:t>
              </a:r>
            </a:p>
          </p:txBody>
        </p:sp>
        <p:sp>
          <p:nvSpPr>
            <p:cNvPr id="1873969" name="Text Box 49"/>
            <p:cNvSpPr txBox="1">
              <a:spLocks noChangeArrowheads="1"/>
            </p:cNvSpPr>
            <p:nvPr/>
          </p:nvSpPr>
          <p:spPr bwMode="auto">
            <a:xfrm>
              <a:off x="5006" y="1779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2:10</a:t>
              </a:r>
            </a:p>
          </p:txBody>
        </p:sp>
      </p:grpSp>
      <p:sp>
        <p:nvSpPr>
          <p:cNvPr id="1873970" name="Text Box 50"/>
          <p:cNvSpPr txBox="1">
            <a:spLocks noChangeArrowheads="1"/>
          </p:cNvSpPr>
          <p:nvPr/>
        </p:nvSpPr>
        <p:spPr bwMode="auto">
          <a:xfrm>
            <a:off x="9431338" y="686593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73971" name="Text Box 5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66</a:t>
            </a:r>
          </a:p>
        </p:txBody>
      </p:sp>
      <p:grpSp>
        <p:nvGrpSpPr>
          <p:cNvPr id="116752" name="Group 53"/>
          <p:cNvGrpSpPr>
            <a:grpSpLocks/>
          </p:cNvGrpSpPr>
          <p:nvPr/>
        </p:nvGrpSpPr>
        <p:grpSpPr bwMode="auto">
          <a:xfrm>
            <a:off x="620713" y="3498850"/>
            <a:ext cx="1431925" cy="1828800"/>
            <a:chOff x="398" y="2203"/>
            <a:chExt cx="902" cy="1152"/>
          </a:xfrm>
        </p:grpSpPr>
        <p:sp>
          <p:nvSpPr>
            <p:cNvPr id="1873974" name="AutoShape 54"/>
            <p:cNvSpPr>
              <a:spLocks noChangeArrowheads="1"/>
            </p:cNvSpPr>
            <p:nvPr/>
          </p:nvSpPr>
          <p:spPr bwMode="auto">
            <a:xfrm>
              <a:off x="510" y="220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75" name="Text Box 55"/>
            <p:cNvSpPr txBox="1">
              <a:spLocks noChangeArrowheads="1"/>
            </p:cNvSpPr>
            <p:nvPr/>
          </p:nvSpPr>
          <p:spPr bwMode="auto">
            <a:xfrm>
              <a:off x="459" y="2228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撒罗尼迦前书</a:t>
              </a:r>
              <a:endParaRPr lang="zh-CN" altLang="en-US" sz="12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1873976" name="Text Box 56"/>
            <p:cNvSpPr txBox="1">
              <a:spLocks noChangeArrowheads="1"/>
            </p:cNvSpPr>
            <p:nvPr/>
          </p:nvSpPr>
          <p:spPr bwMode="auto">
            <a:xfrm>
              <a:off x="464" y="247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末</a:t>
              </a:r>
              <a:r>
                <a:rPr lang="en-US" altLang="zh-CN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世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事 件</a:t>
              </a:r>
            </a:p>
          </p:txBody>
        </p:sp>
        <p:sp>
          <p:nvSpPr>
            <p:cNvPr id="1873977" name="Text Box 57"/>
            <p:cNvSpPr txBox="1">
              <a:spLocks noChangeArrowheads="1"/>
            </p:cNvSpPr>
            <p:nvPr/>
          </p:nvSpPr>
          <p:spPr bwMode="auto">
            <a:xfrm>
              <a:off x="398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1:10</a:t>
              </a:r>
            </a:p>
          </p:txBody>
        </p:sp>
      </p:grpSp>
      <p:grpSp>
        <p:nvGrpSpPr>
          <p:cNvPr id="116753" name="Group 58"/>
          <p:cNvGrpSpPr>
            <a:grpSpLocks/>
          </p:cNvGrpSpPr>
          <p:nvPr/>
        </p:nvGrpSpPr>
        <p:grpSpPr bwMode="auto">
          <a:xfrm>
            <a:off x="1811338" y="3508375"/>
            <a:ext cx="1431925" cy="1822450"/>
            <a:chOff x="1149" y="2209"/>
            <a:chExt cx="902" cy="1148"/>
          </a:xfrm>
        </p:grpSpPr>
        <p:sp>
          <p:nvSpPr>
            <p:cNvPr id="1873979" name="AutoShape 59"/>
            <p:cNvSpPr>
              <a:spLocks noChangeArrowheads="1"/>
            </p:cNvSpPr>
            <p:nvPr/>
          </p:nvSpPr>
          <p:spPr bwMode="auto">
            <a:xfrm>
              <a:off x="1272" y="220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80" name="Text Box 60"/>
            <p:cNvSpPr txBox="1">
              <a:spLocks noChangeArrowheads="1"/>
            </p:cNvSpPr>
            <p:nvPr/>
          </p:nvSpPr>
          <p:spPr bwMode="auto">
            <a:xfrm>
              <a:off x="1211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帖</a:t>
              </a: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撒罗尼迦后书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81" name="Text Box 61"/>
            <p:cNvSpPr txBox="1">
              <a:spLocks noChangeArrowheads="1"/>
            </p:cNvSpPr>
            <p:nvPr/>
          </p:nvSpPr>
          <p:spPr bwMode="auto">
            <a:xfrm>
              <a:off x="1205" y="2436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主 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 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 来</a:t>
              </a:r>
            </a:p>
          </p:txBody>
        </p:sp>
        <p:sp>
          <p:nvSpPr>
            <p:cNvPr id="1873982" name="Text Box 62"/>
            <p:cNvSpPr txBox="1">
              <a:spLocks noChangeArrowheads="1"/>
            </p:cNvSpPr>
            <p:nvPr/>
          </p:nvSpPr>
          <p:spPr bwMode="auto">
            <a:xfrm>
              <a:off x="1149" y="312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1:6</a:t>
              </a:r>
            </a:p>
          </p:txBody>
        </p:sp>
      </p:grpSp>
      <p:grpSp>
        <p:nvGrpSpPr>
          <p:cNvPr id="116754" name="Group 63"/>
          <p:cNvGrpSpPr>
            <a:grpSpLocks/>
          </p:cNvGrpSpPr>
          <p:nvPr/>
        </p:nvGrpSpPr>
        <p:grpSpPr bwMode="auto">
          <a:xfrm>
            <a:off x="3067050" y="3489325"/>
            <a:ext cx="1431925" cy="1819275"/>
            <a:chOff x="1940" y="2213"/>
            <a:chExt cx="902" cy="1146"/>
          </a:xfrm>
        </p:grpSpPr>
        <p:sp>
          <p:nvSpPr>
            <p:cNvPr id="1873984" name="AutoShape 64"/>
            <p:cNvSpPr>
              <a:spLocks noChangeArrowheads="1"/>
            </p:cNvSpPr>
            <p:nvPr/>
          </p:nvSpPr>
          <p:spPr bwMode="auto">
            <a:xfrm>
              <a:off x="2044" y="2213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85" name="Text Box 65"/>
            <p:cNvSpPr txBox="1">
              <a:spLocks noChangeArrowheads="1"/>
            </p:cNvSpPr>
            <p:nvPr/>
          </p:nvSpPr>
          <p:spPr bwMode="auto">
            <a:xfrm>
              <a:off x="1983" y="243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会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中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确 顺 序</a:t>
              </a:r>
            </a:p>
          </p:txBody>
        </p:sp>
        <p:sp>
          <p:nvSpPr>
            <p:cNvPr id="1873986" name="Text Box 66"/>
            <p:cNvSpPr txBox="1">
              <a:spLocks noChangeArrowheads="1"/>
            </p:cNvSpPr>
            <p:nvPr/>
          </p:nvSpPr>
          <p:spPr bwMode="auto">
            <a:xfrm>
              <a:off x="1992" y="2246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提摩太前书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87" name="Text Box 67"/>
            <p:cNvSpPr txBox="1">
              <a:spLocks noChangeArrowheads="1"/>
            </p:cNvSpPr>
            <p:nvPr/>
          </p:nvSpPr>
          <p:spPr bwMode="auto">
            <a:xfrm>
              <a:off x="1940" y="312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2:8</a:t>
              </a:r>
            </a:p>
          </p:txBody>
        </p:sp>
      </p:grpSp>
      <p:grpSp>
        <p:nvGrpSpPr>
          <p:cNvPr id="116755" name="Group 68"/>
          <p:cNvGrpSpPr>
            <a:grpSpLocks/>
          </p:cNvGrpSpPr>
          <p:nvPr/>
        </p:nvGrpSpPr>
        <p:grpSpPr bwMode="auto">
          <a:xfrm>
            <a:off x="4281488" y="3489325"/>
            <a:ext cx="1431925" cy="1839913"/>
            <a:chOff x="2705" y="2197"/>
            <a:chExt cx="902" cy="1159"/>
          </a:xfrm>
        </p:grpSpPr>
        <p:sp>
          <p:nvSpPr>
            <p:cNvPr id="1873989" name="AutoShape 69"/>
            <p:cNvSpPr>
              <a:spLocks noChangeArrowheads="1"/>
            </p:cNvSpPr>
            <p:nvPr/>
          </p:nvSpPr>
          <p:spPr bwMode="auto">
            <a:xfrm>
              <a:off x="2806" y="219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90" name="Text Box 70"/>
            <p:cNvSpPr txBox="1">
              <a:spLocks noChangeArrowheads="1"/>
            </p:cNvSpPr>
            <p:nvPr/>
          </p:nvSpPr>
          <p:spPr bwMode="auto">
            <a:xfrm>
              <a:off x="272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提摩太后书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1" name="Text Box 71"/>
            <p:cNvSpPr txBox="1">
              <a:spLocks noChangeArrowheads="1"/>
            </p:cNvSpPr>
            <p:nvPr/>
          </p:nvSpPr>
          <p:spPr bwMode="auto">
            <a:xfrm>
              <a:off x="2753" y="245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保 护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音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务 要 传 道</a:t>
              </a:r>
              <a:endParaRPr lang="en-US" altLang="zh-CN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2" name="Text Box 72"/>
            <p:cNvSpPr txBox="1">
              <a:spLocks noChangeArrowheads="1"/>
            </p:cNvSpPr>
            <p:nvPr/>
          </p:nvSpPr>
          <p:spPr bwMode="auto">
            <a:xfrm>
              <a:off x="2705" y="3123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1:13</a:t>
              </a:r>
            </a:p>
          </p:txBody>
        </p:sp>
      </p:grpSp>
      <p:grpSp>
        <p:nvGrpSpPr>
          <p:cNvPr id="116756" name="Group 73"/>
          <p:cNvGrpSpPr>
            <a:grpSpLocks/>
          </p:cNvGrpSpPr>
          <p:nvPr/>
        </p:nvGrpSpPr>
        <p:grpSpPr bwMode="auto">
          <a:xfrm>
            <a:off x="5500688" y="3511550"/>
            <a:ext cx="1431925" cy="1816100"/>
            <a:chOff x="3473" y="2211"/>
            <a:chExt cx="902" cy="1144"/>
          </a:xfrm>
        </p:grpSpPr>
        <p:sp>
          <p:nvSpPr>
            <p:cNvPr id="1873994" name="AutoShape 74"/>
            <p:cNvSpPr>
              <a:spLocks noChangeArrowheads="1"/>
            </p:cNvSpPr>
            <p:nvPr/>
          </p:nvSpPr>
          <p:spPr bwMode="auto">
            <a:xfrm>
              <a:off x="3568" y="2211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3995" name="Text Box 75"/>
            <p:cNvSpPr txBox="1">
              <a:spLocks noChangeArrowheads="1"/>
            </p:cNvSpPr>
            <p:nvPr/>
          </p:nvSpPr>
          <p:spPr bwMode="auto">
            <a:xfrm>
              <a:off x="3497" y="2232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提多书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6" name="Text Box 76"/>
            <p:cNvSpPr txBox="1">
              <a:spLocks noChangeArrowheads="1"/>
            </p:cNvSpPr>
            <p:nvPr/>
          </p:nvSpPr>
          <p:spPr bwMode="auto">
            <a:xfrm>
              <a:off x="3516" y="2433"/>
              <a:ext cx="789" cy="3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长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老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资</a:t>
              </a:r>
              <a:r>
                <a:rPr lang="zh-CN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hlink"/>
                  </a:solidFill>
                  <a:latin typeface="宋体" charset="0"/>
                  <a:ea typeface="宋体" charset="0"/>
                  <a:cs typeface="宋体" charset="0"/>
                </a:rPr>
                <a:t>格</a:t>
              </a:r>
              <a:endParaRPr lang="zh-CN" altLang="en-US" sz="16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3997" name="Text Box 77"/>
            <p:cNvSpPr txBox="1">
              <a:spLocks noChangeArrowheads="1"/>
            </p:cNvSpPr>
            <p:nvPr/>
          </p:nvSpPr>
          <p:spPr bwMode="auto">
            <a:xfrm>
              <a:off x="3473" y="3122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2:1-2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6757" name="Group 78"/>
          <p:cNvGrpSpPr>
            <a:grpSpLocks/>
          </p:cNvGrpSpPr>
          <p:nvPr/>
        </p:nvGrpSpPr>
        <p:grpSpPr bwMode="auto">
          <a:xfrm>
            <a:off x="6729413" y="3521075"/>
            <a:ext cx="1431925" cy="1811338"/>
            <a:chOff x="4247" y="2217"/>
            <a:chExt cx="902" cy="1141"/>
          </a:xfrm>
        </p:grpSpPr>
        <p:sp>
          <p:nvSpPr>
            <p:cNvPr id="1873999" name="AutoShape 79"/>
            <p:cNvSpPr>
              <a:spLocks noChangeArrowheads="1"/>
            </p:cNvSpPr>
            <p:nvPr/>
          </p:nvSpPr>
          <p:spPr bwMode="auto">
            <a:xfrm>
              <a:off x="4348" y="221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1822CD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74053" dir="1857825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00" name="Text Box 80"/>
            <p:cNvSpPr txBox="1">
              <a:spLocks noChangeArrowheads="1"/>
            </p:cNvSpPr>
            <p:nvPr/>
          </p:nvSpPr>
          <p:spPr bwMode="auto">
            <a:xfrm>
              <a:off x="4292" y="224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腓利门书</a:t>
              </a:r>
              <a:endParaRPr lang="zh-CN" altLang="en-US" sz="1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01" name="Text Box 81"/>
            <p:cNvSpPr txBox="1">
              <a:spLocks noChangeArrowheads="1"/>
            </p:cNvSpPr>
            <p:nvPr/>
          </p:nvSpPr>
          <p:spPr bwMode="auto">
            <a:xfrm>
              <a:off x="4294" y="243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里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接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纳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别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人</a:t>
              </a:r>
              <a:endParaRPr lang="zh-CN" altLang="en-US" sz="1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02" name="Text Box 82"/>
            <p:cNvSpPr txBox="1">
              <a:spLocks noChangeArrowheads="1"/>
            </p:cNvSpPr>
            <p:nvPr/>
          </p:nvSpPr>
          <p:spPr bwMode="auto">
            <a:xfrm>
              <a:off x="4247" y="312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17-18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16758" name="Group 86"/>
          <p:cNvGrpSpPr>
            <a:grpSpLocks/>
          </p:cNvGrpSpPr>
          <p:nvPr/>
        </p:nvGrpSpPr>
        <p:grpSpPr bwMode="auto">
          <a:xfrm>
            <a:off x="635000" y="5540375"/>
            <a:ext cx="1431925" cy="1863725"/>
            <a:chOff x="408" y="3489"/>
            <a:chExt cx="902" cy="1175"/>
          </a:xfrm>
        </p:grpSpPr>
        <p:sp>
          <p:nvSpPr>
            <p:cNvPr id="1874007" name="AutoShape 87"/>
            <p:cNvSpPr>
              <a:spLocks noChangeArrowheads="1"/>
            </p:cNvSpPr>
            <p:nvPr/>
          </p:nvSpPr>
          <p:spPr bwMode="auto">
            <a:xfrm>
              <a:off x="510" y="3489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08" name="Text Box 88"/>
            <p:cNvSpPr txBox="1">
              <a:spLocks noChangeArrowheads="1"/>
            </p:cNvSpPr>
            <p:nvPr/>
          </p:nvSpPr>
          <p:spPr bwMode="auto">
            <a:xfrm>
              <a:off x="447" y="3526"/>
              <a:ext cx="789" cy="1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雅各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09" name="Text Box 89"/>
            <p:cNvSpPr txBox="1">
              <a:spLocks noChangeArrowheads="1"/>
            </p:cNvSpPr>
            <p:nvPr/>
          </p:nvSpPr>
          <p:spPr bwMode="auto">
            <a:xfrm>
              <a:off x="450" y="3723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每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生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活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中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活 出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信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心</a:t>
              </a:r>
            </a:p>
          </p:txBody>
        </p:sp>
        <p:sp>
          <p:nvSpPr>
            <p:cNvPr id="1874010" name="Text Box 90"/>
            <p:cNvSpPr txBox="1">
              <a:spLocks noChangeArrowheads="1"/>
            </p:cNvSpPr>
            <p:nvPr/>
          </p:nvSpPr>
          <p:spPr bwMode="auto">
            <a:xfrm>
              <a:off x="408" y="4422"/>
              <a:ext cx="902" cy="2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 u="sng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2:26</a:t>
              </a:r>
            </a:p>
          </p:txBody>
        </p:sp>
      </p:grpSp>
      <p:grpSp>
        <p:nvGrpSpPr>
          <p:cNvPr id="116759" name="Group 91"/>
          <p:cNvGrpSpPr>
            <a:grpSpLocks/>
          </p:cNvGrpSpPr>
          <p:nvPr/>
        </p:nvGrpSpPr>
        <p:grpSpPr bwMode="auto">
          <a:xfrm>
            <a:off x="1871663" y="5549900"/>
            <a:ext cx="1431925" cy="1860550"/>
            <a:chOff x="1187" y="3495"/>
            <a:chExt cx="902" cy="1172"/>
          </a:xfrm>
        </p:grpSpPr>
        <p:sp>
          <p:nvSpPr>
            <p:cNvPr id="1874012" name="AutoShape 92"/>
            <p:cNvSpPr>
              <a:spLocks noChangeArrowheads="1"/>
            </p:cNvSpPr>
            <p:nvPr/>
          </p:nvSpPr>
          <p:spPr bwMode="auto">
            <a:xfrm>
              <a:off x="1273" y="3495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13" name="Text Box 93"/>
            <p:cNvSpPr txBox="1">
              <a:spLocks noChangeArrowheads="1"/>
            </p:cNvSpPr>
            <p:nvPr/>
          </p:nvSpPr>
          <p:spPr bwMode="auto">
            <a:xfrm>
              <a:off x="1189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彼得前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14" name="Text Box 94"/>
            <p:cNvSpPr txBox="1">
              <a:spLocks noChangeArrowheads="1"/>
            </p:cNvSpPr>
            <p:nvPr/>
          </p:nvSpPr>
          <p:spPr bwMode="auto">
            <a:xfrm>
              <a:off x="1209" y="3720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生 活 和 职 责</a:t>
              </a:r>
            </a:p>
          </p:txBody>
        </p:sp>
        <p:sp>
          <p:nvSpPr>
            <p:cNvPr id="1874015" name="Text Box 95"/>
            <p:cNvSpPr txBox="1">
              <a:spLocks noChangeArrowheads="1"/>
            </p:cNvSpPr>
            <p:nvPr/>
          </p:nvSpPr>
          <p:spPr bwMode="auto">
            <a:xfrm>
              <a:off x="1187" y="4434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2:7</a:t>
              </a:r>
            </a:p>
          </p:txBody>
        </p:sp>
      </p:grpSp>
      <p:grpSp>
        <p:nvGrpSpPr>
          <p:cNvPr id="116760" name="Group 96"/>
          <p:cNvGrpSpPr>
            <a:grpSpLocks/>
          </p:cNvGrpSpPr>
          <p:nvPr/>
        </p:nvGrpSpPr>
        <p:grpSpPr bwMode="auto">
          <a:xfrm>
            <a:off x="3092450" y="5545138"/>
            <a:ext cx="1431925" cy="1870075"/>
            <a:chOff x="1956" y="3492"/>
            <a:chExt cx="902" cy="1178"/>
          </a:xfrm>
        </p:grpSpPr>
        <p:sp>
          <p:nvSpPr>
            <p:cNvPr id="1874017" name="AutoShape 97"/>
            <p:cNvSpPr>
              <a:spLocks noChangeArrowheads="1"/>
            </p:cNvSpPr>
            <p:nvPr/>
          </p:nvSpPr>
          <p:spPr bwMode="auto">
            <a:xfrm>
              <a:off x="2044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18" name="Text Box 98"/>
            <p:cNvSpPr txBox="1">
              <a:spLocks noChangeArrowheads="1"/>
            </p:cNvSpPr>
            <p:nvPr/>
          </p:nvSpPr>
          <p:spPr bwMode="auto">
            <a:xfrm>
              <a:off x="1974" y="3530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彼得后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19" name="Text Box 99"/>
            <p:cNvSpPr txBox="1">
              <a:spLocks noChangeArrowheads="1"/>
            </p:cNvSpPr>
            <p:nvPr/>
          </p:nvSpPr>
          <p:spPr bwMode="auto">
            <a:xfrm>
              <a:off x="1992" y="3721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教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会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里 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的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假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师 傅</a:t>
              </a:r>
              <a:r>
                <a:rPr lang="zh-CN" altLang="en-US" sz="1400">
                  <a:solidFill>
                    <a:schemeClr val="bg1"/>
                  </a:solidFill>
                  <a:latin typeface="NJ Chinese Simplified" charset="0"/>
                  <a:ea typeface="NJ Chinese Simplified" charset="0"/>
                  <a:cs typeface="NJ Chinese Simplified" charset="0"/>
                </a:rPr>
                <a:t> </a:t>
              </a:r>
            </a:p>
          </p:txBody>
        </p:sp>
        <p:sp>
          <p:nvSpPr>
            <p:cNvPr id="1874020" name="Text Box 100"/>
            <p:cNvSpPr txBox="1">
              <a:spLocks noChangeArrowheads="1"/>
            </p:cNvSpPr>
            <p:nvPr/>
          </p:nvSpPr>
          <p:spPr bwMode="auto">
            <a:xfrm>
              <a:off x="1956" y="4437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2:1</a:t>
              </a:r>
            </a:p>
          </p:txBody>
        </p:sp>
      </p:grpSp>
      <p:grpSp>
        <p:nvGrpSpPr>
          <p:cNvPr id="116761" name="Group 101"/>
          <p:cNvGrpSpPr>
            <a:grpSpLocks/>
          </p:cNvGrpSpPr>
          <p:nvPr/>
        </p:nvGrpSpPr>
        <p:grpSpPr bwMode="auto">
          <a:xfrm>
            <a:off x="4318000" y="5543550"/>
            <a:ext cx="1431925" cy="1866900"/>
            <a:chOff x="2720" y="3492"/>
            <a:chExt cx="902" cy="1176"/>
          </a:xfrm>
        </p:grpSpPr>
        <p:sp>
          <p:nvSpPr>
            <p:cNvPr id="1874022" name="AutoShape 102"/>
            <p:cNvSpPr>
              <a:spLocks noChangeArrowheads="1"/>
            </p:cNvSpPr>
            <p:nvPr/>
          </p:nvSpPr>
          <p:spPr bwMode="auto">
            <a:xfrm>
              <a:off x="2799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23" name="Text Box 103"/>
            <p:cNvSpPr txBox="1">
              <a:spLocks noChangeArrowheads="1"/>
            </p:cNvSpPr>
            <p:nvPr/>
          </p:nvSpPr>
          <p:spPr bwMode="auto">
            <a:xfrm>
              <a:off x="2730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翰一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24" name="Text Box 104"/>
            <p:cNvSpPr txBox="1">
              <a:spLocks noChangeArrowheads="1"/>
            </p:cNvSpPr>
            <p:nvPr/>
          </p:nvSpPr>
          <p:spPr bwMode="auto">
            <a:xfrm>
              <a:off x="2753" y="3718"/>
              <a:ext cx="789" cy="5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得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救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确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据</a:t>
              </a:r>
              <a:r>
                <a:rPr lang="en-US" altLang="zh-CN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;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小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心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敌 基 督</a:t>
              </a:r>
            </a:p>
          </p:txBody>
        </p:sp>
        <p:sp>
          <p:nvSpPr>
            <p:cNvPr id="1874025" name="Text Box 105"/>
            <p:cNvSpPr txBox="1">
              <a:spLocks noChangeArrowheads="1"/>
            </p:cNvSpPr>
            <p:nvPr/>
          </p:nvSpPr>
          <p:spPr bwMode="auto">
            <a:xfrm>
              <a:off x="2720" y="4435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5:13</a:t>
              </a:r>
            </a:p>
          </p:txBody>
        </p:sp>
      </p:grpSp>
      <p:grpSp>
        <p:nvGrpSpPr>
          <p:cNvPr id="116762" name="Group 106"/>
          <p:cNvGrpSpPr>
            <a:grpSpLocks/>
          </p:cNvGrpSpPr>
          <p:nvPr/>
        </p:nvGrpSpPr>
        <p:grpSpPr bwMode="auto">
          <a:xfrm>
            <a:off x="5553075" y="5543550"/>
            <a:ext cx="1431925" cy="1868488"/>
            <a:chOff x="3498" y="3492"/>
            <a:chExt cx="902" cy="1177"/>
          </a:xfrm>
        </p:grpSpPr>
        <p:sp>
          <p:nvSpPr>
            <p:cNvPr id="1874027" name="AutoShape 107"/>
            <p:cNvSpPr>
              <a:spLocks noChangeArrowheads="1"/>
            </p:cNvSpPr>
            <p:nvPr/>
          </p:nvSpPr>
          <p:spPr bwMode="auto">
            <a:xfrm>
              <a:off x="3562" y="3492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28" name="Text Box 108"/>
            <p:cNvSpPr txBox="1">
              <a:spLocks noChangeArrowheads="1"/>
            </p:cNvSpPr>
            <p:nvPr/>
          </p:nvSpPr>
          <p:spPr bwMode="auto">
            <a:xfrm>
              <a:off x="3504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翰二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29" name="Text Box 109"/>
            <p:cNvSpPr txBox="1">
              <a:spLocks noChangeArrowheads="1"/>
            </p:cNvSpPr>
            <p:nvPr/>
          </p:nvSpPr>
          <p:spPr bwMode="auto">
            <a:xfrm>
              <a:off x="3502" y="3729"/>
              <a:ext cx="789" cy="7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遵 行    基 督 的   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旨 意 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30" name="Text Box 110"/>
            <p:cNvSpPr txBox="1">
              <a:spLocks noChangeArrowheads="1"/>
            </p:cNvSpPr>
            <p:nvPr/>
          </p:nvSpPr>
          <p:spPr bwMode="auto">
            <a:xfrm>
              <a:off x="3498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3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  <a:endParaRPr lang="en-US" altLang="zh-CN" sz="1800">
                <a:solidFill>
                  <a:srgbClr val="FFFF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6763" name="Group 119"/>
          <p:cNvGrpSpPr>
            <a:grpSpLocks/>
          </p:cNvGrpSpPr>
          <p:nvPr/>
        </p:nvGrpSpPr>
        <p:grpSpPr bwMode="auto">
          <a:xfrm>
            <a:off x="7966075" y="5535613"/>
            <a:ext cx="1435100" cy="1876425"/>
            <a:chOff x="5018" y="3487"/>
            <a:chExt cx="904" cy="1182"/>
          </a:xfrm>
        </p:grpSpPr>
        <p:sp>
          <p:nvSpPr>
            <p:cNvPr id="1874040" name="AutoShape 120"/>
            <p:cNvSpPr>
              <a:spLocks noChangeArrowheads="1"/>
            </p:cNvSpPr>
            <p:nvPr/>
          </p:nvSpPr>
          <p:spPr bwMode="auto">
            <a:xfrm>
              <a:off x="5111" y="3487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41" name="Text Box 121"/>
            <p:cNvSpPr txBox="1">
              <a:spLocks noChangeArrowheads="1"/>
            </p:cNvSpPr>
            <p:nvPr/>
          </p:nvSpPr>
          <p:spPr bwMode="auto">
            <a:xfrm>
              <a:off x="5022" y="3539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犹</a:t>
              </a:r>
              <a:r>
                <a:rPr lang="zh-CN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大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874042" name="Text Box 122"/>
            <p:cNvSpPr txBox="1">
              <a:spLocks noChangeArrowheads="1"/>
            </p:cNvSpPr>
            <p:nvPr/>
          </p:nvSpPr>
          <p:spPr bwMode="auto">
            <a:xfrm>
              <a:off x="5018" y="3762"/>
              <a:ext cx="789" cy="6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为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真 道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争 辩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zh-CN" altLang="en-US" sz="1600" i="1" u="sng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1874043" name="Text Box 123"/>
            <p:cNvSpPr txBox="1">
              <a:spLocks noChangeArrowheads="1"/>
            </p:cNvSpPr>
            <p:nvPr/>
          </p:nvSpPr>
          <p:spPr bwMode="auto">
            <a:xfrm>
              <a:off x="5020" y="4436"/>
              <a:ext cx="902" cy="23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20-21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grpSp>
        <p:nvGrpSpPr>
          <p:cNvPr id="116764" name="Group 124"/>
          <p:cNvGrpSpPr>
            <a:grpSpLocks/>
          </p:cNvGrpSpPr>
          <p:nvPr/>
        </p:nvGrpSpPr>
        <p:grpSpPr bwMode="auto">
          <a:xfrm>
            <a:off x="6764338" y="5551488"/>
            <a:ext cx="1431925" cy="1857375"/>
            <a:chOff x="4261" y="3498"/>
            <a:chExt cx="902" cy="1169"/>
          </a:xfrm>
        </p:grpSpPr>
        <p:sp>
          <p:nvSpPr>
            <p:cNvPr id="1874045" name="AutoShape 125"/>
            <p:cNvSpPr>
              <a:spLocks noChangeArrowheads="1"/>
            </p:cNvSpPr>
            <p:nvPr/>
          </p:nvSpPr>
          <p:spPr bwMode="auto">
            <a:xfrm>
              <a:off x="4342" y="3498"/>
              <a:ext cx="667" cy="880"/>
            </a:xfrm>
            <a:prstGeom prst="roundRect">
              <a:avLst>
                <a:gd name="adj" fmla="val 16667"/>
              </a:avLst>
            </a:prstGeom>
            <a:solidFill>
              <a:srgbClr val="054C1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2319588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4046" name="Text Box 126"/>
            <p:cNvSpPr txBox="1">
              <a:spLocks noChangeArrowheads="1"/>
            </p:cNvSpPr>
            <p:nvPr/>
          </p:nvSpPr>
          <p:spPr bwMode="auto">
            <a:xfrm>
              <a:off x="4278" y="3531"/>
              <a:ext cx="789" cy="17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约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MS PGothic" charset="0"/>
                  <a:cs typeface="MS PGothic" charset="0"/>
                </a:rPr>
                <a:t>翰三</a:t>
              </a:r>
              <a:r>
                <a:rPr lang="ja-JP" altLang="en-US" sz="1200">
                  <a:solidFill>
                    <a:srgbClr val="FFFF00"/>
                  </a:solidFill>
                  <a:latin typeface="NJ Chinese Simplified" charset="0"/>
                  <a:ea typeface="华文细黑" charset="0"/>
                  <a:cs typeface="华文细黑" charset="0"/>
                </a:rPr>
                <a:t>书</a:t>
              </a:r>
              <a:endParaRPr lang="zh-CN" altLang="en-US" sz="1200">
                <a:solidFill>
                  <a:srgbClr val="FFFF00"/>
                </a:solidFill>
                <a:latin typeface="NJ Chinese Simplified" charset="0"/>
                <a:ea typeface="华文细黑" charset="0"/>
                <a:cs typeface="华文细黑" charset="0"/>
              </a:endParaRPr>
            </a:p>
          </p:txBody>
        </p:sp>
        <p:sp>
          <p:nvSpPr>
            <p:cNvPr id="1874047" name="Text Box 127"/>
            <p:cNvSpPr txBox="1">
              <a:spLocks noChangeArrowheads="1"/>
            </p:cNvSpPr>
            <p:nvPr/>
          </p:nvSpPr>
          <p:spPr bwMode="auto">
            <a:xfrm>
              <a:off x="4287" y="3732"/>
              <a:ext cx="789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使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徒 约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翰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真</a:t>
              </a:r>
              <a:r>
                <a:rPr lang="zh-CN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1600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正 的 </a:t>
              </a:r>
              <a:r>
                <a:rPr lang="ja-JP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权</a:t>
              </a:r>
              <a:r>
                <a:rPr lang="zh-CN" altLang="en-US" sz="1600" i="1" u="sng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柄</a:t>
              </a:r>
            </a:p>
          </p:txBody>
        </p:sp>
        <p:sp>
          <p:nvSpPr>
            <p:cNvPr id="1874048" name="Text Box 128"/>
            <p:cNvSpPr txBox="1">
              <a:spLocks noChangeArrowheads="1"/>
            </p:cNvSpPr>
            <p:nvPr/>
          </p:nvSpPr>
          <p:spPr bwMode="auto">
            <a:xfrm>
              <a:off x="4261" y="4426"/>
              <a:ext cx="902" cy="24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4, 11</a:t>
              </a:r>
              <a:r>
                <a:rPr lang="zh-CN" altLang="en-US" sz="1800">
                  <a:solidFill>
                    <a:srgbClr val="FFFF00"/>
                  </a:solidFill>
                  <a:latin typeface="Helvetica" charset="0"/>
                  <a:ea typeface="宋体" charset="0"/>
                  <a:cs typeface="宋体" charset="0"/>
                </a:rPr>
                <a:t>节</a:t>
              </a:r>
            </a:p>
          </p:txBody>
        </p:sp>
      </p:grpSp>
      <p:sp>
        <p:nvSpPr>
          <p:cNvPr id="1874052" name="Text Box 132"/>
          <p:cNvSpPr txBox="1">
            <a:spLocks noChangeArrowheads="1"/>
          </p:cNvSpPr>
          <p:nvPr/>
        </p:nvSpPr>
        <p:spPr bwMode="auto">
          <a:xfrm>
            <a:off x="1760538" y="7297738"/>
            <a:ext cx="6927850" cy="5302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第 二 部 分</a:t>
            </a:r>
            <a:r>
              <a:rPr lang="en-US" altLang="zh-CN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2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其 他 书 信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52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0050" y="0"/>
            <a:ext cx="9258300" cy="7788275"/>
            <a:chOff x="400050" y="0"/>
            <a:chExt cx="9258300" cy="7788275"/>
          </a:xfrm>
        </p:grpSpPr>
        <p:grpSp>
          <p:nvGrpSpPr>
            <p:cNvPr id="1093634" name="Group 2"/>
            <p:cNvGrpSpPr>
              <a:grpSpLocks/>
            </p:cNvGrpSpPr>
            <p:nvPr/>
          </p:nvGrpSpPr>
          <p:grpSpPr bwMode="auto">
            <a:xfrm>
              <a:off x="400050" y="0"/>
              <a:ext cx="9258300" cy="7788275"/>
              <a:chOff x="332" y="25"/>
              <a:chExt cx="5697" cy="4896"/>
            </a:xfrm>
          </p:grpSpPr>
          <p:pic>
            <p:nvPicPr>
              <p:cNvPr id="118830" name="Picture 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" y="25"/>
                <a:ext cx="5697" cy="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66FF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3636" name="Rectangle 4"/>
              <p:cNvSpPr>
                <a:spLocks noChangeArrowheads="1"/>
              </p:cNvSpPr>
              <p:nvPr/>
            </p:nvSpPr>
            <p:spPr bwMode="auto">
              <a:xfrm>
                <a:off x="643" y="2005"/>
                <a:ext cx="360" cy="338"/>
              </a:xfrm>
              <a:prstGeom prst="rect">
                <a:avLst/>
              </a:prstGeom>
              <a:solidFill>
                <a:srgbClr val="3973D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pic>
          <p:nvPicPr>
            <p:cNvPr id="52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82346" y="2981286"/>
              <a:ext cx="936045" cy="758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93637" name="Text Box 5"/>
          <p:cNvSpPr txBox="1">
            <a:spLocks noChangeArrowheads="1"/>
          </p:cNvSpPr>
          <p:nvPr/>
        </p:nvSpPr>
        <p:spPr bwMode="auto">
          <a:xfrm>
            <a:off x="9696450" y="-31750"/>
            <a:ext cx="18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 b="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93638" name="Text Box 6"/>
          <p:cNvSpPr txBox="1">
            <a:spLocks noChangeArrowheads="1"/>
          </p:cNvSpPr>
          <p:nvPr/>
        </p:nvSpPr>
        <p:spPr bwMode="auto">
          <a:xfrm>
            <a:off x="3459163" y="2128838"/>
            <a:ext cx="1720850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罗马书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1" name="Text Box 9"/>
          <p:cNvSpPr txBox="1">
            <a:spLocks noChangeArrowheads="1"/>
          </p:cNvSpPr>
          <p:nvPr/>
        </p:nvSpPr>
        <p:spPr bwMode="auto">
          <a:xfrm>
            <a:off x="4838700" y="2122488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哥林多前书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2" name="Text Box 10"/>
          <p:cNvSpPr txBox="1">
            <a:spLocks noChangeArrowheads="1"/>
          </p:cNvSpPr>
          <p:nvPr/>
        </p:nvSpPr>
        <p:spPr bwMode="auto">
          <a:xfrm>
            <a:off x="1541463" y="412750"/>
            <a:ext cx="20097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歌</a:t>
            </a: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罗西书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3" name="Text Box 11"/>
          <p:cNvSpPr txBox="1">
            <a:spLocks noChangeArrowheads="1"/>
          </p:cNvSpPr>
          <p:nvPr/>
        </p:nvSpPr>
        <p:spPr bwMode="auto">
          <a:xfrm>
            <a:off x="3044825" y="24066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加</a:t>
            </a: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前书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645" name="Text Box 13"/>
          <p:cNvSpPr txBox="1">
            <a:spLocks noChangeArrowheads="1"/>
          </p:cNvSpPr>
          <p:nvPr/>
        </p:nvSpPr>
        <p:spPr bwMode="auto">
          <a:xfrm>
            <a:off x="1685925" y="763588"/>
            <a:ext cx="1738313" cy="3143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7" name="Text Box 15"/>
          <p:cNvSpPr txBox="1">
            <a:spLocks noChangeArrowheads="1"/>
          </p:cNvSpPr>
          <p:nvPr/>
        </p:nvSpPr>
        <p:spPr bwMode="auto">
          <a:xfrm>
            <a:off x="6753225" y="5122863"/>
            <a:ext cx="14636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雅各书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49" name="Text Box 17"/>
          <p:cNvSpPr txBox="1">
            <a:spLocks noChangeArrowheads="1"/>
          </p:cNvSpPr>
          <p:nvPr/>
        </p:nvSpPr>
        <p:spPr bwMode="auto">
          <a:xfrm>
            <a:off x="5722938" y="3233738"/>
            <a:ext cx="1216025" cy="2794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约翰二书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0" name="Text Box 18"/>
          <p:cNvSpPr txBox="1">
            <a:spLocks noChangeArrowheads="1"/>
          </p:cNvSpPr>
          <p:nvPr/>
        </p:nvSpPr>
        <p:spPr bwMode="auto">
          <a:xfrm>
            <a:off x="6753225" y="5410200"/>
            <a:ext cx="14382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犹大书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093652" name="Group 20"/>
          <p:cNvGrpSpPr>
            <a:grpSpLocks/>
          </p:cNvGrpSpPr>
          <p:nvPr/>
        </p:nvGrpSpPr>
        <p:grpSpPr bwMode="auto">
          <a:xfrm>
            <a:off x="5029200" y="1236663"/>
            <a:ext cx="2270125" cy="1247774"/>
            <a:chOff x="3105" y="744"/>
            <a:chExt cx="1430" cy="786"/>
          </a:xfrm>
        </p:grpSpPr>
        <p:sp>
          <p:nvSpPr>
            <p:cNvPr id="1093653" name="Oval 21"/>
            <p:cNvSpPr>
              <a:spLocks noChangeArrowheads="1"/>
            </p:cNvSpPr>
            <p:nvPr/>
          </p:nvSpPr>
          <p:spPr bwMode="auto">
            <a:xfrm>
              <a:off x="3643" y="1053"/>
              <a:ext cx="162" cy="477"/>
            </a:xfrm>
            <a:prstGeom prst="ellipse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en-US" sz="2900" i="1">
                <a:solidFill>
                  <a:srgbClr val="76F774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 Black" charset="0"/>
              </a:endParaRPr>
            </a:p>
          </p:txBody>
        </p:sp>
        <p:sp>
          <p:nvSpPr>
            <p:cNvPr id="1093654" name="Text Box 22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以</a:t>
              </a:r>
              <a:r>
                <a:rPr lang="zh-CN" altLang="en-US"/>
                <a:t> </a:t>
              </a:r>
              <a:r>
                <a:rPr lang="ja-JP" altLang="en-US"/>
                <a:t>弗</a:t>
              </a:r>
              <a:r>
                <a:rPr lang="zh-CN" altLang="en-US"/>
                <a:t> </a:t>
              </a:r>
              <a:r>
                <a:rPr lang="ja-JP" altLang="en-US"/>
                <a:t>所</a:t>
              </a:r>
              <a:endParaRPr lang="zh-CN" altLang="en-US"/>
            </a:p>
          </p:txBody>
        </p:sp>
      </p:grpSp>
      <p:sp>
        <p:nvSpPr>
          <p:cNvPr id="1093655" name="Text Box 23"/>
          <p:cNvSpPr txBox="1">
            <a:spLocks noChangeArrowheads="1"/>
          </p:cNvSpPr>
          <p:nvPr/>
        </p:nvSpPr>
        <p:spPr bwMode="auto">
          <a:xfrm>
            <a:off x="1692275" y="71438"/>
            <a:ext cx="1544638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6" name="Text Box 24"/>
          <p:cNvSpPr txBox="1">
            <a:spLocks noChangeArrowheads="1"/>
          </p:cNvSpPr>
          <p:nvPr/>
        </p:nvSpPr>
        <p:spPr bwMode="auto">
          <a:xfrm>
            <a:off x="1801813" y="1055688"/>
            <a:ext cx="1458912" cy="338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57" name="Text Box 25"/>
          <p:cNvSpPr txBox="1">
            <a:spLocks noChangeArrowheads="1"/>
          </p:cNvSpPr>
          <p:nvPr/>
        </p:nvSpPr>
        <p:spPr bwMode="auto">
          <a:xfrm>
            <a:off x="1506538" y="2365375"/>
            <a:ext cx="180340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660" name="Text Box 28"/>
          <p:cNvSpPr txBox="1">
            <a:spLocks noChangeArrowheads="1"/>
          </p:cNvSpPr>
          <p:nvPr/>
        </p:nvSpPr>
        <p:spPr bwMode="auto">
          <a:xfrm>
            <a:off x="201613" y="1368425"/>
            <a:ext cx="188595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希伯来书?</a:t>
            </a:r>
          </a:p>
        </p:txBody>
      </p:sp>
      <p:grpSp>
        <p:nvGrpSpPr>
          <p:cNvPr id="1093662" name="Group 30"/>
          <p:cNvGrpSpPr>
            <a:grpSpLocks/>
          </p:cNvGrpSpPr>
          <p:nvPr/>
        </p:nvGrpSpPr>
        <p:grpSpPr bwMode="auto">
          <a:xfrm>
            <a:off x="3467100" y="1325563"/>
            <a:ext cx="1865313" cy="766762"/>
            <a:chOff x="1983" y="862"/>
            <a:chExt cx="1430" cy="483"/>
          </a:xfrm>
        </p:grpSpPr>
        <p:sp>
          <p:nvSpPr>
            <p:cNvPr id="1093663" name="Oval 31"/>
            <p:cNvSpPr>
              <a:spLocks noChangeArrowheads="1"/>
            </p:cNvSpPr>
            <p:nvPr/>
          </p:nvSpPr>
          <p:spPr bwMode="auto">
            <a:xfrm>
              <a:off x="2587" y="1179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3664" name="Text Box 32"/>
            <p:cNvSpPr txBox="1">
              <a:spLocks noChangeArrowheads="1"/>
            </p:cNvSpPr>
            <p:nvPr/>
          </p:nvSpPr>
          <p:spPr bwMode="auto">
            <a:xfrm>
              <a:off x="1983" y="862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哥</a:t>
              </a:r>
              <a:r>
                <a:rPr lang="zh-CN" altLang="en-US"/>
                <a:t> </a:t>
              </a:r>
              <a:r>
                <a:rPr lang="ja-JP" altLang="en-US"/>
                <a:t>林</a:t>
              </a:r>
              <a:r>
                <a:rPr lang="zh-CN" altLang="en-US"/>
                <a:t> </a:t>
              </a:r>
              <a:r>
                <a:rPr lang="ja-JP" altLang="en-US"/>
                <a:t>多</a:t>
              </a:r>
              <a:endParaRPr lang="zh-CN" altLang="en-US"/>
            </a:p>
          </p:txBody>
        </p:sp>
      </p:grpSp>
      <p:grpSp>
        <p:nvGrpSpPr>
          <p:cNvPr id="1093665" name="Group 33"/>
          <p:cNvGrpSpPr>
            <a:grpSpLocks/>
          </p:cNvGrpSpPr>
          <p:nvPr/>
        </p:nvGrpSpPr>
        <p:grpSpPr bwMode="auto">
          <a:xfrm>
            <a:off x="7108825" y="4624388"/>
            <a:ext cx="2270125" cy="781050"/>
            <a:chOff x="4478" y="2913"/>
            <a:chExt cx="1430" cy="492"/>
          </a:xfrm>
        </p:grpSpPr>
        <p:sp>
          <p:nvSpPr>
            <p:cNvPr id="1093666" name="Oval 34"/>
            <p:cNvSpPr>
              <a:spLocks noChangeArrowheads="1"/>
            </p:cNvSpPr>
            <p:nvPr/>
          </p:nvSpPr>
          <p:spPr bwMode="auto">
            <a:xfrm>
              <a:off x="5157" y="3239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3667" name="Text Box 35"/>
            <p:cNvSpPr txBox="1">
              <a:spLocks noChangeArrowheads="1"/>
            </p:cNvSpPr>
            <p:nvPr/>
          </p:nvSpPr>
          <p:spPr bwMode="auto">
            <a:xfrm>
              <a:off x="4478" y="2913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耶</a:t>
              </a:r>
              <a:r>
                <a:rPr lang="zh-CN" altLang="en-US"/>
                <a:t> </a:t>
              </a:r>
              <a:r>
                <a:rPr lang="ja-JP" altLang="en-US"/>
                <a:t>路</a:t>
              </a:r>
              <a:r>
                <a:rPr lang="zh-CN" altLang="en-US"/>
                <a:t> </a:t>
              </a:r>
              <a:r>
                <a:rPr lang="ja-JP" altLang="en-US"/>
                <a:t>撒</a:t>
              </a:r>
              <a:r>
                <a:rPr lang="zh-CN" altLang="en-US"/>
                <a:t> </a:t>
              </a:r>
              <a:r>
                <a:rPr lang="ja-JP" altLang="en-US"/>
                <a:t>冷</a:t>
              </a:r>
              <a:endParaRPr lang="zh-CN" altLang="en-US"/>
            </a:p>
          </p:txBody>
        </p:sp>
      </p:grpSp>
      <p:grpSp>
        <p:nvGrpSpPr>
          <p:cNvPr id="1093668" name="Group 36"/>
          <p:cNvGrpSpPr>
            <a:grpSpLocks/>
          </p:cNvGrpSpPr>
          <p:nvPr/>
        </p:nvGrpSpPr>
        <p:grpSpPr bwMode="auto">
          <a:xfrm>
            <a:off x="400050" y="0"/>
            <a:ext cx="1627188" cy="714375"/>
            <a:chOff x="0" y="0"/>
            <a:chExt cx="1430" cy="450"/>
          </a:xfrm>
        </p:grpSpPr>
        <p:sp>
          <p:nvSpPr>
            <p:cNvPr id="1093669" name="Oval 37"/>
            <p:cNvSpPr>
              <a:spLocks noChangeArrowheads="1"/>
            </p:cNvSpPr>
            <p:nvPr/>
          </p:nvSpPr>
          <p:spPr bwMode="auto">
            <a:xfrm>
              <a:off x="826" y="284"/>
              <a:ext cx="162" cy="16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93670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1430" cy="35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ja-JP" altLang="en-US"/>
                <a:t>罗</a:t>
              </a:r>
              <a:r>
                <a:rPr lang="zh-CN" altLang="en-US"/>
                <a:t> </a:t>
              </a:r>
              <a:r>
                <a:rPr lang="ja-JP" altLang="en-US"/>
                <a:t>马</a:t>
              </a:r>
              <a:endParaRPr lang="zh-CN" altLang="en-US"/>
            </a:p>
          </p:txBody>
        </p:sp>
      </p:grpSp>
      <p:sp>
        <p:nvSpPr>
          <p:cNvPr id="1093739" name="Text Box 107"/>
          <p:cNvSpPr txBox="1">
            <a:spLocks noChangeArrowheads="1"/>
          </p:cNvSpPr>
          <p:nvPr/>
        </p:nvSpPr>
        <p:spPr bwMode="auto">
          <a:xfrm>
            <a:off x="9380538" y="6932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093741" name="Rectangle 109"/>
          <p:cNvSpPr>
            <a:spLocks noChangeArrowheads="1"/>
          </p:cNvSpPr>
          <p:nvPr/>
        </p:nvSpPr>
        <p:spPr bwMode="auto">
          <a:xfrm>
            <a:off x="8729663" y="7410450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093743" name="Text Box 11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67</a:t>
            </a:r>
          </a:p>
        </p:txBody>
      </p:sp>
      <p:sp>
        <p:nvSpPr>
          <p:cNvPr id="1093744" name="Text Box 112"/>
          <p:cNvSpPr txBox="1">
            <a:spLocks noChangeArrowheads="1"/>
          </p:cNvSpPr>
          <p:nvPr/>
        </p:nvSpPr>
        <p:spPr bwMode="auto">
          <a:xfrm>
            <a:off x="9572625" y="7361238"/>
            <a:ext cx="415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27</a:t>
            </a:r>
          </a:p>
        </p:txBody>
      </p:sp>
      <p:sp>
        <p:nvSpPr>
          <p:cNvPr id="1093745" name="Text Box 113"/>
          <p:cNvSpPr txBox="1">
            <a:spLocks noChangeArrowheads="1"/>
          </p:cNvSpPr>
          <p:nvPr/>
        </p:nvSpPr>
        <p:spPr bwMode="auto">
          <a:xfrm>
            <a:off x="7729538" y="3009900"/>
            <a:ext cx="1836737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加拉太书</a:t>
            </a:r>
          </a:p>
        </p:txBody>
      </p:sp>
      <p:grpSp>
        <p:nvGrpSpPr>
          <p:cNvPr id="1093759" name="Group 127"/>
          <p:cNvGrpSpPr>
            <a:grpSpLocks/>
          </p:cNvGrpSpPr>
          <p:nvPr/>
        </p:nvGrpSpPr>
        <p:grpSpPr bwMode="auto">
          <a:xfrm>
            <a:off x="7537450" y="2290762"/>
            <a:ext cx="2520950" cy="1167967"/>
            <a:chOff x="4748" y="1422"/>
            <a:chExt cx="1588" cy="773"/>
          </a:xfrm>
        </p:grpSpPr>
        <p:sp>
          <p:nvSpPr>
            <p:cNvPr id="1093747" name="Oval 115"/>
            <p:cNvSpPr>
              <a:spLocks noChangeArrowheads="1"/>
            </p:cNvSpPr>
            <p:nvPr/>
          </p:nvSpPr>
          <p:spPr bwMode="auto">
            <a:xfrm>
              <a:off x="5581" y="1694"/>
              <a:ext cx="188" cy="501"/>
            </a:xfrm>
            <a:prstGeom prst="ellipse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endParaRPr lang="en-US" sz="2900" i="1">
                <a:solidFill>
                  <a:srgbClr val="76F774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 Black" charset="0"/>
              </a:endParaRPr>
            </a:p>
          </p:txBody>
        </p:sp>
        <p:sp>
          <p:nvSpPr>
            <p:cNvPr id="1093748" name="Text Box 116"/>
            <p:cNvSpPr txBox="1">
              <a:spLocks noChangeArrowheads="1"/>
            </p:cNvSpPr>
            <p:nvPr/>
          </p:nvSpPr>
          <p:spPr bwMode="auto">
            <a:xfrm>
              <a:off x="4748" y="1422"/>
              <a:ext cx="1588" cy="3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ts val="1813"/>
                </a:spcBef>
                <a:buClr>
                  <a:srgbClr val="76F774"/>
                </a:buClr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900" i="1">
                  <a:solidFill>
                    <a:srgbClr val="76F774"/>
                  </a:solidFill>
                  <a:effectLst>
                    <a:outerShdw blurRad="50800" dist="63500" dir="2700000" algn="tl" rotWithShape="0">
                      <a:srgbClr val="000000"/>
                    </a:outerShdw>
                  </a:effectLst>
                  <a:latin typeface="Arial Black" charset="0"/>
                </a:defRPr>
              </a:lvl1pPr>
              <a:lvl2pPr marL="742950" indent="-28575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2pPr>
              <a:lvl3pPr marL="11430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3pPr>
              <a:lvl4pPr marL="16002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4pPr>
              <a:lvl5pPr marL="2057400" indent="-228600"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5pPr>
              <a:lvl6pPr marL="25146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6pPr>
              <a:lvl7pPr marL="29718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7pPr>
              <a:lvl8pPr marL="34290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8pPr>
              <a:lvl9pPr marL="3886200" indent="-228600" defTabSz="45085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 sz="2500">
                  <a:solidFill>
                    <a:schemeClr val="bg1"/>
                  </a:solidFill>
                  <a:latin typeface="Times New Roman" charset="0"/>
                </a:defRPr>
              </a:lvl9pPr>
            </a:lstStyle>
            <a:p>
              <a:r>
                <a:rPr lang="zh-CN" altLang="en-US"/>
                <a:t>叙利亚安提阿</a:t>
              </a:r>
            </a:p>
          </p:txBody>
        </p:sp>
      </p:grpSp>
      <p:sp>
        <p:nvSpPr>
          <p:cNvPr id="1093749" name="Text Box 117"/>
          <p:cNvSpPr txBox="1">
            <a:spLocks noChangeArrowheads="1"/>
          </p:cNvSpPr>
          <p:nvPr/>
        </p:nvSpPr>
        <p:spPr bwMode="auto">
          <a:xfrm>
            <a:off x="3554413" y="850900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提摩太前书</a:t>
            </a:r>
          </a:p>
        </p:txBody>
      </p:sp>
      <p:sp>
        <p:nvSpPr>
          <p:cNvPr id="1093750" name="Text Box 118"/>
          <p:cNvSpPr txBox="1">
            <a:spLocks noChangeArrowheads="1"/>
          </p:cNvSpPr>
          <p:nvPr/>
        </p:nvSpPr>
        <p:spPr bwMode="auto">
          <a:xfrm>
            <a:off x="3340100" y="38100"/>
            <a:ext cx="2073275" cy="54768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1813"/>
              </a:spcBef>
              <a:buClr>
                <a:srgbClr val="76F774"/>
              </a:buClr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900" i="1">
                <a:solidFill>
                  <a:srgbClr val="76F774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 Black" charset="0"/>
              </a:defRPr>
            </a:lvl1pPr>
            <a:lvl2pPr marL="742950" indent="-28575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2pPr>
            <a:lvl3pPr marL="11430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3pPr>
            <a:lvl4pPr marL="16002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4pPr>
            <a:lvl5pPr marL="2057400" indent="-22860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5pPr>
            <a:lvl6pPr marL="25146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6pPr>
            <a:lvl7pPr marL="29718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7pPr>
            <a:lvl8pPr marL="34290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8pPr>
            <a:lvl9pPr marL="3886200" indent="-228600" defTabSz="45085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500">
                <a:solidFill>
                  <a:schemeClr val="bg1"/>
                </a:solidFill>
                <a:latin typeface="Times New Roman" charset="0"/>
              </a:defRPr>
            </a:lvl9pPr>
          </a:lstStyle>
          <a:p>
            <a:r>
              <a:rPr lang="zh-CN" altLang="en-US"/>
              <a:t>  马 其 顿</a:t>
            </a:r>
          </a:p>
        </p:txBody>
      </p:sp>
      <p:sp>
        <p:nvSpPr>
          <p:cNvPr id="1093751" name="Text Box 119"/>
          <p:cNvSpPr txBox="1">
            <a:spLocks noChangeArrowheads="1"/>
          </p:cNvSpPr>
          <p:nvPr/>
        </p:nvSpPr>
        <p:spPr bwMode="auto">
          <a:xfrm>
            <a:off x="3546475" y="498475"/>
            <a:ext cx="2236788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哥林多后书</a:t>
            </a:r>
          </a:p>
        </p:txBody>
      </p:sp>
      <p:sp>
        <p:nvSpPr>
          <p:cNvPr id="1093753" name="Text Box 121"/>
          <p:cNvSpPr txBox="1">
            <a:spLocks noChangeArrowheads="1"/>
          </p:cNvSpPr>
          <p:nvPr/>
        </p:nvSpPr>
        <p:spPr bwMode="auto">
          <a:xfrm>
            <a:off x="4838700" y="2466975"/>
            <a:ext cx="28479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提多</a:t>
            </a:r>
            <a:r>
              <a:rPr lang="ja-JP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093754" name="Text Box 122"/>
          <p:cNvSpPr txBox="1">
            <a:spLocks noChangeArrowheads="1"/>
          </p:cNvSpPr>
          <p:nvPr/>
        </p:nvSpPr>
        <p:spPr bwMode="auto">
          <a:xfrm>
            <a:off x="4857750" y="2798763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约翰一书</a:t>
            </a:r>
          </a:p>
        </p:txBody>
      </p:sp>
      <p:sp>
        <p:nvSpPr>
          <p:cNvPr id="1093755" name="Text Box 123"/>
          <p:cNvSpPr txBox="1">
            <a:spLocks noChangeArrowheads="1"/>
          </p:cNvSpPr>
          <p:nvPr/>
        </p:nvSpPr>
        <p:spPr bwMode="auto">
          <a:xfrm>
            <a:off x="5370513" y="3497263"/>
            <a:ext cx="1833562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约翰三书</a:t>
            </a:r>
          </a:p>
        </p:txBody>
      </p:sp>
      <p:sp>
        <p:nvSpPr>
          <p:cNvPr id="1093756" name="Text Box 124"/>
          <p:cNvSpPr txBox="1">
            <a:spLocks noChangeArrowheads="1"/>
          </p:cNvSpPr>
          <p:nvPr/>
        </p:nvSpPr>
        <p:spPr bwMode="auto">
          <a:xfrm>
            <a:off x="1412875" y="1417638"/>
            <a:ext cx="22891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彼得前书</a:t>
            </a:r>
          </a:p>
        </p:txBody>
      </p:sp>
      <p:sp>
        <p:nvSpPr>
          <p:cNvPr id="1093757" name="Text Box 125"/>
          <p:cNvSpPr txBox="1">
            <a:spLocks noChangeArrowheads="1"/>
          </p:cNvSpPr>
          <p:nvPr/>
        </p:nvSpPr>
        <p:spPr bwMode="auto">
          <a:xfrm>
            <a:off x="1430338" y="1812925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彼得后书</a:t>
            </a:r>
          </a:p>
        </p:txBody>
      </p:sp>
      <p:sp>
        <p:nvSpPr>
          <p:cNvPr id="1093758" name="Text Box 126"/>
          <p:cNvSpPr txBox="1">
            <a:spLocks noChangeArrowheads="1"/>
          </p:cNvSpPr>
          <p:nvPr/>
        </p:nvSpPr>
        <p:spPr bwMode="auto">
          <a:xfrm>
            <a:off x="3044825" y="27114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加后</a:t>
            </a:r>
            <a:r>
              <a:rPr lang="ja-JP" altLang="en-US" sz="1800">
                <a:solidFill>
                  <a:schemeClr val="bg1"/>
                </a:solidFill>
                <a:latin typeface="NJ Chinese Simplified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chemeClr val="bg1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093761" name="Text Box 12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1093737" name="Text Box 105"/>
          <p:cNvSpPr txBox="1">
            <a:spLocks noChangeArrowheads="1"/>
          </p:cNvSpPr>
          <p:nvPr/>
        </p:nvSpPr>
        <p:spPr bwMode="auto">
          <a:xfrm>
            <a:off x="808038" y="3221038"/>
            <a:ext cx="3087687" cy="1768475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书信完成的地点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3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9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3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3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9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9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9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93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3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9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9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93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9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9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9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9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93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9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9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9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9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09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38" grpId="0"/>
      <p:bldP spid="1093641" grpId="0"/>
      <p:bldP spid="1093642" grpId="0"/>
      <p:bldP spid="1093643" grpId="0"/>
      <p:bldP spid="1093645" grpId="0"/>
      <p:bldP spid="1093647" grpId="0"/>
      <p:bldP spid="1093649" grpId="0"/>
      <p:bldP spid="1093650" grpId="0"/>
      <p:bldP spid="1093655" grpId="0"/>
      <p:bldP spid="1093656" grpId="0"/>
      <p:bldP spid="1093657" grpId="0"/>
      <p:bldP spid="1093660" grpId="0"/>
      <p:bldP spid="1093745" grpId="0" autoUpdateAnimBg="0"/>
      <p:bldP spid="1093749" grpId="0" autoUpdateAnimBg="0"/>
      <p:bldP spid="1093750" grpId="0" animBg="1" autoUpdateAnimBg="0"/>
      <p:bldP spid="1093751" grpId="0" autoUpdateAnimBg="0"/>
      <p:bldP spid="1093753" grpId="0" autoUpdateAnimBg="0"/>
      <p:bldP spid="1093754" grpId="0" autoUpdateAnimBg="0"/>
      <p:bldP spid="1093755" grpId="0" autoUpdateAnimBg="0"/>
      <p:bldP spid="1093756" grpId="0" autoUpdateAnimBg="0"/>
      <p:bldP spid="1093757" grpId="0" autoUpdateAnimBg="0"/>
      <p:bldP spid="1093758" grpId="0" autoUpdateAnimBg="0"/>
      <p:bldP spid="1093737" grpId="0"/>
      <p:bldP spid="1093737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3" name="Group 2"/>
          <p:cNvGrpSpPr>
            <a:grpSpLocks/>
          </p:cNvGrpSpPr>
          <p:nvPr/>
        </p:nvGrpSpPr>
        <p:grpSpPr bwMode="auto">
          <a:xfrm>
            <a:off x="396875" y="-15875"/>
            <a:ext cx="9258300" cy="7788275"/>
            <a:chOff x="332" y="25"/>
            <a:chExt cx="5697" cy="4896"/>
          </a:xfrm>
        </p:grpSpPr>
        <p:pic>
          <p:nvPicPr>
            <p:cNvPr id="120912" name="Picture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" y="25"/>
              <a:ext cx="5697" cy="4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5972" name="Rectangle 4"/>
            <p:cNvSpPr>
              <a:spLocks noChangeArrowheads="1"/>
            </p:cNvSpPr>
            <p:nvPr/>
          </p:nvSpPr>
          <p:spPr bwMode="auto">
            <a:xfrm>
              <a:off x="643" y="2005"/>
              <a:ext cx="360" cy="338"/>
            </a:xfrm>
            <a:prstGeom prst="rect">
              <a:avLst/>
            </a:prstGeom>
            <a:solidFill>
              <a:srgbClr val="3973D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5973" name="Text Box 5"/>
          <p:cNvSpPr txBox="1">
            <a:spLocks noChangeArrowheads="1"/>
          </p:cNvSpPr>
          <p:nvPr/>
        </p:nvSpPr>
        <p:spPr bwMode="auto">
          <a:xfrm>
            <a:off x="9696450" y="-31750"/>
            <a:ext cx="18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500" b="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5974" name="Text Box 6"/>
          <p:cNvSpPr txBox="1">
            <a:spLocks noChangeArrowheads="1"/>
          </p:cNvSpPr>
          <p:nvPr/>
        </p:nvSpPr>
        <p:spPr bwMode="auto">
          <a:xfrm>
            <a:off x="3459163" y="2128838"/>
            <a:ext cx="1720850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罗马书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5975" name="Text Box 7"/>
          <p:cNvSpPr txBox="1">
            <a:spLocks noChangeArrowheads="1"/>
          </p:cNvSpPr>
          <p:nvPr/>
        </p:nvSpPr>
        <p:spPr bwMode="auto">
          <a:xfrm>
            <a:off x="4838700" y="2122488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哥林多前书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76" name="Text Box 8"/>
          <p:cNvSpPr txBox="1">
            <a:spLocks noChangeArrowheads="1"/>
          </p:cNvSpPr>
          <p:nvPr/>
        </p:nvSpPr>
        <p:spPr bwMode="auto">
          <a:xfrm>
            <a:off x="1541463" y="412750"/>
            <a:ext cx="20097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歌</a:t>
            </a: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罗西书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5977" name="Text Box 9"/>
          <p:cNvSpPr txBox="1">
            <a:spLocks noChangeArrowheads="1"/>
          </p:cNvSpPr>
          <p:nvPr/>
        </p:nvSpPr>
        <p:spPr bwMode="auto">
          <a:xfrm>
            <a:off x="3044825" y="24066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加</a:t>
            </a: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前书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5978" name="Text Box 10"/>
          <p:cNvSpPr txBox="1">
            <a:spLocks noChangeArrowheads="1"/>
          </p:cNvSpPr>
          <p:nvPr/>
        </p:nvSpPr>
        <p:spPr bwMode="auto">
          <a:xfrm>
            <a:off x="1685925" y="763588"/>
            <a:ext cx="1738313" cy="3143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腓利门书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79" name="Text Box 11"/>
          <p:cNvSpPr txBox="1">
            <a:spLocks noChangeArrowheads="1"/>
          </p:cNvSpPr>
          <p:nvPr/>
        </p:nvSpPr>
        <p:spPr bwMode="auto">
          <a:xfrm>
            <a:off x="6753225" y="5122863"/>
            <a:ext cx="14636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雅各书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0" name="Text Box 12"/>
          <p:cNvSpPr txBox="1">
            <a:spLocks noChangeArrowheads="1"/>
          </p:cNvSpPr>
          <p:nvPr/>
        </p:nvSpPr>
        <p:spPr bwMode="auto">
          <a:xfrm>
            <a:off x="5722938" y="3233738"/>
            <a:ext cx="1216025" cy="2794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约翰二书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1" name="Text Box 13"/>
          <p:cNvSpPr txBox="1">
            <a:spLocks noChangeArrowheads="1"/>
          </p:cNvSpPr>
          <p:nvPr/>
        </p:nvSpPr>
        <p:spPr bwMode="auto">
          <a:xfrm>
            <a:off x="6753225" y="5410200"/>
            <a:ext cx="14382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犹大书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20843" name="Group 14"/>
          <p:cNvGrpSpPr>
            <a:grpSpLocks/>
          </p:cNvGrpSpPr>
          <p:nvPr/>
        </p:nvGrpSpPr>
        <p:grpSpPr bwMode="auto">
          <a:xfrm>
            <a:off x="4929188" y="1282700"/>
            <a:ext cx="2270125" cy="754063"/>
            <a:chOff x="3105" y="744"/>
            <a:chExt cx="1430" cy="475"/>
          </a:xfrm>
        </p:grpSpPr>
        <p:sp>
          <p:nvSpPr>
            <p:cNvPr id="1875983" name="Oval 15"/>
            <p:cNvSpPr>
              <a:spLocks noChangeArrowheads="1"/>
            </p:cNvSpPr>
            <p:nvPr/>
          </p:nvSpPr>
          <p:spPr bwMode="auto">
            <a:xfrm>
              <a:off x="3643" y="1053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84" name="Text Box 16"/>
            <p:cNvSpPr txBox="1">
              <a:spLocks noChangeArrowheads="1"/>
            </p:cNvSpPr>
            <p:nvPr/>
          </p:nvSpPr>
          <p:spPr bwMode="auto">
            <a:xfrm>
              <a:off x="3105" y="744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弗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所</a:t>
              </a:r>
              <a:endParaRPr lang="zh-CN" altLang="en-US" sz="2900" i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75985" name="Text Box 17"/>
          <p:cNvSpPr txBox="1">
            <a:spLocks noChangeArrowheads="1"/>
          </p:cNvSpPr>
          <p:nvPr/>
        </p:nvSpPr>
        <p:spPr bwMode="auto">
          <a:xfrm>
            <a:off x="1692275" y="71438"/>
            <a:ext cx="1544638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以弗所书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6" name="Text Box 18"/>
          <p:cNvSpPr txBox="1">
            <a:spLocks noChangeArrowheads="1"/>
          </p:cNvSpPr>
          <p:nvPr/>
        </p:nvSpPr>
        <p:spPr bwMode="auto">
          <a:xfrm>
            <a:off x="1801813" y="1055688"/>
            <a:ext cx="1458912" cy="338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腓立比书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7" name="Text Box 19"/>
          <p:cNvSpPr txBox="1">
            <a:spLocks noChangeArrowheads="1"/>
          </p:cNvSpPr>
          <p:nvPr/>
        </p:nvSpPr>
        <p:spPr bwMode="auto">
          <a:xfrm>
            <a:off x="1506538" y="2365375"/>
            <a:ext cx="180340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提摩太后书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5988" name="Text Box 20"/>
          <p:cNvSpPr txBox="1">
            <a:spLocks noChangeArrowheads="1"/>
          </p:cNvSpPr>
          <p:nvPr/>
        </p:nvSpPr>
        <p:spPr bwMode="auto">
          <a:xfrm>
            <a:off x="201613" y="1368425"/>
            <a:ext cx="1885950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 希伯来书?</a:t>
            </a:r>
          </a:p>
        </p:txBody>
      </p:sp>
      <p:grpSp>
        <p:nvGrpSpPr>
          <p:cNvPr id="120848" name="Group 21"/>
          <p:cNvGrpSpPr>
            <a:grpSpLocks/>
          </p:cNvGrpSpPr>
          <p:nvPr/>
        </p:nvGrpSpPr>
        <p:grpSpPr bwMode="auto">
          <a:xfrm>
            <a:off x="3148013" y="1368425"/>
            <a:ext cx="2270125" cy="766763"/>
            <a:chOff x="1983" y="862"/>
            <a:chExt cx="1430" cy="483"/>
          </a:xfrm>
        </p:grpSpPr>
        <p:sp>
          <p:nvSpPr>
            <p:cNvPr id="1875990" name="Oval 22"/>
            <p:cNvSpPr>
              <a:spLocks noChangeArrowheads="1"/>
            </p:cNvSpPr>
            <p:nvPr/>
          </p:nvSpPr>
          <p:spPr bwMode="auto">
            <a:xfrm>
              <a:off x="2587" y="117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91" name="Text Box 23"/>
            <p:cNvSpPr txBox="1">
              <a:spLocks noChangeArrowheads="1"/>
            </p:cNvSpPr>
            <p:nvPr/>
          </p:nvSpPr>
          <p:spPr bwMode="auto">
            <a:xfrm>
              <a:off x="1983" y="862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哥</a:t>
              </a:r>
              <a:r>
                <a:rPr lang="zh-CN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林</a:t>
              </a:r>
              <a:r>
                <a:rPr lang="zh-CN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Arial Black" charset="0"/>
                  <a:ea typeface="宋体" charset="0"/>
                  <a:cs typeface="宋体" charset="0"/>
                </a:rPr>
                <a:t>多</a:t>
              </a:r>
              <a:endParaRPr lang="zh-CN" altLang="en-US" sz="2900" i="1">
                <a:solidFill>
                  <a:srgbClr val="FFFFFF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0849" name="Group 24"/>
          <p:cNvGrpSpPr>
            <a:grpSpLocks/>
          </p:cNvGrpSpPr>
          <p:nvPr/>
        </p:nvGrpSpPr>
        <p:grpSpPr bwMode="auto">
          <a:xfrm>
            <a:off x="7108825" y="4624388"/>
            <a:ext cx="2270125" cy="781050"/>
            <a:chOff x="4478" y="2913"/>
            <a:chExt cx="1430" cy="492"/>
          </a:xfrm>
        </p:grpSpPr>
        <p:sp>
          <p:nvSpPr>
            <p:cNvPr id="1875993" name="Oval 25"/>
            <p:cNvSpPr>
              <a:spLocks noChangeArrowheads="1"/>
            </p:cNvSpPr>
            <p:nvPr/>
          </p:nvSpPr>
          <p:spPr bwMode="auto">
            <a:xfrm>
              <a:off x="5157" y="3239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94" name="Text Box 26"/>
            <p:cNvSpPr txBox="1">
              <a:spLocks noChangeArrowheads="1"/>
            </p:cNvSpPr>
            <p:nvPr/>
          </p:nvSpPr>
          <p:spPr bwMode="auto">
            <a:xfrm>
              <a:off x="4478" y="2913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耶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路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撒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冷</a:t>
              </a:r>
              <a:endParaRPr lang="zh-CN" altLang="en-US" sz="2900" i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0850" name="Group 27"/>
          <p:cNvGrpSpPr>
            <a:grpSpLocks/>
          </p:cNvGrpSpPr>
          <p:nvPr/>
        </p:nvGrpSpPr>
        <p:grpSpPr bwMode="auto">
          <a:xfrm>
            <a:off x="0" y="0"/>
            <a:ext cx="2270125" cy="714375"/>
            <a:chOff x="0" y="0"/>
            <a:chExt cx="1430" cy="450"/>
          </a:xfrm>
        </p:grpSpPr>
        <p:sp>
          <p:nvSpPr>
            <p:cNvPr id="1875996" name="Oval 28"/>
            <p:cNvSpPr>
              <a:spLocks noChangeArrowheads="1"/>
            </p:cNvSpPr>
            <p:nvPr/>
          </p:nvSpPr>
          <p:spPr bwMode="auto">
            <a:xfrm>
              <a:off x="826" y="284"/>
              <a:ext cx="162" cy="166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5997" name="Text Box 29"/>
            <p:cNvSpPr txBox="1">
              <a:spLocks noChangeArrowheads="1"/>
            </p:cNvSpPr>
            <p:nvPr/>
          </p:nvSpPr>
          <p:spPr bwMode="auto">
            <a:xfrm>
              <a:off x="0" y="0"/>
              <a:ext cx="1430" cy="35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罗</a:t>
              </a:r>
              <a:r>
                <a:rPr lang="zh-CN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900" i="1">
                  <a:solidFill>
                    <a:srgbClr val="FFFFFF"/>
                  </a:solidFill>
                  <a:latin typeface="宋体" charset="0"/>
                  <a:ea typeface="宋体" charset="0"/>
                  <a:cs typeface="宋体" charset="0"/>
                </a:rPr>
                <a:t>马</a:t>
              </a:r>
              <a:endParaRPr lang="zh-CN" altLang="en-US" sz="2900" i="1">
                <a:solidFill>
                  <a:srgbClr val="FFFFFF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875999" name="Text Box 31"/>
          <p:cNvSpPr txBox="1">
            <a:spLocks noChangeArrowheads="1"/>
          </p:cNvSpPr>
          <p:nvPr/>
        </p:nvSpPr>
        <p:spPr bwMode="auto">
          <a:xfrm>
            <a:off x="9380538" y="6932613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76000" name="Rectangle 32"/>
          <p:cNvSpPr>
            <a:spLocks noChangeArrowheads="1"/>
          </p:cNvSpPr>
          <p:nvPr/>
        </p:nvSpPr>
        <p:spPr bwMode="auto">
          <a:xfrm>
            <a:off x="8729663" y="7410450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76002" name="Text Box 34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68</a:t>
            </a:r>
          </a:p>
        </p:txBody>
      </p:sp>
      <p:sp>
        <p:nvSpPr>
          <p:cNvPr id="1876004" name="Text Box 36"/>
          <p:cNvSpPr txBox="1">
            <a:spLocks noChangeArrowheads="1"/>
          </p:cNvSpPr>
          <p:nvPr/>
        </p:nvSpPr>
        <p:spPr bwMode="auto">
          <a:xfrm>
            <a:off x="7729538" y="3009900"/>
            <a:ext cx="1836737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加拉太书</a:t>
            </a:r>
          </a:p>
        </p:txBody>
      </p:sp>
      <p:sp>
        <p:nvSpPr>
          <p:cNvPr id="1876006" name="Oval 38"/>
          <p:cNvSpPr>
            <a:spLocks noChangeArrowheads="1"/>
          </p:cNvSpPr>
          <p:nvPr/>
        </p:nvSpPr>
        <p:spPr bwMode="auto">
          <a:xfrm>
            <a:off x="8859838" y="2689226"/>
            <a:ext cx="257728" cy="332168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</p:spPr>
        <p:txBody>
          <a:bodyPr wrap="square" lIns="91408" tIns="45704" rIns="91408" bIns="45704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6008" name="Text Box 40"/>
          <p:cNvSpPr txBox="1">
            <a:spLocks noChangeArrowheads="1"/>
          </p:cNvSpPr>
          <p:nvPr/>
        </p:nvSpPr>
        <p:spPr bwMode="auto">
          <a:xfrm>
            <a:off x="3554413" y="850900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Helvetica" charset="0"/>
                <a:ea typeface="宋体" charset="0"/>
                <a:cs typeface="宋体" charset="0"/>
              </a:rPr>
              <a:t>提摩太前书</a:t>
            </a:r>
          </a:p>
        </p:txBody>
      </p:sp>
      <p:sp>
        <p:nvSpPr>
          <p:cNvPr id="1876009" name="Text Box 41"/>
          <p:cNvSpPr txBox="1">
            <a:spLocks noChangeArrowheads="1"/>
          </p:cNvSpPr>
          <p:nvPr/>
        </p:nvSpPr>
        <p:spPr bwMode="auto">
          <a:xfrm>
            <a:off x="3340100" y="38100"/>
            <a:ext cx="3197225" cy="5476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900" i="1">
                <a:solidFill>
                  <a:schemeClr val="bg1"/>
                </a:solidFill>
                <a:latin typeface="Arial Black" charset="0"/>
                <a:ea typeface="宋体" charset="0"/>
                <a:cs typeface="宋体" charset="0"/>
              </a:rPr>
              <a:t>  马 其 顿</a:t>
            </a:r>
          </a:p>
        </p:txBody>
      </p:sp>
      <p:sp>
        <p:nvSpPr>
          <p:cNvPr id="1876010" name="Text Box 42"/>
          <p:cNvSpPr txBox="1">
            <a:spLocks noChangeArrowheads="1"/>
          </p:cNvSpPr>
          <p:nvPr/>
        </p:nvSpPr>
        <p:spPr bwMode="auto">
          <a:xfrm>
            <a:off x="3546475" y="498475"/>
            <a:ext cx="2236788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Helvetica" charset="0"/>
                <a:ea typeface="宋体" charset="0"/>
                <a:cs typeface="宋体" charset="0"/>
              </a:rPr>
              <a:t>哥林多后书</a:t>
            </a:r>
          </a:p>
        </p:txBody>
      </p:sp>
      <p:sp>
        <p:nvSpPr>
          <p:cNvPr id="1876011" name="Text Box 43"/>
          <p:cNvSpPr txBox="1">
            <a:spLocks noChangeArrowheads="1"/>
          </p:cNvSpPr>
          <p:nvPr/>
        </p:nvSpPr>
        <p:spPr bwMode="auto">
          <a:xfrm>
            <a:off x="4838700" y="2466975"/>
            <a:ext cx="2847975" cy="373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提多</a:t>
            </a:r>
            <a:r>
              <a:rPr lang="ja-JP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rgbClr val="AB76AC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76012" name="Text Box 44"/>
          <p:cNvSpPr txBox="1">
            <a:spLocks noChangeArrowheads="1"/>
          </p:cNvSpPr>
          <p:nvPr/>
        </p:nvSpPr>
        <p:spPr bwMode="auto">
          <a:xfrm>
            <a:off x="4857750" y="2798763"/>
            <a:ext cx="2847975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约翰一书</a:t>
            </a:r>
          </a:p>
        </p:txBody>
      </p:sp>
      <p:sp>
        <p:nvSpPr>
          <p:cNvPr id="1876013" name="Text Box 45"/>
          <p:cNvSpPr txBox="1">
            <a:spLocks noChangeArrowheads="1"/>
          </p:cNvSpPr>
          <p:nvPr/>
        </p:nvSpPr>
        <p:spPr bwMode="auto">
          <a:xfrm>
            <a:off x="5370513" y="3497263"/>
            <a:ext cx="1833562" cy="373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约翰三书</a:t>
            </a:r>
          </a:p>
        </p:txBody>
      </p:sp>
      <p:sp>
        <p:nvSpPr>
          <p:cNvPr id="1876014" name="Text Box 46"/>
          <p:cNvSpPr txBox="1">
            <a:spLocks noChangeArrowheads="1"/>
          </p:cNvSpPr>
          <p:nvPr/>
        </p:nvSpPr>
        <p:spPr bwMode="auto">
          <a:xfrm>
            <a:off x="1412875" y="1417638"/>
            <a:ext cx="2289175" cy="37306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彼得前书</a:t>
            </a:r>
          </a:p>
        </p:txBody>
      </p:sp>
      <p:sp>
        <p:nvSpPr>
          <p:cNvPr id="1876015" name="Text Box 47"/>
          <p:cNvSpPr txBox="1">
            <a:spLocks noChangeArrowheads="1"/>
          </p:cNvSpPr>
          <p:nvPr/>
        </p:nvSpPr>
        <p:spPr bwMode="auto">
          <a:xfrm>
            <a:off x="1430338" y="1812925"/>
            <a:ext cx="2289175" cy="3730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800">
                <a:solidFill>
                  <a:srgbClr val="AB76AC"/>
                </a:solidFill>
                <a:latin typeface="宋体" charset="0"/>
                <a:ea typeface="宋体" charset="0"/>
                <a:cs typeface="宋体" charset="0"/>
              </a:rPr>
              <a:t>彼得后书</a:t>
            </a:r>
          </a:p>
        </p:txBody>
      </p:sp>
      <p:sp>
        <p:nvSpPr>
          <p:cNvPr id="1876016" name="Text Box 48"/>
          <p:cNvSpPr txBox="1">
            <a:spLocks noChangeArrowheads="1"/>
          </p:cNvSpPr>
          <p:nvPr/>
        </p:nvSpPr>
        <p:spPr bwMode="auto">
          <a:xfrm>
            <a:off x="3044825" y="2711450"/>
            <a:ext cx="2751138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defRPr/>
            </a:pP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帖撒罗尼</a:t>
            </a:r>
            <a:r>
              <a:rPr lang="zh-CN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加后</a:t>
            </a:r>
            <a:r>
              <a:rPr lang="ja-JP" altLang="en-US" sz="1800">
                <a:solidFill>
                  <a:srgbClr val="AB76AC"/>
                </a:solidFill>
                <a:latin typeface="NJ Chinese Simplified" charset="0"/>
                <a:ea typeface="宋体" charset="0"/>
                <a:cs typeface="宋体" charset="0"/>
              </a:rPr>
              <a:t>书</a:t>
            </a:r>
            <a:endParaRPr lang="zh-CN" altLang="en-US" sz="1800">
              <a:solidFill>
                <a:srgbClr val="AB76AC"/>
              </a:solidFill>
              <a:latin typeface="NJ Chinese Simplified" charset="0"/>
              <a:ea typeface="宋体" charset="0"/>
              <a:cs typeface="宋体" charset="0"/>
            </a:endParaRPr>
          </a:p>
        </p:txBody>
      </p:sp>
      <p:sp>
        <p:nvSpPr>
          <p:cNvPr id="1876017" name="Text Box 49"/>
          <p:cNvSpPr txBox="1">
            <a:spLocks noChangeArrowheads="1"/>
          </p:cNvSpPr>
          <p:nvPr/>
        </p:nvSpPr>
        <p:spPr bwMode="auto">
          <a:xfrm>
            <a:off x="522288" y="3006725"/>
            <a:ext cx="3413125" cy="4084638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往来的书信为了保持联系</a:t>
            </a:r>
          </a:p>
        </p:txBody>
      </p:sp>
      <p:grpSp>
        <p:nvGrpSpPr>
          <p:cNvPr id="1876018" name="Group 50"/>
          <p:cNvGrpSpPr>
            <a:grpSpLocks/>
          </p:cNvGrpSpPr>
          <p:nvPr/>
        </p:nvGrpSpPr>
        <p:grpSpPr bwMode="auto">
          <a:xfrm>
            <a:off x="1665288" y="866776"/>
            <a:ext cx="7681912" cy="1940714"/>
            <a:chOff x="1173" y="520"/>
            <a:chExt cx="4838" cy="3675"/>
          </a:xfrm>
        </p:grpSpPr>
        <p:grpSp>
          <p:nvGrpSpPr>
            <p:cNvPr id="120869" name="Group 51"/>
            <p:cNvGrpSpPr>
              <a:grpSpLocks/>
            </p:cNvGrpSpPr>
            <p:nvPr/>
          </p:nvGrpSpPr>
          <p:grpSpPr bwMode="auto">
            <a:xfrm>
              <a:off x="3105" y="744"/>
              <a:ext cx="1431" cy="958"/>
              <a:chOff x="3105" y="744"/>
              <a:chExt cx="1431" cy="958"/>
            </a:xfrm>
          </p:grpSpPr>
          <p:sp>
            <p:nvSpPr>
              <p:cNvPr id="1876020" name="Oval 52"/>
              <p:cNvSpPr>
                <a:spLocks noChangeArrowheads="1"/>
              </p:cNvSpPr>
              <p:nvPr/>
            </p:nvSpPr>
            <p:spPr bwMode="auto">
              <a:xfrm>
                <a:off x="3641" y="1053"/>
                <a:ext cx="162" cy="64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1419" tIns="45709" rIns="91419" bIns="45709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76021" name="Text Box 53"/>
              <p:cNvSpPr txBox="1">
                <a:spLocks noChangeArrowheads="1"/>
              </p:cNvSpPr>
              <p:nvPr/>
            </p:nvSpPr>
            <p:spPr bwMode="auto">
              <a:xfrm>
                <a:off x="3105" y="744"/>
                <a:ext cx="1432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98" tIns="45698" rIns="91398" bIns="45698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zh-CN" altLang="en-US" sz="250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20870" name="Group 54"/>
            <p:cNvGrpSpPr>
              <a:grpSpLocks/>
            </p:cNvGrpSpPr>
            <p:nvPr/>
          </p:nvGrpSpPr>
          <p:grpSpPr bwMode="auto">
            <a:xfrm>
              <a:off x="1984" y="862"/>
              <a:ext cx="1429" cy="966"/>
              <a:chOff x="1984" y="862"/>
              <a:chExt cx="1429" cy="966"/>
            </a:xfrm>
          </p:grpSpPr>
          <p:sp>
            <p:nvSpPr>
              <p:cNvPr id="1876023" name="Oval 55"/>
              <p:cNvSpPr>
                <a:spLocks noChangeArrowheads="1"/>
              </p:cNvSpPr>
              <p:nvPr/>
            </p:nvSpPr>
            <p:spPr bwMode="auto">
              <a:xfrm>
                <a:off x="2587" y="1179"/>
                <a:ext cx="162" cy="649"/>
              </a:xfrm>
              <a:prstGeom prst="ellipse">
                <a:avLst/>
              </a:prstGeom>
              <a:solidFill>
                <a:schemeClr val="hlink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>
                <a:outerShdw blurRad="63500" dist="89803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 lIns="91419" tIns="45709" rIns="91419" bIns="45709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76024" name="Text Box 56"/>
              <p:cNvSpPr txBox="1">
                <a:spLocks noChangeArrowheads="1"/>
              </p:cNvSpPr>
              <p:nvPr/>
            </p:nvSpPr>
            <p:spPr bwMode="auto">
              <a:xfrm>
                <a:off x="1984" y="862"/>
                <a:ext cx="1429" cy="3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98" tIns="45698" rIns="91398" bIns="45698">
                <a:spAutoFit/>
              </a:bodyPr>
              <a:lstStyle>
                <a:lvl1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455613"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endParaRPr lang="zh-CN" altLang="en-US" sz="250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76025" name="Oval 57"/>
            <p:cNvSpPr>
              <a:spLocks noChangeArrowheads="1"/>
            </p:cNvSpPr>
            <p:nvPr/>
          </p:nvSpPr>
          <p:spPr bwMode="auto">
            <a:xfrm>
              <a:off x="5394" y="3546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6" name="Oval 58"/>
            <p:cNvSpPr>
              <a:spLocks noChangeArrowheads="1"/>
            </p:cNvSpPr>
            <p:nvPr/>
          </p:nvSpPr>
          <p:spPr bwMode="auto">
            <a:xfrm>
              <a:off x="1173" y="52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7" name="Oval 59"/>
            <p:cNvSpPr>
              <a:spLocks noChangeArrowheads="1"/>
            </p:cNvSpPr>
            <p:nvPr/>
          </p:nvSpPr>
          <p:spPr bwMode="auto">
            <a:xfrm>
              <a:off x="2541" y="565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8" name="Oval 60"/>
            <p:cNvSpPr>
              <a:spLocks noChangeArrowheads="1"/>
            </p:cNvSpPr>
            <p:nvPr/>
          </p:nvSpPr>
          <p:spPr bwMode="auto">
            <a:xfrm>
              <a:off x="2799" y="58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29" name="Oval 61"/>
            <p:cNvSpPr>
              <a:spLocks noChangeArrowheads="1"/>
            </p:cNvSpPr>
            <p:nvPr/>
          </p:nvSpPr>
          <p:spPr bwMode="auto">
            <a:xfrm>
              <a:off x="3500" y="741"/>
              <a:ext cx="164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0" name="Oval 62"/>
            <p:cNvSpPr>
              <a:spLocks noChangeArrowheads="1"/>
            </p:cNvSpPr>
            <p:nvPr/>
          </p:nvSpPr>
          <p:spPr bwMode="auto">
            <a:xfrm>
              <a:off x="3969" y="104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1" name="Oval 63"/>
            <p:cNvSpPr>
              <a:spLocks noChangeArrowheads="1"/>
            </p:cNvSpPr>
            <p:nvPr/>
          </p:nvSpPr>
          <p:spPr bwMode="auto">
            <a:xfrm>
              <a:off x="3820" y="1241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2" name="Oval 64"/>
            <p:cNvSpPr>
              <a:spLocks noChangeArrowheads="1"/>
            </p:cNvSpPr>
            <p:nvPr/>
          </p:nvSpPr>
          <p:spPr bwMode="auto">
            <a:xfrm>
              <a:off x="3606" y="133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3" name="Oval 65"/>
            <p:cNvSpPr>
              <a:spLocks noChangeArrowheads="1"/>
            </p:cNvSpPr>
            <p:nvPr/>
          </p:nvSpPr>
          <p:spPr bwMode="auto">
            <a:xfrm>
              <a:off x="3800" y="1483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4" name="Oval 66"/>
            <p:cNvSpPr>
              <a:spLocks noChangeArrowheads="1"/>
            </p:cNvSpPr>
            <p:nvPr/>
          </p:nvSpPr>
          <p:spPr bwMode="auto">
            <a:xfrm>
              <a:off x="4043" y="146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5" name="Oval 67"/>
            <p:cNvSpPr>
              <a:spLocks noChangeArrowheads="1"/>
            </p:cNvSpPr>
            <p:nvPr/>
          </p:nvSpPr>
          <p:spPr bwMode="auto">
            <a:xfrm>
              <a:off x="4024" y="121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6" name="Oval 68"/>
            <p:cNvSpPr>
              <a:spLocks noChangeArrowheads="1"/>
            </p:cNvSpPr>
            <p:nvPr/>
          </p:nvSpPr>
          <p:spPr bwMode="auto">
            <a:xfrm>
              <a:off x="4202" y="131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7" name="Oval 69"/>
            <p:cNvSpPr>
              <a:spLocks noChangeArrowheads="1"/>
            </p:cNvSpPr>
            <p:nvPr/>
          </p:nvSpPr>
          <p:spPr bwMode="auto">
            <a:xfrm>
              <a:off x="4413" y="137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8" name="Oval 70"/>
            <p:cNvSpPr>
              <a:spLocks noChangeArrowheads="1"/>
            </p:cNvSpPr>
            <p:nvPr/>
          </p:nvSpPr>
          <p:spPr bwMode="auto">
            <a:xfrm>
              <a:off x="4460" y="1571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39" name="Oval 71"/>
            <p:cNvSpPr>
              <a:spLocks noChangeArrowheads="1"/>
            </p:cNvSpPr>
            <p:nvPr/>
          </p:nvSpPr>
          <p:spPr bwMode="auto">
            <a:xfrm>
              <a:off x="4605" y="1683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0" name="Oval 72"/>
            <p:cNvSpPr>
              <a:spLocks noChangeArrowheads="1"/>
            </p:cNvSpPr>
            <p:nvPr/>
          </p:nvSpPr>
          <p:spPr bwMode="auto">
            <a:xfrm>
              <a:off x="2756" y="305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1" name="Oval 73"/>
            <p:cNvSpPr>
              <a:spLocks noChangeArrowheads="1"/>
            </p:cNvSpPr>
            <p:nvPr/>
          </p:nvSpPr>
          <p:spPr bwMode="auto">
            <a:xfrm>
              <a:off x="4745" y="233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2" name="Oval 74"/>
            <p:cNvSpPr>
              <a:spLocks noChangeArrowheads="1"/>
            </p:cNvSpPr>
            <p:nvPr/>
          </p:nvSpPr>
          <p:spPr bwMode="auto">
            <a:xfrm>
              <a:off x="4940" y="219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3" name="Oval 75"/>
            <p:cNvSpPr>
              <a:spLocks noChangeArrowheads="1"/>
            </p:cNvSpPr>
            <p:nvPr/>
          </p:nvSpPr>
          <p:spPr bwMode="auto">
            <a:xfrm>
              <a:off x="5755" y="149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4" name="Oval 76"/>
            <p:cNvSpPr>
              <a:spLocks noChangeArrowheads="1"/>
            </p:cNvSpPr>
            <p:nvPr/>
          </p:nvSpPr>
          <p:spPr bwMode="auto">
            <a:xfrm>
              <a:off x="5393" y="1998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5" name="Oval 77"/>
            <p:cNvSpPr>
              <a:spLocks noChangeArrowheads="1"/>
            </p:cNvSpPr>
            <p:nvPr/>
          </p:nvSpPr>
          <p:spPr bwMode="auto">
            <a:xfrm>
              <a:off x="5310" y="167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6" name="Oval 78"/>
            <p:cNvSpPr>
              <a:spLocks noChangeArrowheads="1"/>
            </p:cNvSpPr>
            <p:nvPr/>
          </p:nvSpPr>
          <p:spPr bwMode="auto">
            <a:xfrm>
              <a:off x="5210" y="1390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7" name="Oval 79"/>
            <p:cNvSpPr>
              <a:spLocks noChangeArrowheads="1"/>
            </p:cNvSpPr>
            <p:nvPr/>
          </p:nvSpPr>
          <p:spPr bwMode="auto">
            <a:xfrm>
              <a:off x="4783" y="143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8" name="Oval 80"/>
            <p:cNvSpPr>
              <a:spLocks noChangeArrowheads="1"/>
            </p:cNvSpPr>
            <p:nvPr/>
          </p:nvSpPr>
          <p:spPr bwMode="auto">
            <a:xfrm>
              <a:off x="4895" y="1304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49" name="Oval 81"/>
            <p:cNvSpPr>
              <a:spLocks noChangeArrowheads="1"/>
            </p:cNvSpPr>
            <p:nvPr/>
          </p:nvSpPr>
          <p:spPr bwMode="auto">
            <a:xfrm>
              <a:off x="4681" y="1025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0" name="Oval 82"/>
            <p:cNvSpPr>
              <a:spLocks noChangeArrowheads="1"/>
            </p:cNvSpPr>
            <p:nvPr/>
          </p:nvSpPr>
          <p:spPr bwMode="auto">
            <a:xfrm>
              <a:off x="5849" y="289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1" name="Oval 83"/>
            <p:cNvSpPr>
              <a:spLocks noChangeArrowheads="1"/>
            </p:cNvSpPr>
            <p:nvPr/>
          </p:nvSpPr>
          <p:spPr bwMode="auto">
            <a:xfrm>
              <a:off x="5197" y="2977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2" name="Oval 84"/>
            <p:cNvSpPr>
              <a:spLocks noChangeArrowheads="1"/>
            </p:cNvSpPr>
            <p:nvPr/>
          </p:nvSpPr>
          <p:spPr bwMode="auto">
            <a:xfrm>
              <a:off x="5489" y="2731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6053" name="Oval 85"/>
            <p:cNvSpPr>
              <a:spLocks noChangeArrowheads="1"/>
            </p:cNvSpPr>
            <p:nvPr/>
          </p:nvSpPr>
          <p:spPr bwMode="auto">
            <a:xfrm>
              <a:off x="5291" y="2696"/>
              <a:ext cx="162" cy="649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1419" tIns="45709" rIns="91419" bIns="45709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6054" name="Text Box 86"/>
          <p:cNvSpPr txBox="1">
            <a:spLocks noChangeArrowheads="1"/>
          </p:cNvSpPr>
          <p:nvPr/>
        </p:nvSpPr>
        <p:spPr bwMode="auto">
          <a:xfrm>
            <a:off x="7480300" y="2314575"/>
            <a:ext cx="2520950" cy="4333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900" i="1">
                <a:solidFill>
                  <a:srgbClr val="FFFFFF"/>
                </a:solidFill>
                <a:latin typeface="Arial Black" charset="0"/>
                <a:ea typeface="宋体" charset="0"/>
                <a:cs typeface="宋体" charset="0"/>
              </a:rPr>
              <a:t>叙利亚安提阿</a:t>
            </a:r>
          </a:p>
        </p:txBody>
      </p:sp>
      <p:sp>
        <p:nvSpPr>
          <p:cNvPr id="1876055" name="Text Box 8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922" y="3115688"/>
            <a:ext cx="737236" cy="5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018" name="Rectangle 2"/>
          <p:cNvSpPr>
            <a:spLocks noChangeArrowheads="1"/>
          </p:cNvSpPr>
          <p:nvPr/>
        </p:nvSpPr>
        <p:spPr bwMode="auto">
          <a:xfrm>
            <a:off x="901700" y="3641725"/>
            <a:ext cx="1862138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8019" name="Rectangle 3"/>
          <p:cNvSpPr>
            <a:spLocks noChangeArrowheads="1"/>
          </p:cNvSpPr>
          <p:nvPr/>
        </p:nvSpPr>
        <p:spPr bwMode="auto">
          <a:xfrm>
            <a:off x="1119188" y="3201988"/>
            <a:ext cx="13223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(4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20" name="Rectangle 4"/>
          <p:cNvSpPr>
            <a:spLocks noChangeArrowheads="1"/>
          </p:cNvSpPr>
          <p:nvPr/>
        </p:nvSpPr>
        <p:spPr bwMode="auto">
          <a:xfrm>
            <a:off x="1119188" y="3694113"/>
            <a:ext cx="1492250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史 实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神 学</a:t>
            </a:r>
          </a:p>
        </p:txBody>
      </p:sp>
      <p:sp>
        <p:nvSpPr>
          <p:cNvPr id="1878021" name="Rectangle 5"/>
          <p:cNvSpPr>
            <a:spLocks noChangeArrowheads="1"/>
          </p:cNvSpPr>
          <p:nvPr/>
        </p:nvSpPr>
        <p:spPr bwMode="auto">
          <a:xfrm>
            <a:off x="3084513" y="3635375"/>
            <a:ext cx="1711325" cy="911225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8022" name="Rectangle 6"/>
          <p:cNvSpPr>
            <a:spLocks noChangeArrowheads="1"/>
          </p:cNvSpPr>
          <p:nvPr/>
        </p:nvSpPr>
        <p:spPr bwMode="auto">
          <a:xfrm>
            <a:off x="3217863" y="3689350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教 会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Helvetica" charset="0"/>
                <a:ea typeface="宋体" charset="0"/>
                <a:cs typeface="宋体" charset="0"/>
              </a:rPr>
              <a:t>历 史</a:t>
            </a:r>
          </a:p>
        </p:txBody>
      </p:sp>
      <p:sp>
        <p:nvSpPr>
          <p:cNvPr id="1878023" name="Rectangle 7"/>
          <p:cNvSpPr>
            <a:spLocks noChangeArrowheads="1"/>
          </p:cNvSpPr>
          <p:nvPr/>
        </p:nvSpPr>
        <p:spPr bwMode="auto">
          <a:xfrm>
            <a:off x="5100638" y="3638550"/>
            <a:ext cx="1795462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78024" name="Rectangle 8"/>
          <p:cNvSpPr>
            <a:spLocks noChangeArrowheads="1"/>
          </p:cNvSpPr>
          <p:nvPr/>
        </p:nvSpPr>
        <p:spPr bwMode="auto">
          <a:xfrm>
            <a:off x="5283200" y="3689350"/>
            <a:ext cx="1490663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教 会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问 题</a:t>
            </a:r>
          </a:p>
        </p:txBody>
      </p:sp>
      <p:sp>
        <p:nvSpPr>
          <p:cNvPr id="1878025" name="Rectangle 9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78026" name="Rectangle 10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未 来</a:t>
            </a:r>
          </a:p>
        </p:txBody>
      </p:sp>
      <p:grpSp>
        <p:nvGrpSpPr>
          <p:cNvPr id="122890" name="Group 33"/>
          <p:cNvGrpSpPr>
            <a:grpSpLocks/>
          </p:cNvGrpSpPr>
          <p:nvPr/>
        </p:nvGrpSpPr>
        <p:grpSpPr bwMode="auto">
          <a:xfrm>
            <a:off x="777875" y="4641850"/>
            <a:ext cx="8289925" cy="1962150"/>
            <a:chOff x="490" y="2924"/>
            <a:chExt cx="5222" cy="1236"/>
          </a:xfrm>
        </p:grpSpPr>
        <p:sp>
          <p:nvSpPr>
            <p:cNvPr id="1878028" name="Line 12"/>
            <p:cNvSpPr>
              <a:spLocks noChangeShapeType="1"/>
            </p:cNvSpPr>
            <p:nvPr/>
          </p:nvSpPr>
          <p:spPr bwMode="auto">
            <a:xfrm>
              <a:off x="490" y="2952"/>
              <a:ext cx="522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29" name="Line 13"/>
            <p:cNvSpPr>
              <a:spLocks noChangeShapeType="1"/>
            </p:cNvSpPr>
            <p:nvPr/>
          </p:nvSpPr>
          <p:spPr bwMode="auto">
            <a:xfrm>
              <a:off x="513" y="2956"/>
              <a:ext cx="0" cy="9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0" name="Line 14"/>
            <p:cNvSpPr>
              <a:spLocks noChangeShapeType="1"/>
            </p:cNvSpPr>
            <p:nvPr/>
          </p:nvSpPr>
          <p:spPr bwMode="auto">
            <a:xfrm>
              <a:off x="4416" y="2956"/>
              <a:ext cx="0" cy="81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1" name="Line 15"/>
            <p:cNvSpPr>
              <a:spLocks noChangeShapeType="1"/>
            </p:cNvSpPr>
            <p:nvPr/>
          </p:nvSpPr>
          <p:spPr bwMode="auto">
            <a:xfrm>
              <a:off x="3115" y="2956"/>
              <a:ext cx="0" cy="120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2" name="Line 16"/>
            <p:cNvSpPr>
              <a:spLocks noChangeShapeType="1"/>
            </p:cNvSpPr>
            <p:nvPr/>
          </p:nvSpPr>
          <p:spPr bwMode="auto">
            <a:xfrm>
              <a:off x="5712" y="2924"/>
              <a:ext cx="0" cy="109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78033" name="Line 17"/>
            <p:cNvSpPr>
              <a:spLocks noChangeShapeType="1"/>
            </p:cNvSpPr>
            <p:nvPr/>
          </p:nvSpPr>
          <p:spPr bwMode="auto">
            <a:xfrm>
              <a:off x="1800" y="2956"/>
              <a:ext cx="0" cy="99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>
              <a:outerShdw blurRad="63500" dist="63500" dir="2212194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78034" name="Rectangle 18"/>
          <p:cNvSpPr>
            <a:spLocks noChangeArrowheads="1"/>
          </p:cNvSpPr>
          <p:nvPr/>
        </p:nvSpPr>
        <p:spPr bwMode="auto">
          <a:xfrm>
            <a:off x="3217863" y="3182938"/>
            <a:ext cx="1296987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35" name="Rectangle 19"/>
          <p:cNvSpPr>
            <a:spLocks noChangeArrowheads="1"/>
          </p:cNvSpPr>
          <p:nvPr/>
        </p:nvSpPr>
        <p:spPr bwMode="auto">
          <a:xfrm>
            <a:off x="5154613" y="3182938"/>
            <a:ext cx="1528762" cy="417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(21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36" name="Rectangle 20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78037" name="Rectangle 21"/>
          <p:cNvSpPr>
            <a:spLocks noChangeArrowheads="1"/>
          </p:cNvSpPr>
          <p:nvPr/>
        </p:nvSpPr>
        <p:spPr bwMode="auto">
          <a:xfrm>
            <a:off x="3051175" y="4892675"/>
            <a:ext cx="1708150" cy="1231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1878038" name="Rectangle 22"/>
          <p:cNvSpPr>
            <a:spLocks noChangeArrowheads="1"/>
          </p:cNvSpPr>
          <p:nvPr/>
        </p:nvSpPr>
        <p:spPr bwMode="auto">
          <a:xfrm>
            <a:off x="5167313" y="4921250"/>
            <a:ext cx="1706562" cy="11747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教会书信</a:t>
            </a:r>
            <a:endParaRPr lang="en-US" altLang="zh-CN" b="0" u="sng">
              <a:solidFill>
                <a:srgbClr val="A7FFA7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78039" name="Rectangle 23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78040" name="Rectangle 24"/>
          <p:cNvSpPr>
            <a:spLocks noChangeArrowheads="1"/>
          </p:cNvSpPr>
          <p:nvPr/>
        </p:nvSpPr>
        <p:spPr bwMode="auto">
          <a:xfrm>
            <a:off x="1982788" y="1708150"/>
            <a:ext cx="6042025" cy="11207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新</a:t>
            </a: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 </a:t>
            </a:r>
            <a:r>
              <a:rPr lang="ja-JP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约</a:t>
            </a:r>
            <a:r>
              <a:rPr lang="zh-CN" altLang="en-US" sz="3600">
                <a:solidFill>
                  <a:srgbClr val="0033CC"/>
                </a:solidFill>
                <a:latin typeface="宋体" charset="0"/>
                <a:ea typeface="宋体" charset="0"/>
                <a:cs typeface="Arial" charset="0"/>
              </a:rPr>
              <a:t> 的 四 个 部 分：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写</a:t>
            </a:r>
            <a:r>
              <a:rPr lang="zh-CN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 于 公 元 </a:t>
            </a:r>
            <a:r>
              <a:rPr lang="en-US" altLang="zh-CN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50 </a:t>
            </a:r>
            <a:r>
              <a:rPr lang="zh-CN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至 </a:t>
            </a:r>
            <a:r>
              <a:rPr lang="en-US" altLang="zh-CN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90 </a:t>
            </a:r>
            <a:r>
              <a:rPr lang="zh-CN" altLang="en-US" sz="2000">
                <a:solidFill>
                  <a:schemeClr val="hlink"/>
                </a:solidFill>
                <a:latin typeface="宋体" charset="0"/>
                <a:ea typeface="宋体" charset="0"/>
                <a:cs typeface="Arial" charset="0"/>
              </a:rPr>
              <a:t>年 代 间</a:t>
            </a:r>
          </a:p>
        </p:txBody>
      </p:sp>
      <p:sp>
        <p:nvSpPr>
          <p:cNvPr id="1878041" name="Text Box 25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78042" name="Text Box 26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0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78043" name="Text Box 2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69</a:t>
            </a:r>
          </a:p>
        </p:txBody>
      </p:sp>
      <p:sp>
        <p:nvSpPr>
          <p:cNvPr id="1878044" name="Rectangle 28"/>
          <p:cNvSpPr>
            <a:spLocks noChangeArrowheads="1"/>
          </p:cNvSpPr>
          <p:nvPr/>
        </p:nvSpPr>
        <p:spPr bwMode="auto">
          <a:xfrm>
            <a:off x="827088" y="4919663"/>
            <a:ext cx="2032000" cy="6143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福音书</a:t>
            </a:r>
          </a:p>
        </p:txBody>
      </p:sp>
      <p:sp>
        <p:nvSpPr>
          <p:cNvPr id="1878046" name="Oval 30"/>
          <p:cNvSpPr>
            <a:spLocks noChangeArrowheads="1"/>
          </p:cNvSpPr>
          <p:nvPr/>
        </p:nvSpPr>
        <p:spPr bwMode="auto">
          <a:xfrm>
            <a:off x="6780213" y="2797175"/>
            <a:ext cx="2590800" cy="4191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99190" dir="238833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1400" b="0">
              <a:solidFill>
                <a:schemeClr val="hlink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878047" name="Text Box 31"/>
          <p:cNvSpPr txBox="1">
            <a:spLocks noChangeArrowheads="1"/>
          </p:cNvSpPr>
          <p:nvPr/>
        </p:nvSpPr>
        <p:spPr bwMode="auto">
          <a:xfrm>
            <a:off x="777875" y="7007225"/>
            <a:ext cx="3736975" cy="598488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 #27 </a:t>
            </a:r>
          </a:p>
        </p:txBody>
      </p:sp>
      <p:sp>
        <p:nvSpPr>
          <p:cNvPr id="1878050" name="Text Box 3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7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8046" grpId="0" animBg="1" autoUpdateAnimBg="0"/>
      <p:bldP spid="187804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7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2971" name="Text Box 1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2983" name="Text Box 23"/>
          <p:cNvSpPr txBox="1">
            <a:spLocks noChangeArrowheads="1"/>
          </p:cNvSpPr>
          <p:nvPr/>
        </p:nvSpPr>
        <p:spPr bwMode="auto">
          <a:xfrm>
            <a:off x="9194800" y="74088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07</a:t>
            </a:r>
          </a:p>
        </p:txBody>
      </p:sp>
      <p:sp>
        <p:nvSpPr>
          <p:cNvPr id="1192991" name="Text Box 31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2992" name="Text Box 32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2993" name="Text Box 33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2994" name="Text Box 34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92986" name="Group 26"/>
          <p:cNvGrpSpPr>
            <a:grpSpLocks/>
          </p:cNvGrpSpPr>
          <p:nvPr/>
        </p:nvGrpSpPr>
        <p:grpSpPr bwMode="auto">
          <a:xfrm>
            <a:off x="3135313" y="2774950"/>
            <a:ext cx="6534150" cy="3046413"/>
            <a:chOff x="1948" y="1748"/>
            <a:chExt cx="4116" cy="1920"/>
          </a:xfrm>
        </p:grpSpPr>
        <p:sp>
          <p:nvSpPr>
            <p:cNvPr id="1192968" name="Oval 8"/>
            <p:cNvSpPr>
              <a:spLocks noChangeArrowheads="1"/>
            </p:cNvSpPr>
            <p:nvPr/>
          </p:nvSpPr>
          <p:spPr bwMode="auto">
            <a:xfrm>
              <a:off x="3448" y="2920"/>
              <a:ext cx="2616" cy="74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2984" name="AutoShape 24"/>
            <p:cNvSpPr>
              <a:spLocks noChangeArrowheads="1"/>
            </p:cNvSpPr>
            <p:nvPr/>
          </p:nvSpPr>
          <p:spPr bwMode="auto">
            <a:xfrm>
              <a:off x="1948" y="1748"/>
              <a:ext cx="712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2969" name="Line 9"/>
            <p:cNvSpPr>
              <a:spLocks noChangeShapeType="1"/>
            </p:cNvSpPr>
            <p:nvPr/>
          </p:nvSpPr>
          <p:spPr bwMode="auto">
            <a:xfrm flipH="1" flipV="1">
              <a:off x="2641" y="2072"/>
              <a:ext cx="1176" cy="95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2996" name="Text Box 3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29475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9476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8778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000" i="1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六个主要场景</a:t>
            </a:r>
          </a:p>
        </p:txBody>
      </p:sp>
      <p:sp>
        <p:nvSpPr>
          <p:cNvPr id="1129477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29478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29479" name="Rectangle 7"/>
          <p:cNvSpPr>
            <a:spLocks noChangeArrowheads="1"/>
          </p:cNvSpPr>
          <p:nvPr/>
        </p:nvSpPr>
        <p:spPr bwMode="auto">
          <a:xfrm>
            <a:off x="687388" y="3154363"/>
            <a:ext cx="5638800" cy="39449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给</a:t>
            </a:r>
            <a:r>
              <a:rPr lang="ja-JP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七</a:t>
            </a: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个教会的书信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封印的审判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号角的审判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七碗的审判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背弃信仰的教会</a:t>
            </a:r>
          </a:p>
          <a:p>
            <a:pPr>
              <a:lnSpc>
                <a:spcPct val="80000"/>
              </a:lnSpc>
              <a:defRPr/>
            </a:pP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80000"/>
              </a:lnSpc>
              <a:defRPr/>
            </a:pPr>
            <a:r>
              <a:rPr lang="ja-JP" altLang="en-US" sz="28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基督的再来</a:t>
            </a:r>
            <a:endParaRPr lang="zh-CN" altLang="en-US" sz="280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2493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336550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493" name="Text Box 21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129494" name="Text Box 22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129495" name="Text Box 23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70</a:t>
            </a:r>
          </a:p>
        </p:txBody>
      </p:sp>
      <p:sp>
        <p:nvSpPr>
          <p:cNvPr id="1129496" name="Text Box 24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</a:t>
            </a:r>
          </a:p>
        </p:txBody>
      </p:sp>
      <p:sp>
        <p:nvSpPr>
          <p:cNvPr id="1129498" name="Rectangle 26"/>
          <p:cNvSpPr>
            <a:spLocks noChangeArrowheads="1"/>
          </p:cNvSpPr>
          <p:nvPr/>
        </p:nvSpPr>
        <p:spPr bwMode="auto">
          <a:xfrm>
            <a:off x="6437313" y="1476375"/>
            <a:ext cx="2705100" cy="8778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大约主后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95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年，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在拔摩海岛著成</a:t>
            </a:r>
          </a:p>
        </p:txBody>
      </p:sp>
      <p:sp>
        <p:nvSpPr>
          <p:cNvPr id="1129500" name="Rectangle 28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129501" name="Rectangle 29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未 来</a:t>
            </a:r>
          </a:p>
        </p:txBody>
      </p:sp>
      <p:sp>
        <p:nvSpPr>
          <p:cNvPr id="1129505" name="Rectangle 33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129506" name="Rectangle 34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129507" name="Line 35"/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9503" name="Line 31"/>
          <p:cNvSpPr>
            <a:spLocks noChangeShapeType="1"/>
          </p:cNvSpPr>
          <p:nvPr/>
        </p:nvSpPr>
        <p:spPr bwMode="auto">
          <a:xfrm>
            <a:off x="7011988" y="4692650"/>
            <a:ext cx="0" cy="1285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9504" name="Line 32"/>
          <p:cNvSpPr>
            <a:spLocks noChangeShapeType="1"/>
          </p:cNvSpPr>
          <p:nvPr/>
        </p:nvSpPr>
        <p:spPr bwMode="auto">
          <a:xfrm>
            <a:off x="9067800" y="4641850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9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9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29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29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94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6" grpId="0" build="p" autoUpdateAnimBg="0"/>
      <p:bldP spid="1129479" grpId="0" build="p" autoUpdateAnimBg="0"/>
      <p:bldP spid="1129498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 descr="Walnut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6978" name="Group 3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894404" name="Rectangle 4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94405" name="Rectangle 5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26979" name="Group 6"/>
          <p:cNvGrpSpPr>
            <a:grpSpLocks/>
          </p:cNvGrpSpPr>
          <p:nvPr/>
        </p:nvGrpSpPr>
        <p:grpSpPr bwMode="auto">
          <a:xfrm>
            <a:off x="1790700" y="2473325"/>
            <a:ext cx="6648450" cy="4514850"/>
            <a:chOff x="610" y="1163"/>
            <a:chExt cx="4583" cy="2701"/>
          </a:xfrm>
        </p:grpSpPr>
        <p:sp>
          <p:nvSpPr>
            <p:cNvPr id="1894407" name="Rectangle 7" descr="Oak"/>
            <p:cNvSpPr>
              <a:spLocks noChangeArrowheads="1"/>
            </p:cNvSpPr>
            <p:nvPr/>
          </p:nvSpPr>
          <p:spPr bwMode="auto">
            <a:xfrm>
              <a:off x="5037" y="1181"/>
              <a:ext cx="153" cy="268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94408" name="Rectangle 8" descr="Oak"/>
            <p:cNvSpPr>
              <a:spLocks noChangeArrowheads="1"/>
            </p:cNvSpPr>
            <p:nvPr/>
          </p:nvSpPr>
          <p:spPr bwMode="auto">
            <a:xfrm>
              <a:off x="611" y="1163"/>
              <a:ext cx="4582" cy="16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94409" name="Rectangle 9" descr="Oak"/>
            <p:cNvSpPr>
              <a:spLocks noChangeArrowheads="1"/>
            </p:cNvSpPr>
            <p:nvPr/>
          </p:nvSpPr>
          <p:spPr bwMode="auto">
            <a:xfrm>
              <a:off x="620" y="3701"/>
              <a:ext cx="4423" cy="16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94410" name="Rectangle 10" descr="Oak"/>
            <p:cNvSpPr>
              <a:spLocks noChangeArrowheads="1"/>
            </p:cNvSpPr>
            <p:nvPr/>
          </p:nvSpPr>
          <p:spPr bwMode="auto">
            <a:xfrm>
              <a:off x="610" y="1167"/>
              <a:ext cx="124" cy="269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26980" name="Group 11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894412" name="Rectangle 12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894413" name="Rectangle 13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894414" name="Rectangle 14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894415" name="Rectangle 15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pic>
        <p:nvPicPr>
          <p:cNvPr id="12698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819400" y="4810125"/>
            <a:ext cx="5132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495007" y="4807744"/>
            <a:ext cx="51625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3624263" y="4757738"/>
            <a:ext cx="51768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38944" y="4858544"/>
            <a:ext cx="5146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1299369" y="4725194"/>
            <a:ext cx="49688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8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031206" y="4795044"/>
            <a:ext cx="5146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2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61337">
            <a:off x="2055813" y="2552700"/>
            <a:ext cx="331787" cy="52197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90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689850" y="2487613"/>
            <a:ext cx="33178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28" name="Text Box 28"/>
          <p:cNvSpPr txBox="1">
            <a:spLocks noChangeArrowheads="1"/>
          </p:cNvSpPr>
          <p:nvPr/>
        </p:nvSpPr>
        <p:spPr bwMode="auto">
          <a:xfrm>
            <a:off x="133350" y="120650"/>
            <a:ext cx="3406775" cy="1220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Comic Sans MS" charset="0"/>
                <a:ea typeface="宋体" charset="0"/>
                <a:cs typeface="宋体" charset="0"/>
              </a:rPr>
              <a:t>“年代综览”布块</a:t>
            </a:r>
            <a:endParaRPr lang="en-US" altLang="zh-CN" sz="36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894429" name="Text Box 29"/>
          <p:cNvSpPr txBox="1">
            <a:spLocks noChangeArrowheads="1"/>
          </p:cNvSpPr>
          <p:nvPr/>
        </p:nvSpPr>
        <p:spPr bwMode="auto">
          <a:xfrm>
            <a:off x="5511800" y="1911350"/>
            <a:ext cx="754063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126993" name="Group 30"/>
          <p:cNvGrpSpPr>
            <a:grpSpLocks/>
          </p:cNvGrpSpPr>
          <p:nvPr/>
        </p:nvGrpSpPr>
        <p:grpSpPr bwMode="auto">
          <a:xfrm>
            <a:off x="2074863" y="2120900"/>
            <a:ext cx="3475037" cy="369888"/>
            <a:chOff x="1188" y="1179"/>
            <a:chExt cx="1990" cy="206"/>
          </a:xfrm>
        </p:grpSpPr>
        <p:sp>
          <p:nvSpPr>
            <p:cNvPr id="1894431" name="Rectangle 31"/>
            <p:cNvSpPr>
              <a:spLocks noChangeArrowheads="1"/>
            </p:cNvSpPr>
            <p:nvPr/>
          </p:nvSpPr>
          <p:spPr bwMode="auto">
            <a:xfrm>
              <a:off x="1188" y="1179"/>
              <a:ext cx="170" cy="1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FFEA18"/>
                  </a:solidFill>
                  <a:latin typeface="Times" charset="0"/>
                  <a:ea typeface="宋体" charset="0"/>
                  <a:cs typeface="宋体" charset="0"/>
                </a:rPr>
                <a:t>造</a:t>
              </a:r>
            </a:p>
          </p:txBody>
        </p:sp>
        <p:grpSp>
          <p:nvGrpSpPr>
            <p:cNvPr id="127086" name="Group 32"/>
            <p:cNvGrpSpPr>
              <a:grpSpLocks/>
            </p:cNvGrpSpPr>
            <p:nvPr/>
          </p:nvGrpSpPr>
          <p:grpSpPr bwMode="auto">
            <a:xfrm>
              <a:off x="1415" y="1179"/>
              <a:ext cx="804" cy="206"/>
              <a:chOff x="1415" y="1179"/>
              <a:chExt cx="804" cy="206"/>
            </a:xfrm>
          </p:grpSpPr>
          <p:sp>
            <p:nvSpPr>
              <p:cNvPr id="1894433" name="Rectangle 33"/>
              <p:cNvSpPr>
                <a:spLocks noChangeArrowheads="1"/>
              </p:cNvSpPr>
              <p:nvPr/>
            </p:nvSpPr>
            <p:spPr bwMode="auto">
              <a:xfrm>
                <a:off x="1415" y="117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亚</a:t>
                </a:r>
                <a:endParaRPr lang="zh-CN" altLang="en-US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4" name="Rectangle 34"/>
              <p:cNvSpPr>
                <a:spLocks noChangeArrowheads="1"/>
              </p:cNvSpPr>
              <p:nvPr/>
            </p:nvSpPr>
            <p:spPr bwMode="auto">
              <a:xfrm>
                <a:off x="1633" y="1181"/>
                <a:ext cx="162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5" name="Rectangle 35"/>
              <p:cNvSpPr>
                <a:spLocks noChangeArrowheads="1"/>
              </p:cNvSpPr>
              <p:nvPr/>
            </p:nvSpPr>
            <p:spPr bwMode="auto">
              <a:xfrm>
                <a:off x="1867" y="1187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摩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6" name="Rectangle 36"/>
              <p:cNvSpPr>
                <a:spLocks noChangeArrowheads="1"/>
              </p:cNvSpPr>
              <p:nvPr/>
            </p:nvSpPr>
            <p:spPr bwMode="auto">
              <a:xfrm>
                <a:off x="2057" y="1191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27087" name="Group 37"/>
            <p:cNvGrpSpPr>
              <a:grpSpLocks/>
            </p:cNvGrpSpPr>
            <p:nvPr/>
          </p:nvGrpSpPr>
          <p:grpSpPr bwMode="auto">
            <a:xfrm>
              <a:off x="2335" y="1183"/>
              <a:ext cx="600" cy="197"/>
              <a:chOff x="2335" y="1183"/>
              <a:chExt cx="600" cy="197"/>
            </a:xfrm>
          </p:grpSpPr>
          <p:sp>
            <p:nvSpPr>
              <p:cNvPr id="1894438" name="Rectangle 38"/>
              <p:cNvSpPr>
                <a:spLocks noChangeArrowheads="1"/>
              </p:cNvSpPr>
              <p:nvPr/>
            </p:nvSpPr>
            <p:spPr bwMode="auto">
              <a:xfrm>
                <a:off x="2335" y="1191"/>
                <a:ext cx="162" cy="1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无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39" name="Rectangle 39"/>
              <p:cNvSpPr>
                <a:spLocks noChangeArrowheads="1"/>
              </p:cNvSpPr>
              <p:nvPr/>
            </p:nvSpPr>
            <p:spPr bwMode="auto">
              <a:xfrm>
                <a:off x="2562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王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40" name="Rectangle 40"/>
              <p:cNvSpPr>
                <a:spLocks noChangeArrowheads="1"/>
              </p:cNvSpPr>
              <p:nvPr/>
            </p:nvSpPr>
            <p:spPr bwMode="auto">
              <a:xfrm>
                <a:off x="2773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掳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894441" name="Rectangle 41"/>
            <p:cNvSpPr>
              <a:spLocks noChangeArrowheads="1"/>
            </p:cNvSpPr>
            <p:nvPr/>
          </p:nvSpPr>
          <p:spPr bwMode="auto">
            <a:xfrm>
              <a:off x="3016" y="1184"/>
              <a:ext cx="162" cy="1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11B0C5"/>
                  </a:solidFill>
                  <a:latin typeface="" charset="0"/>
                  <a:ea typeface="宋体" charset="0"/>
                  <a:cs typeface="宋体" charset="0"/>
                </a:rPr>
                <a:t>默</a:t>
              </a:r>
              <a:endParaRPr lang="zh-CN" altLang="en-US" sz="2200">
                <a:solidFill>
                  <a:srgbClr val="11B0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6994" name="Group 42"/>
          <p:cNvGrpSpPr>
            <a:grpSpLocks/>
          </p:cNvGrpSpPr>
          <p:nvPr/>
        </p:nvGrpSpPr>
        <p:grpSpPr bwMode="auto">
          <a:xfrm>
            <a:off x="2462213" y="1539875"/>
            <a:ext cx="3122612" cy="434975"/>
            <a:chOff x="1410" y="856"/>
            <a:chExt cx="1788" cy="241"/>
          </a:xfrm>
        </p:grpSpPr>
        <p:sp>
          <p:nvSpPr>
            <p:cNvPr id="1894443" name="Rectangle 43"/>
            <p:cNvSpPr>
              <a:spLocks noChangeArrowheads="1"/>
            </p:cNvSpPr>
            <p:nvPr/>
          </p:nvSpPr>
          <p:spPr bwMode="auto">
            <a:xfrm>
              <a:off x="1410" y="865"/>
              <a:ext cx="860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en-US" altLang="zh-CN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4</a:t>
              </a: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个人物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  <p:sp>
          <p:nvSpPr>
            <p:cNvPr id="1894444" name="Rectangle 44"/>
            <p:cNvSpPr>
              <a:spLocks noChangeArrowheads="1"/>
            </p:cNvSpPr>
            <p:nvPr/>
          </p:nvSpPr>
          <p:spPr bwMode="auto">
            <a:xfrm>
              <a:off x="2196" y="856"/>
              <a:ext cx="1002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18937">
                <a:defRPr/>
              </a:pP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三个时期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26995" name="Group 45"/>
          <p:cNvGrpSpPr>
            <a:grpSpLocks/>
          </p:cNvGrpSpPr>
          <p:nvPr/>
        </p:nvGrpSpPr>
        <p:grpSpPr bwMode="auto">
          <a:xfrm>
            <a:off x="3732213" y="574675"/>
            <a:ext cx="793750" cy="1268413"/>
            <a:chOff x="2137" y="319"/>
            <a:chExt cx="455" cy="705"/>
          </a:xfrm>
        </p:grpSpPr>
        <p:grpSp>
          <p:nvGrpSpPr>
            <p:cNvPr id="127079" name="Group 46"/>
            <p:cNvGrpSpPr>
              <a:grpSpLocks/>
            </p:cNvGrpSpPr>
            <p:nvPr/>
          </p:nvGrpSpPr>
          <p:grpSpPr bwMode="auto">
            <a:xfrm>
              <a:off x="2137" y="319"/>
              <a:ext cx="455" cy="705"/>
              <a:chOff x="1814" y="109"/>
              <a:chExt cx="455" cy="705"/>
            </a:xfrm>
          </p:grpSpPr>
          <p:sp>
            <p:nvSpPr>
              <p:cNvPr id="1894447" name="Text Box 47"/>
              <p:cNvSpPr txBox="1">
                <a:spLocks noChangeArrowheads="1"/>
              </p:cNvSpPr>
              <p:nvPr/>
            </p:nvSpPr>
            <p:spPr bwMode="auto">
              <a:xfrm>
                <a:off x="1814" y="109"/>
                <a:ext cx="455" cy="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35" tIns="50917" rIns="101835" bIns="50917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7400" i="1">
                    <a:solidFill>
                      <a:srgbClr val="FF262D"/>
                    </a:solidFill>
                    <a:latin typeface="" charset="0"/>
                    <a:ea typeface="宋体" charset="0"/>
                    <a:cs typeface="宋体" charset="0"/>
                  </a:rPr>
                  <a:t>7</a:t>
                </a:r>
              </a:p>
            </p:txBody>
          </p:sp>
          <p:sp>
            <p:nvSpPr>
              <p:cNvPr id="1894448" name="Line 48"/>
              <p:cNvSpPr>
                <a:spLocks noChangeShapeType="1"/>
              </p:cNvSpPr>
              <p:nvPr/>
            </p:nvSpPr>
            <p:spPr bwMode="auto">
              <a:xfrm>
                <a:off x="1915" y="345"/>
                <a:ext cx="129" cy="0"/>
              </a:xfrm>
              <a:prstGeom prst="line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894449" name="Line 49"/>
            <p:cNvSpPr>
              <a:spLocks noChangeShapeType="1"/>
            </p:cNvSpPr>
            <p:nvPr/>
          </p:nvSpPr>
          <p:spPr bwMode="auto">
            <a:xfrm>
              <a:off x="2299" y="682"/>
              <a:ext cx="180" cy="0"/>
            </a:xfrm>
            <a:prstGeom prst="line">
              <a:avLst/>
            </a:prstGeom>
            <a:noFill/>
            <a:ln w="76200">
              <a:solidFill>
                <a:srgbClr val="FF262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94450" name="Rectangle 50"/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11" tIns="50906" rIns="101811" bIns="50906" anchor="ctr"/>
          <a:lstStyle/>
          <a:p>
            <a:pPr defTabSz="1018937">
              <a:defRPr/>
            </a:pPr>
            <a:endParaRPr lang="zh-CN" altLang="en-US" sz="2700" b="0">
              <a:solidFill>
                <a:srgbClr val="FDDC07"/>
              </a:solidFill>
              <a:ea typeface="宋体" charset="0"/>
              <a:cs typeface="宋体" charset="0"/>
            </a:endParaRPr>
          </a:p>
        </p:txBody>
      </p:sp>
      <p:sp>
        <p:nvSpPr>
          <p:cNvPr id="1894451" name="Rectangle 51"/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26998" name="Group 52"/>
          <p:cNvGrpSpPr>
            <a:grpSpLocks/>
          </p:cNvGrpSpPr>
          <p:nvPr/>
        </p:nvGrpSpPr>
        <p:grpSpPr bwMode="auto">
          <a:xfrm>
            <a:off x="2351088" y="2978150"/>
            <a:ext cx="7145337" cy="1060450"/>
            <a:chOff x="1322" y="1631"/>
            <a:chExt cx="4092" cy="590"/>
          </a:xfrm>
        </p:grpSpPr>
        <p:pic>
          <p:nvPicPr>
            <p:cNvPr id="1894453" name="Picture 53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4" name="Picture 54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5" name="Picture 55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6" name="Picture 56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7" name="Picture 57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58" name="Picture 58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6999" name="Group 59"/>
          <p:cNvGrpSpPr>
            <a:grpSpLocks/>
          </p:cNvGrpSpPr>
          <p:nvPr/>
        </p:nvGrpSpPr>
        <p:grpSpPr bwMode="auto">
          <a:xfrm>
            <a:off x="3162300" y="4132263"/>
            <a:ext cx="6230938" cy="760412"/>
            <a:chOff x="1787" y="2273"/>
            <a:chExt cx="3568" cy="422"/>
          </a:xfrm>
        </p:grpSpPr>
        <p:pic>
          <p:nvPicPr>
            <p:cNvPr id="1894460" name="Picture 60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1" name="Picture 61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2" name="Picture 62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3" name="Picture 63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000" name="Group 64"/>
          <p:cNvGrpSpPr>
            <a:grpSpLocks/>
          </p:cNvGrpSpPr>
          <p:nvPr/>
        </p:nvGrpSpPr>
        <p:grpSpPr bwMode="auto">
          <a:xfrm>
            <a:off x="4378325" y="5016500"/>
            <a:ext cx="5138738" cy="669925"/>
            <a:chOff x="2483" y="2764"/>
            <a:chExt cx="2943" cy="373"/>
          </a:xfrm>
        </p:grpSpPr>
        <p:pic>
          <p:nvPicPr>
            <p:cNvPr id="1894465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6" name="Picture 6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5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7" name="Picture 6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68" name="Picture 6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7001" name="Picture 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057650" y="2392363"/>
            <a:ext cx="331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002" name="Group 70"/>
          <p:cNvGrpSpPr>
            <a:grpSpLocks/>
          </p:cNvGrpSpPr>
          <p:nvPr/>
        </p:nvGrpSpPr>
        <p:grpSpPr bwMode="auto">
          <a:xfrm>
            <a:off x="4257675" y="5865813"/>
            <a:ext cx="5167313" cy="682625"/>
            <a:chOff x="2414" y="3236"/>
            <a:chExt cx="2959" cy="380"/>
          </a:xfrm>
        </p:grpSpPr>
        <p:pic>
          <p:nvPicPr>
            <p:cNvPr id="1894471" name="Picture 71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72" name="Picture 72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73" name="Picture 73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94474" name="Picture 74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4475" name="Text Box 75"/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AAAAA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7" rIns="101835" bIns="50917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b="0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127003" name="Picture 7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4" name="Picture 7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5" name="Picture 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310438" y="2349500"/>
            <a:ext cx="33178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6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6516688" y="2378075"/>
            <a:ext cx="3317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7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008" name="Picture 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87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009" name="Group 85"/>
          <p:cNvGrpSpPr>
            <a:grpSpLocks/>
          </p:cNvGrpSpPr>
          <p:nvPr/>
        </p:nvGrpSpPr>
        <p:grpSpPr bwMode="auto">
          <a:xfrm>
            <a:off x="2144713" y="2506663"/>
            <a:ext cx="5800725" cy="4418012"/>
            <a:chOff x="1228" y="1409"/>
            <a:chExt cx="3322" cy="2456"/>
          </a:xfrm>
        </p:grpSpPr>
        <p:grpSp>
          <p:nvGrpSpPr>
            <p:cNvPr id="127028" name="Group 86"/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894487" name="AutoShape 87" descr="Cork"/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88" name="AutoShape 88" descr="Cork"/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89" name="AutoShape 89" descr="Cork"/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0" name="AutoShape 90" descr="Cork"/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1" name="AutoShape 91" descr="Cork"/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2" name="AutoShape 92" descr="Cork"/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3" name="AutoShape 93" descr="Cork"/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4" name="AutoShape 94" descr="Cork"/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5" name="AutoShape 95" descr="Cork"/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6" name="AutoShape 96" descr="Cork"/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497" name="AutoShape 97" descr="Cork"/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8" name="AutoShape 98" descr="Cork"/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499" name="AutoShape 99" descr="Cork"/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500" name="AutoShape 100" descr="Cork"/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94501" name="AutoShape 101" descr="Cork"/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27029" name="Group 102"/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894503" name="AutoShape 103" descr="Cork"/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4" name="AutoShape 104" descr="Cork"/>
              <p:cNvSpPr>
                <a:spLocks noChangeArrowheads="1"/>
              </p:cNvSpPr>
              <p:nvPr/>
            </p:nvSpPr>
            <p:spPr bwMode="auto">
              <a:xfrm rot="12494257">
                <a:off x="145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5" name="AutoShape 105" descr="Cork"/>
              <p:cNvSpPr>
                <a:spLocks noChangeArrowheads="1"/>
              </p:cNvSpPr>
              <p:nvPr/>
            </p:nvSpPr>
            <p:spPr bwMode="auto">
              <a:xfrm rot="12494257">
                <a:off x="169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6" name="AutoShape 106" descr="Cork"/>
              <p:cNvSpPr>
                <a:spLocks noChangeArrowheads="1"/>
              </p:cNvSpPr>
              <p:nvPr/>
            </p:nvSpPr>
            <p:spPr bwMode="auto">
              <a:xfrm rot="12494257">
                <a:off x="192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7" name="AutoShape 107" descr="Cork"/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8" name="AutoShape 108" descr="Cork"/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09" name="AutoShape 109" descr="Cork"/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0" name="AutoShape 110" descr="Cork"/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1" name="AutoShape 111" descr="Cork"/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2" name="AutoShape 112" descr="Cork"/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3" name="AutoShape 113" descr="Cork"/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4" name="AutoShape 114" descr="Cork"/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5" name="AutoShape 115" descr="Cork"/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6" name="AutoShape 116" descr="Cork"/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894517" name="AutoShape 117" descr="Cork"/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1894518" name="Text Box 118"/>
          <p:cNvSpPr txBox="1">
            <a:spLocks noChangeArrowheads="1"/>
          </p:cNvSpPr>
          <p:nvPr/>
        </p:nvSpPr>
        <p:spPr bwMode="auto">
          <a:xfrm>
            <a:off x="2962275" y="2957513"/>
            <a:ext cx="6267450" cy="801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500">
                <a:solidFill>
                  <a:schemeClr val="hlink"/>
                </a:solidFill>
                <a:latin typeface="黑体" charset="0"/>
                <a:ea typeface="黑体" charset="0"/>
                <a:cs typeface="黑体" charset="0"/>
              </a:rPr>
              <a:t>亚 伯 拉 罕 之 约</a:t>
            </a:r>
          </a:p>
        </p:txBody>
      </p:sp>
      <p:sp>
        <p:nvSpPr>
          <p:cNvPr id="1894519" name="Text Box 119"/>
          <p:cNvSpPr txBox="1">
            <a:spLocks noChangeArrowheads="1"/>
          </p:cNvSpPr>
          <p:nvPr/>
        </p:nvSpPr>
        <p:spPr bwMode="auto">
          <a:xfrm>
            <a:off x="3565525" y="4025900"/>
            <a:ext cx="3843338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土 地 之 约</a:t>
            </a:r>
          </a:p>
        </p:txBody>
      </p:sp>
      <p:sp>
        <p:nvSpPr>
          <p:cNvPr id="1894520" name="Text Box 120"/>
          <p:cNvSpPr txBox="1">
            <a:spLocks noChangeArrowheads="1"/>
          </p:cNvSpPr>
          <p:nvPr/>
        </p:nvSpPr>
        <p:spPr bwMode="auto">
          <a:xfrm>
            <a:off x="4630738" y="4922838"/>
            <a:ext cx="3757612" cy="7318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大 卫 之 约</a:t>
            </a:r>
          </a:p>
        </p:txBody>
      </p:sp>
      <p:sp>
        <p:nvSpPr>
          <p:cNvPr id="1894521" name="Text Box 121"/>
          <p:cNvSpPr txBox="1">
            <a:spLocks noChangeArrowheads="1"/>
          </p:cNvSpPr>
          <p:nvPr/>
        </p:nvSpPr>
        <p:spPr bwMode="auto">
          <a:xfrm>
            <a:off x="4389438" y="5778500"/>
            <a:ext cx="2846387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新 约</a:t>
            </a:r>
          </a:p>
        </p:txBody>
      </p:sp>
      <p:sp>
        <p:nvSpPr>
          <p:cNvPr id="1894523" name="Rectangle 123"/>
          <p:cNvSpPr>
            <a:spLocks noChangeArrowheads="1"/>
          </p:cNvSpPr>
          <p:nvPr/>
        </p:nvSpPr>
        <p:spPr bwMode="auto">
          <a:xfrm rot="17945350">
            <a:off x="5862638" y="1787525"/>
            <a:ext cx="116205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90000"/>
              </a:lnSpc>
              <a:defRPr/>
            </a:pPr>
            <a:r>
              <a:rPr lang="zh-CN" altLang="en-US" sz="2200">
                <a:solidFill>
                  <a:srgbClr val="EEFF4B"/>
                </a:solidFill>
                <a:ea typeface="宋体" charset="0"/>
                <a:cs typeface="宋体" charset="0"/>
              </a:rPr>
              <a:t>羔羊婚宴</a:t>
            </a:r>
            <a:endParaRPr lang="zh-CN" altLang="en-US" sz="2200">
              <a:solidFill>
                <a:srgbClr val="FFEA18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94524" name="Rectangle 124"/>
          <p:cNvSpPr>
            <a:spLocks noChangeArrowheads="1"/>
          </p:cNvSpPr>
          <p:nvPr/>
        </p:nvSpPr>
        <p:spPr bwMode="auto">
          <a:xfrm rot="17945350">
            <a:off x="6201569" y="1881981"/>
            <a:ext cx="1289050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en-US" altLang="zh-CN" sz="2200">
                <a:solidFill>
                  <a:schemeClr val="hlink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200">
                <a:solidFill>
                  <a:srgbClr val="3399FF"/>
                </a:solidFill>
                <a:ea typeface="宋体" charset="0"/>
                <a:cs typeface="宋体" charset="0"/>
              </a:rPr>
              <a:t>基督再临</a:t>
            </a:r>
          </a:p>
        </p:txBody>
      </p:sp>
      <p:sp>
        <p:nvSpPr>
          <p:cNvPr id="1894525" name="Rectangle 125"/>
          <p:cNvSpPr>
            <a:spLocks noChangeArrowheads="1"/>
          </p:cNvSpPr>
          <p:nvPr/>
        </p:nvSpPr>
        <p:spPr bwMode="auto">
          <a:xfrm rot="17945350">
            <a:off x="6560344" y="1556544"/>
            <a:ext cx="1743075" cy="280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00FF00"/>
                </a:solidFill>
                <a:ea typeface="宋体" charset="0"/>
                <a:cs typeface="宋体" charset="0"/>
              </a:rPr>
              <a:t>基督千年统治</a:t>
            </a:r>
          </a:p>
        </p:txBody>
      </p:sp>
      <p:sp>
        <p:nvSpPr>
          <p:cNvPr id="1894526" name="Rectangle 126"/>
          <p:cNvSpPr>
            <a:spLocks noChangeArrowheads="1"/>
          </p:cNvSpPr>
          <p:nvPr/>
        </p:nvSpPr>
        <p:spPr bwMode="auto">
          <a:xfrm rot="17945350">
            <a:off x="6825457" y="1415256"/>
            <a:ext cx="2033588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r>
              <a:rPr lang="zh-CN" altLang="en-US" sz="2200">
                <a:ea typeface="宋体" charset="0"/>
                <a:cs typeface="宋体" charset="0"/>
              </a:rPr>
              <a:t>白色大宝座审判</a:t>
            </a:r>
          </a:p>
        </p:txBody>
      </p:sp>
      <p:sp>
        <p:nvSpPr>
          <p:cNvPr id="1894527" name="Rectangle 127"/>
          <p:cNvSpPr>
            <a:spLocks noChangeArrowheads="1"/>
          </p:cNvSpPr>
          <p:nvPr/>
        </p:nvSpPr>
        <p:spPr bwMode="auto">
          <a:xfrm rot="17945350">
            <a:off x="7502525" y="1790700"/>
            <a:ext cx="1176338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F87B57"/>
                </a:solidFill>
                <a:latin typeface="Arial" charset="0"/>
                <a:ea typeface="宋体" charset="0"/>
                <a:cs typeface="宋体" charset="0"/>
              </a:rPr>
              <a:t>新天新地</a:t>
            </a:r>
            <a:endParaRPr lang="zh-CN" altLang="en-US" sz="2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894546" name="Rectangle 146"/>
          <p:cNvSpPr>
            <a:spLocks noChangeArrowheads="1"/>
          </p:cNvSpPr>
          <p:nvPr/>
        </p:nvSpPr>
        <p:spPr bwMode="auto">
          <a:xfrm rot="17955337">
            <a:off x="-1587" y="3994150"/>
            <a:ext cx="3986212" cy="808038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en-US" altLang="zh-CN" sz="53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羔羊婚宴 </a:t>
            </a:r>
          </a:p>
        </p:txBody>
      </p:sp>
      <p:sp>
        <p:nvSpPr>
          <p:cNvPr id="1894551" name="Rectangle 151"/>
          <p:cNvSpPr>
            <a:spLocks noChangeArrowheads="1"/>
          </p:cNvSpPr>
          <p:nvPr/>
        </p:nvSpPr>
        <p:spPr bwMode="auto">
          <a:xfrm rot="17955337">
            <a:off x="1685925" y="4005263"/>
            <a:ext cx="3914775" cy="815975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基督再临</a:t>
            </a:r>
            <a:r>
              <a:rPr lang="zh-CN" altLang="en-US" sz="53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4552" name="Rectangle 152"/>
          <p:cNvSpPr>
            <a:spLocks noChangeArrowheads="1"/>
          </p:cNvSpPr>
          <p:nvPr/>
        </p:nvSpPr>
        <p:spPr bwMode="auto">
          <a:xfrm rot="17955337">
            <a:off x="2654301" y="4079875"/>
            <a:ext cx="4887912" cy="808037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宋体" charset="0"/>
                <a:cs typeface="宋体" charset="0"/>
              </a:rPr>
              <a:t>基督千年统治</a:t>
            </a:r>
            <a:endParaRPr lang="zh-CN" altLang="en-US" sz="530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94553" name="Rectangle 153"/>
          <p:cNvSpPr>
            <a:spLocks noChangeArrowheads="1"/>
          </p:cNvSpPr>
          <p:nvPr/>
        </p:nvSpPr>
        <p:spPr bwMode="auto">
          <a:xfrm rot="17955337">
            <a:off x="3958431" y="3794919"/>
            <a:ext cx="5451475" cy="808038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ja-JP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白</a:t>
            </a:r>
            <a:r>
              <a:rPr lang="zh-CN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色大宝座审判</a:t>
            </a:r>
          </a:p>
        </p:txBody>
      </p:sp>
      <p:sp>
        <p:nvSpPr>
          <p:cNvPr id="1894554" name="Rectangle 154"/>
          <p:cNvSpPr>
            <a:spLocks noChangeArrowheads="1"/>
          </p:cNvSpPr>
          <p:nvPr/>
        </p:nvSpPr>
        <p:spPr bwMode="auto">
          <a:xfrm rot="17955337">
            <a:off x="6419850" y="4073525"/>
            <a:ext cx="3589338" cy="808038"/>
          </a:xfrm>
          <a:prstGeom prst="rect">
            <a:avLst/>
          </a:prstGeom>
          <a:gradFill rotWithShape="0">
            <a:gsLst>
              <a:gs pos="0">
                <a:srgbClr val="00AE00">
                  <a:gamma/>
                  <a:shade val="11373"/>
                  <a:invGamma/>
                </a:srgbClr>
              </a:gs>
              <a:gs pos="50000">
                <a:srgbClr val="00AE00"/>
              </a:gs>
              <a:gs pos="100000">
                <a:srgbClr val="00AE00">
                  <a:gamma/>
                  <a:shade val="11373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blurRad="63500" dist="144802" dir="20684693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018937">
              <a:defRPr/>
            </a:pPr>
            <a:r>
              <a:rPr lang="ja-JP" altLang="en-US" sz="53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新天新地</a:t>
            </a:r>
            <a:endParaRPr lang="zh-CN" altLang="en-US" sz="5300">
              <a:solidFill>
                <a:srgbClr val="FFFFFF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894559" name="Text Box 15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71</a:t>
            </a:r>
          </a:p>
        </p:txBody>
      </p:sp>
      <p:sp>
        <p:nvSpPr>
          <p:cNvPr id="1894560" name="Text Box 160"/>
          <p:cNvSpPr txBox="1">
            <a:spLocks noChangeArrowheads="1"/>
          </p:cNvSpPr>
          <p:nvPr/>
        </p:nvSpPr>
        <p:spPr bwMode="auto">
          <a:xfrm>
            <a:off x="9634538" y="7361238"/>
            <a:ext cx="2936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894562" name="Rectangle 162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894566" name="Text Box 16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9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9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46" grpId="0" animBg="1" autoUpdateAnimBg="0"/>
      <p:bldP spid="1894551" grpId="0" animBg="1" autoUpdateAnimBg="0"/>
      <p:bldP spid="1894552" grpId="0" animBg="1" autoUpdateAnimBg="0"/>
      <p:bldP spid="1894553" grpId="0" animBg="1" autoUpdateAnimBg="0"/>
      <p:bldP spid="1894554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7475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76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897477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97478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12800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075" y="336550"/>
            <a:ext cx="3400425" cy="2379663"/>
          </a:xfrm>
          <a:prstGeom prst="rect">
            <a:avLst/>
          </a:prstGeom>
          <a:noFill/>
          <a:ln w="57150">
            <a:solidFill>
              <a:srgbClr val="2F8B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7481" name="Text Box 9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7482" name="Text Box 10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7483" name="Text Box 1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72</a:t>
            </a:r>
          </a:p>
        </p:txBody>
      </p:sp>
      <p:sp>
        <p:nvSpPr>
          <p:cNvPr id="1897485" name="Rectangle 13"/>
          <p:cNvSpPr>
            <a:spLocks noChangeArrowheads="1"/>
          </p:cNvSpPr>
          <p:nvPr/>
        </p:nvSpPr>
        <p:spPr bwMode="auto">
          <a:xfrm>
            <a:off x="6437313" y="1476375"/>
            <a:ext cx="2705100" cy="8778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大约主后</a:t>
            </a:r>
            <a:r>
              <a:rPr lang="en-US" altLang="zh-CN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95</a:t>
            </a: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年，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0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在拔摩海岛著成</a:t>
            </a:r>
          </a:p>
        </p:txBody>
      </p:sp>
      <p:sp>
        <p:nvSpPr>
          <p:cNvPr id="1897486" name="Rectangle 14"/>
          <p:cNvSpPr>
            <a:spLocks noChangeArrowheads="1"/>
          </p:cNvSpPr>
          <p:nvPr/>
        </p:nvSpPr>
        <p:spPr bwMode="auto">
          <a:xfrm>
            <a:off x="7142163" y="3638550"/>
            <a:ext cx="1785937" cy="909638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/>
          <a:lstStyle/>
          <a:p>
            <a:pPr>
              <a:defRPr/>
            </a:pPr>
            <a:endParaRPr lang="zh-CN" altLang="en-US" sz="2000">
              <a:ea typeface="宋体" charset="0"/>
              <a:cs typeface="宋体" charset="0"/>
            </a:endParaRPr>
          </a:p>
        </p:txBody>
      </p:sp>
      <p:sp>
        <p:nvSpPr>
          <p:cNvPr id="1897487" name="Rectangle 15"/>
          <p:cNvSpPr>
            <a:spLocks noChangeArrowheads="1"/>
          </p:cNvSpPr>
          <p:nvPr/>
        </p:nvSpPr>
        <p:spPr bwMode="auto">
          <a:xfrm>
            <a:off x="7291388" y="3705225"/>
            <a:ext cx="1490662" cy="914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永 恒 </a:t>
            </a:r>
          </a:p>
          <a:p>
            <a:pPr defTabSz="1006241"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>
                <a:solidFill>
                  <a:srgbClr val="FFB3C0"/>
                </a:solidFill>
                <a:latin typeface="宋体" charset="0"/>
                <a:ea typeface="宋体" charset="0"/>
                <a:cs typeface="宋体" charset="0"/>
              </a:rPr>
              <a:t>未 来</a:t>
            </a:r>
          </a:p>
        </p:txBody>
      </p:sp>
      <p:sp>
        <p:nvSpPr>
          <p:cNvPr id="1897488" name="Rectangle 16"/>
          <p:cNvSpPr>
            <a:spLocks noChangeArrowheads="1"/>
          </p:cNvSpPr>
          <p:nvPr/>
        </p:nvSpPr>
        <p:spPr bwMode="auto">
          <a:xfrm>
            <a:off x="6554788" y="3184525"/>
            <a:ext cx="2047875" cy="4175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470" tIns="50736" rIns="101470" bIns="50736">
            <a:spAutoFit/>
          </a:bodyPr>
          <a:lstStyle/>
          <a:p>
            <a:pPr algn="r" defTabSz="1006241">
              <a:spcBef>
                <a:spcPct val="50000"/>
              </a:spcBef>
              <a:defRPr/>
            </a:pP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(1 </a:t>
            </a:r>
            <a:r>
              <a:rPr lang="zh-CN" altLang="en-US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本 书</a:t>
            </a:r>
            <a:r>
              <a:rPr lang="en-US" altLang="zh-CN" sz="2000">
                <a:solidFill>
                  <a:schemeClr val="bg1"/>
                </a:solidFill>
                <a:latin typeface="Helvetica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1897489" name="Rectangle 17"/>
          <p:cNvSpPr>
            <a:spLocks noChangeArrowheads="1"/>
          </p:cNvSpPr>
          <p:nvPr/>
        </p:nvSpPr>
        <p:spPr bwMode="auto">
          <a:xfrm>
            <a:off x="6740525" y="5048250"/>
            <a:ext cx="2638425" cy="5365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i="1">
                <a:solidFill>
                  <a:srgbClr val="A7FFA7"/>
                </a:solidFill>
                <a:latin typeface="Helvetica" charset="0"/>
                <a:ea typeface="宋体" charset="0"/>
                <a:cs typeface="宋体" charset="0"/>
              </a:rPr>
              <a:t>启示录</a:t>
            </a:r>
          </a:p>
        </p:txBody>
      </p:sp>
      <p:sp>
        <p:nvSpPr>
          <p:cNvPr id="1897490" name="Line 18"/>
          <p:cNvSpPr>
            <a:spLocks noChangeShapeType="1"/>
          </p:cNvSpPr>
          <p:nvPr/>
        </p:nvSpPr>
        <p:spPr bwMode="auto">
          <a:xfrm>
            <a:off x="6962775" y="4686300"/>
            <a:ext cx="21018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91" name="Line 19"/>
          <p:cNvSpPr>
            <a:spLocks noChangeShapeType="1"/>
          </p:cNvSpPr>
          <p:nvPr/>
        </p:nvSpPr>
        <p:spPr bwMode="auto">
          <a:xfrm>
            <a:off x="7011988" y="4692650"/>
            <a:ext cx="0" cy="12858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92" name="Line 20"/>
          <p:cNvSpPr>
            <a:spLocks noChangeShapeType="1"/>
          </p:cNvSpPr>
          <p:nvPr/>
        </p:nvSpPr>
        <p:spPr bwMode="auto">
          <a:xfrm>
            <a:off x="9067800" y="4641850"/>
            <a:ext cx="0" cy="17351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7493" name="Rectangle 21"/>
          <p:cNvSpPr>
            <a:spLocks noChangeArrowheads="1"/>
          </p:cNvSpPr>
          <p:nvPr/>
        </p:nvSpPr>
        <p:spPr bwMode="auto">
          <a:xfrm>
            <a:off x="1436688" y="2890838"/>
            <a:ext cx="4191000" cy="3860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defRPr/>
            </a:pP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启示录里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ja-JP" altLang="en-US" sz="60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五个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点</a:t>
            </a: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>
              <a:defRPr/>
            </a:pP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19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20</a:t>
            </a:r>
            <a:r>
              <a:rPr lang="zh-CN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zh-CN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21 </a:t>
            </a:r>
            <a:r>
              <a:rPr lang="ja-JP" altLang="en-US" sz="6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6000" b="0">
              <a:solidFill>
                <a:srgbClr val="FFEA18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97494" name="Text Box 22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7493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522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9523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99524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899525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99526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899528" name="Text Box 8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9529" name="Text Box 9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899530" name="Text Box 10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73</a:t>
            </a:r>
          </a:p>
        </p:txBody>
      </p:sp>
      <p:grpSp>
        <p:nvGrpSpPr>
          <p:cNvPr id="130057" name="Group 2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899541" name="AutoShape 2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99542" name="Text Box 2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sp>
        <p:nvSpPr>
          <p:cNvPr id="1899543" name="Rectangle 23"/>
          <p:cNvSpPr>
            <a:spLocks noChangeArrowheads="1"/>
          </p:cNvSpPr>
          <p:nvPr/>
        </p:nvSpPr>
        <p:spPr bwMode="auto">
          <a:xfrm>
            <a:off x="1235075" y="2717800"/>
            <a:ext cx="4467225" cy="48720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19:9  </a:t>
            </a:r>
          </a:p>
          <a:p>
            <a:pPr>
              <a:defRPr/>
            </a:pPr>
            <a:r>
              <a:rPr lang="zh-CN" altLang="en-US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天使吩咐我说：“你要写上，凡被请赴羔羊之婚筵的有福了！”又对我说：“这是　神真实的话。”</a:t>
            </a:r>
            <a:endParaRPr lang="en-US" altLang="zh-CN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899544" name="Text Box 2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9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9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954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1571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1572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1573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1577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74</a:t>
            </a:r>
          </a:p>
        </p:txBody>
      </p:sp>
      <p:grpSp>
        <p:nvGrpSpPr>
          <p:cNvPr id="132105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1579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1580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sp>
        <p:nvSpPr>
          <p:cNvPr id="1901582" name="Text Box 14"/>
          <p:cNvSpPr txBox="1">
            <a:spLocks noChangeArrowheads="1"/>
          </p:cNvSpPr>
          <p:nvPr/>
        </p:nvSpPr>
        <p:spPr bwMode="auto">
          <a:xfrm>
            <a:off x="1420813" y="2709863"/>
            <a:ext cx="4268787" cy="401796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19:11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16</a:t>
            </a:r>
          </a:p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我观看，见天开了。有一匹白马，骑在马上的称为诚信真实，他审判、争战都按着公义</a:t>
            </a:r>
            <a:r>
              <a:rPr lang="en-US" altLang="zh-CN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在他衣服和大腿上有名写着说：“万王之王，万主之主。</a:t>
            </a:r>
            <a:endParaRPr lang="en-US" altLang="zh-CN" sz="3200">
              <a:solidFill>
                <a:schemeClr val="bg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132107" name="Group 19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800" y="1242"/>
            <a:chExt cx="2175" cy="739"/>
          </a:xfrm>
        </p:grpSpPr>
        <p:sp>
          <p:nvSpPr>
            <p:cNvPr id="1901584" name="AutoShape 16"/>
            <p:cNvSpPr>
              <a:spLocks noChangeArrowheads="1"/>
            </p:cNvSpPr>
            <p:nvPr/>
          </p:nvSpPr>
          <p:spPr bwMode="auto">
            <a:xfrm>
              <a:off x="3835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1585" name="Text Box 17"/>
            <p:cNvSpPr txBox="1">
              <a:spLocks noChangeArrowheads="1"/>
            </p:cNvSpPr>
            <p:nvPr/>
          </p:nvSpPr>
          <p:spPr bwMode="auto">
            <a:xfrm>
              <a:off x="3800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1586" name="AutoShape 18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1588" name="Text Box 2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158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618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3619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3620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3621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3622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3623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3624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3625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75</a:t>
            </a:r>
          </a:p>
        </p:txBody>
      </p:sp>
      <p:grpSp>
        <p:nvGrpSpPr>
          <p:cNvPr id="134153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3627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3628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34154" name="Group 14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03631" name="AutoShape 15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3632" name="Text Box 16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3633" name="AutoShape 17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3634" name="Text Box 18"/>
          <p:cNvSpPr txBox="1">
            <a:spLocks noChangeArrowheads="1"/>
          </p:cNvSpPr>
          <p:nvPr/>
        </p:nvSpPr>
        <p:spPr bwMode="auto">
          <a:xfrm>
            <a:off x="1309688" y="2706688"/>
            <a:ext cx="4467225" cy="494188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20:6</a:t>
            </a:r>
          </a:p>
          <a:p>
            <a:pPr algn="ctr">
              <a:defRPr/>
            </a:pPr>
            <a:r>
              <a:rPr lang="zh-CN" altLang="en-US" sz="36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在头一次复活有分的有福了、圣洁了！第二次的死在他们身上没有权柄。他们必作　神和基督的祭司，并要与基督一同作王一千年。</a:t>
            </a:r>
          </a:p>
        </p:txBody>
      </p:sp>
      <p:sp>
        <p:nvSpPr>
          <p:cNvPr id="1903638" name="AutoShape 22"/>
          <p:cNvSpPr>
            <a:spLocks noChangeArrowheads="1"/>
          </p:cNvSpPr>
          <p:nvPr/>
        </p:nvSpPr>
        <p:spPr bwMode="auto">
          <a:xfrm>
            <a:off x="6124575" y="2005013"/>
            <a:ext cx="3273425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4158" name="Group 25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03636" name="AutoShape 20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3640" name="Text Box 24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3634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5667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5668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5669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5670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5671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5672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5673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76</a:t>
            </a:r>
          </a:p>
        </p:txBody>
      </p:sp>
      <p:grpSp>
        <p:nvGrpSpPr>
          <p:cNvPr id="136201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5675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76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36202" name="Group 13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05678" name="AutoShape 14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79" name="Text Box 15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5680" name="AutoShape 16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5685" name="AutoShape 21"/>
          <p:cNvSpPr>
            <a:spLocks noChangeArrowheads="1"/>
          </p:cNvSpPr>
          <p:nvPr/>
        </p:nvSpPr>
        <p:spPr bwMode="auto">
          <a:xfrm>
            <a:off x="6124575" y="2005013"/>
            <a:ext cx="3273425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5686" name="Text Box 22"/>
          <p:cNvSpPr txBox="1">
            <a:spLocks noChangeArrowheads="1"/>
          </p:cNvSpPr>
          <p:nvPr/>
        </p:nvSpPr>
        <p:spPr bwMode="auto">
          <a:xfrm>
            <a:off x="1147763" y="2679700"/>
            <a:ext cx="4664075" cy="38639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20:11-12</a:t>
            </a:r>
          </a:p>
          <a:p>
            <a:pPr algn="ctr">
              <a:lnSpc>
                <a:spcPct val="110000"/>
              </a:lnSpc>
              <a:defRPr/>
            </a:pPr>
            <a:r>
              <a:rPr lang="zh-CN" altLang="en-US" sz="25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又看见一个白色的大宝座与坐在上面的，从他面前天地都逃避，再无可见之处了。我又看见死了的人，无论大小，都站在宝座前。案卷展开了，并且另有一卷展开，就是生命册。死了的人都凭着这些案卷所记载的，照他们所行的受审判。</a:t>
            </a:r>
            <a:r>
              <a:rPr lang="zh-CN" altLang="en-US" sz="20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36206" name="Group 27"/>
          <p:cNvGrpSpPr>
            <a:grpSpLocks/>
          </p:cNvGrpSpPr>
          <p:nvPr/>
        </p:nvGrpSpPr>
        <p:grpSpPr bwMode="auto">
          <a:xfrm>
            <a:off x="6045200" y="4913313"/>
            <a:ext cx="3609975" cy="1173162"/>
            <a:chOff x="3808" y="3095"/>
            <a:chExt cx="2274" cy="739"/>
          </a:xfrm>
        </p:grpSpPr>
        <p:sp>
          <p:nvSpPr>
            <p:cNvPr id="1905688" name="AutoShape 24"/>
            <p:cNvSpPr>
              <a:spLocks noChangeArrowheads="1"/>
            </p:cNvSpPr>
            <p:nvPr/>
          </p:nvSpPr>
          <p:spPr bwMode="auto">
            <a:xfrm>
              <a:off x="3834" y="3095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89" name="Text Box 25"/>
            <p:cNvSpPr txBox="1">
              <a:spLocks noChangeArrowheads="1"/>
            </p:cNvSpPr>
            <p:nvPr/>
          </p:nvSpPr>
          <p:spPr bwMode="auto">
            <a:xfrm>
              <a:off x="3808" y="3148"/>
              <a:ext cx="2274" cy="6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40000"/>
                </a:lnSpc>
                <a:defRPr/>
              </a:pP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白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色 大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宝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座</a:t>
              </a:r>
              <a:r>
                <a:rPr lang="zh-CN" altLang="en-US" sz="18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审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判     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20:11-15</a:t>
              </a:r>
            </a:p>
          </p:txBody>
        </p:sp>
      </p:grpSp>
      <p:grpSp>
        <p:nvGrpSpPr>
          <p:cNvPr id="136207" name="Group 28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05693" name="AutoShape 29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5694" name="Text Box 30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  <p:sp>
        <p:nvSpPr>
          <p:cNvPr id="1905695" name="AutoShape 31"/>
          <p:cNvSpPr>
            <a:spLocks noChangeArrowheads="1"/>
          </p:cNvSpPr>
          <p:nvPr/>
        </p:nvSpPr>
        <p:spPr bwMode="auto">
          <a:xfrm>
            <a:off x="6118225" y="3432175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8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Text Box 2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7715" name="AutoShape 3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7716" name="Text Box 4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07717" name="Rectangle 5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07718" name="Text Box 6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7719" name="Text Box 7"/>
          <p:cNvSpPr txBox="1">
            <a:spLocks noChangeArrowheads="1"/>
          </p:cNvSpPr>
          <p:nvPr/>
        </p:nvSpPr>
        <p:spPr bwMode="auto">
          <a:xfrm>
            <a:off x="8821738" y="7408863"/>
            <a:ext cx="18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0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sp>
        <p:nvSpPr>
          <p:cNvPr id="1907720" name="Text Box 8"/>
          <p:cNvSpPr txBox="1">
            <a:spLocks noChangeArrowheads="1"/>
          </p:cNvSpPr>
          <p:nvPr/>
        </p:nvSpPr>
        <p:spPr bwMode="auto">
          <a:xfrm>
            <a:off x="9358313" y="7043738"/>
            <a:ext cx="1857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1800">
              <a:solidFill>
                <a:srgbClr val="FFFFFF"/>
              </a:solidFill>
              <a:latin typeface="Comic Sans MS" charset="0"/>
              <a:cs typeface="+mn-cs"/>
            </a:endParaRPr>
          </a:p>
        </p:txBody>
      </p:sp>
      <p:grpSp>
        <p:nvGrpSpPr>
          <p:cNvPr id="138248" name="Group 10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07723" name="AutoShape 11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24" name="Text Box 12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38249" name="Group 13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07726" name="AutoShape 14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27" name="Text Box 15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sp>
        <p:nvSpPr>
          <p:cNvPr id="1907728" name="AutoShape 16"/>
          <p:cNvSpPr>
            <a:spLocks noChangeArrowheads="1"/>
          </p:cNvSpPr>
          <p:nvPr/>
        </p:nvSpPr>
        <p:spPr bwMode="auto">
          <a:xfrm>
            <a:off x="6121400" y="582613"/>
            <a:ext cx="3271838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07729" name="AutoShape 17"/>
          <p:cNvSpPr>
            <a:spLocks noChangeArrowheads="1"/>
          </p:cNvSpPr>
          <p:nvPr/>
        </p:nvSpPr>
        <p:spPr bwMode="auto">
          <a:xfrm>
            <a:off x="6124575" y="2005013"/>
            <a:ext cx="3273425" cy="1116012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8252" name="Group 19"/>
          <p:cNvGrpSpPr>
            <a:grpSpLocks/>
          </p:cNvGrpSpPr>
          <p:nvPr/>
        </p:nvGrpSpPr>
        <p:grpSpPr bwMode="auto">
          <a:xfrm>
            <a:off x="6045200" y="4913313"/>
            <a:ext cx="3609975" cy="1173162"/>
            <a:chOff x="3808" y="3095"/>
            <a:chExt cx="2274" cy="739"/>
          </a:xfrm>
        </p:grpSpPr>
        <p:sp>
          <p:nvSpPr>
            <p:cNvPr id="1907732" name="AutoShape 20"/>
            <p:cNvSpPr>
              <a:spLocks noChangeArrowheads="1"/>
            </p:cNvSpPr>
            <p:nvPr/>
          </p:nvSpPr>
          <p:spPr bwMode="auto">
            <a:xfrm>
              <a:off x="3834" y="3095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33" name="Text Box 21"/>
            <p:cNvSpPr txBox="1">
              <a:spLocks noChangeArrowheads="1"/>
            </p:cNvSpPr>
            <p:nvPr/>
          </p:nvSpPr>
          <p:spPr bwMode="auto">
            <a:xfrm>
              <a:off x="3808" y="3148"/>
              <a:ext cx="2274" cy="6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40000"/>
                </a:lnSpc>
                <a:defRPr/>
              </a:pP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白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色 大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宝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座</a:t>
              </a:r>
              <a:r>
                <a:rPr lang="zh-CN" altLang="en-US" sz="18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审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判     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20:11-15</a:t>
              </a:r>
            </a:p>
          </p:txBody>
        </p:sp>
      </p:grpSp>
      <p:grpSp>
        <p:nvGrpSpPr>
          <p:cNvPr id="138253" name="Group 22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07735" name="AutoShape 23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36" name="Text Box 24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  <p:sp>
        <p:nvSpPr>
          <p:cNvPr id="1907743" name="Text Box 31"/>
          <p:cNvSpPr txBox="1">
            <a:spLocks noChangeArrowheads="1"/>
          </p:cNvSpPr>
          <p:nvPr/>
        </p:nvSpPr>
        <p:spPr bwMode="auto">
          <a:xfrm>
            <a:off x="1147763" y="2681288"/>
            <a:ext cx="4664075" cy="45243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启示录</a:t>
            </a:r>
            <a:r>
              <a:rPr lang="zh-CN" altLang="en-US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5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21:1-2</a:t>
            </a:r>
          </a:p>
          <a:p>
            <a:pPr algn="ctr">
              <a:defRPr/>
            </a:pPr>
            <a:r>
              <a:rPr lang="zh-CN" altLang="en-US" sz="3200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我又看见一个新天新  地。因为先前的天地  已经过去了，海也不  再有了。我又看见圣  城新耶路撒冷由　神  那里从天而降，预备  好了，就如新妇妆饰  整齐，等候丈夫。</a:t>
            </a:r>
          </a:p>
        </p:txBody>
      </p:sp>
      <p:sp>
        <p:nvSpPr>
          <p:cNvPr id="1907744" name="AutoShape 32"/>
          <p:cNvSpPr>
            <a:spLocks noChangeArrowheads="1"/>
          </p:cNvSpPr>
          <p:nvPr/>
        </p:nvSpPr>
        <p:spPr bwMode="auto">
          <a:xfrm>
            <a:off x="6124575" y="4953000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38256" name="Group 33"/>
          <p:cNvGrpSpPr>
            <a:grpSpLocks/>
          </p:cNvGrpSpPr>
          <p:nvPr/>
        </p:nvGrpSpPr>
        <p:grpSpPr bwMode="auto">
          <a:xfrm>
            <a:off x="6064250" y="6350000"/>
            <a:ext cx="3452813" cy="1171575"/>
            <a:chOff x="3802" y="4071"/>
            <a:chExt cx="2175" cy="739"/>
          </a:xfrm>
        </p:grpSpPr>
        <p:sp>
          <p:nvSpPr>
            <p:cNvPr id="1907746" name="AutoShape 34"/>
            <p:cNvSpPr>
              <a:spLocks noChangeArrowheads="1"/>
            </p:cNvSpPr>
            <p:nvPr/>
          </p:nvSpPr>
          <p:spPr bwMode="auto">
            <a:xfrm>
              <a:off x="3827" y="4071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07747" name="Text Box 35"/>
            <p:cNvSpPr txBox="1">
              <a:spLocks noChangeArrowheads="1"/>
            </p:cNvSpPr>
            <p:nvPr/>
          </p:nvSpPr>
          <p:spPr bwMode="auto">
            <a:xfrm>
              <a:off x="3802" y="4143"/>
              <a:ext cx="2175" cy="5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    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21: 1-8</a:t>
              </a:r>
            </a:p>
          </p:txBody>
        </p:sp>
      </p:grpSp>
      <p:sp>
        <p:nvSpPr>
          <p:cNvPr id="1907721" name="Text Box 9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77</a:t>
            </a:r>
          </a:p>
        </p:txBody>
      </p:sp>
      <p:sp>
        <p:nvSpPr>
          <p:cNvPr id="1907748" name="Rectangle 36"/>
          <p:cNvSpPr>
            <a:spLocks noChangeArrowheads="1"/>
          </p:cNvSpPr>
          <p:nvPr/>
        </p:nvSpPr>
        <p:spPr bwMode="auto">
          <a:xfrm>
            <a:off x="8736013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07749" name="AutoShape 37"/>
          <p:cNvSpPr>
            <a:spLocks noChangeArrowheads="1"/>
          </p:cNvSpPr>
          <p:nvPr/>
        </p:nvSpPr>
        <p:spPr bwMode="auto">
          <a:xfrm>
            <a:off x="6118225" y="3432175"/>
            <a:ext cx="3273425" cy="1116013"/>
          </a:xfrm>
          <a:prstGeom prst="roundRect">
            <a:avLst>
              <a:gd name="adj" fmla="val 16667"/>
            </a:avLst>
          </a:prstGeom>
          <a:solidFill>
            <a:schemeClr val="tx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7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7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7743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1810" name="Group 2"/>
          <p:cNvGrpSpPr>
            <a:grpSpLocks/>
          </p:cNvGrpSpPr>
          <p:nvPr/>
        </p:nvGrpSpPr>
        <p:grpSpPr bwMode="auto">
          <a:xfrm>
            <a:off x="0" y="0"/>
            <a:ext cx="10069513" cy="7804150"/>
            <a:chOff x="-7" y="0"/>
            <a:chExt cx="6343" cy="4916"/>
          </a:xfrm>
        </p:grpSpPr>
        <p:pic>
          <p:nvPicPr>
            <p:cNvPr id="1911811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7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11812" name="Rectangle 4"/>
            <p:cNvSpPr>
              <a:spLocks noChangeArrowheads="1"/>
            </p:cNvSpPr>
            <p:nvPr/>
          </p:nvSpPr>
          <p:spPr bwMode="auto">
            <a:xfrm>
              <a:off x="5575" y="8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3" name="Rectangle 5"/>
            <p:cNvSpPr>
              <a:spLocks noChangeArrowheads="1"/>
            </p:cNvSpPr>
            <p:nvPr/>
          </p:nvSpPr>
          <p:spPr bwMode="auto">
            <a:xfrm>
              <a:off x="-7" y="7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4" name="Rectangle 6"/>
            <p:cNvSpPr>
              <a:spLocks noChangeArrowheads="1"/>
            </p:cNvSpPr>
            <p:nvPr/>
          </p:nvSpPr>
          <p:spPr bwMode="auto">
            <a:xfrm>
              <a:off x="0" y="464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16" name="Rectangle 8"/>
            <p:cNvSpPr>
              <a:spLocks noChangeArrowheads="1"/>
            </p:cNvSpPr>
            <p:nvPr/>
          </p:nvSpPr>
          <p:spPr bwMode="auto">
            <a:xfrm>
              <a:off x="499" y="464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11822" name="Text Box 14"/>
          <p:cNvSpPr txBox="1">
            <a:spLocks noChangeArrowheads="1"/>
          </p:cNvSpPr>
          <p:nvPr/>
        </p:nvSpPr>
        <p:spPr bwMode="auto">
          <a:xfrm>
            <a:off x="9693275" y="22225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11824" name="Text Box 16"/>
          <p:cNvSpPr txBox="1">
            <a:spLocks noChangeArrowheads="1"/>
          </p:cNvSpPr>
          <p:nvPr/>
        </p:nvSpPr>
        <p:spPr bwMode="auto">
          <a:xfrm>
            <a:off x="9190038" y="74009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78</a:t>
            </a:r>
          </a:p>
        </p:txBody>
      </p:sp>
      <p:sp>
        <p:nvSpPr>
          <p:cNvPr id="1911826" name="Rectangle 18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grpSp>
        <p:nvGrpSpPr>
          <p:cNvPr id="140293" name="Group 57"/>
          <p:cNvGrpSpPr>
            <a:grpSpLocks/>
          </p:cNvGrpSpPr>
          <p:nvPr/>
        </p:nvGrpSpPr>
        <p:grpSpPr bwMode="auto">
          <a:xfrm>
            <a:off x="6024563" y="544513"/>
            <a:ext cx="3452812" cy="1155700"/>
            <a:chOff x="3795" y="343"/>
            <a:chExt cx="2175" cy="739"/>
          </a:xfrm>
        </p:grpSpPr>
        <p:sp>
          <p:nvSpPr>
            <p:cNvPr id="1911866" name="AutoShape 58"/>
            <p:cNvSpPr>
              <a:spLocks noChangeArrowheads="1"/>
            </p:cNvSpPr>
            <p:nvPr/>
          </p:nvSpPr>
          <p:spPr bwMode="auto">
            <a:xfrm>
              <a:off x="3827" y="343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67" name="Text Box 59"/>
            <p:cNvSpPr txBox="1">
              <a:spLocks noChangeArrowheads="1"/>
            </p:cNvSpPr>
            <p:nvPr/>
          </p:nvSpPr>
          <p:spPr bwMode="auto">
            <a:xfrm>
              <a:off x="3795" y="402"/>
              <a:ext cx="2175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羔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羊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婚 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19:1-10</a:t>
              </a:r>
            </a:p>
          </p:txBody>
        </p:sp>
      </p:grpSp>
      <p:grpSp>
        <p:nvGrpSpPr>
          <p:cNvPr id="140294" name="Group 60"/>
          <p:cNvGrpSpPr>
            <a:grpSpLocks/>
          </p:cNvGrpSpPr>
          <p:nvPr/>
        </p:nvGrpSpPr>
        <p:grpSpPr bwMode="auto">
          <a:xfrm>
            <a:off x="6034088" y="1971675"/>
            <a:ext cx="3451225" cy="1173163"/>
            <a:chOff x="3791" y="1242"/>
            <a:chExt cx="2175" cy="739"/>
          </a:xfrm>
        </p:grpSpPr>
        <p:sp>
          <p:nvSpPr>
            <p:cNvPr id="1911869" name="AutoShape 61"/>
            <p:cNvSpPr>
              <a:spLocks noChangeArrowheads="1"/>
            </p:cNvSpPr>
            <p:nvPr/>
          </p:nvSpPr>
          <p:spPr bwMode="auto">
            <a:xfrm>
              <a:off x="3826" y="1242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0" name="Text Box 62"/>
            <p:cNvSpPr txBox="1">
              <a:spLocks noChangeArrowheads="1"/>
            </p:cNvSpPr>
            <p:nvPr/>
          </p:nvSpPr>
          <p:spPr bwMode="auto">
            <a:xfrm>
              <a:off x="3791" y="1337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再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临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19:11-16</a:t>
              </a:r>
            </a:p>
          </p:txBody>
        </p:sp>
      </p:grpSp>
      <p:grpSp>
        <p:nvGrpSpPr>
          <p:cNvPr id="140295" name="Group 63"/>
          <p:cNvGrpSpPr>
            <a:grpSpLocks/>
          </p:cNvGrpSpPr>
          <p:nvPr/>
        </p:nvGrpSpPr>
        <p:grpSpPr bwMode="auto">
          <a:xfrm>
            <a:off x="6045200" y="4913313"/>
            <a:ext cx="3609975" cy="1173162"/>
            <a:chOff x="3808" y="3095"/>
            <a:chExt cx="2274" cy="739"/>
          </a:xfrm>
        </p:grpSpPr>
        <p:sp>
          <p:nvSpPr>
            <p:cNvPr id="1911872" name="AutoShape 64"/>
            <p:cNvSpPr>
              <a:spLocks noChangeArrowheads="1"/>
            </p:cNvSpPr>
            <p:nvPr/>
          </p:nvSpPr>
          <p:spPr bwMode="auto">
            <a:xfrm>
              <a:off x="3834" y="3095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3" name="Text Box 65"/>
            <p:cNvSpPr txBox="1">
              <a:spLocks noChangeArrowheads="1"/>
            </p:cNvSpPr>
            <p:nvPr/>
          </p:nvSpPr>
          <p:spPr bwMode="auto">
            <a:xfrm>
              <a:off x="3808" y="3148"/>
              <a:ext cx="2274" cy="60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40000"/>
                </a:lnSpc>
                <a:defRPr/>
              </a:pP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白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色 大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宝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座</a:t>
              </a:r>
              <a:r>
                <a:rPr lang="zh-CN" altLang="en-US" sz="1800">
                  <a:solidFill>
                    <a:srgbClr val="FFFF00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审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判     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20:11-15</a:t>
              </a:r>
            </a:p>
          </p:txBody>
        </p:sp>
      </p:grpSp>
      <p:grpSp>
        <p:nvGrpSpPr>
          <p:cNvPr id="140296" name="Group 66"/>
          <p:cNvGrpSpPr>
            <a:grpSpLocks/>
          </p:cNvGrpSpPr>
          <p:nvPr/>
        </p:nvGrpSpPr>
        <p:grpSpPr bwMode="auto">
          <a:xfrm>
            <a:off x="5994400" y="3403600"/>
            <a:ext cx="3452813" cy="1173163"/>
            <a:chOff x="3776" y="2144"/>
            <a:chExt cx="2175" cy="739"/>
          </a:xfrm>
        </p:grpSpPr>
        <p:sp>
          <p:nvSpPr>
            <p:cNvPr id="1911875" name="AutoShape 67"/>
            <p:cNvSpPr>
              <a:spLocks noChangeArrowheads="1"/>
            </p:cNvSpPr>
            <p:nvPr/>
          </p:nvSpPr>
          <p:spPr bwMode="auto">
            <a:xfrm>
              <a:off x="3827" y="2144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6" name="Text Box 68"/>
            <p:cNvSpPr txBox="1">
              <a:spLocks noChangeArrowheads="1"/>
            </p:cNvSpPr>
            <p:nvPr/>
          </p:nvSpPr>
          <p:spPr bwMode="auto">
            <a:xfrm>
              <a:off x="3776" y="2265"/>
              <a:ext cx="2175" cy="560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督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zh-CN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千 年 统 治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20:4-6</a:t>
              </a:r>
            </a:p>
          </p:txBody>
        </p:sp>
      </p:grpSp>
      <p:grpSp>
        <p:nvGrpSpPr>
          <p:cNvPr id="140297" name="Group 69"/>
          <p:cNvGrpSpPr>
            <a:grpSpLocks/>
          </p:cNvGrpSpPr>
          <p:nvPr/>
        </p:nvGrpSpPr>
        <p:grpSpPr bwMode="auto">
          <a:xfrm>
            <a:off x="6064250" y="6350000"/>
            <a:ext cx="3452813" cy="1171575"/>
            <a:chOff x="3802" y="4071"/>
            <a:chExt cx="2175" cy="739"/>
          </a:xfrm>
        </p:grpSpPr>
        <p:sp>
          <p:nvSpPr>
            <p:cNvPr id="1911878" name="AutoShape 70"/>
            <p:cNvSpPr>
              <a:spLocks noChangeArrowheads="1"/>
            </p:cNvSpPr>
            <p:nvPr/>
          </p:nvSpPr>
          <p:spPr bwMode="auto">
            <a:xfrm>
              <a:off x="3827" y="4071"/>
              <a:ext cx="2124" cy="7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130FFD">
                    <a:gamma/>
                    <a:shade val="0"/>
                    <a:invGamma/>
                  </a:srgbClr>
                </a:gs>
                <a:gs pos="100000">
                  <a:srgbClr val="130FFD"/>
                </a:gs>
              </a:gsLst>
              <a:lin ang="5400000" scaled="1"/>
            </a:gradFill>
            <a:ln w="57150">
              <a:solidFill>
                <a:srgbClr val="2F8B2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1879" name="Text Box 71"/>
            <p:cNvSpPr txBox="1">
              <a:spLocks noChangeArrowheads="1"/>
            </p:cNvSpPr>
            <p:nvPr/>
          </p:nvSpPr>
          <p:spPr bwMode="auto">
            <a:xfrm>
              <a:off x="3802" y="4143"/>
              <a:ext cx="2175" cy="5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3885598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48" tIns="45672" rIns="91348" bIns="45672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天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 i="1" u="sng">
                  <a:solidFill>
                    <a:schemeClr val="bg1"/>
                  </a:solidFill>
                  <a:latin typeface="宋体" charset="0"/>
                  <a:ea typeface="宋体" charset="0"/>
                  <a:cs typeface="宋体" charset="0"/>
                </a:rPr>
                <a:t>地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        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启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示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ja-JP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录</a:t>
              </a:r>
              <a:r>
                <a:rPr lang="zh-CN" altLang="en-US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en-US" altLang="zh-CN" sz="2000">
                  <a:solidFill>
                    <a:srgbClr val="FFEA18"/>
                  </a:solidFill>
                  <a:latin typeface="宋体" charset="0"/>
                  <a:ea typeface="宋体" charset="0"/>
                  <a:cs typeface="宋体" charset="0"/>
                </a:rPr>
                <a:t>21: 1-8</a:t>
              </a:r>
            </a:p>
          </p:txBody>
        </p:sp>
      </p:grpSp>
      <p:sp>
        <p:nvSpPr>
          <p:cNvPr id="1911880" name="AutoShape 72"/>
          <p:cNvSpPr>
            <a:spLocks noChangeArrowheads="1"/>
          </p:cNvSpPr>
          <p:nvPr/>
        </p:nvSpPr>
        <p:spPr bwMode="auto">
          <a:xfrm>
            <a:off x="1220788" y="1954213"/>
            <a:ext cx="4591050" cy="51450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33CFD">
                  <a:gamma/>
                  <a:shade val="0"/>
                  <a:invGamma/>
                </a:srgbClr>
              </a:gs>
              <a:gs pos="50000">
                <a:srgbClr val="233CFD"/>
              </a:gs>
              <a:gs pos="100000">
                <a:srgbClr val="233CFD">
                  <a:gamma/>
                  <a:shade val="0"/>
                  <a:invGamma/>
                </a:srgbClr>
              </a:gs>
            </a:gsLst>
            <a:lin ang="5400000" scaled="1"/>
          </a:gradFill>
          <a:ln w="76200">
            <a:solidFill>
              <a:srgbClr val="2F8B20"/>
            </a:solidFill>
            <a:round/>
            <a:headEnd/>
            <a:tailEnd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1881" name="Text Box 73"/>
          <p:cNvSpPr txBox="1">
            <a:spLocks noChangeArrowheads="1"/>
          </p:cNvSpPr>
          <p:nvPr/>
        </p:nvSpPr>
        <p:spPr bwMode="auto">
          <a:xfrm>
            <a:off x="1122363" y="2122488"/>
            <a:ext cx="4772025" cy="4079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永恒未来</a:t>
            </a:r>
            <a:r>
              <a:rPr lang="zh-CN" altLang="en-US" sz="2000" i="1">
                <a:solidFill>
                  <a:srgbClr val="FFEA18"/>
                </a:solidFill>
                <a:latin typeface="NJ Chinese Simplified" charset="0"/>
                <a:ea typeface="宋体" charset="0"/>
                <a:cs typeface="宋体" charset="0"/>
              </a:rPr>
              <a:t>一瞥</a:t>
            </a:r>
          </a:p>
        </p:txBody>
      </p:sp>
      <p:sp>
        <p:nvSpPr>
          <p:cNvPr id="1911882" name="Rectangle 74"/>
          <p:cNvSpPr>
            <a:spLocks noChangeArrowheads="1"/>
          </p:cNvSpPr>
          <p:nvPr/>
        </p:nvSpPr>
        <p:spPr bwMode="auto">
          <a:xfrm>
            <a:off x="1122363" y="1298575"/>
            <a:ext cx="4641850" cy="58896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defRPr/>
            </a:pP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启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示</a:t>
            </a:r>
            <a:r>
              <a:rPr lang="zh-CN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i="1">
                <a:solidFill>
                  <a:schemeClr val="bg1"/>
                </a:solidFill>
                <a:latin typeface="黑体" charset="0"/>
                <a:ea typeface="黑体" charset="0"/>
                <a:cs typeface="黑体" charset="0"/>
              </a:rPr>
              <a:t>录</a:t>
            </a:r>
            <a:endParaRPr lang="zh-CN" altLang="en-US" i="1">
              <a:solidFill>
                <a:schemeClr val="bg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911884" name="Rectangle 76"/>
          <p:cNvSpPr>
            <a:spLocks noChangeArrowheads="1"/>
          </p:cNvSpPr>
          <p:nvPr/>
        </p:nvSpPr>
        <p:spPr bwMode="auto">
          <a:xfrm>
            <a:off x="1465263" y="3019425"/>
            <a:ext cx="4191000" cy="42799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/>
          <a:p>
            <a:pPr>
              <a:defRPr/>
            </a:pP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启示录里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ja-JP" altLang="en-US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五个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要</a:t>
            </a: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点</a:t>
            </a: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>
              <a:defRPr/>
            </a:pP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19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20</a:t>
            </a:r>
            <a:r>
              <a:rPr lang="zh-CN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en-US" altLang="ja-JP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21 </a:t>
            </a:r>
            <a:r>
              <a:rPr lang="ja-JP" altLang="en-US" sz="53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endParaRPr lang="ja-JP" altLang="en-US" sz="53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911845" name="Rectangle 37"/>
          <p:cNvSpPr>
            <a:spLocks noChangeArrowheads="1"/>
          </p:cNvSpPr>
          <p:nvPr/>
        </p:nvSpPr>
        <p:spPr bwMode="auto">
          <a:xfrm>
            <a:off x="8736013" y="7407275"/>
            <a:ext cx="66516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1846" name="Text Box 3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78</a:t>
            </a:r>
          </a:p>
        </p:txBody>
      </p:sp>
      <p:sp>
        <p:nvSpPr>
          <p:cNvPr id="1911891" name="Text Box 8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1026"/>
          <p:cNvGrpSpPr>
            <a:grpSpLocks/>
          </p:cNvGrpSpPr>
          <p:nvPr/>
        </p:nvGrpSpPr>
        <p:grpSpPr bwMode="auto">
          <a:xfrm>
            <a:off x="-12076113" y="-31750"/>
            <a:ext cx="34213801" cy="7804150"/>
            <a:chOff x="-7607" y="-20"/>
            <a:chExt cx="21552" cy="4916"/>
          </a:xfrm>
        </p:grpSpPr>
        <p:pic>
          <p:nvPicPr>
            <p:cNvPr id="1703939" name="Picture 1027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5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03940" name="Rectangle 1028"/>
            <p:cNvSpPr>
              <a:spLocks noChangeArrowheads="1"/>
            </p:cNvSpPr>
            <p:nvPr/>
          </p:nvSpPr>
          <p:spPr bwMode="auto">
            <a:xfrm>
              <a:off x="5575" y="-12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1" name="Rectangle 1029"/>
            <p:cNvSpPr>
              <a:spLocks noChangeArrowheads="1"/>
            </p:cNvSpPr>
            <p:nvPr/>
          </p:nvSpPr>
          <p:spPr bwMode="auto">
            <a:xfrm>
              <a:off x="-20" y="5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2" name="Rectangle 1030"/>
            <p:cNvSpPr>
              <a:spLocks noChangeArrowheads="1"/>
            </p:cNvSpPr>
            <p:nvPr/>
          </p:nvSpPr>
          <p:spPr bwMode="auto">
            <a:xfrm>
              <a:off x="0" y="462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3" name="Rectangle 1031"/>
            <p:cNvSpPr>
              <a:spLocks noChangeArrowheads="1"/>
            </p:cNvSpPr>
            <p:nvPr/>
          </p:nvSpPr>
          <p:spPr bwMode="auto">
            <a:xfrm>
              <a:off x="0" y="-2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4" name="Rectangle 1032"/>
            <p:cNvSpPr>
              <a:spLocks noChangeArrowheads="1"/>
            </p:cNvSpPr>
            <p:nvPr/>
          </p:nvSpPr>
          <p:spPr bwMode="auto">
            <a:xfrm>
              <a:off x="499" y="462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5" name="Rectangle 1033"/>
            <p:cNvSpPr>
              <a:spLocks noChangeArrowheads="1"/>
            </p:cNvSpPr>
            <p:nvPr/>
          </p:nvSpPr>
          <p:spPr bwMode="auto">
            <a:xfrm>
              <a:off x="485" y="171"/>
              <a:ext cx="5564" cy="444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6" name="Line 1034"/>
            <p:cNvSpPr>
              <a:spLocks noChangeShapeType="1"/>
            </p:cNvSpPr>
            <p:nvPr/>
          </p:nvSpPr>
          <p:spPr bwMode="auto">
            <a:xfrm>
              <a:off x="1980" y="336"/>
              <a:ext cx="402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63DE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3947" name="Text Box 1035"/>
            <p:cNvSpPr txBox="1">
              <a:spLocks noChangeArrowheads="1"/>
            </p:cNvSpPr>
            <p:nvPr/>
          </p:nvSpPr>
          <p:spPr bwMode="auto">
            <a:xfrm>
              <a:off x="5895" y="4367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18" tIns="45710" rIns="91418" bIns="45710"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18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142352" name="WordArt 1036"/>
            <p:cNvSpPr>
              <a:spLocks noChangeArrowheads="1" noChangeShapeType="1" noTextEdit="1"/>
            </p:cNvSpPr>
            <p:nvPr/>
          </p:nvSpPr>
          <p:spPr bwMode="auto">
            <a:xfrm>
              <a:off x="-7607" y="1768"/>
              <a:ext cx="21552" cy="1361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6" lon="19439995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r>
                <a:rPr lang="en-US" sz="9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He who testifies to these things says, “Yes, I am coming soon.” Amen.  </a:t>
              </a:r>
            </a:p>
          </p:txBody>
        </p:sp>
      </p:grpSp>
      <p:sp>
        <p:nvSpPr>
          <p:cNvPr id="1703949" name="Text Box 1037"/>
          <p:cNvSpPr txBox="1">
            <a:spLocks noChangeArrowheads="1"/>
          </p:cNvSpPr>
          <p:nvPr/>
        </p:nvSpPr>
        <p:spPr bwMode="auto">
          <a:xfrm>
            <a:off x="6356350" y="5384800"/>
            <a:ext cx="1876425" cy="54768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9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启 </a:t>
            </a:r>
            <a:r>
              <a:rPr lang="en-US" altLang="zh-CN" sz="2900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22:20</a:t>
            </a:r>
          </a:p>
        </p:txBody>
      </p:sp>
      <p:sp>
        <p:nvSpPr>
          <p:cNvPr id="1703950" name="Text Box 1038"/>
          <p:cNvSpPr txBox="1">
            <a:spLocks noChangeArrowheads="1"/>
          </p:cNvSpPr>
          <p:nvPr/>
        </p:nvSpPr>
        <p:spPr bwMode="auto">
          <a:xfrm>
            <a:off x="509588" y="2005013"/>
            <a:ext cx="9053512" cy="33385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6900">
                <a:solidFill>
                  <a:srgbClr val="FFE957"/>
                </a:solidFill>
                <a:latin typeface="宋体" charset="0"/>
                <a:ea typeface="宋体" charset="0"/>
                <a:cs typeface="宋体" charset="0"/>
              </a:rPr>
              <a:t>证明这事的说：     “是了，我必快来</a:t>
            </a:r>
            <a:r>
              <a:rPr lang="en-US" altLang="zh-CN" sz="6900">
                <a:solidFill>
                  <a:srgbClr val="FFE957"/>
                </a:solidFill>
                <a:latin typeface="宋体" charset="0"/>
                <a:ea typeface="宋体" charset="0"/>
                <a:cs typeface="宋体" charset="0"/>
              </a:rPr>
              <a:t>!” </a:t>
            </a:r>
            <a:r>
              <a:rPr lang="zh-CN" altLang="en-US" sz="6900">
                <a:solidFill>
                  <a:srgbClr val="FFE957"/>
                </a:solidFill>
                <a:latin typeface="宋体" charset="0"/>
                <a:ea typeface="宋体" charset="0"/>
                <a:cs typeface="宋体" charset="0"/>
              </a:rPr>
              <a:t>阿们！</a:t>
            </a:r>
          </a:p>
        </p:txBody>
      </p:sp>
      <p:sp>
        <p:nvSpPr>
          <p:cNvPr id="1703952" name="Rectangle 1040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03953" name="Text Box 1041"/>
          <p:cNvSpPr txBox="1">
            <a:spLocks noChangeArrowheads="1"/>
          </p:cNvSpPr>
          <p:nvPr/>
        </p:nvSpPr>
        <p:spPr bwMode="auto">
          <a:xfrm>
            <a:off x="9190038" y="74009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79</a:t>
            </a:r>
          </a:p>
        </p:txBody>
      </p:sp>
      <p:sp>
        <p:nvSpPr>
          <p:cNvPr id="1703956" name="Text Box 104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394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4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5010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5019" name="Text Box 11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5031" name="Text Box 23"/>
          <p:cNvSpPr txBox="1">
            <a:spLocks noChangeArrowheads="1"/>
          </p:cNvSpPr>
          <p:nvPr/>
        </p:nvSpPr>
        <p:spPr bwMode="auto">
          <a:xfrm>
            <a:off x="9194800" y="74088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08</a:t>
            </a:r>
          </a:p>
        </p:txBody>
      </p:sp>
      <p:sp>
        <p:nvSpPr>
          <p:cNvPr id="1195036" name="Text Box 28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5037" name="Text Box 29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5038" name="Text Box 30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5039" name="Text Box 31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grpSp>
        <p:nvGrpSpPr>
          <p:cNvPr id="1195032" name="Group 24"/>
          <p:cNvGrpSpPr>
            <a:grpSpLocks/>
          </p:cNvGrpSpPr>
          <p:nvPr/>
        </p:nvGrpSpPr>
        <p:grpSpPr bwMode="auto">
          <a:xfrm>
            <a:off x="4148138" y="2762250"/>
            <a:ext cx="5478462" cy="4618038"/>
            <a:chOff x="2612" y="1748"/>
            <a:chExt cx="3452" cy="2910"/>
          </a:xfrm>
        </p:grpSpPr>
        <p:sp>
          <p:nvSpPr>
            <p:cNvPr id="1195015" name="AutoShape 7"/>
            <p:cNvSpPr>
              <a:spLocks noChangeArrowheads="1"/>
            </p:cNvSpPr>
            <p:nvPr/>
          </p:nvSpPr>
          <p:spPr bwMode="auto">
            <a:xfrm>
              <a:off x="2612" y="1748"/>
              <a:ext cx="684" cy="342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5016" name="Oval 8"/>
            <p:cNvSpPr>
              <a:spLocks noChangeArrowheads="1"/>
            </p:cNvSpPr>
            <p:nvPr/>
          </p:nvSpPr>
          <p:spPr bwMode="auto">
            <a:xfrm>
              <a:off x="3448" y="3850"/>
              <a:ext cx="2616" cy="808"/>
            </a:xfrm>
            <a:prstGeom prst="ellips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95017" name="Line 9"/>
            <p:cNvSpPr>
              <a:spLocks noChangeShapeType="1"/>
            </p:cNvSpPr>
            <p:nvPr/>
          </p:nvSpPr>
          <p:spPr bwMode="auto">
            <a:xfrm flipH="1" flipV="1">
              <a:off x="2983" y="2081"/>
              <a:ext cx="1099" cy="1832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arrow" w="med" len="med"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95041" name="Text Box 3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9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5" name="Group 2"/>
          <p:cNvGrpSpPr>
            <a:grpSpLocks/>
          </p:cNvGrpSpPr>
          <p:nvPr/>
        </p:nvGrpSpPr>
        <p:grpSpPr bwMode="auto">
          <a:xfrm>
            <a:off x="-12076113" y="-31750"/>
            <a:ext cx="34213801" cy="7804150"/>
            <a:chOff x="-7607" y="-20"/>
            <a:chExt cx="21552" cy="4916"/>
          </a:xfrm>
        </p:grpSpPr>
        <p:pic>
          <p:nvPicPr>
            <p:cNvPr id="1913859" name="Picture 3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171" y="57"/>
              <a:ext cx="5411" cy="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13860" name="Rectangle 4"/>
            <p:cNvSpPr>
              <a:spLocks noChangeArrowheads="1"/>
            </p:cNvSpPr>
            <p:nvPr/>
          </p:nvSpPr>
          <p:spPr bwMode="auto">
            <a:xfrm>
              <a:off x="5575" y="-12"/>
              <a:ext cx="761" cy="4854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1" name="Rectangle 5"/>
            <p:cNvSpPr>
              <a:spLocks noChangeArrowheads="1"/>
            </p:cNvSpPr>
            <p:nvPr/>
          </p:nvSpPr>
          <p:spPr bwMode="auto">
            <a:xfrm>
              <a:off x="-20" y="54"/>
              <a:ext cx="454" cy="474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2" name="Rectangle 6"/>
            <p:cNvSpPr>
              <a:spLocks noChangeArrowheads="1"/>
            </p:cNvSpPr>
            <p:nvPr/>
          </p:nvSpPr>
          <p:spPr bwMode="auto">
            <a:xfrm>
              <a:off x="0" y="4620"/>
              <a:ext cx="5836" cy="276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3" name="Rectangle 7"/>
            <p:cNvSpPr>
              <a:spLocks noChangeArrowheads="1"/>
            </p:cNvSpPr>
            <p:nvPr/>
          </p:nvSpPr>
          <p:spPr bwMode="auto">
            <a:xfrm>
              <a:off x="0" y="-20"/>
              <a:ext cx="5836" cy="137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4" name="Rectangle 8"/>
            <p:cNvSpPr>
              <a:spLocks noChangeArrowheads="1"/>
            </p:cNvSpPr>
            <p:nvPr/>
          </p:nvSpPr>
          <p:spPr bwMode="auto">
            <a:xfrm>
              <a:off x="499" y="4620"/>
              <a:ext cx="5836" cy="275"/>
            </a:xfrm>
            <a:prstGeom prst="rect">
              <a:avLst/>
            </a:prstGeom>
            <a:solidFill>
              <a:srgbClr val="04040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5" name="Rectangle 9"/>
            <p:cNvSpPr>
              <a:spLocks noChangeArrowheads="1"/>
            </p:cNvSpPr>
            <p:nvPr/>
          </p:nvSpPr>
          <p:spPr bwMode="auto">
            <a:xfrm>
              <a:off x="485" y="171"/>
              <a:ext cx="5564" cy="444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6" name="Line 10"/>
            <p:cNvSpPr>
              <a:spLocks noChangeShapeType="1"/>
            </p:cNvSpPr>
            <p:nvPr/>
          </p:nvSpPr>
          <p:spPr bwMode="auto">
            <a:xfrm>
              <a:off x="1980" y="336"/>
              <a:ext cx="4020" cy="0"/>
            </a:xfrm>
            <a:prstGeom prst="line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63DE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3867" name="Text Box 11"/>
            <p:cNvSpPr txBox="1">
              <a:spLocks noChangeArrowheads="1"/>
            </p:cNvSpPr>
            <p:nvPr/>
          </p:nvSpPr>
          <p:spPr bwMode="auto">
            <a:xfrm>
              <a:off x="5895" y="4367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18" tIns="45710" rIns="91418" bIns="45710" anchor="ctr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18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14439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-7607" y="1768"/>
              <a:ext cx="21552" cy="1361"/>
            </a:xfrm>
            <a:prstGeom prst="rect">
              <a:avLst/>
            </a:prstGeom>
          </p:spPr>
          <p:txBody>
            <a:bodyPr wrap="none" fromWordArt="1">
              <a:prstTxWarp prst="textDeflateBottom">
                <a:avLst>
                  <a:gd name="adj" fmla="val 76472"/>
                </a:avLst>
              </a:prstTxWarp>
              <a:scene3d>
                <a:camera prst="legacyPerspectiveFront">
                  <a:rot lat="19799996" lon="19439995" rev="0"/>
                </a:camera>
                <a:lightRig rig="legacyNormal2" dir="t"/>
              </a:scene3d>
              <a:sp3d extrusionH="354000" prstMaterial="legacyMatte">
                <a:extrusionClr>
                  <a:srgbClr val="939676"/>
                </a:extrusionClr>
              </a:sp3d>
            </a:bodyPr>
            <a:lstStyle/>
            <a:p>
              <a:r>
                <a:rPr lang="en-US" sz="96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07070"/>
                      </a:gs>
                      <a:gs pos="50000">
                        <a:srgbClr val="FFFFFF"/>
                      </a:gs>
                      <a:gs pos="100000">
                        <a:srgbClr val="707070"/>
                      </a:gs>
                    </a:gsLst>
                    <a:lin ang="2700000" scaled="1"/>
                  </a:gradFill>
                  <a:latin typeface="Impact"/>
                  <a:ea typeface="Impact"/>
                  <a:cs typeface="Impact"/>
                </a:rPr>
                <a:t>He who testifies to these things says, “Yes, I am coming soon.” Amen.  </a:t>
              </a:r>
            </a:p>
          </p:txBody>
        </p:sp>
      </p:grpSp>
      <p:sp>
        <p:nvSpPr>
          <p:cNvPr id="1913872" name="Rectangle 16"/>
          <p:cNvSpPr>
            <a:spLocks noChangeArrowheads="1"/>
          </p:cNvSpPr>
          <p:nvPr/>
        </p:nvSpPr>
        <p:spPr bwMode="auto">
          <a:xfrm>
            <a:off x="8728075" y="7412038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3873" name="Text Box 17"/>
          <p:cNvSpPr txBox="1">
            <a:spLocks noChangeArrowheads="1"/>
          </p:cNvSpPr>
          <p:nvPr/>
        </p:nvSpPr>
        <p:spPr bwMode="auto">
          <a:xfrm>
            <a:off x="9190038" y="74009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80</a:t>
            </a:r>
          </a:p>
        </p:txBody>
      </p:sp>
      <p:sp>
        <p:nvSpPr>
          <p:cNvPr id="1913875" name="WordArt 19"/>
          <p:cNvSpPr>
            <a:spLocks noChangeArrowheads="1" noChangeShapeType="1" noTextEdit="1"/>
          </p:cNvSpPr>
          <p:nvPr/>
        </p:nvSpPr>
        <p:spPr bwMode="auto">
          <a:xfrm>
            <a:off x="1470025" y="1700213"/>
            <a:ext cx="8789988" cy="46021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91418" tIns="45710" rIns="91418" bIns="45710" fromWordArt="1">
            <a:prstTxWarp prst="textDeflateBottom">
              <a:avLst>
                <a:gd name="adj" fmla="val 78060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>
              <a:defRPr/>
            </a:pPr>
            <a:r>
              <a:rPr lang="zh-TW" altLang="en-US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      </a:t>
            </a:r>
          </a:p>
          <a:p>
            <a:pPr>
              <a:defRPr/>
            </a:pPr>
            <a:r>
              <a:rPr lang="zh-TW" altLang="en-US" sz="9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     </a:t>
            </a:r>
            <a:endParaRPr lang="en-US" sz="9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1913877" name="Text Box 21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5"/>
            <a:ext cx="10077450" cy="77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7164388" y="379413"/>
            <a:ext cx="522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400">
              <a:latin typeface="Helvetica" charset="0"/>
              <a:cs typeface="+mn-cs"/>
            </a:endParaRPr>
          </a:p>
        </p:txBody>
      </p:sp>
      <p:sp>
        <p:nvSpPr>
          <p:cNvPr id="1121297" name="Rectangle 17"/>
          <p:cNvSpPr>
            <a:spLocks noChangeArrowheads="1"/>
          </p:cNvSpPr>
          <p:nvPr/>
        </p:nvSpPr>
        <p:spPr bwMode="auto">
          <a:xfrm>
            <a:off x="8728075" y="7407275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121298" name="Text Box 18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81</a:t>
            </a:r>
          </a:p>
        </p:txBody>
      </p:sp>
      <p:sp>
        <p:nvSpPr>
          <p:cNvPr id="1121364" name="Text Box 8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pic>
        <p:nvPicPr>
          <p:cNvPr id="1121365" name="Picture 85" descr="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013" y="393700"/>
            <a:ext cx="5553075" cy="6324600"/>
          </a:xfrm>
          <a:prstGeom prst="rect">
            <a:avLst/>
          </a:prstGeom>
          <a:noFill/>
          <a:ln w="50800">
            <a:solidFill>
              <a:srgbClr val="121D9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1289" name="Text Box 9"/>
          <p:cNvSpPr txBox="1">
            <a:spLocks noChangeArrowheads="1"/>
          </p:cNvSpPr>
          <p:nvPr/>
        </p:nvSpPr>
        <p:spPr bwMode="auto">
          <a:xfrm>
            <a:off x="808038" y="6711950"/>
            <a:ext cx="4021137" cy="598488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 #35 </a:t>
            </a:r>
            <a:endParaRPr lang="en-US" altLang="zh-CN" sz="32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9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0058400" cy="776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8482" name="Picture 38" descr="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1841500"/>
            <a:ext cx="3876675" cy="5092700"/>
          </a:xfrm>
          <a:prstGeom prst="rect">
            <a:avLst/>
          </a:prstGeom>
          <a:noFill/>
          <a:ln w="50800">
            <a:solidFill>
              <a:srgbClr val="121D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3" name="Picture 37" descr="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3" y="1816100"/>
            <a:ext cx="3863975" cy="5118100"/>
          </a:xfrm>
          <a:prstGeom prst="rect">
            <a:avLst/>
          </a:prstGeom>
          <a:noFill/>
          <a:ln w="50800">
            <a:solidFill>
              <a:srgbClr val="121D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3333" name="Rectangle 5"/>
          <p:cNvSpPr>
            <a:spLocks noChangeArrowheads="1"/>
          </p:cNvSpPr>
          <p:nvPr/>
        </p:nvSpPr>
        <p:spPr bwMode="auto">
          <a:xfrm>
            <a:off x="7164388" y="381000"/>
            <a:ext cx="522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400" i="1">
              <a:latin typeface="Helvetica" charset="0"/>
              <a:cs typeface="+mn-cs"/>
            </a:endParaRPr>
          </a:p>
        </p:txBody>
      </p:sp>
      <p:sp>
        <p:nvSpPr>
          <p:cNvPr id="1123335" name="Rectangle 7"/>
          <p:cNvSpPr>
            <a:spLocks noChangeArrowheads="1"/>
          </p:cNvSpPr>
          <p:nvPr/>
        </p:nvSpPr>
        <p:spPr bwMode="auto">
          <a:xfrm>
            <a:off x="795338" y="1260475"/>
            <a:ext cx="83947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“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圣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经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里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六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十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六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本</a:t>
            </a:r>
            <a:r>
              <a:rPr lang="zh-CN" altLang="en-US" sz="2800" i="1">
                <a:solidFill>
                  <a:srgbClr val="FFEA18"/>
                </a:solidFill>
                <a:latin typeface="宋体" charset="0"/>
                <a:ea typeface="宋体" charset="0"/>
                <a:cs typeface="宋体" charset="0"/>
              </a:rPr>
              <a:t> 书 ”</a:t>
            </a:r>
          </a:p>
        </p:txBody>
      </p:sp>
      <p:sp>
        <p:nvSpPr>
          <p:cNvPr id="1123339" name="Rectangle 11"/>
          <p:cNvSpPr>
            <a:spLocks noChangeArrowheads="1"/>
          </p:cNvSpPr>
          <p:nvPr/>
        </p:nvSpPr>
        <p:spPr bwMode="auto">
          <a:xfrm>
            <a:off x="5948363" y="2338388"/>
            <a:ext cx="2879725" cy="4102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MS PGothic" charset="0"/>
                <a:cs typeface="MS PGothic" charset="0"/>
              </a:rPr>
              <a:t>新</a:t>
            </a: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华文细黑" charset="0"/>
                <a:cs typeface="华文细黑" charset="0"/>
              </a:rPr>
              <a:t>约</a:t>
            </a:r>
            <a:endParaRPr lang="zh-CN" altLang="en-US" sz="12900" i="1">
              <a:solidFill>
                <a:schemeClr val="hlink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123340" name="Rectangle 12"/>
          <p:cNvSpPr>
            <a:spLocks noChangeArrowheads="1"/>
          </p:cNvSpPr>
          <p:nvPr/>
        </p:nvSpPr>
        <p:spPr bwMode="auto">
          <a:xfrm>
            <a:off x="1154113" y="161925"/>
            <a:ext cx="7807325" cy="10334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圣</a:t>
            </a:r>
            <a:r>
              <a:rPr lang="zh-CN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经</a:t>
            </a:r>
            <a:r>
              <a:rPr lang="en-US" altLang="zh-CN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...</a:t>
            </a:r>
            <a:r>
              <a:rPr lang="ja-JP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基</a:t>
            </a:r>
            <a:r>
              <a:rPr lang="zh-CN" altLang="en-US" sz="6000" i="1">
                <a:solidFill>
                  <a:srgbClr val="4618C6"/>
                </a:solidFill>
                <a:latin typeface="宋体" charset="0"/>
                <a:ea typeface="宋体" charset="0"/>
                <a:cs typeface="宋体" charset="0"/>
              </a:rPr>
              <a:t> 要</a:t>
            </a:r>
          </a:p>
        </p:txBody>
      </p:sp>
      <p:sp>
        <p:nvSpPr>
          <p:cNvPr id="1123341" name="Rectangle 13"/>
          <p:cNvSpPr>
            <a:spLocks noChangeArrowheads="1"/>
          </p:cNvSpPr>
          <p:nvPr/>
        </p:nvSpPr>
        <p:spPr bwMode="auto">
          <a:xfrm>
            <a:off x="7864475" y="133350"/>
            <a:ext cx="3365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zh-CN" sz="3200" i="1">
                <a:latin typeface="Helvetica" charset="0"/>
                <a:ea typeface="宋体" charset="0"/>
                <a:cs typeface="宋体" charset="0"/>
              </a:rPr>
              <a:t>®</a:t>
            </a:r>
          </a:p>
        </p:txBody>
      </p:sp>
      <p:sp>
        <p:nvSpPr>
          <p:cNvPr id="1123342" name="Text Box 14"/>
          <p:cNvSpPr txBox="1">
            <a:spLocks noChangeArrowheads="1"/>
          </p:cNvSpPr>
          <p:nvPr/>
        </p:nvSpPr>
        <p:spPr bwMode="auto">
          <a:xfrm>
            <a:off x="8391525" y="6904038"/>
            <a:ext cx="12446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z="2000" i="1">
              <a:solidFill>
                <a:srgbClr val="99FF99"/>
              </a:solidFill>
              <a:latin typeface="Comic Sans MS" charset="0"/>
              <a:cs typeface="+mn-cs"/>
            </a:endParaRPr>
          </a:p>
        </p:txBody>
      </p:sp>
      <p:sp>
        <p:nvSpPr>
          <p:cNvPr id="1123343" name="Text Box 15"/>
          <p:cNvSpPr txBox="1">
            <a:spLocks noChangeArrowheads="1"/>
          </p:cNvSpPr>
          <p:nvPr/>
        </p:nvSpPr>
        <p:spPr bwMode="auto">
          <a:xfrm>
            <a:off x="9691688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000" b="0" i="1">
              <a:solidFill>
                <a:srgbClr val="FFA27C"/>
              </a:solidFill>
              <a:latin typeface="Comic Sans MS" charset="0"/>
              <a:cs typeface="+mn-cs"/>
            </a:endParaRPr>
          </a:p>
        </p:txBody>
      </p:sp>
      <p:sp>
        <p:nvSpPr>
          <p:cNvPr id="1123344" name="Text Box 16"/>
          <p:cNvSpPr txBox="1">
            <a:spLocks noChangeArrowheads="1"/>
          </p:cNvSpPr>
          <p:nvPr/>
        </p:nvSpPr>
        <p:spPr bwMode="auto">
          <a:xfrm>
            <a:off x="9690100" y="7264400"/>
            <a:ext cx="1857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GB" sz="2000" b="0" i="1">
              <a:solidFill>
                <a:srgbClr val="FFA27C"/>
              </a:solidFill>
              <a:latin typeface="Comic Sans MS" charset="0"/>
              <a:cs typeface="+mn-cs"/>
            </a:endParaRPr>
          </a:p>
        </p:txBody>
      </p:sp>
      <p:sp>
        <p:nvSpPr>
          <p:cNvPr id="1123358" name="Rectangle 30"/>
          <p:cNvSpPr>
            <a:spLocks noChangeArrowheads="1"/>
          </p:cNvSpPr>
          <p:nvPr/>
        </p:nvSpPr>
        <p:spPr bwMode="auto">
          <a:xfrm>
            <a:off x="8731250" y="7407275"/>
            <a:ext cx="663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123359" name="Text Box 3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82</a:t>
            </a:r>
          </a:p>
        </p:txBody>
      </p:sp>
      <p:sp>
        <p:nvSpPr>
          <p:cNvPr id="1123351" name="Text Box 23"/>
          <p:cNvSpPr txBox="1">
            <a:spLocks noChangeArrowheads="1"/>
          </p:cNvSpPr>
          <p:nvPr/>
        </p:nvSpPr>
        <p:spPr bwMode="auto">
          <a:xfrm>
            <a:off x="2413000" y="6615113"/>
            <a:ext cx="5842000" cy="600075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学习帮助 #34 &amp; #35</a:t>
            </a:r>
            <a:r>
              <a:rPr lang="zh-CN" altLang="en-US" sz="32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23338" name="Rectangle 10"/>
          <p:cNvSpPr>
            <a:spLocks noChangeArrowheads="1"/>
          </p:cNvSpPr>
          <p:nvPr/>
        </p:nvSpPr>
        <p:spPr bwMode="auto">
          <a:xfrm>
            <a:off x="1573213" y="2338388"/>
            <a:ext cx="2767012" cy="4102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MS PGothic" charset="0"/>
                <a:cs typeface="MS PGothic" charset="0"/>
              </a:rPr>
              <a:t>旧</a:t>
            </a:r>
            <a:r>
              <a:rPr lang="ja-JP" altLang="en-US" sz="12900" i="1">
                <a:solidFill>
                  <a:schemeClr val="hlink"/>
                </a:solidFill>
                <a:latin typeface="NJ Chinese Simplified" charset="0"/>
                <a:ea typeface="华文细黑" charset="0"/>
                <a:cs typeface="华文细黑" charset="0"/>
              </a:rPr>
              <a:t>约</a:t>
            </a:r>
            <a:endParaRPr lang="zh-CN" altLang="en-US" sz="12900" i="1">
              <a:solidFill>
                <a:schemeClr val="hlink"/>
              </a:solidFill>
              <a:latin typeface="NJ Chinese Simplified" charset="0"/>
              <a:ea typeface="NJ Chinese Simplified" charset="0"/>
              <a:cs typeface="NJ Chinese Simplified" charset="0"/>
            </a:endParaRPr>
          </a:p>
        </p:txBody>
      </p:sp>
      <p:sp>
        <p:nvSpPr>
          <p:cNvPr id="1123364" name="Text Box 3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51" grpId="0" animBg="1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930" name="Rectangle 2" descr="Walnut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0530" name="Group 3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6932" name="Rectangle 4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6933" name="Rectangle 5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0531" name="Group 6"/>
          <p:cNvGrpSpPr>
            <a:grpSpLocks/>
          </p:cNvGrpSpPr>
          <p:nvPr/>
        </p:nvGrpSpPr>
        <p:grpSpPr bwMode="auto">
          <a:xfrm>
            <a:off x="1790700" y="2473325"/>
            <a:ext cx="6648450" cy="4514850"/>
            <a:chOff x="610" y="1163"/>
            <a:chExt cx="4583" cy="2701"/>
          </a:xfrm>
        </p:grpSpPr>
        <p:sp>
          <p:nvSpPr>
            <p:cNvPr id="1916935" name="Rectangle 7" descr="Oak"/>
            <p:cNvSpPr>
              <a:spLocks noChangeArrowheads="1"/>
            </p:cNvSpPr>
            <p:nvPr/>
          </p:nvSpPr>
          <p:spPr bwMode="auto">
            <a:xfrm>
              <a:off x="5037" y="1181"/>
              <a:ext cx="153" cy="268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6936" name="Rectangle 8" descr="Oak"/>
            <p:cNvSpPr>
              <a:spLocks noChangeArrowheads="1"/>
            </p:cNvSpPr>
            <p:nvPr/>
          </p:nvSpPr>
          <p:spPr bwMode="auto">
            <a:xfrm>
              <a:off x="611" y="1163"/>
              <a:ext cx="4582" cy="16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6937" name="Rectangle 9" descr="Oak"/>
            <p:cNvSpPr>
              <a:spLocks noChangeArrowheads="1"/>
            </p:cNvSpPr>
            <p:nvPr/>
          </p:nvSpPr>
          <p:spPr bwMode="auto">
            <a:xfrm>
              <a:off x="620" y="3701"/>
              <a:ext cx="4423" cy="16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6938" name="Rectangle 10" descr="Oak"/>
            <p:cNvSpPr>
              <a:spLocks noChangeArrowheads="1"/>
            </p:cNvSpPr>
            <p:nvPr/>
          </p:nvSpPr>
          <p:spPr bwMode="auto">
            <a:xfrm>
              <a:off x="610" y="1167"/>
              <a:ext cx="124" cy="269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0532" name="Group 11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6940" name="Rectangle 12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6941" name="Rectangle 13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916942" name="Rectangle 14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916943" name="Rectangle 15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pic>
        <p:nvPicPr>
          <p:cNvPr id="15053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819400" y="4810125"/>
            <a:ext cx="5132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495007" y="4807744"/>
            <a:ext cx="51625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3624263" y="4757738"/>
            <a:ext cx="51768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38944" y="4858544"/>
            <a:ext cx="5146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1299369" y="4725194"/>
            <a:ext cx="49688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031206" y="4795044"/>
            <a:ext cx="5146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695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61337">
            <a:off x="2055813" y="2552700"/>
            <a:ext cx="331787" cy="52197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42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689850" y="2487613"/>
            <a:ext cx="33178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6953" name="Text Box 25"/>
          <p:cNvSpPr txBox="1">
            <a:spLocks noChangeArrowheads="1"/>
          </p:cNvSpPr>
          <p:nvPr/>
        </p:nvSpPr>
        <p:spPr bwMode="auto">
          <a:xfrm>
            <a:off x="133350" y="120650"/>
            <a:ext cx="3406775" cy="1220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Comic Sans MS" charset="0"/>
                <a:ea typeface="宋体" charset="0"/>
                <a:cs typeface="宋体" charset="0"/>
              </a:rPr>
              <a:t>“年代综览”布块</a:t>
            </a:r>
            <a:endParaRPr lang="en-US" altLang="zh-CN" sz="36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16954" name="Text Box 26"/>
          <p:cNvSpPr txBox="1">
            <a:spLocks noChangeArrowheads="1"/>
          </p:cNvSpPr>
          <p:nvPr/>
        </p:nvSpPr>
        <p:spPr bwMode="auto">
          <a:xfrm>
            <a:off x="5511800" y="1911350"/>
            <a:ext cx="754063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150545" name="Group 27"/>
          <p:cNvGrpSpPr>
            <a:grpSpLocks/>
          </p:cNvGrpSpPr>
          <p:nvPr/>
        </p:nvGrpSpPr>
        <p:grpSpPr bwMode="auto">
          <a:xfrm>
            <a:off x="2074863" y="2120900"/>
            <a:ext cx="3475037" cy="369888"/>
            <a:chOff x="1188" y="1179"/>
            <a:chExt cx="1990" cy="206"/>
          </a:xfrm>
        </p:grpSpPr>
        <p:sp>
          <p:nvSpPr>
            <p:cNvPr id="1916956" name="Rectangle 28"/>
            <p:cNvSpPr>
              <a:spLocks noChangeArrowheads="1"/>
            </p:cNvSpPr>
            <p:nvPr/>
          </p:nvSpPr>
          <p:spPr bwMode="auto">
            <a:xfrm>
              <a:off x="1188" y="1179"/>
              <a:ext cx="162" cy="1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FFEA18"/>
                  </a:solidFill>
                  <a:latin typeface="Times" charset="0"/>
                  <a:ea typeface="宋体" charset="0"/>
                  <a:cs typeface="宋体" charset="0"/>
                </a:rPr>
                <a:t>创</a:t>
              </a:r>
            </a:p>
          </p:txBody>
        </p:sp>
        <p:grpSp>
          <p:nvGrpSpPr>
            <p:cNvPr id="150640" name="Group 29"/>
            <p:cNvGrpSpPr>
              <a:grpSpLocks/>
            </p:cNvGrpSpPr>
            <p:nvPr/>
          </p:nvGrpSpPr>
          <p:grpSpPr bwMode="auto">
            <a:xfrm>
              <a:off x="1415" y="1179"/>
              <a:ext cx="804" cy="206"/>
              <a:chOff x="1415" y="1179"/>
              <a:chExt cx="804" cy="206"/>
            </a:xfrm>
          </p:grpSpPr>
          <p:sp>
            <p:nvSpPr>
              <p:cNvPr id="1916958" name="Rectangle 30"/>
              <p:cNvSpPr>
                <a:spLocks noChangeArrowheads="1"/>
              </p:cNvSpPr>
              <p:nvPr/>
            </p:nvSpPr>
            <p:spPr bwMode="auto">
              <a:xfrm>
                <a:off x="1415" y="117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亚</a:t>
                </a:r>
                <a:endParaRPr lang="zh-CN" altLang="en-US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59" name="Rectangle 31"/>
              <p:cNvSpPr>
                <a:spLocks noChangeArrowheads="1"/>
              </p:cNvSpPr>
              <p:nvPr/>
            </p:nvSpPr>
            <p:spPr bwMode="auto">
              <a:xfrm>
                <a:off x="1633" y="1181"/>
                <a:ext cx="162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0" name="Rectangle 32"/>
              <p:cNvSpPr>
                <a:spLocks noChangeArrowheads="1"/>
              </p:cNvSpPr>
              <p:nvPr/>
            </p:nvSpPr>
            <p:spPr bwMode="auto">
              <a:xfrm>
                <a:off x="1867" y="1187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摩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1" name="Rectangle 33"/>
              <p:cNvSpPr>
                <a:spLocks noChangeArrowheads="1"/>
              </p:cNvSpPr>
              <p:nvPr/>
            </p:nvSpPr>
            <p:spPr bwMode="auto">
              <a:xfrm>
                <a:off x="2057" y="1191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50641" name="Group 34"/>
            <p:cNvGrpSpPr>
              <a:grpSpLocks/>
            </p:cNvGrpSpPr>
            <p:nvPr/>
          </p:nvGrpSpPr>
          <p:grpSpPr bwMode="auto">
            <a:xfrm>
              <a:off x="2335" y="1183"/>
              <a:ext cx="600" cy="197"/>
              <a:chOff x="2335" y="1183"/>
              <a:chExt cx="600" cy="197"/>
            </a:xfrm>
          </p:grpSpPr>
          <p:sp>
            <p:nvSpPr>
              <p:cNvPr id="1916963" name="Rectangle 35"/>
              <p:cNvSpPr>
                <a:spLocks noChangeArrowheads="1"/>
              </p:cNvSpPr>
              <p:nvPr/>
            </p:nvSpPr>
            <p:spPr bwMode="auto">
              <a:xfrm>
                <a:off x="2335" y="1191"/>
                <a:ext cx="162" cy="1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无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4" name="Rectangle 36"/>
              <p:cNvSpPr>
                <a:spLocks noChangeArrowheads="1"/>
              </p:cNvSpPr>
              <p:nvPr/>
            </p:nvSpPr>
            <p:spPr bwMode="auto">
              <a:xfrm>
                <a:off x="2562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王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6965" name="Rectangle 37"/>
              <p:cNvSpPr>
                <a:spLocks noChangeArrowheads="1"/>
              </p:cNvSpPr>
              <p:nvPr/>
            </p:nvSpPr>
            <p:spPr bwMode="auto">
              <a:xfrm>
                <a:off x="2773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掳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916966" name="Rectangle 38"/>
            <p:cNvSpPr>
              <a:spLocks noChangeArrowheads="1"/>
            </p:cNvSpPr>
            <p:nvPr/>
          </p:nvSpPr>
          <p:spPr bwMode="auto">
            <a:xfrm>
              <a:off x="3016" y="1184"/>
              <a:ext cx="162" cy="1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11B0C5"/>
                  </a:solidFill>
                  <a:latin typeface="" charset="0"/>
                  <a:ea typeface="宋体" charset="0"/>
                  <a:cs typeface="宋体" charset="0"/>
                </a:rPr>
                <a:t>默</a:t>
              </a:r>
              <a:endParaRPr lang="zh-CN" altLang="en-US" sz="2200">
                <a:solidFill>
                  <a:srgbClr val="11B0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0546" name="Group 39"/>
          <p:cNvGrpSpPr>
            <a:grpSpLocks/>
          </p:cNvGrpSpPr>
          <p:nvPr/>
        </p:nvGrpSpPr>
        <p:grpSpPr bwMode="auto">
          <a:xfrm>
            <a:off x="2462213" y="1539875"/>
            <a:ext cx="3122612" cy="434975"/>
            <a:chOff x="1410" y="856"/>
            <a:chExt cx="1788" cy="241"/>
          </a:xfrm>
        </p:grpSpPr>
        <p:sp>
          <p:nvSpPr>
            <p:cNvPr id="1916968" name="Rectangle 40"/>
            <p:cNvSpPr>
              <a:spLocks noChangeArrowheads="1"/>
            </p:cNvSpPr>
            <p:nvPr/>
          </p:nvSpPr>
          <p:spPr bwMode="auto">
            <a:xfrm>
              <a:off x="1410" y="865"/>
              <a:ext cx="860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en-US" altLang="zh-CN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4</a:t>
              </a: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个人物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  <p:sp>
          <p:nvSpPr>
            <p:cNvPr id="1916969" name="Rectangle 41"/>
            <p:cNvSpPr>
              <a:spLocks noChangeArrowheads="1"/>
            </p:cNvSpPr>
            <p:nvPr/>
          </p:nvSpPr>
          <p:spPr bwMode="auto">
            <a:xfrm>
              <a:off x="2196" y="856"/>
              <a:ext cx="1002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18937">
                <a:defRPr/>
              </a:pP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三个时期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0547" name="Group 42"/>
          <p:cNvGrpSpPr>
            <a:grpSpLocks/>
          </p:cNvGrpSpPr>
          <p:nvPr/>
        </p:nvGrpSpPr>
        <p:grpSpPr bwMode="auto">
          <a:xfrm>
            <a:off x="3732213" y="574675"/>
            <a:ext cx="793750" cy="1268413"/>
            <a:chOff x="2137" y="319"/>
            <a:chExt cx="455" cy="705"/>
          </a:xfrm>
        </p:grpSpPr>
        <p:grpSp>
          <p:nvGrpSpPr>
            <p:cNvPr id="150633" name="Group 43"/>
            <p:cNvGrpSpPr>
              <a:grpSpLocks/>
            </p:cNvGrpSpPr>
            <p:nvPr/>
          </p:nvGrpSpPr>
          <p:grpSpPr bwMode="auto">
            <a:xfrm>
              <a:off x="2137" y="319"/>
              <a:ext cx="455" cy="705"/>
              <a:chOff x="1814" y="109"/>
              <a:chExt cx="455" cy="705"/>
            </a:xfrm>
          </p:grpSpPr>
          <p:sp>
            <p:nvSpPr>
              <p:cNvPr id="1916972" name="Text Box 44"/>
              <p:cNvSpPr txBox="1">
                <a:spLocks noChangeArrowheads="1"/>
              </p:cNvSpPr>
              <p:nvPr/>
            </p:nvSpPr>
            <p:spPr bwMode="auto">
              <a:xfrm>
                <a:off x="1814" y="109"/>
                <a:ext cx="455" cy="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35" tIns="50917" rIns="101835" bIns="50917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7400" i="1">
                    <a:solidFill>
                      <a:srgbClr val="FF262D"/>
                    </a:solidFill>
                    <a:latin typeface="" charset="0"/>
                    <a:ea typeface="宋体" charset="0"/>
                    <a:cs typeface="宋体" charset="0"/>
                  </a:rPr>
                  <a:t>7</a:t>
                </a:r>
              </a:p>
            </p:txBody>
          </p:sp>
          <p:sp>
            <p:nvSpPr>
              <p:cNvPr id="1916973" name="Line 45"/>
              <p:cNvSpPr>
                <a:spLocks noChangeShapeType="1"/>
              </p:cNvSpPr>
              <p:nvPr/>
            </p:nvSpPr>
            <p:spPr bwMode="auto">
              <a:xfrm>
                <a:off x="1915" y="345"/>
                <a:ext cx="129" cy="0"/>
              </a:xfrm>
              <a:prstGeom prst="line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916974" name="Line 46"/>
            <p:cNvSpPr>
              <a:spLocks noChangeShapeType="1"/>
            </p:cNvSpPr>
            <p:nvPr/>
          </p:nvSpPr>
          <p:spPr bwMode="auto">
            <a:xfrm>
              <a:off x="2299" y="682"/>
              <a:ext cx="180" cy="0"/>
            </a:xfrm>
            <a:prstGeom prst="line">
              <a:avLst/>
            </a:prstGeom>
            <a:noFill/>
            <a:ln w="76200">
              <a:solidFill>
                <a:srgbClr val="FF262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16975" name="Rectangle 47"/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11" tIns="50906" rIns="101811" bIns="50906" anchor="ctr"/>
          <a:lstStyle/>
          <a:p>
            <a:pPr defTabSz="1018937">
              <a:defRPr/>
            </a:pPr>
            <a:endParaRPr lang="zh-CN" altLang="en-US" sz="2700" b="0">
              <a:solidFill>
                <a:srgbClr val="FDDC07"/>
              </a:solidFill>
              <a:ea typeface="宋体" charset="0"/>
              <a:cs typeface="宋体" charset="0"/>
            </a:endParaRPr>
          </a:p>
        </p:txBody>
      </p:sp>
      <p:sp>
        <p:nvSpPr>
          <p:cNvPr id="1916976" name="Rectangle 48"/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0550" name="Group 49"/>
          <p:cNvGrpSpPr>
            <a:grpSpLocks/>
          </p:cNvGrpSpPr>
          <p:nvPr/>
        </p:nvGrpSpPr>
        <p:grpSpPr bwMode="auto">
          <a:xfrm>
            <a:off x="2351088" y="2978150"/>
            <a:ext cx="7145337" cy="1060450"/>
            <a:chOff x="1322" y="1631"/>
            <a:chExt cx="4092" cy="590"/>
          </a:xfrm>
        </p:grpSpPr>
        <p:pic>
          <p:nvPicPr>
            <p:cNvPr id="1916978" name="Picture 50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79" name="Picture 51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0" name="Picture 52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1" name="Picture 53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2" name="Picture 54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3" name="Picture 55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0551" name="Group 56"/>
          <p:cNvGrpSpPr>
            <a:grpSpLocks/>
          </p:cNvGrpSpPr>
          <p:nvPr/>
        </p:nvGrpSpPr>
        <p:grpSpPr bwMode="auto">
          <a:xfrm>
            <a:off x="3162300" y="4132263"/>
            <a:ext cx="6230938" cy="760412"/>
            <a:chOff x="1787" y="2273"/>
            <a:chExt cx="3568" cy="422"/>
          </a:xfrm>
        </p:grpSpPr>
        <p:pic>
          <p:nvPicPr>
            <p:cNvPr id="1916985" name="Picture 57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6" name="Picture 58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7" name="Picture 59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88" name="Picture 60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0552" name="Group 61"/>
          <p:cNvGrpSpPr>
            <a:grpSpLocks/>
          </p:cNvGrpSpPr>
          <p:nvPr/>
        </p:nvGrpSpPr>
        <p:grpSpPr bwMode="auto">
          <a:xfrm>
            <a:off x="4378325" y="5016500"/>
            <a:ext cx="5138738" cy="669925"/>
            <a:chOff x="2483" y="2764"/>
            <a:chExt cx="2943" cy="373"/>
          </a:xfrm>
        </p:grpSpPr>
        <p:pic>
          <p:nvPicPr>
            <p:cNvPr id="1916990" name="Picture 6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1" name="Picture 6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5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2" name="Picture 6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3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0553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057650" y="2392363"/>
            <a:ext cx="331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54" name="Group 67"/>
          <p:cNvGrpSpPr>
            <a:grpSpLocks/>
          </p:cNvGrpSpPr>
          <p:nvPr/>
        </p:nvGrpSpPr>
        <p:grpSpPr bwMode="auto">
          <a:xfrm>
            <a:off x="4257675" y="5865813"/>
            <a:ext cx="5167313" cy="682625"/>
            <a:chOff x="2414" y="3236"/>
            <a:chExt cx="2959" cy="380"/>
          </a:xfrm>
        </p:grpSpPr>
        <p:pic>
          <p:nvPicPr>
            <p:cNvPr id="1916996" name="Picture 68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7" name="Picture 69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8" name="Picture 70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6999" name="Picture 71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7000" name="Text Box 72"/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AAAAA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7" rIns="101835" bIns="50917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b="0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150555" name="Picture 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6" name="Picture 7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7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310438" y="2349500"/>
            <a:ext cx="33178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8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6516688" y="2378075"/>
            <a:ext cx="3317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59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60" name="Picture 7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87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61" name="Group 79"/>
          <p:cNvGrpSpPr>
            <a:grpSpLocks/>
          </p:cNvGrpSpPr>
          <p:nvPr/>
        </p:nvGrpSpPr>
        <p:grpSpPr bwMode="auto">
          <a:xfrm>
            <a:off x="2144713" y="2506663"/>
            <a:ext cx="5800725" cy="4418012"/>
            <a:chOff x="1228" y="1409"/>
            <a:chExt cx="3322" cy="2456"/>
          </a:xfrm>
        </p:grpSpPr>
        <p:grpSp>
          <p:nvGrpSpPr>
            <p:cNvPr id="150582" name="Group 80"/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917009" name="AutoShape 81" descr="Cork"/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0" name="AutoShape 82" descr="Cork"/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1" name="AutoShape 83" descr="Cork"/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2" name="AutoShape 84" descr="Cork"/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3" name="AutoShape 85" descr="Cork"/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14" name="AutoShape 86" descr="Cork"/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5" name="AutoShape 87" descr="Cork"/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6" name="AutoShape 88" descr="Cork"/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7" name="AutoShape 89" descr="Cork"/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8" name="AutoShape 90" descr="Cork"/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19" name="AutoShape 91" descr="Cork"/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0" name="AutoShape 92" descr="Cork"/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1" name="AutoShape 93" descr="Cork"/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2" name="AutoShape 94" descr="Cork"/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7023" name="AutoShape 95" descr="Cork"/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0583" name="Group 96"/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917025" name="AutoShape 97" descr="Cork"/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6" name="AutoShape 98" descr="Cork"/>
              <p:cNvSpPr>
                <a:spLocks noChangeArrowheads="1"/>
              </p:cNvSpPr>
              <p:nvPr/>
            </p:nvSpPr>
            <p:spPr bwMode="auto">
              <a:xfrm rot="12494257">
                <a:off x="145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7" name="AutoShape 99" descr="Cork"/>
              <p:cNvSpPr>
                <a:spLocks noChangeArrowheads="1"/>
              </p:cNvSpPr>
              <p:nvPr/>
            </p:nvSpPr>
            <p:spPr bwMode="auto">
              <a:xfrm rot="12494257">
                <a:off x="169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8" name="AutoShape 100" descr="Cork"/>
              <p:cNvSpPr>
                <a:spLocks noChangeArrowheads="1"/>
              </p:cNvSpPr>
              <p:nvPr/>
            </p:nvSpPr>
            <p:spPr bwMode="auto">
              <a:xfrm rot="12494257">
                <a:off x="192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29" name="AutoShape 101" descr="Cork"/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0" name="AutoShape 102" descr="Cork"/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1" name="AutoShape 103" descr="Cork"/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2" name="AutoShape 104" descr="Cork"/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3" name="AutoShape 105" descr="Cork"/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4" name="AutoShape 106" descr="Cork"/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5" name="AutoShape 107" descr="Cork"/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6" name="AutoShape 108" descr="Cork"/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7" name="AutoShape 109" descr="Cork"/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8" name="AutoShape 110" descr="Cork"/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7039" name="AutoShape 111" descr="Cork"/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1917040" name="Text Box 112"/>
          <p:cNvSpPr txBox="1">
            <a:spLocks noChangeArrowheads="1"/>
          </p:cNvSpPr>
          <p:nvPr/>
        </p:nvSpPr>
        <p:spPr bwMode="auto">
          <a:xfrm>
            <a:off x="2962275" y="2957513"/>
            <a:ext cx="6267450" cy="801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500">
                <a:solidFill>
                  <a:schemeClr val="hlink"/>
                </a:solidFill>
                <a:latin typeface="黑体" charset="0"/>
                <a:ea typeface="黑体" charset="0"/>
                <a:cs typeface="黑体" charset="0"/>
              </a:rPr>
              <a:t>亚 伯 拉 罕 之 约</a:t>
            </a:r>
          </a:p>
        </p:txBody>
      </p:sp>
      <p:sp>
        <p:nvSpPr>
          <p:cNvPr id="1917041" name="Text Box 113"/>
          <p:cNvSpPr txBox="1">
            <a:spLocks noChangeArrowheads="1"/>
          </p:cNvSpPr>
          <p:nvPr/>
        </p:nvSpPr>
        <p:spPr bwMode="auto">
          <a:xfrm>
            <a:off x="3565525" y="4025900"/>
            <a:ext cx="3843338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土 地 之 约</a:t>
            </a:r>
          </a:p>
        </p:txBody>
      </p:sp>
      <p:sp>
        <p:nvSpPr>
          <p:cNvPr id="1917042" name="Text Box 114"/>
          <p:cNvSpPr txBox="1">
            <a:spLocks noChangeArrowheads="1"/>
          </p:cNvSpPr>
          <p:nvPr/>
        </p:nvSpPr>
        <p:spPr bwMode="auto">
          <a:xfrm>
            <a:off x="4630738" y="4922838"/>
            <a:ext cx="3757612" cy="7318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大 卫 之 约</a:t>
            </a:r>
          </a:p>
        </p:txBody>
      </p:sp>
      <p:sp>
        <p:nvSpPr>
          <p:cNvPr id="1917043" name="Text Box 115"/>
          <p:cNvSpPr txBox="1">
            <a:spLocks noChangeArrowheads="1"/>
          </p:cNvSpPr>
          <p:nvPr/>
        </p:nvSpPr>
        <p:spPr bwMode="auto">
          <a:xfrm>
            <a:off x="4389438" y="5778500"/>
            <a:ext cx="2846387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新 约</a:t>
            </a:r>
          </a:p>
        </p:txBody>
      </p:sp>
      <p:sp>
        <p:nvSpPr>
          <p:cNvPr id="1917044" name="Rectangle 116"/>
          <p:cNvSpPr>
            <a:spLocks noChangeArrowheads="1"/>
          </p:cNvSpPr>
          <p:nvPr/>
        </p:nvSpPr>
        <p:spPr bwMode="auto">
          <a:xfrm rot="17945350">
            <a:off x="5862638" y="1787525"/>
            <a:ext cx="116205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90000"/>
              </a:lnSpc>
              <a:defRPr/>
            </a:pPr>
            <a:r>
              <a:rPr lang="zh-CN" altLang="en-US" sz="2200">
                <a:solidFill>
                  <a:srgbClr val="EEFF4B"/>
                </a:solidFill>
                <a:ea typeface="宋体" charset="0"/>
                <a:cs typeface="宋体" charset="0"/>
              </a:rPr>
              <a:t>羔羊婚宴</a:t>
            </a:r>
            <a:endParaRPr lang="zh-CN" altLang="en-US" sz="2200">
              <a:solidFill>
                <a:srgbClr val="FFEA18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17045" name="Rectangle 117"/>
          <p:cNvSpPr>
            <a:spLocks noChangeArrowheads="1"/>
          </p:cNvSpPr>
          <p:nvPr/>
        </p:nvSpPr>
        <p:spPr bwMode="auto">
          <a:xfrm rot="17945350">
            <a:off x="6201569" y="1881981"/>
            <a:ext cx="1289050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en-US" altLang="zh-CN" sz="2200">
                <a:solidFill>
                  <a:schemeClr val="hlink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200">
                <a:solidFill>
                  <a:srgbClr val="3399FF"/>
                </a:solidFill>
                <a:ea typeface="宋体" charset="0"/>
                <a:cs typeface="宋体" charset="0"/>
              </a:rPr>
              <a:t>基督再临</a:t>
            </a:r>
          </a:p>
        </p:txBody>
      </p:sp>
      <p:sp>
        <p:nvSpPr>
          <p:cNvPr id="1917046" name="Rectangle 118"/>
          <p:cNvSpPr>
            <a:spLocks noChangeArrowheads="1"/>
          </p:cNvSpPr>
          <p:nvPr/>
        </p:nvSpPr>
        <p:spPr bwMode="auto">
          <a:xfrm rot="17945350">
            <a:off x="6560344" y="1556544"/>
            <a:ext cx="1743075" cy="280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00FF00"/>
                </a:solidFill>
                <a:ea typeface="宋体" charset="0"/>
                <a:cs typeface="宋体" charset="0"/>
              </a:rPr>
              <a:t>基督千年统治</a:t>
            </a:r>
          </a:p>
        </p:txBody>
      </p:sp>
      <p:sp>
        <p:nvSpPr>
          <p:cNvPr id="1917047" name="Rectangle 119"/>
          <p:cNvSpPr>
            <a:spLocks noChangeArrowheads="1"/>
          </p:cNvSpPr>
          <p:nvPr/>
        </p:nvSpPr>
        <p:spPr bwMode="auto">
          <a:xfrm rot="17945350">
            <a:off x="6825457" y="1415256"/>
            <a:ext cx="2033588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r>
              <a:rPr lang="zh-CN" altLang="en-US" sz="2200">
                <a:ea typeface="宋体" charset="0"/>
                <a:cs typeface="宋体" charset="0"/>
              </a:rPr>
              <a:t>白色大宝座审判</a:t>
            </a:r>
          </a:p>
        </p:txBody>
      </p:sp>
      <p:sp>
        <p:nvSpPr>
          <p:cNvPr id="1917048" name="Rectangle 120"/>
          <p:cNvSpPr>
            <a:spLocks noChangeArrowheads="1"/>
          </p:cNvSpPr>
          <p:nvPr/>
        </p:nvSpPr>
        <p:spPr bwMode="auto">
          <a:xfrm rot="17945350">
            <a:off x="7502525" y="1790700"/>
            <a:ext cx="1176338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F87B57"/>
                </a:solidFill>
                <a:latin typeface="Arial" charset="0"/>
                <a:ea typeface="宋体" charset="0"/>
                <a:cs typeface="宋体" charset="0"/>
              </a:rPr>
              <a:t>新天新地</a:t>
            </a:r>
            <a:endParaRPr lang="zh-CN" altLang="en-US" sz="2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917054" name="Text Box 126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83</a:t>
            </a:r>
          </a:p>
        </p:txBody>
      </p:sp>
      <p:sp>
        <p:nvSpPr>
          <p:cNvPr id="1917056" name="Rectangle 128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7085" name="AutoShape 157"/>
          <p:cNvSpPr>
            <a:spLocks noChangeArrowheads="1"/>
          </p:cNvSpPr>
          <p:nvPr/>
        </p:nvSpPr>
        <p:spPr bwMode="auto">
          <a:xfrm>
            <a:off x="4605338" y="6107113"/>
            <a:ext cx="4149725" cy="9413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50000">
                <a:srgbClr val="FC0128"/>
              </a:gs>
              <a:gs pos="100000">
                <a:srgbClr val="FC0128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6" name="AutoShape 158"/>
          <p:cNvSpPr>
            <a:spLocks noChangeArrowheads="1"/>
          </p:cNvSpPr>
          <p:nvPr/>
        </p:nvSpPr>
        <p:spPr bwMode="auto">
          <a:xfrm>
            <a:off x="4573588" y="5230813"/>
            <a:ext cx="4143375" cy="8524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7" name="AutoShape 159"/>
          <p:cNvSpPr>
            <a:spLocks noChangeArrowheads="1"/>
          </p:cNvSpPr>
          <p:nvPr/>
        </p:nvSpPr>
        <p:spPr bwMode="auto">
          <a:xfrm>
            <a:off x="3125788" y="4352925"/>
            <a:ext cx="5632450" cy="84772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8" name="AutoShape 160"/>
          <p:cNvSpPr>
            <a:spLocks noChangeArrowheads="1"/>
          </p:cNvSpPr>
          <p:nvPr/>
        </p:nvSpPr>
        <p:spPr bwMode="auto">
          <a:xfrm>
            <a:off x="2141538" y="3335338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89" name="Text Box 161"/>
          <p:cNvSpPr txBox="1">
            <a:spLocks noChangeArrowheads="1"/>
          </p:cNvSpPr>
          <p:nvPr/>
        </p:nvSpPr>
        <p:spPr bwMode="auto">
          <a:xfrm>
            <a:off x="2314575" y="7081838"/>
            <a:ext cx="6402388" cy="600075"/>
          </a:xfrm>
          <a:prstGeom prst="rect">
            <a:avLst/>
          </a:prstGeom>
          <a:solidFill>
            <a:srgbClr val="4618C6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3200">
                <a:latin typeface="宋体" charset="0"/>
                <a:ea typeface="宋体" charset="0"/>
                <a:cs typeface="宋体" charset="0"/>
              </a:rPr>
              <a:t>学</a:t>
            </a:r>
            <a:r>
              <a:rPr lang="zh-CN" altLang="en-US" sz="3200">
                <a:latin typeface="宋体" charset="0"/>
                <a:ea typeface="宋体" charset="0"/>
                <a:cs typeface="宋体" charset="0"/>
              </a:rPr>
              <a:t>习帮助 </a:t>
            </a:r>
            <a:r>
              <a:rPr lang="en-US" altLang="zh-CN" sz="3200">
                <a:latin typeface="宋体" charset="0"/>
                <a:ea typeface="宋体" charset="0"/>
                <a:cs typeface="宋体" charset="0"/>
              </a:rPr>
              <a:t>#28: </a:t>
            </a:r>
            <a:r>
              <a:rPr lang="zh-CN" altLang="en-US" sz="3200">
                <a:latin typeface="宋体" charset="0"/>
                <a:ea typeface="宋体" charset="0"/>
                <a:cs typeface="宋体" charset="0"/>
              </a:rPr>
              <a:t>大总结! </a:t>
            </a:r>
          </a:p>
        </p:txBody>
      </p:sp>
      <p:sp>
        <p:nvSpPr>
          <p:cNvPr id="1917090" name="Line 162"/>
          <p:cNvSpPr>
            <a:spLocks noChangeShapeType="1"/>
          </p:cNvSpPr>
          <p:nvPr/>
        </p:nvSpPr>
        <p:spPr bwMode="auto">
          <a:xfrm>
            <a:off x="88630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91" name="Line 163"/>
          <p:cNvSpPr>
            <a:spLocks noChangeShapeType="1"/>
          </p:cNvSpPr>
          <p:nvPr/>
        </p:nvSpPr>
        <p:spPr bwMode="auto">
          <a:xfrm>
            <a:off x="90027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92" name="Line 164"/>
          <p:cNvSpPr>
            <a:spLocks noChangeShapeType="1"/>
          </p:cNvSpPr>
          <p:nvPr/>
        </p:nvSpPr>
        <p:spPr bwMode="auto">
          <a:xfrm>
            <a:off x="91424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7095" name="Text Box 16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1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917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17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1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1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3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917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917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200"/>
                            </p:stCondLst>
                            <p:childTnLst>
                              <p:par>
                                <p:cTn id="3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91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91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7089" grpId="0" animBg="1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 descr="Walnut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1554" name="Group 3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8980" name="Rectangle 4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8981" name="Rectangle 5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1555" name="Group 6"/>
          <p:cNvGrpSpPr>
            <a:grpSpLocks/>
          </p:cNvGrpSpPr>
          <p:nvPr/>
        </p:nvGrpSpPr>
        <p:grpSpPr bwMode="auto">
          <a:xfrm>
            <a:off x="1790700" y="2473325"/>
            <a:ext cx="6648450" cy="4514850"/>
            <a:chOff x="610" y="1163"/>
            <a:chExt cx="4583" cy="2701"/>
          </a:xfrm>
        </p:grpSpPr>
        <p:sp>
          <p:nvSpPr>
            <p:cNvPr id="1918983" name="Rectangle 7" descr="Oak"/>
            <p:cNvSpPr>
              <a:spLocks noChangeArrowheads="1"/>
            </p:cNvSpPr>
            <p:nvPr/>
          </p:nvSpPr>
          <p:spPr bwMode="auto">
            <a:xfrm>
              <a:off x="5037" y="1181"/>
              <a:ext cx="153" cy="268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8984" name="Rectangle 8" descr="Oak"/>
            <p:cNvSpPr>
              <a:spLocks noChangeArrowheads="1"/>
            </p:cNvSpPr>
            <p:nvPr/>
          </p:nvSpPr>
          <p:spPr bwMode="auto">
            <a:xfrm>
              <a:off x="611" y="1163"/>
              <a:ext cx="4582" cy="16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8985" name="Rectangle 9" descr="Oak"/>
            <p:cNvSpPr>
              <a:spLocks noChangeArrowheads="1"/>
            </p:cNvSpPr>
            <p:nvPr/>
          </p:nvSpPr>
          <p:spPr bwMode="auto">
            <a:xfrm>
              <a:off x="620" y="3701"/>
              <a:ext cx="4423" cy="16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91240B29-F687-4f45-9708-019B960494DF}">
                <a14:hiddenLine xmlns:a14="http://schemas.microsoft.com/office/drawing/2010/main" w="12700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18986" name="Rectangle 10" descr="Oak"/>
            <p:cNvSpPr>
              <a:spLocks noChangeArrowheads="1"/>
            </p:cNvSpPr>
            <p:nvPr/>
          </p:nvSpPr>
          <p:spPr bwMode="auto">
            <a:xfrm>
              <a:off x="610" y="1167"/>
              <a:ext cx="124" cy="2691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12700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1835" tIns="50917" rIns="101835" bIns="50917" anchor="ctr">
              <a:flatTx/>
            </a:bodyPr>
            <a:lstStyle/>
            <a:p>
              <a:pPr defTabSz="1018937">
                <a:defRPr/>
              </a:pPr>
              <a:endParaRPr lang="zh-CN" altLang="en-US" sz="2700" b="0">
                <a:solidFill>
                  <a:srgbClr val="00DFCA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51556" name="Group 11"/>
          <p:cNvGrpSpPr>
            <a:grpSpLocks/>
          </p:cNvGrpSpPr>
          <p:nvPr/>
        </p:nvGrpSpPr>
        <p:grpSpPr bwMode="auto">
          <a:xfrm>
            <a:off x="8959850" y="5641975"/>
            <a:ext cx="150813" cy="198438"/>
            <a:chOff x="4315" y="853"/>
            <a:chExt cx="119" cy="682"/>
          </a:xfrm>
        </p:grpSpPr>
        <p:sp>
          <p:nvSpPr>
            <p:cNvPr id="1918988" name="Rectangle 12"/>
            <p:cNvSpPr>
              <a:spLocks noChangeArrowheads="1"/>
            </p:cNvSpPr>
            <p:nvPr/>
          </p:nvSpPr>
          <p:spPr bwMode="auto">
            <a:xfrm rot="16200000">
              <a:off x="3996" y="1172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918989" name="Rectangle 13"/>
            <p:cNvSpPr>
              <a:spLocks noChangeArrowheads="1"/>
            </p:cNvSpPr>
            <p:nvPr/>
          </p:nvSpPr>
          <p:spPr bwMode="auto">
            <a:xfrm rot="16200000">
              <a:off x="4115" y="1216"/>
              <a:ext cx="63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0" tIns="0" rIns="0" bIns="0">
              <a:spAutoFit/>
            </a:bodyPr>
            <a:lstStyle/>
            <a:p>
              <a:pPr algn="l" defTabSz="1018937">
                <a:defRPr/>
              </a:pPr>
              <a:endParaRPr lang="zh-CN" altLang="en-US" sz="1200" b="0">
                <a:solidFill>
                  <a:srgbClr val="FF262D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918990" name="Rectangle 14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918991" name="Rectangle 15"/>
          <p:cNvSpPr>
            <a:spLocks noChangeArrowheads="1"/>
          </p:cNvSpPr>
          <p:nvPr/>
        </p:nvSpPr>
        <p:spPr bwMode="auto">
          <a:xfrm>
            <a:off x="5727700" y="2090738"/>
            <a:ext cx="0" cy="615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endParaRPr lang="zh-CN" altLang="en-US" b="0">
              <a:solidFill>
                <a:srgbClr val="FF262D"/>
              </a:solidFill>
              <a:latin typeface="Times" charset="0"/>
              <a:ea typeface="宋体" charset="0"/>
              <a:cs typeface="宋体" charset="0"/>
            </a:endParaRPr>
          </a:p>
        </p:txBody>
      </p:sp>
      <p:pic>
        <p:nvPicPr>
          <p:cNvPr id="15155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819400" y="4810125"/>
            <a:ext cx="513238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495007" y="4807744"/>
            <a:ext cx="51625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3624263" y="4757738"/>
            <a:ext cx="51768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2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438944" y="4858544"/>
            <a:ext cx="5146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1299369" y="4725194"/>
            <a:ext cx="49688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61337">
            <a:off x="2031206" y="4795044"/>
            <a:ext cx="5146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8999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61337">
            <a:off x="2055813" y="2552700"/>
            <a:ext cx="331787" cy="52197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689850" y="2487613"/>
            <a:ext cx="331788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9001" name="Text Box 25"/>
          <p:cNvSpPr txBox="1">
            <a:spLocks noChangeArrowheads="1"/>
          </p:cNvSpPr>
          <p:nvPr/>
        </p:nvSpPr>
        <p:spPr bwMode="auto">
          <a:xfrm>
            <a:off x="133350" y="120650"/>
            <a:ext cx="3406775" cy="1220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Comic Sans MS" charset="0"/>
                <a:ea typeface="宋体" charset="0"/>
                <a:cs typeface="宋体" charset="0"/>
              </a:rPr>
              <a:t>“年代综览”布块</a:t>
            </a:r>
            <a:endParaRPr lang="en-US" altLang="zh-CN" sz="36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19002" name="Text Box 26"/>
          <p:cNvSpPr txBox="1">
            <a:spLocks noChangeArrowheads="1"/>
          </p:cNvSpPr>
          <p:nvPr/>
        </p:nvSpPr>
        <p:spPr bwMode="auto">
          <a:xfrm>
            <a:off x="5511800" y="1911350"/>
            <a:ext cx="754063" cy="6619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>
                <a:latin typeface="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151569" name="Group 27"/>
          <p:cNvGrpSpPr>
            <a:grpSpLocks/>
          </p:cNvGrpSpPr>
          <p:nvPr/>
        </p:nvGrpSpPr>
        <p:grpSpPr bwMode="auto">
          <a:xfrm>
            <a:off x="2074863" y="2120900"/>
            <a:ext cx="3475037" cy="369888"/>
            <a:chOff x="1188" y="1179"/>
            <a:chExt cx="1990" cy="206"/>
          </a:xfrm>
        </p:grpSpPr>
        <p:sp>
          <p:nvSpPr>
            <p:cNvPr id="1919004" name="Rectangle 28"/>
            <p:cNvSpPr>
              <a:spLocks noChangeArrowheads="1"/>
            </p:cNvSpPr>
            <p:nvPr/>
          </p:nvSpPr>
          <p:spPr bwMode="auto">
            <a:xfrm>
              <a:off x="1188" y="1179"/>
              <a:ext cx="162" cy="19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FFEA18"/>
                  </a:solidFill>
                  <a:latin typeface="Times" charset="0"/>
                  <a:ea typeface="宋体" charset="0"/>
                  <a:cs typeface="宋体" charset="0"/>
                </a:rPr>
                <a:t>创</a:t>
              </a:r>
            </a:p>
          </p:txBody>
        </p:sp>
        <p:grpSp>
          <p:nvGrpSpPr>
            <p:cNvPr id="151665" name="Group 29"/>
            <p:cNvGrpSpPr>
              <a:grpSpLocks/>
            </p:cNvGrpSpPr>
            <p:nvPr/>
          </p:nvGrpSpPr>
          <p:grpSpPr bwMode="auto">
            <a:xfrm>
              <a:off x="1415" y="1179"/>
              <a:ext cx="804" cy="206"/>
              <a:chOff x="1415" y="1179"/>
              <a:chExt cx="804" cy="206"/>
            </a:xfrm>
          </p:grpSpPr>
          <p:sp>
            <p:nvSpPr>
              <p:cNvPr id="1919006" name="Rectangle 30"/>
              <p:cNvSpPr>
                <a:spLocks noChangeArrowheads="1"/>
              </p:cNvSpPr>
              <p:nvPr/>
            </p:nvSpPr>
            <p:spPr bwMode="auto">
              <a:xfrm>
                <a:off x="1415" y="1179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亚</a:t>
                </a:r>
                <a:endParaRPr lang="zh-CN" altLang="en-US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07" name="Rectangle 31"/>
              <p:cNvSpPr>
                <a:spLocks noChangeArrowheads="1"/>
              </p:cNvSpPr>
              <p:nvPr/>
            </p:nvSpPr>
            <p:spPr bwMode="auto">
              <a:xfrm>
                <a:off x="1633" y="1181"/>
                <a:ext cx="162" cy="1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08" name="Rectangle 32"/>
              <p:cNvSpPr>
                <a:spLocks noChangeArrowheads="1"/>
              </p:cNvSpPr>
              <p:nvPr/>
            </p:nvSpPr>
            <p:spPr bwMode="auto">
              <a:xfrm>
                <a:off x="1867" y="1187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摩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09" name="Rectangle 33"/>
              <p:cNvSpPr>
                <a:spLocks noChangeArrowheads="1"/>
              </p:cNvSpPr>
              <p:nvPr/>
            </p:nvSpPr>
            <p:spPr bwMode="auto">
              <a:xfrm>
                <a:off x="2057" y="1191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FC030C"/>
                    </a:solidFill>
                    <a:latin typeface="" charset="0"/>
                    <a:ea typeface="宋体" charset="0"/>
                    <a:cs typeface="宋体" charset="0"/>
                  </a:rPr>
                  <a:t>书</a:t>
                </a:r>
                <a:endParaRPr lang="zh-CN" altLang="en-US" sz="2200">
                  <a:solidFill>
                    <a:srgbClr val="FC030C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51666" name="Group 34"/>
            <p:cNvGrpSpPr>
              <a:grpSpLocks/>
            </p:cNvGrpSpPr>
            <p:nvPr/>
          </p:nvGrpSpPr>
          <p:grpSpPr bwMode="auto">
            <a:xfrm>
              <a:off x="2335" y="1183"/>
              <a:ext cx="600" cy="197"/>
              <a:chOff x="2335" y="1183"/>
              <a:chExt cx="600" cy="197"/>
            </a:xfrm>
          </p:grpSpPr>
          <p:sp>
            <p:nvSpPr>
              <p:cNvPr id="1919011" name="Rectangle 35"/>
              <p:cNvSpPr>
                <a:spLocks noChangeArrowheads="1"/>
              </p:cNvSpPr>
              <p:nvPr/>
            </p:nvSpPr>
            <p:spPr bwMode="auto">
              <a:xfrm>
                <a:off x="2335" y="1191"/>
                <a:ext cx="162" cy="1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无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12" name="Rectangle 36"/>
              <p:cNvSpPr>
                <a:spLocks noChangeArrowheads="1"/>
              </p:cNvSpPr>
              <p:nvPr/>
            </p:nvSpPr>
            <p:spPr bwMode="auto">
              <a:xfrm>
                <a:off x="2562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王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13" name="Rectangle 37"/>
              <p:cNvSpPr>
                <a:spLocks noChangeArrowheads="1"/>
              </p:cNvSpPr>
              <p:nvPr/>
            </p:nvSpPr>
            <p:spPr bwMode="auto">
              <a:xfrm>
                <a:off x="2773" y="1183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1018937">
                  <a:defRPr/>
                </a:pPr>
                <a:r>
                  <a:rPr lang="zh-CN" altLang="en-US" sz="2200">
                    <a:solidFill>
                      <a:srgbClr val="08F220"/>
                    </a:solidFill>
                    <a:latin typeface="" charset="0"/>
                    <a:ea typeface="宋体" charset="0"/>
                    <a:cs typeface="宋体" charset="0"/>
                  </a:rPr>
                  <a:t>掳</a:t>
                </a:r>
                <a:endParaRPr lang="zh-CN" altLang="en-US" sz="2200">
                  <a:solidFill>
                    <a:srgbClr val="08F220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919014" name="Rectangle 38"/>
            <p:cNvSpPr>
              <a:spLocks noChangeArrowheads="1"/>
            </p:cNvSpPr>
            <p:nvPr/>
          </p:nvSpPr>
          <p:spPr bwMode="auto">
            <a:xfrm>
              <a:off x="3016" y="1184"/>
              <a:ext cx="162" cy="1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zh-CN" altLang="en-US" sz="2200">
                  <a:solidFill>
                    <a:srgbClr val="11B0C5"/>
                  </a:solidFill>
                  <a:latin typeface="" charset="0"/>
                  <a:ea typeface="宋体" charset="0"/>
                  <a:cs typeface="宋体" charset="0"/>
                </a:rPr>
                <a:t>默</a:t>
              </a:r>
              <a:endParaRPr lang="zh-CN" altLang="en-US" sz="2200">
                <a:solidFill>
                  <a:srgbClr val="11B0C5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1570" name="Group 39"/>
          <p:cNvGrpSpPr>
            <a:grpSpLocks/>
          </p:cNvGrpSpPr>
          <p:nvPr/>
        </p:nvGrpSpPr>
        <p:grpSpPr bwMode="auto">
          <a:xfrm>
            <a:off x="2462213" y="1539875"/>
            <a:ext cx="3122612" cy="434975"/>
            <a:chOff x="1410" y="856"/>
            <a:chExt cx="1788" cy="241"/>
          </a:xfrm>
        </p:grpSpPr>
        <p:sp>
          <p:nvSpPr>
            <p:cNvPr id="1919016" name="Rectangle 40"/>
            <p:cNvSpPr>
              <a:spLocks noChangeArrowheads="1"/>
            </p:cNvSpPr>
            <p:nvPr/>
          </p:nvSpPr>
          <p:spPr bwMode="auto">
            <a:xfrm>
              <a:off x="1410" y="865"/>
              <a:ext cx="860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1018937">
                <a:defRPr/>
              </a:pPr>
              <a:r>
                <a:rPr lang="en-US" altLang="zh-CN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4</a:t>
              </a: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个人物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  <p:sp>
          <p:nvSpPr>
            <p:cNvPr id="1919017" name="Rectangle 41"/>
            <p:cNvSpPr>
              <a:spLocks noChangeArrowheads="1"/>
            </p:cNvSpPr>
            <p:nvPr/>
          </p:nvSpPr>
          <p:spPr bwMode="auto">
            <a:xfrm>
              <a:off x="2196" y="856"/>
              <a:ext cx="1002" cy="23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1018937">
                <a:defRPr/>
              </a:pPr>
              <a:r>
                <a:rPr lang="zh-CN" altLang="en-US" sz="2700" i="1">
                  <a:solidFill>
                    <a:srgbClr val="FFEA18"/>
                  </a:solidFill>
                  <a:latin typeface="" charset="0"/>
                  <a:ea typeface="宋体" charset="0"/>
                  <a:cs typeface="宋体" charset="0"/>
                </a:rPr>
                <a:t>三个时期</a:t>
              </a:r>
              <a:endParaRPr lang="en-US" altLang="zh-CN" sz="2700" i="1">
                <a:solidFill>
                  <a:srgbClr val="FFEA18"/>
                </a:solidFill>
                <a:latin typeface="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51571" name="Group 42"/>
          <p:cNvGrpSpPr>
            <a:grpSpLocks/>
          </p:cNvGrpSpPr>
          <p:nvPr/>
        </p:nvGrpSpPr>
        <p:grpSpPr bwMode="auto">
          <a:xfrm>
            <a:off x="3732213" y="574675"/>
            <a:ext cx="793750" cy="1268413"/>
            <a:chOff x="2137" y="319"/>
            <a:chExt cx="455" cy="705"/>
          </a:xfrm>
        </p:grpSpPr>
        <p:grpSp>
          <p:nvGrpSpPr>
            <p:cNvPr id="151658" name="Group 43"/>
            <p:cNvGrpSpPr>
              <a:grpSpLocks/>
            </p:cNvGrpSpPr>
            <p:nvPr/>
          </p:nvGrpSpPr>
          <p:grpSpPr bwMode="auto">
            <a:xfrm>
              <a:off x="2137" y="319"/>
              <a:ext cx="455" cy="705"/>
              <a:chOff x="1814" y="109"/>
              <a:chExt cx="455" cy="705"/>
            </a:xfrm>
          </p:grpSpPr>
          <p:sp>
            <p:nvSpPr>
              <p:cNvPr id="1919020" name="Text Box 44"/>
              <p:cNvSpPr txBox="1">
                <a:spLocks noChangeArrowheads="1"/>
              </p:cNvSpPr>
              <p:nvPr/>
            </p:nvSpPr>
            <p:spPr bwMode="auto">
              <a:xfrm>
                <a:off x="1814" y="109"/>
                <a:ext cx="455" cy="70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1835" tIns="50917" rIns="101835" bIns="50917">
                <a:spAutoFit/>
              </a:bodyPr>
              <a:lstStyle>
                <a:lvl1pPr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509588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019175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528763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38350" algn="l" defTabSz="101917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4955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527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099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67150" defTabSz="1019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7400" i="1">
                    <a:solidFill>
                      <a:srgbClr val="FF262D"/>
                    </a:solidFill>
                    <a:latin typeface="" charset="0"/>
                    <a:ea typeface="宋体" charset="0"/>
                    <a:cs typeface="宋体" charset="0"/>
                  </a:rPr>
                  <a:t>7</a:t>
                </a:r>
              </a:p>
            </p:txBody>
          </p:sp>
          <p:sp>
            <p:nvSpPr>
              <p:cNvPr id="1919021" name="Line 45"/>
              <p:cNvSpPr>
                <a:spLocks noChangeShapeType="1"/>
              </p:cNvSpPr>
              <p:nvPr/>
            </p:nvSpPr>
            <p:spPr bwMode="auto">
              <a:xfrm>
                <a:off x="1915" y="345"/>
                <a:ext cx="129" cy="0"/>
              </a:xfrm>
              <a:prstGeom prst="line">
                <a:avLst/>
              </a:prstGeom>
              <a:noFill/>
              <a:ln>
                <a:noFill/>
              </a:ln>
              <a:effectLst>
                <a:outerShdw blurRad="63500" dist="5388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919022" name="Line 46"/>
            <p:cNvSpPr>
              <a:spLocks noChangeShapeType="1"/>
            </p:cNvSpPr>
            <p:nvPr/>
          </p:nvSpPr>
          <p:spPr bwMode="auto">
            <a:xfrm>
              <a:off x="2299" y="682"/>
              <a:ext cx="180" cy="0"/>
            </a:xfrm>
            <a:prstGeom prst="line">
              <a:avLst/>
            </a:prstGeom>
            <a:noFill/>
            <a:ln w="76200">
              <a:solidFill>
                <a:srgbClr val="FF262D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19023" name="Rectangle 47"/>
          <p:cNvSpPr>
            <a:spLocks noChangeArrowheads="1"/>
          </p:cNvSpPr>
          <p:nvPr/>
        </p:nvSpPr>
        <p:spPr bwMode="auto">
          <a:xfrm>
            <a:off x="2433638" y="2085975"/>
            <a:ext cx="1479550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11" tIns="50906" rIns="101811" bIns="50906" anchor="ctr"/>
          <a:lstStyle/>
          <a:p>
            <a:pPr defTabSz="1018937">
              <a:defRPr/>
            </a:pPr>
            <a:endParaRPr lang="zh-CN" altLang="en-US" sz="2700" b="0">
              <a:solidFill>
                <a:srgbClr val="FDDC07"/>
              </a:solidFill>
              <a:ea typeface="宋体" charset="0"/>
              <a:cs typeface="宋体" charset="0"/>
            </a:endParaRPr>
          </a:p>
        </p:txBody>
      </p:sp>
      <p:sp>
        <p:nvSpPr>
          <p:cNvPr id="1919024" name="Rectangle 48"/>
          <p:cNvSpPr>
            <a:spLocks noChangeArrowheads="1"/>
          </p:cNvSpPr>
          <p:nvPr/>
        </p:nvSpPr>
        <p:spPr bwMode="auto">
          <a:xfrm>
            <a:off x="4008438" y="2085975"/>
            <a:ext cx="1154112" cy="488950"/>
          </a:xfrm>
          <a:prstGeom prst="rect">
            <a:avLst/>
          </a:prstGeom>
          <a:noFill/>
          <a:ln w="57150">
            <a:solidFill>
              <a:srgbClr val="FDDC07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1574" name="Group 49"/>
          <p:cNvGrpSpPr>
            <a:grpSpLocks/>
          </p:cNvGrpSpPr>
          <p:nvPr/>
        </p:nvGrpSpPr>
        <p:grpSpPr bwMode="auto">
          <a:xfrm>
            <a:off x="2351088" y="2978150"/>
            <a:ext cx="7145337" cy="1060450"/>
            <a:chOff x="1322" y="1631"/>
            <a:chExt cx="4092" cy="590"/>
          </a:xfrm>
        </p:grpSpPr>
        <p:pic>
          <p:nvPicPr>
            <p:cNvPr id="1919026" name="Picture 50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22" y="171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27" name="Picture 51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62" y="179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28" name="Picture 52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187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29" name="Picture 53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4" y="1943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0" name="Picture 54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30" y="20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1" name="Picture 55"/>
            <p:cNvPicPr>
              <a:picLocks noChangeAspect="1" noChangeArrowheads="1"/>
            </p:cNvPicPr>
            <p:nvPr/>
          </p:nvPicPr>
          <p:blipFill>
            <a:blip r:embed="rId5">
              <a:lum contrast="4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351" y="1631"/>
              <a:ext cx="4052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575" name="Group 56"/>
          <p:cNvGrpSpPr>
            <a:grpSpLocks/>
          </p:cNvGrpSpPr>
          <p:nvPr/>
        </p:nvGrpSpPr>
        <p:grpSpPr bwMode="auto">
          <a:xfrm>
            <a:off x="3162300" y="4132263"/>
            <a:ext cx="6230938" cy="760412"/>
            <a:chOff x="1787" y="2273"/>
            <a:chExt cx="3568" cy="422"/>
          </a:xfrm>
        </p:grpSpPr>
        <p:pic>
          <p:nvPicPr>
            <p:cNvPr id="1919033" name="Picture 57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04" y="2273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4" name="Picture 58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353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5" name="Picture 59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812" y="2425"/>
              <a:ext cx="3543" cy="189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6" name="Picture 60"/>
            <p:cNvPicPr>
              <a:picLocks noChangeAspect="1" noChangeArrowheads="1"/>
            </p:cNvPicPr>
            <p:nvPr/>
          </p:nvPicPr>
          <p:blipFill>
            <a:blip r:embed="rId8">
              <a:lum bright="-18000" contras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600956">
              <a:off x="1787" y="2505"/>
              <a:ext cx="3543" cy="190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576" name="Group 61"/>
          <p:cNvGrpSpPr>
            <a:grpSpLocks/>
          </p:cNvGrpSpPr>
          <p:nvPr/>
        </p:nvGrpSpPr>
        <p:grpSpPr bwMode="auto">
          <a:xfrm>
            <a:off x="4378325" y="5016500"/>
            <a:ext cx="5138738" cy="669925"/>
            <a:chOff x="2483" y="2764"/>
            <a:chExt cx="2943" cy="373"/>
          </a:xfrm>
        </p:grpSpPr>
        <p:pic>
          <p:nvPicPr>
            <p:cNvPr id="1919038" name="Picture 6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32" y="2764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39" name="Picture 6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8" y="2836"/>
              <a:ext cx="2895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0" name="Picture 6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83" y="2908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1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2972"/>
              <a:ext cx="2894" cy="165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1577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057650" y="2392363"/>
            <a:ext cx="3317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78" name="Group 67"/>
          <p:cNvGrpSpPr>
            <a:grpSpLocks/>
          </p:cNvGrpSpPr>
          <p:nvPr/>
        </p:nvGrpSpPr>
        <p:grpSpPr bwMode="auto">
          <a:xfrm>
            <a:off x="4257675" y="5865813"/>
            <a:ext cx="5167313" cy="682625"/>
            <a:chOff x="2414" y="3236"/>
            <a:chExt cx="2959" cy="380"/>
          </a:xfrm>
        </p:grpSpPr>
        <p:pic>
          <p:nvPicPr>
            <p:cNvPr id="1919044" name="Picture 68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15" y="3236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5" name="Picture 69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499" y="3308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6" name="Picture 70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62" y="3380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9047" name="Picture 71"/>
            <p:cNvPicPr>
              <a:picLocks noChangeAspect="1" noChangeArrowheads="1"/>
            </p:cNvPicPr>
            <p:nvPr/>
          </p:nvPicPr>
          <p:blipFill>
            <a:blip r:embed="rId10">
              <a:lum contras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13855">
              <a:off x="2507" y="3452"/>
              <a:ext cx="2811" cy="164"/>
            </a:xfrm>
            <a:prstGeom prst="rect">
              <a:avLst/>
            </a:prstGeom>
            <a:noFill/>
            <a:effectLst>
              <a:outerShdw blurRad="63500" dist="46662" dir="3284183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9048" name="Text Box 72"/>
            <p:cNvSpPr txBox="1">
              <a:spLocks noChangeArrowheads="1"/>
            </p:cNvSpPr>
            <p:nvPr/>
          </p:nvSpPr>
          <p:spPr bwMode="auto">
            <a:xfrm>
              <a:off x="2414" y="3251"/>
              <a:ext cx="2364" cy="2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46662" dir="3284183" algn="ctr" rotWithShape="0">
                <a:srgbClr val="AAAAAA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35" tIns="50917" rIns="101835" bIns="50917">
              <a:spAutoFit/>
            </a:bodyPr>
            <a:lstStyle>
              <a:lvl1pPr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509588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019175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528763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38350" algn="l" defTabSz="101917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4955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527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099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6715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b="0">
                <a:solidFill>
                  <a:schemeClr val="accent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pic>
        <p:nvPicPr>
          <p:cNvPr id="151579" name="Picture 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3236913" y="2328863"/>
            <a:ext cx="331787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0" name="Picture 7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2411413" y="2460625"/>
            <a:ext cx="331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1" name="Picture 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7310438" y="2349500"/>
            <a:ext cx="33178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2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6516688" y="2378075"/>
            <a:ext cx="331787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3" name="Picture 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4824413" y="2398713"/>
            <a:ext cx="3317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84" name="Picture 7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8663">
            <a:off x="5653088" y="2460625"/>
            <a:ext cx="331787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879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85" name="Group 79"/>
          <p:cNvGrpSpPr>
            <a:grpSpLocks/>
          </p:cNvGrpSpPr>
          <p:nvPr/>
        </p:nvGrpSpPr>
        <p:grpSpPr bwMode="auto">
          <a:xfrm>
            <a:off x="2144713" y="2506663"/>
            <a:ext cx="5800725" cy="4418012"/>
            <a:chOff x="1228" y="1409"/>
            <a:chExt cx="3322" cy="2456"/>
          </a:xfrm>
        </p:grpSpPr>
        <p:grpSp>
          <p:nvGrpSpPr>
            <p:cNvPr id="151607" name="Group 80"/>
            <p:cNvGrpSpPr>
              <a:grpSpLocks/>
            </p:cNvGrpSpPr>
            <p:nvPr/>
          </p:nvGrpSpPr>
          <p:grpSpPr bwMode="auto">
            <a:xfrm>
              <a:off x="1228" y="1409"/>
              <a:ext cx="3303" cy="119"/>
              <a:chOff x="1206" y="1392"/>
              <a:chExt cx="3303" cy="119"/>
            </a:xfrm>
          </p:grpSpPr>
          <p:sp>
            <p:nvSpPr>
              <p:cNvPr id="1919057" name="AutoShape 81" descr="Cork"/>
              <p:cNvSpPr>
                <a:spLocks noChangeArrowheads="1"/>
              </p:cNvSpPr>
              <p:nvPr/>
            </p:nvSpPr>
            <p:spPr bwMode="auto">
              <a:xfrm rot="-1822980">
                <a:off x="1206" y="140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58" name="AutoShape 82" descr="Cork"/>
              <p:cNvSpPr>
                <a:spLocks noChangeArrowheads="1"/>
              </p:cNvSpPr>
              <p:nvPr/>
            </p:nvSpPr>
            <p:spPr bwMode="auto">
              <a:xfrm rot="-1822980">
                <a:off x="1433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59" name="AutoShape 83" descr="Cork"/>
              <p:cNvSpPr>
                <a:spLocks noChangeArrowheads="1"/>
              </p:cNvSpPr>
              <p:nvPr/>
            </p:nvSpPr>
            <p:spPr bwMode="auto">
              <a:xfrm rot="-1822980">
                <a:off x="1666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0" name="AutoShape 84" descr="Cork"/>
              <p:cNvSpPr>
                <a:spLocks noChangeArrowheads="1"/>
              </p:cNvSpPr>
              <p:nvPr/>
            </p:nvSpPr>
            <p:spPr bwMode="auto">
              <a:xfrm rot="-1822980">
                <a:off x="1894" y="1413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1" name="AutoShape 85" descr="Cork"/>
              <p:cNvSpPr>
                <a:spLocks noChangeArrowheads="1"/>
              </p:cNvSpPr>
              <p:nvPr/>
            </p:nvSpPr>
            <p:spPr bwMode="auto">
              <a:xfrm rot="-1822980">
                <a:off x="2110" y="140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2" name="AutoShape 86" descr="Cork"/>
              <p:cNvSpPr>
                <a:spLocks noChangeArrowheads="1"/>
              </p:cNvSpPr>
              <p:nvPr/>
            </p:nvSpPr>
            <p:spPr bwMode="auto">
              <a:xfrm rot="-1822980">
                <a:off x="2350" y="1397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3" name="AutoShape 87" descr="Cork"/>
              <p:cNvSpPr>
                <a:spLocks noChangeArrowheads="1"/>
              </p:cNvSpPr>
              <p:nvPr/>
            </p:nvSpPr>
            <p:spPr bwMode="auto">
              <a:xfrm rot="-1822980">
                <a:off x="2577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4" name="AutoShape 88" descr="Cork"/>
              <p:cNvSpPr>
                <a:spLocks noChangeArrowheads="1"/>
              </p:cNvSpPr>
              <p:nvPr/>
            </p:nvSpPr>
            <p:spPr bwMode="auto">
              <a:xfrm rot="-1822980">
                <a:off x="2803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5" name="AutoShape 89" descr="Cork"/>
              <p:cNvSpPr>
                <a:spLocks noChangeArrowheads="1"/>
              </p:cNvSpPr>
              <p:nvPr/>
            </p:nvSpPr>
            <p:spPr bwMode="auto">
              <a:xfrm rot="-1822980">
                <a:off x="3034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6" name="AutoShape 90" descr="Cork"/>
              <p:cNvSpPr>
                <a:spLocks noChangeArrowheads="1"/>
              </p:cNvSpPr>
              <p:nvPr/>
            </p:nvSpPr>
            <p:spPr bwMode="auto">
              <a:xfrm rot="-1822980">
                <a:off x="3286" y="1401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67" name="AutoShape 91" descr="Cork"/>
              <p:cNvSpPr>
                <a:spLocks noChangeArrowheads="1"/>
              </p:cNvSpPr>
              <p:nvPr/>
            </p:nvSpPr>
            <p:spPr bwMode="auto">
              <a:xfrm rot="-1822980">
                <a:off x="3504" y="1399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8" name="AutoShape 92" descr="Cork"/>
              <p:cNvSpPr>
                <a:spLocks noChangeArrowheads="1"/>
              </p:cNvSpPr>
              <p:nvPr/>
            </p:nvSpPr>
            <p:spPr bwMode="auto">
              <a:xfrm rot="-1822980">
                <a:off x="3757" y="1400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69" name="AutoShape 93" descr="Cork"/>
              <p:cNvSpPr>
                <a:spLocks noChangeArrowheads="1"/>
              </p:cNvSpPr>
              <p:nvPr/>
            </p:nvSpPr>
            <p:spPr bwMode="auto">
              <a:xfrm rot="-1822980">
                <a:off x="3982" y="1402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70" name="AutoShape 94" descr="Cork"/>
              <p:cNvSpPr>
                <a:spLocks noChangeArrowheads="1"/>
              </p:cNvSpPr>
              <p:nvPr/>
            </p:nvSpPr>
            <p:spPr bwMode="auto">
              <a:xfrm rot="-1822980">
                <a:off x="4210" y="1403"/>
                <a:ext cx="90" cy="100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19071" name="AutoShape 95" descr="Cork"/>
              <p:cNvSpPr>
                <a:spLocks noChangeArrowheads="1"/>
              </p:cNvSpPr>
              <p:nvPr/>
            </p:nvSpPr>
            <p:spPr bwMode="auto">
              <a:xfrm rot="-1822980">
                <a:off x="4419" y="1392"/>
                <a:ext cx="90" cy="98"/>
              </a:xfrm>
              <a:prstGeom prst="can">
                <a:avLst>
                  <a:gd name="adj" fmla="val 20351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51608" name="Group 96"/>
            <p:cNvGrpSpPr>
              <a:grpSpLocks/>
            </p:cNvGrpSpPr>
            <p:nvPr/>
          </p:nvGrpSpPr>
          <p:grpSpPr bwMode="auto">
            <a:xfrm>
              <a:off x="1243" y="3761"/>
              <a:ext cx="3307" cy="104"/>
              <a:chOff x="1231" y="3769"/>
              <a:chExt cx="3307" cy="104"/>
            </a:xfrm>
          </p:grpSpPr>
          <p:sp>
            <p:nvSpPr>
              <p:cNvPr id="1919073" name="AutoShape 97" descr="Cork"/>
              <p:cNvSpPr>
                <a:spLocks noChangeArrowheads="1"/>
              </p:cNvSpPr>
              <p:nvPr/>
            </p:nvSpPr>
            <p:spPr bwMode="auto">
              <a:xfrm rot="12494257">
                <a:off x="1231" y="376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4" name="AutoShape 98" descr="Cork"/>
              <p:cNvSpPr>
                <a:spLocks noChangeArrowheads="1"/>
              </p:cNvSpPr>
              <p:nvPr/>
            </p:nvSpPr>
            <p:spPr bwMode="auto">
              <a:xfrm rot="12494257">
                <a:off x="145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5" name="AutoShape 99" descr="Cork"/>
              <p:cNvSpPr>
                <a:spLocks noChangeArrowheads="1"/>
              </p:cNvSpPr>
              <p:nvPr/>
            </p:nvSpPr>
            <p:spPr bwMode="auto">
              <a:xfrm rot="12494257">
                <a:off x="169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6" name="AutoShape 100" descr="Cork"/>
              <p:cNvSpPr>
                <a:spLocks noChangeArrowheads="1"/>
              </p:cNvSpPr>
              <p:nvPr/>
            </p:nvSpPr>
            <p:spPr bwMode="auto">
              <a:xfrm rot="12494257">
                <a:off x="192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7" name="AutoShape 101" descr="Cork"/>
              <p:cNvSpPr>
                <a:spLocks noChangeArrowheads="1"/>
              </p:cNvSpPr>
              <p:nvPr/>
            </p:nvSpPr>
            <p:spPr bwMode="auto">
              <a:xfrm rot="12494257">
                <a:off x="2137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8" name="AutoShape 102" descr="Cork"/>
              <p:cNvSpPr>
                <a:spLocks noChangeArrowheads="1"/>
              </p:cNvSpPr>
              <p:nvPr/>
            </p:nvSpPr>
            <p:spPr bwMode="auto">
              <a:xfrm rot="12494257">
                <a:off x="2375" y="3779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79" name="AutoShape 103" descr="Cork"/>
              <p:cNvSpPr>
                <a:spLocks noChangeArrowheads="1"/>
              </p:cNvSpPr>
              <p:nvPr/>
            </p:nvSpPr>
            <p:spPr bwMode="auto">
              <a:xfrm rot="12494257">
                <a:off x="2611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0" name="AutoShape 104" descr="Cork"/>
              <p:cNvSpPr>
                <a:spLocks noChangeArrowheads="1"/>
              </p:cNvSpPr>
              <p:nvPr/>
            </p:nvSpPr>
            <p:spPr bwMode="auto">
              <a:xfrm rot="12494257">
                <a:off x="2830" y="3775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1" name="AutoShape 105" descr="Cork"/>
              <p:cNvSpPr>
                <a:spLocks noChangeArrowheads="1"/>
              </p:cNvSpPr>
              <p:nvPr/>
            </p:nvSpPr>
            <p:spPr bwMode="auto">
              <a:xfrm rot="12494257">
                <a:off x="3299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2" name="AutoShape 106" descr="Cork"/>
              <p:cNvSpPr>
                <a:spLocks noChangeArrowheads="1"/>
              </p:cNvSpPr>
              <p:nvPr/>
            </p:nvSpPr>
            <p:spPr bwMode="auto">
              <a:xfrm rot="12494257">
                <a:off x="3070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3" name="AutoShape 107" descr="Cork"/>
              <p:cNvSpPr>
                <a:spLocks noChangeArrowheads="1"/>
              </p:cNvSpPr>
              <p:nvPr/>
            </p:nvSpPr>
            <p:spPr bwMode="auto">
              <a:xfrm rot="12494257">
                <a:off x="3531" y="3779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4" name="AutoShape 108" descr="Cork"/>
              <p:cNvSpPr>
                <a:spLocks noChangeArrowheads="1"/>
              </p:cNvSpPr>
              <p:nvPr/>
            </p:nvSpPr>
            <p:spPr bwMode="auto">
              <a:xfrm rot="12494257">
                <a:off x="3793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5" name="AutoShape 109" descr="Cork"/>
              <p:cNvSpPr>
                <a:spLocks noChangeArrowheads="1"/>
              </p:cNvSpPr>
              <p:nvPr/>
            </p:nvSpPr>
            <p:spPr bwMode="auto">
              <a:xfrm rot="12494257">
                <a:off x="4021" y="3783"/>
                <a:ext cx="85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6" name="AutoShape 110" descr="Cork"/>
              <p:cNvSpPr>
                <a:spLocks noChangeArrowheads="1"/>
              </p:cNvSpPr>
              <p:nvPr/>
            </p:nvSpPr>
            <p:spPr bwMode="auto">
              <a:xfrm rot="12494257">
                <a:off x="4244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  <p:sp>
            <p:nvSpPr>
              <p:cNvPr id="1919087" name="AutoShape 111" descr="Cork"/>
              <p:cNvSpPr>
                <a:spLocks noChangeArrowheads="1"/>
              </p:cNvSpPr>
              <p:nvPr/>
            </p:nvSpPr>
            <p:spPr bwMode="auto">
              <a:xfrm rot="12494257">
                <a:off x="4455" y="3783"/>
                <a:ext cx="83" cy="90"/>
              </a:xfrm>
              <a:prstGeom prst="can">
                <a:avLst>
                  <a:gd name="adj" fmla="val 20266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>
                <a:solidFill>
                  <a:schemeClr val="accent2"/>
                </a:solidFill>
                <a:round/>
                <a:headEnd/>
                <a:tailEnd/>
              </a:ln>
              <a:effectLst>
                <a:outerShdw blurRad="63500" dist="52363" dir="842175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wrap="none" lIns="101835" tIns="50917" rIns="101835" bIns="50917" anchor="ctr"/>
              <a:lstStyle/>
              <a:p>
                <a:pPr defTabSz="1018937">
                  <a:defRPr/>
                </a:pPr>
                <a:endParaRPr lang="zh-CN" altLang="en-US" sz="2700" b="0">
                  <a:solidFill>
                    <a:srgbClr val="FF262D"/>
                  </a:solidFill>
                  <a:ea typeface="宋体" charset="0"/>
                  <a:cs typeface="宋体" charset="0"/>
                </a:endParaRPr>
              </a:p>
            </p:txBody>
          </p:sp>
        </p:grpSp>
      </p:grpSp>
      <p:sp>
        <p:nvSpPr>
          <p:cNvPr id="1919088" name="Text Box 112"/>
          <p:cNvSpPr txBox="1">
            <a:spLocks noChangeArrowheads="1"/>
          </p:cNvSpPr>
          <p:nvPr/>
        </p:nvSpPr>
        <p:spPr bwMode="auto">
          <a:xfrm>
            <a:off x="2962275" y="2957513"/>
            <a:ext cx="6267450" cy="8016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500">
                <a:solidFill>
                  <a:schemeClr val="hlink"/>
                </a:solidFill>
                <a:latin typeface="黑体" charset="0"/>
                <a:ea typeface="黑体" charset="0"/>
                <a:cs typeface="黑体" charset="0"/>
              </a:rPr>
              <a:t>亚 伯 拉 罕 之 约</a:t>
            </a:r>
          </a:p>
        </p:txBody>
      </p:sp>
      <p:sp>
        <p:nvSpPr>
          <p:cNvPr id="1919089" name="Text Box 113"/>
          <p:cNvSpPr txBox="1">
            <a:spLocks noChangeArrowheads="1"/>
          </p:cNvSpPr>
          <p:nvPr/>
        </p:nvSpPr>
        <p:spPr bwMode="auto">
          <a:xfrm>
            <a:off x="3565525" y="4025900"/>
            <a:ext cx="3843338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土 地 之 约</a:t>
            </a:r>
          </a:p>
        </p:txBody>
      </p:sp>
      <p:sp>
        <p:nvSpPr>
          <p:cNvPr id="1919090" name="Text Box 114"/>
          <p:cNvSpPr txBox="1">
            <a:spLocks noChangeArrowheads="1"/>
          </p:cNvSpPr>
          <p:nvPr/>
        </p:nvSpPr>
        <p:spPr bwMode="auto">
          <a:xfrm>
            <a:off x="4630738" y="4922838"/>
            <a:ext cx="3757612" cy="7318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大 卫 之 约</a:t>
            </a:r>
          </a:p>
        </p:txBody>
      </p:sp>
      <p:sp>
        <p:nvSpPr>
          <p:cNvPr id="1919091" name="Text Box 115"/>
          <p:cNvSpPr txBox="1">
            <a:spLocks noChangeArrowheads="1"/>
          </p:cNvSpPr>
          <p:nvPr/>
        </p:nvSpPr>
        <p:spPr bwMode="auto">
          <a:xfrm>
            <a:off x="4389438" y="5778500"/>
            <a:ext cx="2846387" cy="7318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zh-CN" altLang="en-US" sz="4000">
                <a:solidFill>
                  <a:srgbClr val="00AE00"/>
                </a:solidFill>
                <a:latin typeface="黑体" charset="0"/>
                <a:ea typeface="黑体" charset="0"/>
                <a:cs typeface="黑体" charset="0"/>
              </a:rPr>
              <a:t>新 约</a:t>
            </a:r>
          </a:p>
        </p:txBody>
      </p:sp>
      <p:sp>
        <p:nvSpPr>
          <p:cNvPr id="1919092" name="Rectangle 116"/>
          <p:cNvSpPr>
            <a:spLocks noChangeArrowheads="1"/>
          </p:cNvSpPr>
          <p:nvPr/>
        </p:nvSpPr>
        <p:spPr bwMode="auto">
          <a:xfrm rot="17945350">
            <a:off x="5862638" y="1787525"/>
            <a:ext cx="1162050" cy="311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90000"/>
              </a:lnSpc>
              <a:defRPr/>
            </a:pPr>
            <a:r>
              <a:rPr lang="zh-CN" altLang="en-US" sz="2200">
                <a:solidFill>
                  <a:srgbClr val="EEFF4B"/>
                </a:solidFill>
                <a:ea typeface="宋体" charset="0"/>
                <a:cs typeface="宋体" charset="0"/>
              </a:rPr>
              <a:t>羔羊婚宴</a:t>
            </a:r>
            <a:endParaRPr lang="zh-CN" altLang="en-US" sz="2200">
              <a:solidFill>
                <a:srgbClr val="FFEA18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19093" name="Rectangle 117"/>
          <p:cNvSpPr>
            <a:spLocks noChangeArrowheads="1"/>
          </p:cNvSpPr>
          <p:nvPr/>
        </p:nvSpPr>
        <p:spPr bwMode="auto">
          <a:xfrm rot="17945350">
            <a:off x="6201569" y="1881981"/>
            <a:ext cx="1289050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en-US" altLang="zh-CN" sz="2200">
                <a:solidFill>
                  <a:schemeClr val="hlink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200">
                <a:solidFill>
                  <a:srgbClr val="3399FF"/>
                </a:solidFill>
                <a:ea typeface="宋体" charset="0"/>
                <a:cs typeface="宋体" charset="0"/>
              </a:rPr>
              <a:t>基督再临</a:t>
            </a:r>
          </a:p>
        </p:txBody>
      </p:sp>
      <p:sp>
        <p:nvSpPr>
          <p:cNvPr id="1919094" name="Rectangle 118"/>
          <p:cNvSpPr>
            <a:spLocks noChangeArrowheads="1"/>
          </p:cNvSpPr>
          <p:nvPr/>
        </p:nvSpPr>
        <p:spPr bwMode="auto">
          <a:xfrm rot="17945350">
            <a:off x="6560344" y="1556544"/>
            <a:ext cx="1743075" cy="2809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00FF00"/>
                </a:solidFill>
                <a:ea typeface="宋体" charset="0"/>
                <a:cs typeface="宋体" charset="0"/>
              </a:rPr>
              <a:t>基督千年统治</a:t>
            </a:r>
          </a:p>
        </p:txBody>
      </p:sp>
      <p:sp>
        <p:nvSpPr>
          <p:cNvPr id="1919095" name="Rectangle 119"/>
          <p:cNvSpPr>
            <a:spLocks noChangeArrowheads="1"/>
          </p:cNvSpPr>
          <p:nvPr/>
        </p:nvSpPr>
        <p:spPr bwMode="auto">
          <a:xfrm rot="17945350">
            <a:off x="6825457" y="1415256"/>
            <a:ext cx="2033588" cy="339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defRPr/>
            </a:pPr>
            <a:r>
              <a:rPr lang="zh-CN" altLang="en-US" sz="2200">
                <a:ea typeface="宋体" charset="0"/>
                <a:cs typeface="宋体" charset="0"/>
              </a:rPr>
              <a:t>白色大宝座审判</a:t>
            </a:r>
          </a:p>
        </p:txBody>
      </p:sp>
      <p:sp>
        <p:nvSpPr>
          <p:cNvPr id="1919096" name="Rectangle 120"/>
          <p:cNvSpPr>
            <a:spLocks noChangeArrowheads="1"/>
          </p:cNvSpPr>
          <p:nvPr/>
        </p:nvSpPr>
        <p:spPr bwMode="auto">
          <a:xfrm rot="17945350">
            <a:off x="7502525" y="1790700"/>
            <a:ext cx="1176338" cy="2809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8937">
              <a:lnSpc>
                <a:spcPct val="80000"/>
              </a:lnSpc>
              <a:defRPr/>
            </a:pPr>
            <a:r>
              <a:rPr lang="zh-CN" altLang="en-US" sz="2200">
                <a:solidFill>
                  <a:srgbClr val="F87B57"/>
                </a:solidFill>
                <a:latin typeface="Arial" charset="0"/>
                <a:ea typeface="宋体" charset="0"/>
                <a:cs typeface="宋体" charset="0"/>
              </a:rPr>
              <a:t>新天新地</a:t>
            </a:r>
            <a:endParaRPr lang="zh-CN" altLang="en-US" sz="2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919099" name="AutoShape 123"/>
          <p:cNvSpPr>
            <a:spLocks noChangeArrowheads="1"/>
          </p:cNvSpPr>
          <p:nvPr/>
        </p:nvSpPr>
        <p:spPr bwMode="auto">
          <a:xfrm>
            <a:off x="4605338" y="6107113"/>
            <a:ext cx="4149725" cy="9413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C0128">
                  <a:gamma/>
                  <a:shade val="0"/>
                  <a:invGamma/>
                </a:srgbClr>
              </a:gs>
              <a:gs pos="50000">
                <a:srgbClr val="FC0128"/>
              </a:gs>
              <a:gs pos="100000">
                <a:srgbClr val="FC0128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0" name="AutoShape 124"/>
          <p:cNvSpPr>
            <a:spLocks noChangeArrowheads="1"/>
          </p:cNvSpPr>
          <p:nvPr/>
        </p:nvSpPr>
        <p:spPr bwMode="auto">
          <a:xfrm>
            <a:off x="4573588" y="5230813"/>
            <a:ext cx="4143375" cy="852487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3973D6">
                  <a:gamma/>
                  <a:shade val="0"/>
                  <a:invGamma/>
                </a:srgbClr>
              </a:gs>
              <a:gs pos="50000">
                <a:srgbClr val="3973D6"/>
              </a:gs>
              <a:gs pos="100000">
                <a:srgbClr val="3973D6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1" name="AutoShape 125"/>
          <p:cNvSpPr>
            <a:spLocks noChangeArrowheads="1"/>
          </p:cNvSpPr>
          <p:nvPr/>
        </p:nvSpPr>
        <p:spPr bwMode="auto">
          <a:xfrm>
            <a:off x="3125788" y="4352925"/>
            <a:ext cx="5632450" cy="847725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2F8B20">
                  <a:gamma/>
                  <a:shade val="2353"/>
                  <a:invGamma/>
                </a:srgbClr>
              </a:gs>
              <a:gs pos="50000">
                <a:srgbClr val="2F8B20"/>
              </a:gs>
              <a:gs pos="100000">
                <a:srgbClr val="2F8B20">
                  <a:gamma/>
                  <a:shade val="2353"/>
                  <a:invGamma/>
                </a:srgbClr>
              </a:gs>
            </a:gsLst>
            <a:lin ang="0" scaled="1"/>
          </a:gradFill>
          <a:ln w="12700">
            <a:solidFill>
              <a:srgbClr val="2F8B2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2" name="AutoShape 126"/>
          <p:cNvSpPr>
            <a:spLocks noChangeArrowheads="1"/>
          </p:cNvSpPr>
          <p:nvPr/>
        </p:nvSpPr>
        <p:spPr bwMode="auto">
          <a:xfrm>
            <a:off x="2141538" y="3335338"/>
            <a:ext cx="6645275" cy="850900"/>
          </a:xfrm>
          <a:custGeom>
            <a:avLst/>
            <a:gdLst>
              <a:gd name="G0" fmla="+- 17871 0 0"/>
              <a:gd name="G1" fmla="+- 7718 0 0"/>
              <a:gd name="G2" fmla="+- 21600 0 7718"/>
              <a:gd name="G3" fmla="+- 10800 0 7718"/>
              <a:gd name="G4" fmla="+- 21600 0 17871"/>
              <a:gd name="G5" fmla="*/ G4 G3 10800"/>
              <a:gd name="G6" fmla="+- 21600 0 G5"/>
              <a:gd name="T0" fmla="*/ 17871 w 21600"/>
              <a:gd name="T1" fmla="*/ 0 h 21600"/>
              <a:gd name="T2" fmla="*/ 0 w 21600"/>
              <a:gd name="T3" fmla="*/ 10800 h 21600"/>
              <a:gd name="T4" fmla="*/ 1787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871" y="0"/>
                </a:moveTo>
                <a:lnTo>
                  <a:pt x="17871" y="7718"/>
                </a:lnTo>
                <a:lnTo>
                  <a:pt x="3375" y="7718"/>
                </a:lnTo>
                <a:lnTo>
                  <a:pt x="3375" y="13882"/>
                </a:lnTo>
                <a:lnTo>
                  <a:pt x="17871" y="13882"/>
                </a:lnTo>
                <a:lnTo>
                  <a:pt x="1787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718"/>
                </a:moveTo>
                <a:lnTo>
                  <a:pt x="1350" y="13882"/>
                </a:lnTo>
                <a:lnTo>
                  <a:pt x="2700" y="13882"/>
                </a:lnTo>
                <a:lnTo>
                  <a:pt x="2700" y="7718"/>
                </a:lnTo>
                <a:close/>
              </a:path>
              <a:path w="21600" h="21600">
                <a:moveTo>
                  <a:pt x="0" y="7718"/>
                </a:moveTo>
                <a:lnTo>
                  <a:pt x="0" y="13882"/>
                </a:lnTo>
                <a:lnTo>
                  <a:pt x="675" y="13882"/>
                </a:lnTo>
                <a:lnTo>
                  <a:pt x="675" y="7718"/>
                </a:lnTo>
                <a:close/>
              </a:path>
            </a:pathLst>
          </a:custGeom>
          <a:gradFill rotWithShape="0">
            <a:gsLst>
              <a:gs pos="0">
                <a:srgbClr val="FFFF05">
                  <a:gamma/>
                  <a:shade val="0"/>
                  <a:invGamma/>
                </a:srgbClr>
              </a:gs>
              <a:gs pos="50000">
                <a:srgbClr val="FFFF05"/>
              </a:gs>
              <a:gs pos="100000">
                <a:srgbClr val="FFFF05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4" name="Line 128"/>
          <p:cNvSpPr>
            <a:spLocks noChangeShapeType="1"/>
          </p:cNvSpPr>
          <p:nvPr/>
        </p:nvSpPr>
        <p:spPr bwMode="auto">
          <a:xfrm>
            <a:off x="88630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5" name="Line 129"/>
          <p:cNvSpPr>
            <a:spLocks noChangeShapeType="1"/>
          </p:cNvSpPr>
          <p:nvPr/>
        </p:nvSpPr>
        <p:spPr bwMode="auto">
          <a:xfrm>
            <a:off x="90027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6" name="Line 130"/>
          <p:cNvSpPr>
            <a:spLocks noChangeShapeType="1"/>
          </p:cNvSpPr>
          <p:nvPr/>
        </p:nvSpPr>
        <p:spPr bwMode="auto">
          <a:xfrm>
            <a:off x="9142413" y="2760663"/>
            <a:ext cx="0" cy="3913187"/>
          </a:xfrm>
          <a:prstGeom prst="line">
            <a:avLst/>
          </a:prstGeom>
          <a:noFill/>
          <a:ln w="57150">
            <a:solidFill>
              <a:srgbClr val="EEFF4B"/>
            </a:solidFill>
            <a:prstDash val="sysDot"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19109" name="Rectangle 133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rgbClr val="000000">
              <a:alpha val="50000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/>
          <a:lstStyle/>
          <a:p>
            <a:pPr>
              <a:defRPr/>
            </a:pPr>
            <a:endParaRPr lang="zh-CN" altLang="en-US" sz="20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1919110" name="Text Box 134"/>
          <p:cNvSpPr txBox="1">
            <a:spLocks noChangeArrowheads="1"/>
          </p:cNvSpPr>
          <p:nvPr/>
        </p:nvSpPr>
        <p:spPr bwMode="auto">
          <a:xfrm>
            <a:off x="1990725" y="1252538"/>
            <a:ext cx="6146800" cy="5511800"/>
          </a:xfrm>
          <a:prstGeom prst="rect">
            <a:avLst/>
          </a:prstGeom>
          <a:noFill/>
          <a:ln>
            <a:noFill/>
          </a:ln>
          <a:effectLst>
            <a:outerShdw blurRad="63500" dist="155023" dir="209952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19100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耶</a:t>
            </a:r>
            <a:r>
              <a:rPr lang="ja-JP" altLang="en-US" sz="19100">
                <a:solidFill>
                  <a:srgbClr val="FFFFFF"/>
                </a:solidFill>
                <a:latin typeface="NJ Chinese Simplified" charset="0"/>
                <a:ea typeface="华文细黑" charset="0"/>
                <a:cs typeface="华文细黑" charset="0"/>
              </a:rPr>
              <a:t>稣</a:t>
            </a:r>
            <a:r>
              <a:rPr lang="zh-CN" altLang="en-US" sz="19100">
                <a:solidFill>
                  <a:srgbClr val="FFFFFF"/>
                </a:solidFill>
                <a:latin typeface="NJ Chinese Simplified" charset="0"/>
                <a:ea typeface="NJ Chinese Simplified" charset="0"/>
                <a:cs typeface="NJ Chinese Simplified" charset="0"/>
              </a:rPr>
              <a:t> </a:t>
            </a:r>
            <a:r>
              <a:rPr lang="ja-JP" altLang="en-US" sz="19100">
                <a:solidFill>
                  <a:srgbClr val="FFFFFF"/>
                </a:solidFill>
                <a:latin typeface="NJ Chinese Simplified" charset="0"/>
                <a:ea typeface="MS PGothic" charset="0"/>
                <a:cs typeface="MS PGothic" charset="0"/>
              </a:rPr>
              <a:t>基督</a:t>
            </a:r>
            <a:endParaRPr lang="zh-CN" altLang="en-US" sz="19100">
              <a:solidFill>
                <a:srgbClr val="FFFFFF"/>
              </a:solidFill>
              <a:latin typeface="Kosher-Normal" charset="0"/>
              <a:ea typeface="宋体" charset="0"/>
              <a:cs typeface="宋体" charset="0"/>
            </a:endParaRPr>
          </a:p>
        </p:txBody>
      </p:sp>
      <p:sp>
        <p:nvSpPr>
          <p:cNvPr id="1919097" name="Text Box 121"/>
          <p:cNvSpPr txBox="1">
            <a:spLocks noChangeArrowheads="1"/>
          </p:cNvSpPr>
          <p:nvPr/>
        </p:nvSpPr>
        <p:spPr bwMode="auto">
          <a:xfrm>
            <a:off x="9190038" y="7412038"/>
            <a:ext cx="3397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84</a:t>
            </a:r>
          </a:p>
        </p:txBody>
      </p:sp>
      <p:sp>
        <p:nvSpPr>
          <p:cNvPr id="1919098" name="Rectangle 122"/>
          <p:cNvSpPr>
            <a:spLocks noChangeArrowheads="1"/>
          </p:cNvSpPr>
          <p:nvPr/>
        </p:nvSpPr>
        <p:spPr bwMode="auto">
          <a:xfrm>
            <a:off x="8734425" y="7410450"/>
            <a:ext cx="6651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19112" name="Text Box 13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1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9109" grpId="0" animBg="1" autoUpdateAnimBg="0"/>
      <p:bldP spid="1919110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5203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5204" name="Text Box 4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5205" name="Rectangle 5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5207" name="Text Box 7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85</a:t>
            </a:r>
          </a:p>
        </p:txBody>
      </p:sp>
      <p:sp>
        <p:nvSpPr>
          <p:cNvPr id="1715208" name="Text Box 8"/>
          <p:cNvSpPr txBox="1">
            <a:spLocks noChangeArrowheads="1"/>
          </p:cNvSpPr>
          <p:nvPr/>
        </p:nvSpPr>
        <p:spPr bwMode="auto">
          <a:xfrm>
            <a:off x="1368425" y="989013"/>
            <a:ext cx="7462838" cy="668655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好的，</a:t>
            </a:r>
            <a:endParaRPr lang="en-US" altLang="zh-CN" sz="6000">
              <a:solidFill>
                <a:srgbClr val="FBFBFB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现在我们圣经</a:t>
            </a:r>
            <a:r>
              <a:rPr lang="en-US" altLang="zh-CN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  <a:r>
              <a:rPr lang="zh-CN" altLang="en-US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基要的学习就快结束了</a:t>
            </a:r>
            <a:r>
              <a:rPr lang="en-US" altLang="zh-CN" sz="6000">
                <a:solidFill>
                  <a:srgbClr val="FBFBFB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6000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到现在我们都学到了什么？</a:t>
            </a:r>
          </a:p>
        </p:txBody>
      </p:sp>
      <p:sp>
        <p:nvSpPr>
          <p:cNvPr id="1715210" name="Text Box 1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6227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3603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6229" name="Oval 5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6230" name="Text Box 6"/>
          <p:cNvSpPr txBox="1">
            <a:spLocks noChangeArrowheads="1"/>
          </p:cNvSpPr>
          <p:nvPr/>
        </p:nvSpPr>
        <p:spPr bwMode="auto">
          <a:xfrm>
            <a:off x="469900" y="1836738"/>
            <a:ext cx="9280525" cy="54133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</p:txBody>
      </p:sp>
      <p:sp>
        <p:nvSpPr>
          <p:cNvPr id="1716231" name="Text Box 7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6232" name="Rectangle 8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6234" name="Text Box 1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86</a:t>
            </a:r>
          </a:p>
        </p:txBody>
      </p:sp>
      <p:sp>
        <p:nvSpPr>
          <p:cNvPr id="1716235" name="Text Box 11"/>
          <p:cNvSpPr txBox="1">
            <a:spLocks noChangeArrowheads="1"/>
          </p:cNvSpPr>
          <p:nvPr/>
        </p:nvSpPr>
        <p:spPr bwMode="auto">
          <a:xfrm>
            <a:off x="9688513" y="7361238"/>
            <a:ext cx="1841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4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grpSp>
        <p:nvGrpSpPr>
          <p:cNvPr id="153610" name="Group 17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6239" name="Text Box 15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6240" name="Text Box 16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16242" name="Picture 18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38719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6237" name="Rectangle 13"/>
          <p:cNvSpPr>
            <a:spLocks noChangeArrowheads="1"/>
          </p:cNvSpPr>
          <p:nvPr/>
        </p:nvSpPr>
        <p:spPr bwMode="auto">
          <a:xfrm>
            <a:off x="381000" y="3752850"/>
            <a:ext cx="4471988" cy="3373438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6244" name="Text Box 2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16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1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1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16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6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6229" grpId="0" animBg="1" autoUpdateAnimBg="0"/>
      <p:bldP spid="1716230" grpId="0" autoUpdateAnimBg="0"/>
      <p:bldP spid="171623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7251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4627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7253" name="Oval 5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7254" name="Text Box 6"/>
          <p:cNvSpPr txBox="1">
            <a:spLocks noChangeArrowheads="1"/>
          </p:cNvSpPr>
          <p:nvPr/>
        </p:nvSpPr>
        <p:spPr bwMode="auto">
          <a:xfrm>
            <a:off x="469900" y="1836738"/>
            <a:ext cx="9280525" cy="11953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7255" name="Text Box 7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7256" name="Rectangle 8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7258" name="Text Box 1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87</a:t>
            </a:r>
          </a:p>
        </p:txBody>
      </p:sp>
      <p:sp>
        <p:nvSpPr>
          <p:cNvPr id="1717259" name="Text Box 11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4634" name="Group 18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7267" name="Text Box 19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7268" name="Text Box 20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17269" name="Picture 21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38719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7270" name="Picture 22" descr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506913"/>
            <a:ext cx="3957638" cy="30654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7262" name="Rectangle 14"/>
          <p:cNvSpPr>
            <a:spLocks noChangeArrowheads="1"/>
          </p:cNvSpPr>
          <p:nvPr/>
        </p:nvSpPr>
        <p:spPr bwMode="auto">
          <a:xfrm>
            <a:off x="2851150" y="4400550"/>
            <a:ext cx="4162425" cy="3190875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7272" name="Text Box 24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7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7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726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8275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5651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8277" name="Oval 5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8279" name="Text Box 7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8280" name="Rectangle 8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8282" name="Text Box 10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88</a:t>
            </a:r>
          </a:p>
        </p:txBody>
      </p:sp>
      <p:sp>
        <p:nvSpPr>
          <p:cNvPr id="1718283" name="Text Box 11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5657" name="Group 19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8292" name="Text Box 20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8293" name="Text Box 21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718295" name="Text Box 23"/>
          <p:cNvSpPr txBox="1">
            <a:spLocks noChangeArrowheads="1"/>
          </p:cNvSpPr>
          <p:nvPr/>
        </p:nvSpPr>
        <p:spPr bwMode="auto">
          <a:xfrm>
            <a:off x="469900" y="1836738"/>
            <a:ext cx="9280525" cy="184943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  <a:endParaRPr lang="zh-CN" altLang="en-US" sz="2800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pic>
        <p:nvPicPr>
          <p:cNvPr id="1718297" name="Picture 25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38719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98" name="Picture 26" descr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506913"/>
            <a:ext cx="3957638" cy="30654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8299" name="Picture 27" descr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5" y="4024313"/>
            <a:ext cx="3717925" cy="2844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8287" name="Rectangle 15"/>
          <p:cNvSpPr>
            <a:spLocks noChangeArrowheads="1"/>
          </p:cNvSpPr>
          <p:nvPr/>
        </p:nvSpPr>
        <p:spPr bwMode="auto">
          <a:xfrm>
            <a:off x="5575300" y="3932238"/>
            <a:ext cx="3922713" cy="2971800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8301" name="Text Box 2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8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28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19299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6675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9304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19305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2503487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9306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19307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19309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89</a:t>
            </a:r>
          </a:p>
        </p:txBody>
      </p:sp>
      <p:sp>
        <p:nvSpPr>
          <p:cNvPr id="1719310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6682" name="Group 17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19314" name="Text Box 18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19315" name="Text Box 19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19317" name="Picture 21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9312" name="Rectangle 16"/>
          <p:cNvSpPr>
            <a:spLocks noChangeArrowheads="1"/>
          </p:cNvSpPr>
          <p:nvPr/>
        </p:nvSpPr>
        <p:spPr bwMode="auto">
          <a:xfrm>
            <a:off x="4913313" y="625475"/>
            <a:ext cx="4348162" cy="3306763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19319" name="Text Box 2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9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9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3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1" descr="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513" y="1663700"/>
            <a:ext cx="4498975" cy="5651500"/>
          </a:xfrm>
          <a:prstGeom prst="rect">
            <a:avLst/>
          </a:prstGeom>
          <a:noFill/>
          <a:ln w="762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169863" y="7429500"/>
            <a:ext cx="14541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73" tIns="44394" rIns="90373" bIns="44394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GB" sz="1000" b="0">
              <a:latin typeface="Helvetica" charset="0"/>
              <a:cs typeface="+mn-cs"/>
            </a:endParaRPr>
          </a:p>
        </p:txBody>
      </p:sp>
      <p:sp>
        <p:nvSpPr>
          <p:cNvPr id="1197063" name="Text Box 7"/>
          <p:cNvSpPr txBox="1">
            <a:spLocks noChangeArrowheads="1"/>
          </p:cNvSpPr>
          <p:nvPr/>
        </p:nvSpPr>
        <p:spPr bwMode="auto">
          <a:xfrm>
            <a:off x="9693275" y="6350"/>
            <a:ext cx="184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000" b="0">
                <a:solidFill>
                  <a:srgbClr val="FFA27C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97075" name="Text Box 19"/>
          <p:cNvSpPr txBox="1">
            <a:spLocks noChangeArrowheads="1"/>
          </p:cNvSpPr>
          <p:nvPr/>
        </p:nvSpPr>
        <p:spPr bwMode="auto">
          <a:xfrm>
            <a:off x="9196388" y="7408863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28" tIns="45662" rIns="91328" bIns="45662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09</a:t>
            </a:r>
          </a:p>
        </p:txBody>
      </p:sp>
      <p:sp>
        <p:nvSpPr>
          <p:cNvPr id="1197076" name="AutoShape 20"/>
          <p:cNvSpPr>
            <a:spLocks noChangeArrowheads="1"/>
          </p:cNvSpPr>
          <p:nvPr/>
        </p:nvSpPr>
        <p:spPr bwMode="auto">
          <a:xfrm>
            <a:off x="5911850" y="1603375"/>
            <a:ext cx="3187700" cy="558006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7077" name="AutoShape 21"/>
          <p:cNvSpPr>
            <a:spLocks noChangeArrowheads="1"/>
          </p:cNvSpPr>
          <p:nvPr/>
        </p:nvSpPr>
        <p:spPr bwMode="auto">
          <a:xfrm>
            <a:off x="1060450" y="2686050"/>
            <a:ext cx="4294188" cy="68262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7081" name="Text Box 25"/>
          <p:cNvSpPr txBox="1">
            <a:spLocks noChangeArrowheads="1"/>
          </p:cNvSpPr>
          <p:nvPr/>
        </p:nvSpPr>
        <p:spPr bwMode="auto">
          <a:xfrm>
            <a:off x="6026150" y="1854200"/>
            <a:ext cx="322103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福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</a:t>
            </a:r>
            <a:r>
              <a:rPr lang="ja-JP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音</a:t>
            </a: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 书</a:t>
            </a:r>
          </a:p>
        </p:txBody>
      </p:sp>
      <p:sp>
        <p:nvSpPr>
          <p:cNvPr id="1197082" name="Text Box 26"/>
          <p:cNvSpPr txBox="1">
            <a:spLocks noChangeArrowheads="1"/>
          </p:cNvSpPr>
          <p:nvPr/>
        </p:nvSpPr>
        <p:spPr bwMode="auto">
          <a:xfrm>
            <a:off x="5867400" y="6149975"/>
            <a:ext cx="3379788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启 示 录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7083" name="Text Box 27"/>
          <p:cNvSpPr txBox="1">
            <a:spLocks noChangeArrowheads="1"/>
          </p:cNvSpPr>
          <p:nvPr/>
        </p:nvSpPr>
        <p:spPr bwMode="auto">
          <a:xfrm>
            <a:off x="6076950" y="3252788"/>
            <a:ext cx="2946400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使徒行传</a:t>
            </a:r>
          </a:p>
        </p:txBody>
      </p:sp>
      <p:sp>
        <p:nvSpPr>
          <p:cNvPr id="1197084" name="Text Box 28"/>
          <p:cNvSpPr txBox="1">
            <a:spLocks noChangeArrowheads="1"/>
          </p:cNvSpPr>
          <p:nvPr/>
        </p:nvSpPr>
        <p:spPr bwMode="auto">
          <a:xfrm>
            <a:off x="6034088" y="4703763"/>
            <a:ext cx="3033712" cy="93027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2" rIns="91328" bIns="45662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300">
                <a:solidFill>
                  <a:srgbClr val="FFEA18"/>
                </a:solidFill>
                <a:latin typeface="黑体" charset="0"/>
                <a:ea typeface="黑体" charset="0"/>
                <a:cs typeface="黑体" charset="0"/>
              </a:rPr>
              <a:t>教会书信</a:t>
            </a:r>
            <a:endParaRPr lang="en-US" altLang="zh-CN" sz="5300">
              <a:solidFill>
                <a:srgbClr val="FFEA18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97086" name="Text Box 30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76" grpId="0" animBg="1"/>
      <p:bldP spid="119707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22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0323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7699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28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20329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37846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  <a:endParaRPr lang="zh-CN" altLang="en-US" i="1" u="sng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0330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0331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0333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90</a:t>
            </a:r>
          </a:p>
        </p:txBody>
      </p:sp>
      <p:sp>
        <p:nvSpPr>
          <p:cNvPr id="1720334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7706" name="Group 18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0339" name="Text Box 19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0340" name="Text Box 20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20341" name="Picture 21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42" name="Picture 22" descr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37" name="Rectangle 17"/>
          <p:cNvSpPr>
            <a:spLocks noChangeArrowheads="1"/>
          </p:cNvSpPr>
          <p:nvPr/>
        </p:nvSpPr>
        <p:spPr bwMode="auto">
          <a:xfrm>
            <a:off x="2303463" y="1404938"/>
            <a:ext cx="4092575" cy="2941637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20343" name="Text Box 2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3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6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1347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8723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1352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21353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381000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  <a:endParaRPr lang="zh-CN" altLang="en-US" i="1" u="sng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1354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1355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1357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91</a:t>
            </a:r>
          </a:p>
        </p:txBody>
      </p:sp>
      <p:sp>
        <p:nvSpPr>
          <p:cNvPr id="1721358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8730" name="Group 19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1364" name="Text Box 20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1365" name="Text Box 21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21367" name="Picture 23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1368" name="Picture 24" descr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1369" name="Picture 25" descr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63" y="2163763"/>
            <a:ext cx="3930650" cy="27463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1362" name="Rectangle 18"/>
          <p:cNvSpPr>
            <a:spLocks noChangeArrowheads="1"/>
          </p:cNvSpPr>
          <p:nvPr/>
        </p:nvSpPr>
        <p:spPr bwMode="auto">
          <a:xfrm>
            <a:off x="4232275" y="2054225"/>
            <a:ext cx="4092575" cy="2941638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21370" name="Text Box 26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36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3395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59747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3400" name="Oval 8"/>
          <p:cNvSpPr>
            <a:spLocks noChangeArrowheads="1"/>
          </p:cNvSpPr>
          <p:nvPr/>
        </p:nvSpPr>
        <p:spPr bwMode="auto">
          <a:xfrm>
            <a:off x="1214438" y="52388"/>
            <a:ext cx="1033462" cy="1065212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101835" tIns="50917" rIns="101835" bIns="50917" anchor="ctr"/>
          <a:lstStyle/>
          <a:p>
            <a:pPr defTabSz="1018937">
              <a:defRPr/>
            </a:pPr>
            <a:endParaRPr lang="zh-CN" altLang="en-US" sz="2700" b="0">
              <a:solidFill>
                <a:srgbClr val="FFEC1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469900" y="1836738"/>
            <a:ext cx="9280525" cy="44640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  <a:endParaRPr lang="zh-CN" altLang="en-US">
              <a:solidFill>
                <a:srgbClr val="FFEA18"/>
              </a:solidFill>
              <a:latin typeface="Comic Sans MS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  <a:endParaRPr lang="zh-CN" altLang="en-US" i="1" u="sng">
              <a:solidFill>
                <a:schemeClr val="bg1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3403" name="Rectangle 1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3405" name="Text Box 13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92</a:t>
            </a:r>
          </a:p>
        </p:txBody>
      </p:sp>
      <p:sp>
        <p:nvSpPr>
          <p:cNvPr id="1723406" name="Text Box 14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159754" name="Group 20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3413" name="Text Box 21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3414" name="Text Box 22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pic>
        <p:nvPicPr>
          <p:cNvPr id="1723417" name="Picture 25" descr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3418" name="Picture 26" descr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3419" name="Picture 27" descr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63" y="2163763"/>
            <a:ext cx="3930650" cy="27463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3421" name="Text Box 29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  <p:pic>
        <p:nvPicPr>
          <p:cNvPr id="159759" name="Picture 30" descr="OT&amp;NT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2489200"/>
            <a:ext cx="398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3411" name="Rectangle 19"/>
          <p:cNvSpPr>
            <a:spLocks noChangeArrowheads="1"/>
          </p:cNvSpPr>
          <p:nvPr/>
        </p:nvSpPr>
        <p:spPr bwMode="auto">
          <a:xfrm>
            <a:off x="868363" y="2447925"/>
            <a:ext cx="4092575" cy="3197225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2371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22372" name="Text Box 4"/>
          <p:cNvSpPr txBox="1">
            <a:spLocks noChangeArrowheads="1"/>
          </p:cNvSpPr>
          <p:nvPr/>
        </p:nvSpPr>
        <p:spPr bwMode="auto">
          <a:xfrm>
            <a:off x="469900" y="1935163"/>
            <a:ext cx="9280525" cy="4464050"/>
          </a:xfrm>
          <a:prstGeom prst="rect">
            <a:avLst/>
          </a:prstGeom>
          <a:noFill/>
          <a:ln>
            <a:noFill/>
          </a:ln>
          <a:effectLst>
            <a:outerShdw blurRad="63500" dist="63500" dir="3187806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2800">
                <a:solidFill>
                  <a:srgbClr val="1EAFC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chemeClr val="bg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chemeClr val="bg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</a:p>
        </p:txBody>
      </p:sp>
      <p:sp>
        <p:nvSpPr>
          <p:cNvPr id="1722373" name="Text Box 5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722374" name="Rectangle 6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722376" name="Text Box 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93</a:t>
            </a:r>
          </a:p>
        </p:txBody>
      </p:sp>
      <p:sp>
        <p:nvSpPr>
          <p:cNvPr id="1722377" name="Text Box 9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22378" name="Rectangle 10"/>
          <p:cNvSpPr>
            <a:spLocks noChangeArrowheads="1"/>
          </p:cNvSpPr>
          <p:nvPr/>
        </p:nvSpPr>
        <p:spPr bwMode="auto">
          <a:xfrm>
            <a:off x="498475" y="1830388"/>
            <a:ext cx="9158288" cy="4792662"/>
          </a:xfrm>
          <a:prstGeom prst="rect">
            <a:avLst/>
          </a:prstGeom>
          <a:noFill/>
          <a:ln w="111125">
            <a:solidFill>
              <a:srgbClr val="FFEA18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0777" name="Picture 1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778" name="Group 15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722384" name="Text Box 16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722385" name="Text Box 17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0114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chemeClr val="bg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722386" name="Text Box 1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237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20003" name="Rectangle 3"/>
          <p:cNvSpPr>
            <a:spLocks noChangeArrowheads="1"/>
          </p:cNvSpPr>
          <p:nvPr/>
        </p:nvSpPr>
        <p:spPr bwMode="auto">
          <a:xfrm>
            <a:off x="70485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0004" name="Text Box 4"/>
          <p:cNvSpPr txBox="1">
            <a:spLocks noChangeArrowheads="1"/>
          </p:cNvSpPr>
          <p:nvPr/>
        </p:nvSpPr>
        <p:spPr bwMode="auto">
          <a:xfrm>
            <a:off x="469900" y="1935163"/>
            <a:ext cx="9280525" cy="4464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B0C6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</a:p>
        </p:txBody>
      </p:sp>
      <p:sp>
        <p:nvSpPr>
          <p:cNvPr id="1920005" name="Text Box 5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20009" name="Text Box 9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161798" name="Picture 1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1799" name="Group 12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920013" name="Text Box 13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920014" name="Text Box 14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920006" name="Rectangle 6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20008" name="Text Box 8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94</a:t>
            </a:r>
          </a:p>
        </p:txBody>
      </p:sp>
      <p:pic>
        <p:nvPicPr>
          <p:cNvPr id="1920024" name="Picture 24" descr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13" y="3795713"/>
            <a:ext cx="4264025" cy="321151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0025" name="Picture 25" descr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100" y="4506913"/>
            <a:ext cx="3957638" cy="3065462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0026" name="Picture 26" descr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125" y="4024313"/>
            <a:ext cx="3717925" cy="28448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0027" name="Picture 27" descr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225" y="639763"/>
            <a:ext cx="4181475" cy="316230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0028" name="Picture 28" descr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1470025"/>
            <a:ext cx="3954462" cy="2825750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0029" name="Picture 29" descr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2763" y="2163763"/>
            <a:ext cx="3930650" cy="27463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0030" name="Picture 30" descr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50" y="2581275"/>
            <a:ext cx="3959225" cy="2949575"/>
          </a:xfrm>
          <a:prstGeom prst="rect">
            <a:avLst/>
          </a:prstGeom>
          <a:noFill/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09" name="Picture 34" descr="OT&amp;NT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2489200"/>
            <a:ext cx="398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0031" name="Rectangle 31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0032" name="Text Box 32"/>
          <p:cNvSpPr txBox="1">
            <a:spLocks noChangeArrowheads="1"/>
          </p:cNvSpPr>
          <p:nvPr/>
        </p:nvSpPr>
        <p:spPr bwMode="auto">
          <a:xfrm>
            <a:off x="1731963" y="1404938"/>
            <a:ext cx="7339012" cy="67214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accent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0600">
                <a:solidFill>
                  <a:schemeClr val="bg1"/>
                </a:solidFill>
                <a:latin typeface="MS PGothic" charset="0"/>
                <a:ea typeface="MS PGothic" charset="0"/>
                <a:cs typeface="MS PGothic" charset="0"/>
              </a:rPr>
              <a:t>你新的工具来</a:t>
            </a:r>
            <a:r>
              <a:rPr lang="zh-CN" altLang="en-US" sz="10600">
                <a:solidFill>
                  <a:schemeClr val="bg1"/>
                </a:solidFill>
                <a:latin typeface="Arial"/>
                <a:ea typeface="MS PGothic" charset="0"/>
                <a:cs typeface="MS PGothic" charset="0"/>
              </a:rPr>
              <a:t>“</a:t>
            </a:r>
            <a:r>
              <a:rPr lang="zh-CN" altLang="en-US" sz="10600" i="1">
                <a:solidFill>
                  <a:schemeClr val="bg1"/>
                </a:solidFill>
                <a:latin typeface="MS PGothic" charset="0"/>
                <a:ea typeface="MS PGothic" charset="0"/>
                <a:cs typeface="MS PGothic" charset="0"/>
              </a:rPr>
              <a:t>智慧的使用圣经</a:t>
            </a:r>
            <a:r>
              <a:rPr lang="en-US" altLang="zh-CN" sz="10600">
                <a:solidFill>
                  <a:schemeClr val="bg1"/>
                </a:solidFill>
                <a:latin typeface="MS PGothic" charset="0"/>
                <a:ea typeface="MS PGothic" charset="0"/>
                <a:cs typeface="MS PGothic" charset="0"/>
              </a:rPr>
              <a:t>!</a:t>
            </a:r>
            <a:r>
              <a:rPr lang="en-US" altLang="zh-CN" sz="10600">
                <a:solidFill>
                  <a:schemeClr val="bg1"/>
                </a:solidFill>
                <a:latin typeface="Arial"/>
                <a:ea typeface="MS PGothic" charset="0"/>
                <a:cs typeface="MS PGothic" charset="0"/>
              </a:rPr>
              <a:t>”</a:t>
            </a:r>
            <a:endParaRPr lang="en-US" altLang="zh-CN" sz="10600">
              <a:solidFill>
                <a:schemeClr val="bg1"/>
              </a:solidFill>
              <a:latin typeface="MS PGothic" charset="0"/>
              <a:ea typeface="MS PGothic" charset="0"/>
              <a:cs typeface="MS PGothic" charset="0"/>
            </a:endParaRPr>
          </a:p>
        </p:txBody>
      </p:sp>
      <p:sp>
        <p:nvSpPr>
          <p:cNvPr id="1920033" name="Text Box 33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0032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Text Box 2"/>
          <p:cNvSpPr txBox="1">
            <a:spLocks noChangeArrowheads="1"/>
          </p:cNvSpPr>
          <p:nvPr/>
        </p:nvSpPr>
        <p:spPr bwMode="auto">
          <a:xfrm>
            <a:off x="9342438" y="6948488"/>
            <a:ext cx="6651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200">
                <a:solidFill>
                  <a:schemeClr val="accent2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21027" name="Rectangle 3"/>
          <p:cNvSpPr>
            <a:spLocks noChangeArrowheads="1"/>
          </p:cNvSpPr>
          <p:nvPr/>
        </p:nvSpPr>
        <p:spPr bwMode="auto">
          <a:xfrm>
            <a:off x="508000" y="0"/>
            <a:ext cx="9024938" cy="7772400"/>
          </a:xfrm>
          <a:prstGeom prst="rect">
            <a:avLst/>
          </a:prstGeom>
          <a:gradFill rotWithShape="0">
            <a:gsLst>
              <a:gs pos="0">
                <a:srgbClr val="191CD7">
                  <a:gamma/>
                  <a:shade val="0"/>
                  <a:invGamma/>
                </a:srgbClr>
              </a:gs>
              <a:gs pos="50000">
                <a:srgbClr val="191CD7"/>
              </a:gs>
              <a:gs pos="100000">
                <a:srgbClr val="191CD7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1028" name="Text Box 4"/>
          <p:cNvSpPr txBox="1">
            <a:spLocks noChangeArrowheads="1"/>
          </p:cNvSpPr>
          <p:nvPr/>
        </p:nvSpPr>
        <p:spPr bwMode="auto">
          <a:xfrm>
            <a:off x="469900" y="1935163"/>
            <a:ext cx="928052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3F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B0C6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1835" tIns="50917" rIns="101835" bIns="50917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                     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一个称为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“圣经档案”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的概念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打开“圣经档案”的智力钥匙</a:t>
            </a:r>
            <a:r>
              <a:rPr lang="en-US" altLang="zh-CN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造 </a:t>
            </a:r>
            <a:r>
              <a:rPr lang="en-US" altLang="zh-CN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7 </a:t>
            </a:r>
            <a:r>
              <a:rPr lang="zh-CN" altLang="en-US" sz="2800" i="1" u="sng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默 主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智力地图</a:t>
            </a:r>
            <a:r>
              <a:rPr lang="zh-CN" altLang="en-US" sz="2800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－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让你确定圣经里主要事项的地点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“故事” 核心</a:t>
            </a: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: “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年代综览”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zh-CN" altLang="en-US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中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亚伯拉罕之约的基本教导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连贯于主耶稣的传道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圣经的结构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：以“历史”为基础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•</a:t>
            </a:r>
            <a:r>
              <a:rPr lang="ja-JP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旧</a:t>
            </a:r>
            <a:r>
              <a:rPr lang="zh-CN" altLang="en-US" sz="2800">
                <a:solidFill>
                  <a:srgbClr val="121D91"/>
                </a:solidFill>
                <a:latin typeface="宋体" charset="0"/>
                <a:ea typeface="宋体" charset="0"/>
                <a:cs typeface="宋体" charset="0"/>
              </a:rPr>
              <a:t>约和新约</a:t>
            </a:r>
            <a:r>
              <a:rPr lang="zh-CN" altLang="en-US" sz="2800" i="1" u="sng">
                <a:solidFill>
                  <a:srgbClr val="121D91"/>
                </a:solidFill>
                <a:latin typeface="Comic Sans MS" charset="0"/>
                <a:ea typeface="宋体" charset="0"/>
                <a:cs typeface="宋体" charset="0"/>
              </a:rPr>
              <a:t>各书卷和主题</a:t>
            </a:r>
          </a:p>
        </p:txBody>
      </p:sp>
      <p:sp>
        <p:nvSpPr>
          <p:cNvPr id="1921029" name="Text Box 5"/>
          <p:cNvSpPr txBox="1">
            <a:spLocks noChangeArrowheads="1"/>
          </p:cNvSpPr>
          <p:nvPr/>
        </p:nvSpPr>
        <p:spPr bwMode="auto">
          <a:xfrm>
            <a:off x="9431338" y="6859588"/>
            <a:ext cx="1841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1800">
              <a:solidFill>
                <a:srgbClr val="FFFFFF"/>
              </a:solidFill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21031" name="Text Box 7"/>
          <p:cNvSpPr txBox="1">
            <a:spLocks noChangeArrowheads="1"/>
          </p:cNvSpPr>
          <p:nvPr/>
        </p:nvSpPr>
        <p:spPr bwMode="auto">
          <a:xfrm>
            <a:off x="9686925" y="7361238"/>
            <a:ext cx="1857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</a:p>
        </p:txBody>
      </p:sp>
      <p:pic>
        <p:nvPicPr>
          <p:cNvPr id="162822" name="Picture 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8" y="0"/>
            <a:ext cx="27971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2823" name="Group 9"/>
          <p:cNvGrpSpPr>
            <a:grpSpLocks/>
          </p:cNvGrpSpPr>
          <p:nvPr/>
        </p:nvGrpSpPr>
        <p:grpSpPr bwMode="auto">
          <a:xfrm>
            <a:off x="3454400" y="254000"/>
            <a:ext cx="6418263" cy="1200150"/>
            <a:chOff x="2176" y="160"/>
            <a:chExt cx="4043" cy="756"/>
          </a:xfrm>
        </p:grpSpPr>
        <p:sp>
          <p:nvSpPr>
            <p:cNvPr id="1921034" name="Text Box 10"/>
            <p:cNvSpPr txBox="1">
              <a:spLocks noChangeArrowheads="1"/>
            </p:cNvSpPr>
            <p:nvPr/>
          </p:nvSpPr>
          <p:spPr bwMode="auto">
            <a:xfrm>
              <a:off x="2176" y="213"/>
              <a:ext cx="4043" cy="70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圣经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  <a:r>
                <a:rPr lang="zh-CN" altLang="en-US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基要  快学完了 。你已经 掌握了</a:t>
              </a:r>
              <a:r>
                <a:rPr lang="en-US" altLang="zh-CN" sz="3200" i="1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…</a:t>
              </a:r>
            </a:p>
          </p:txBody>
        </p:sp>
        <p:sp>
          <p:nvSpPr>
            <p:cNvPr id="1921035" name="Text Box 11"/>
            <p:cNvSpPr txBox="1">
              <a:spLocks noChangeArrowheads="1"/>
            </p:cNvSpPr>
            <p:nvPr/>
          </p:nvSpPr>
          <p:spPr bwMode="auto">
            <a:xfrm>
              <a:off x="3405" y="160"/>
              <a:ext cx="353" cy="25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B0C6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8" tIns="45710" rIns="91418" bIns="4571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55613"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0">
                  <a:solidFill>
                    <a:srgbClr val="121D91"/>
                  </a:solidFill>
                  <a:latin typeface="Comic Sans MS" charset="0"/>
                  <a:ea typeface="宋体" charset="0"/>
                  <a:cs typeface="宋体" charset="0"/>
                </a:rPr>
                <a:t>®</a:t>
              </a:r>
            </a:p>
          </p:txBody>
        </p:sp>
      </p:grpSp>
      <p:sp>
        <p:nvSpPr>
          <p:cNvPr id="1921045" name="Rectangle 21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921046" name="Text Box 22"/>
          <p:cNvSpPr txBox="1">
            <a:spLocks noChangeArrowheads="1"/>
          </p:cNvSpPr>
          <p:nvPr/>
        </p:nvSpPr>
        <p:spPr bwMode="auto">
          <a:xfrm>
            <a:off x="9190038" y="7413625"/>
            <a:ext cx="33972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95</a:t>
            </a:r>
          </a:p>
        </p:txBody>
      </p:sp>
      <p:sp>
        <p:nvSpPr>
          <p:cNvPr id="1921048" name="Text Box 24"/>
          <p:cNvSpPr txBox="1">
            <a:spLocks noChangeArrowheads="1"/>
          </p:cNvSpPr>
          <p:nvPr/>
        </p:nvSpPr>
        <p:spPr bwMode="auto">
          <a:xfrm>
            <a:off x="585788" y="2354263"/>
            <a:ext cx="8791575" cy="35385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现在</a:t>
            </a:r>
            <a:r>
              <a:rPr lang="en-US" altLang="zh-CN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…</a:t>
            </a:r>
            <a:r>
              <a:rPr lang="zh-CN" altLang="en-US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让我们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总结结束</a:t>
            </a:r>
            <a:r>
              <a:rPr lang="en-US" altLang="zh-CN" sz="8800">
                <a:solidFill>
                  <a:srgbClr val="FFEA18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1921049" name="Text Box 25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1048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1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951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3459" name="Text Box 3"/>
          <p:cNvSpPr txBox="1">
            <a:spLocks noChangeArrowheads="1"/>
          </p:cNvSpPr>
          <p:nvPr/>
        </p:nvSpPr>
        <p:spPr bwMode="auto">
          <a:xfrm>
            <a:off x="9713913" y="7011988"/>
            <a:ext cx="20637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1811" tIns="50906" rIns="101811" bIns="50906" anchor="ctr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CN" altLang="en-US" sz="22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83461" name="Text Box 5" descr="Brown marble"/>
          <p:cNvSpPr txBox="1">
            <a:spLocks noChangeArrowheads="1"/>
          </p:cNvSpPr>
          <p:nvPr/>
        </p:nvSpPr>
        <p:spPr bwMode="auto">
          <a:xfrm rot="118953">
            <a:off x="949325" y="1604963"/>
            <a:ext cx="7888288" cy="29114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pPr algn="ctr">
              <a:defRPr/>
            </a:pPr>
            <a:endParaRPr lang="zh-CN" alt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683462" name="Text Box 6" descr="Brown marble"/>
          <p:cNvSpPr txBox="1">
            <a:spLocks noChangeArrowheads="1"/>
          </p:cNvSpPr>
          <p:nvPr/>
        </p:nvSpPr>
        <p:spPr bwMode="auto">
          <a:xfrm rot="141662">
            <a:off x="1839913" y="3698875"/>
            <a:ext cx="8229600" cy="3505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01811" tIns="50906" rIns="101811" bIns="50906">
            <a:spAutoFit/>
          </a:bodyPr>
          <a:lstStyle>
            <a:lvl1pPr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509588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19175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28763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38350" algn="l" defTabSz="101917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955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527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099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67150" defTabSz="1019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1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</a:p>
          <a:p>
            <a:pPr algn="ctr">
              <a:defRPr/>
            </a:pPr>
            <a:endParaRPr lang="zh-CN" altLang="en-US" sz="7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683470" name="Rectangle 14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683471" name="Text Box 15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96</a:t>
            </a:r>
          </a:p>
        </p:txBody>
      </p:sp>
      <p:sp>
        <p:nvSpPr>
          <p:cNvPr id="1683473" name="Text Box 17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0" y="0"/>
            <a:ext cx="10058400" cy="777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18" tIns="45657" rIns="91318" bIns="45657" anchor="ctr"/>
          <a:lstStyle/>
          <a:p>
            <a:pPr>
              <a:defRPr/>
            </a:pPr>
            <a:endParaRPr lang="en-GB" sz="2000">
              <a:cs typeface="+mn-cs"/>
            </a:endParaRPr>
          </a:p>
        </p:txBody>
      </p:sp>
      <p:sp>
        <p:nvSpPr>
          <p:cNvPr id="1325062" name="Rectangle 6"/>
          <p:cNvSpPr>
            <a:spLocks noChangeArrowheads="1"/>
          </p:cNvSpPr>
          <p:nvPr/>
        </p:nvSpPr>
        <p:spPr bwMode="auto">
          <a:xfrm>
            <a:off x="8728075" y="7408863"/>
            <a:ext cx="665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/>
          <a:p>
            <a:pPr>
              <a:defRPr/>
            </a:pPr>
            <a:r>
              <a:rPr lang="en-US" altLang="zh-CN" sz="1000">
                <a:solidFill>
                  <a:schemeClr val="bg1"/>
                </a:solidFill>
                <a:ea typeface="宋体" charset="0"/>
                <a:cs typeface="宋体" charset="0"/>
              </a:rPr>
              <a:t>8.0.08.</a:t>
            </a:r>
          </a:p>
        </p:txBody>
      </p:sp>
      <p:sp>
        <p:nvSpPr>
          <p:cNvPr id="1325063" name="Text Box 7"/>
          <p:cNvSpPr txBox="1">
            <a:spLocks noChangeArrowheads="1"/>
          </p:cNvSpPr>
          <p:nvPr/>
        </p:nvSpPr>
        <p:spPr bwMode="auto">
          <a:xfrm>
            <a:off x="9190038" y="7412038"/>
            <a:ext cx="339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398" tIns="45699" rIns="91398" bIns="45699" anchor="ctr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55613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latin typeface="Comic Sans MS" charset="0"/>
                <a:ea typeface="宋体" charset="0"/>
                <a:cs typeface="宋体" charset="0"/>
              </a:rPr>
              <a:t>97</a:t>
            </a:r>
          </a:p>
        </p:txBody>
      </p:sp>
      <p:sp>
        <p:nvSpPr>
          <p:cNvPr id="1325064" name="Text Box 8"/>
          <p:cNvSpPr txBox="1">
            <a:spLocks noChangeArrowheads="1"/>
          </p:cNvSpPr>
          <p:nvPr/>
        </p:nvSpPr>
        <p:spPr bwMode="auto">
          <a:xfrm>
            <a:off x="563563" y="7415213"/>
            <a:ext cx="10048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rPr>
              <a:t>©2006 TBBMI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1026"/>
          <p:cNvSpPr txBox="1">
            <a:spLocks noChangeArrowheads="1"/>
          </p:cNvSpPr>
          <p:nvPr/>
        </p:nvSpPr>
        <p:spPr bwMode="auto">
          <a:xfrm>
            <a:off x="0" y="0"/>
            <a:ext cx="10058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1870" tIns="50935" rIns="101870" bIns="50935" anchor="ctr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450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免费获得该讲解</a:t>
            </a:r>
            <a:r>
              <a:rPr lang="en-US" altLang="ja-JP" sz="450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60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994525"/>
            <a:ext cx="10058400" cy="777875"/>
          </a:xfrm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圣经基本链接地址</a:t>
            </a:r>
            <a:r>
              <a:rPr lang="zh-CN" altLang="en-US" sz="36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600" b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2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16067" name="Picture 5" descr="Screen Shot 2016-02-02 at 5.41.1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>
            <a:fillRect/>
          </a:stretch>
        </p:blipFill>
        <p:spPr bwMode="auto">
          <a:xfrm>
            <a:off x="-49213" y="650875"/>
            <a:ext cx="10156826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138" y="2446338"/>
            <a:ext cx="6769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9" name="Rectangle 1026"/>
          <p:cNvSpPr txBox="1">
            <a:spLocks noChangeArrowheads="1"/>
          </p:cNvSpPr>
          <p:nvPr/>
        </p:nvSpPr>
        <p:spPr bwMode="auto">
          <a:xfrm>
            <a:off x="0" y="1414463"/>
            <a:ext cx="100584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101870" tIns="50935" rIns="101870" bIns="50935" anchor="ctr"/>
          <a:lstStyle>
            <a:lvl1pPr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圣经学习下载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1 Galilee\temp sr\Sunset from Kursi, tb n111800 sr.jpg"/>
</p:tagLst>
</file>

<file path=ppt/theme/theme1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_untitled 1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2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1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ulse">
  <a:themeElements>
    <a:clrScheme name="1_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Pulse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宋体"/>
        <a:cs typeface="宋体"/>
      </a:majorFont>
      <a:minorFont>
        <a:latin typeface="Times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Pages>40</Pages>
  <Words>7234</Words>
  <Application>Microsoft Macintosh PowerPoint</Application>
  <PresentationFormat>Custom</PresentationFormat>
  <Paragraphs>2198</Paragraphs>
  <Slides>98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98</vt:i4>
      </vt:variant>
    </vt:vector>
  </HeadingPairs>
  <TitlesOfParts>
    <vt:vector size="105" baseType="lpstr">
      <vt:lpstr>2_untitled 1</vt:lpstr>
      <vt:lpstr>1_untitled 1</vt:lpstr>
      <vt:lpstr>1_Pulse</vt:lpstr>
      <vt:lpstr>3_untitled 1</vt:lpstr>
      <vt:lpstr>20_Default Design</vt:lpstr>
      <vt:lpstr>MS_ClipArt_Gallery</vt:lpstr>
      <vt:lpstr>Microsoft ClipArt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圣经基本链接地址 BibleStudyDownloads.org</vt:lpstr>
    </vt:vector>
  </TitlesOfParts>
  <Company>The Bible...Basically Ministries Intl.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 E. Fryman</dc:creator>
  <cp:keywords/>
  <dc:description/>
  <cp:lastModifiedBy>Rick Griffith</cp:lastModifiedBy>
  <cp:revision>179</cp:revision>
  <cp:lastPrinted>2002-10-07T12:02:49Z</cp:lastPrinted>
  <dcterms:created xsi:type="dcterms:W3CDTF">2005-01-12T15:19:28Z</dcterms:created>
  <dcterms:modified xsi:type="dcterms:W3CDTF">2017-03-06T08:16:38Z</dcterms:modified>
</cp:coreProperties>
</file>