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49" r:id="rId2"/>
    <p:sldMasterId id="2147483650" r:id="rId3"/>
    <p:sldMasterId id="2147483684" r:id="rId4"/>
    <p:sldMasterId id="2147483751" r:id="rId5"/>
  </p:sldMasterIdLst>
  <p:notesMasterIdLst>
    <p:notesMasterId r:id="rId93"/>
  </p:notesMasterIdLst>
  <p:handoutMasterIdLst>
    <p:handoutMasterId r:id="rId94"/>
  </p:handoutMasterIdLst>
  <p:sldIdLst>
    <p:sldId id="602" r:id="rId6"/>
    <p:sldId id="887" r:id="rId7"/>
    <p:sldId id="388" r:id="rId8"/>
    <p:sldId id="819" r:id="rId9"/>
    <p:sldId id="699" r:id="rId10"/>
    <p:sldId id="700" r:id="rId11"/>
    <p:sldId id="704" r:id="rId12"/>
    <p:sldId id="705" r:id="rId13"/>
    <p:sldId id="706" r:id="rId14"/>
    <p:sldId id="702" r:id="rId15"/>
    <p:sldId id="738" r:id="rId16"/>
    <p:sldId id="750" r:id="rId17"/>
    <p:sldId id="820" r:id="rId18"/>
    <p:sldId id="610" r:id="rId19"/>
    <p:sldId id="611" r:id="rId20"/>
    <p:sldId id="612" r:id="rId21"/>
    <p:sldId id="613" r:id="rId22"/>
    <p:sldId id="614" r:id="rId23"/>
    <p:sldId id="615" r:id="rId24"/>
    <p:sldId id="616" r:id="rId25"/>
    <p:sldId id="617" r:id="rId26"/>
    <p:sldId id="815" r:id="rId27"/>
    <p:sldId id="821" r:id="rId28"/>
    <p:sldId id="822" r:id="rId29"/>
    <p:sldId id="823" r:id="rId30"/>
    <p:sldId id="824" r:id="rId31"/>
    <p:sldId id="825" r:id="rId32"/>
    <p:sldId id="826" r:id="rId33"/>
    <p:sldId id="827" r:id="rId34"/>
    <p:sldId id="828" r:id="rId35"/>
    <p:sldId id="629" r:id="rId36"/>
    <p:sldId id="845" r:id="rId37"/>
    <p:sldId id="830" r:id="rId38"/>
    <p:sldId id="831" r:id="rId39"/>
    <p:sldId id="832" r:id="rId40"/>
    <p:sldId id="833" r:id="rId41"/>
    <p:sldId id="837" r:id="rId42"/>
    <p:sldId id="838" r:id="rId43"/>
    <p:sldId id="839" r:id="rId44"/>
    <p:sldId id="840" r:id="rId45"/>
    <p:sldId id="841" r:id="rId46"/>
    <p:sldId id="748" r:id="rId47"/>
    <p:sldId id="842" r:id="rId48"/>
    <p:sldId id="843" r:id="rId49"/>
    <p:sldId id="844" r:id="rId50"/>
    <p:sldId id="846" r:id="rId51"/>
    <p:sldId id="847" r:id="rId52"/>
    <p:sldId id="848" r:id="rId53"/>
    <p:sldId id="849" r:id="rId54"/>
    <p:sldId id="850" r:id="rId55"/>
    <p:sldId id="851" r:id="rId56"/>
    <p:sldId id="471" r:id="rId57"/>
    <p:sldId id="754" r:id="rId58"/>
    <p:sldId id="885" r:id="rId59"/>
    <p:sldId id="853" r:id="rId60"/>
    <p:sldId id="854" r:id="rId61"/>
    <p:sldId id="855" r:id="rId62"/>
    <p:sldId id="856" r:id="rId63"/>
    <p:sldId id="857" r:id="rId64"/>
    <p:sldId id="858" r:id="rId65"/>
    <p:sldId id="859" r:id="rId66"/>
    <p:sldId id="860" r:id="rId67"/>
    <p:sldId id="861" r:id="rId68"/>
    <p:sldId id="862" r:id="rId69"/>
    <p:sldId id="863" r:id="rId70"/>
    <p:sldId id="864" r:id="rId71"/>
    <p:sldId id="865" r:id="rId72"/>
    <p:sldId id="866" r:id="rId73"/>
    <p:sldId id="867" r:id="rId74"/>
    <p:sldId id="868" r:id="rId75"/>
    <p:sldId id="869" r:id="rId76"/>
    <p:sldId id="870" r:id="rId77"/>
    <p:sldId id="871" r:id="rId78"/>
    <p:sldId id="872" r:id="rId79"/>
    <p:sldId id="873" r:id="rId80"/>
    <p:sldId id="883" r:id="rId81"/>
    <p:sldId id="882" r:id="rId82"/>
    <p:sldId id="881" r:id="rId83"/>
    <p:sldId id="880" r:id="rId84"/>
    <p:sldId id="879" r:id="rId85"/>
    <p:sldId id="878" r:id="rId86"/>
    <p:sldId id="797" r:id="rId87"/>
    <p:sldId id="884" r:id="rId88"/>
    <p:sldId id="579" r:id="rId89"/>
    <p:sldId id="818" r:id="rId90"/>
    <p:sldId id="582" r:id="rId91"/>
    <p:sldId id="886" r:id="rId92"/>
  </p:sldIdLst>
  <p:sldSz cx="10058400" cy="7772400"/>
  <p:notesSz cx="6858000" cy="9144000"/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defRPr sz="25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1pPr>
    <a:lvl2pPr marL="455613" indent="1588" algn="ctr" rtl="0" eaLnBrk="0" fontAlgn="base" hangingPunct="0">
      <a:spcBef>
        <a:spcPct val="0"/>
      </a:spcBef>
      <a:spcAft>
        <a:spcPct val="0"/>
      </a:spcAft>
      <a:defRPr sz="25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2pPr>
    <a:lvl3pPr marL="912813" indent="1588" algn="ctr" rtl="0" eaLnBrk="0" fontAlgn="base" hangingPunct="0">
      <a:spcBef>
        <a:spcPct val="0"/>
      </a:spcBef>
      <a:spcAft>
        <a:spcPct val="0"/>
      </a:spcAft>
      <a:defRPr sz="25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3pPr>
    <a:lvl4pPr marL="1370013" indent="1588" algn="ctr" rtl="0" eaLnBrk="0" fontAlgn="base" hangingPunct="0">
      <a:spcBef>
        <a:spcPct val="0"/>
      </a:spcBef>
      <a:spcAft>
        <a:spcPct val="0"/>
      </a:spcAft>
      <a:defRPr sz="25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4pPr>
    <a:lvl5pPr marL="1827213" indent="1588" algn="ctr" rtl="0" eaLnBrk="0" fontAlgn="base" hangingPunct="0">
      <a:spcBef>
        <a:spcPct val="0"/>
      </a:spcBef>
      <a:spcAft>
        <a:spcPct val="0"/>
      </a:spcAft>
      <a:defRPr sz="25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25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25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25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25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432">
          <p15:clr>
            <a:srgbClr val="A4A3A4"/>
          </p15:clr>
        </p15:guide>
        <p15:guide id="2" pos="3164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32FFF6"/>
    <a:srgbClr val="CDCFD5"/>
    <a:srgbClr val="3543FF"/>
    <a:srgbClr val="1E932F"/>
    <a:srgbClr val="E0E805"/>
    <a:srgbClr val="000000"/>
    <a:srgbClr val="FFE957"/>
    <a:srgbClr val="FFF81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7333"/>
    <p:restoredTop sz="94694"/>
  </p:normalViewPr>
  <p:slideViewPr>
    <p:cSldViewPr snapToGrid="0">
      <p:cViewPr>
        <p:scale>
          <a:sx n="91" d="100"/>
          <a:sy n="91" d="100"/>
        </p:scale>
        <p:origin x="-240" y="1152"/>
      </p:cViewPr>
      <p:guideLst>
        <p:guide orient="horz" pos="2432"/>
        <p:guide pos="3164"/>
      </p:guideLst>
    </p:cSldViewPr>
  </p:slideViewPr>
  <p:outlineViewPr>
    <p:cViewPr>
      <p:scale>
        <a:sx n="100" d="100"/>
        <a:sy n="100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75" d="100"/>
        <a:sy n="75" d="100"/>
      </p:scale>
      <p:origin x="0" y="1224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84" Type="http://schemas.openxmlformats.org/officeDocument/2006/relationships/slide" Target="slides/slide79.xml"/><Relationship Id="rId89" Type="http://schemas.openxmlformats.org/officeDocument/2006/relationships/slide" Target="slides/slide84.xml"/><Relationship Id="rId16" Type="http://schemas.openxmlformats.org/officeDocument/2006/relationships/slide" Target="slides/slide11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74" Type="http://schemas.openxmlformats.org/officeDocument/2006/relationships/slide" Target="slides/slide69.xml"/><Relationship Id="rId79" Type="http://schemas.openxmlformats.org/officeDocument/2006/relationships/slide" Target="slides/slide74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5.xml"/><Relationship Id="rId95" Type="http://schemas.openxmlformats.org/officeDocument/2006/relationships/presProps" Target="presProps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80" Type="http://schemas.openxmlformats.org/officeDocument/2006/relationships/slide" Target="slides/slide75.xml"/><Relationship Id="rId85" Type="http://schemas.openxmlformats.org/officeDocument/2006/relationships/slide" Target="slides/slide80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slide" Target="slides/slide62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91" Type="http://schemas.openxmlformats.org/officeDocument/2006/relationships/slide" Target="slides/slide86.xml"/><Relationship Id="rId9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94" Type="http://schemas.openxmlformats.org/officeDocument/2006/relationships/handoutMaster" Target="handoutMasters/handout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theme" Target="theme/theme1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notesMaster" Target="notesMasters/notesMaster1.xml"/><Relationship Id="rId98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871310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487" tIns="44450" rIns="90487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 noProof="0"/>
              <a:t>Click to edit Master text styles</a:t>
            </a:r>
          </a:p>
          <a:p>
            <a:pPr lvl="1"/>
            <a:r>
              <a:rPr lang="en-US" altLang="zh-CN" noProof="0"/>
              <a:t>Second level</a:t>
            </a:r>
          </a:p>
          <a:p>
            <a:pPr lvl="2"/>
            <a:r>
              <a:rPr lang="en-US" altLang="zh-CN" noProof="0"/>
              <a:t>Third level</a:t>
            </a:r>
          </a:p>
          <a:p>
            <a:pPr lvl="3"/>
            <a:r>
              <a:rPr lang="en-US" altLang="zh-CN" noProof="0"/>
              <a:t>Fourth level</a:t>
            </a:r>
          </a:p>
          <a:p>
            <a:pPr lvl="4"/>
            <a:r>
              <a:rPr lang="en-US" altLang="zh-CN" noProof="0"/>
              <a:t>Fifth level</a:t>
            </a:r>
          </a:p>
        </p:txBody>
      </p:sp>
      <p:sp>
        <p:nvSpPr>
          <p:cNvPr id="2051" name="Rectangle 3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xmlns="" val="1"/>
            </a:ext>
          </a:extLst>
        </p:spPr>
      </p:sp>
    </p:spTree>
    <p:extLst>
      <p:ext uri="{BB962C8B-B14F-4D97-AF65-F5344CB8AC3E}">
        <p14:creationId xmlns:p14="http://schemas.microsoft.com/office/powerpoint/2010/main" val="257239363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ＭＳ Ｐゴシック" charset="0"/>
      </a:defRPr>
    </a:lvl1pPr>
    <a:lvl2pPr marL="4556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2pPr>
    <a:lvl3pPr marL="9128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3pPr>
    <a:lvl4pPr marL="13700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4pPr>
    <a:lvl5pPr marL="18272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5pPr>
    <a:lvl6pPr marL="2285197" algn="l" defTabSz="4570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239" algn="l" defTabSz="4570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277" algn="l" defTabSz="4570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6316" algn="l" defTabSz="4570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8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2728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03117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21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11821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026" name="Rectangle 2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  <p:sp>
        <p:nvSpPr>
          <p:cNvPr id="1153027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312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79974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9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80179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4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80384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8058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38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80793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98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80998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7D556BBB-82D4-8840-8CD3-9CA0E2A014DF}" type="slidenum">
              <a:rPr lang="en-US" altLang="zh-CN" sz="1200">
                <a:solidFill>
                  <a:srgbClr val="000000"/>
                </a:solidFill>
                <a:latin typeface="Arial" charset="0"/>
              </a:rPr>
              <a:pPr/>
              <a:t>2</a:t>
            </a:fld>
            <a:endParaRPr lang="en-US" altLang="zh-CN" sz="12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8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09675" y="685800"/>
            <a:ext cx="4438650" cy="3429000"/>
          </a:xfrm>
          <a:ln/>
        </p:spPr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3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81203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8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81408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38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29638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332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3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373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3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414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434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455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475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2738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496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4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8734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87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537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557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578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598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680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70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721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271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4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742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762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3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14483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3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813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4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834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854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89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916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93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7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957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0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0250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977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998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2759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26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1632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4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694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039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05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080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0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100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120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0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0270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14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61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161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2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182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20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223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4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24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6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264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284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5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305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325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26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0352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346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366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38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407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428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448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3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653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3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632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612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592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31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03731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57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5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551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33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25133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467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7454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8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09675" y="685800"/>
            <a:ext cx="4438650" cy="3429000"/>
          </a:xfrm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158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277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Rectangle 7"/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8" tIns="45714" rIns="91428" bIns="45714"/>
          <a:lstStyle>
            <a:lvl1pPr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EAE4B7F0-F81D-EB49-8795-DBCE18BF3733}" type="slidenum">
              <a:rPr lang="en-US" sz="1200">
                <a:solidFill>
                  <a:srgbClr val="000000"/>
                </a:solidFill>
                <a:latin typeface="Times New Roman" charset="0"/>
                <a:ea typeface="MS PGothic" charset="0"/>
                <a:cs typeface="MS PGothic" charset="0"/>
              </a:rPr>
              <a:pPr/>
              <a:t>87</a:t>
            </a:fld>
            <a:endParaRPr lang="en-US" sz="1200">
              <a:solidFill>
                <a:srgbClr val="000000"/>
              </a:solidFill>
              <a:latin typeface="Times New Roman" charset="0"/>
              <a:ea typeface="MS PGothic" charset="0"/>
              <a:cs typeface="MS PGothic" charset="0"/>
            </a:endParaRPr>
          </a:p>
        </p:txBody>
      </p:sp>
      <p:sp>
        <p:nvSpPr>
          <p:cNvPr id="176130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209675" y="685800"/>
            <a:ext cx="4438650" cy="3429000"/>
          </a:xfrm>
          <a:solidFill>
            <a:srgbClr val="FFFFFF"/>
          </a:solidFill>
          <a:ln/>
        </p:spPr>
      </p:sp>
      <p:sp>
        <p:nvSpPr>
          <p:cNvPr id="17613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>
              <a:defRPr/>
            </a:pPr>
            <a:r>
              <a:rPr lang="en-US">
                <a:latin typeface="Arial" charset="0"/>
              </a:rPr>
              <a:t>The explanation for free!</a:t>
            </a:r>
          </a:p>
          <a:p>
            <a:pPr eaLnBrk="1" hangingPunct="1">
              <a:defRPr/>
            </a:pPr>
            <a:r>
              <a:rPr lang="en-US">
                <a:latin typeface="Arial" charset="0"/>
              </a:rPr>
              <a:t>The Bible…Basically link address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36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03936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>
              <a:ea typeface="宋体" charset="0"/>
              <a:cs typeface="宋体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066" y="2414591"/>
            <a:ext cx="8550275" cy="1665287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128" y="4403726"/>
            <a:ext cx="7042151" cy="1987550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 algn="ctr">
              <a:buNone/>
              <a:defRPr/>
            </a:lvl1pPr>
            <a:lvl2pPr marL="457039" indent="0" algn="ctr">
              <a:buNone/>
              <a:defRPr/>
            </a:lvl2pPr>
            <a:lvl3pPr marL="914080" indent="0" algn="ctr">
              <a:buNone/>
              <a:defRPr/>
            </a:lvl3pPr>
            <a:lvl4pPr marL="1371119" indent="0" algn="ctr">
              <a:buNone/>
              <a:defRPr/>
            </a:lvl4pPr>
            <a:lvl5pPr marL="1828158" indent="0" algn="ctr">
              <a:buNone/>
              <a:defRPr/>
            </a:lvl5pPr>
            <a:lvl6pPr marL="2285197" indent="0" algn="ctr">
              <a:buNone/>
              <a:defRPr/>
            </a:lvl6pPr>
            <a:lvl7pPr marL="2742239" indent="0" algn="ctr">
              <a:buNone/>
              <a:defRPr/>
            </a:lvl7pPr>
            <a:lvl8pPr marL="3199277" indent="0" algn="ctr">
              <a:buNone/>
              <a:defRPr/>
            </a:lvl8pPr>
            <a:lvl9pPr marL="3656316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70288450"/>
      </p:ext>
    </p:extLst>
  </p:cSld>
  <p:clrMapOvr>
    <a:masterClrMapping/>
  </p:clrMapOvr>
  <p:transition spd="med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1" y="1812928"/>
            <a:ext cx="9051925" cy="5130799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53399822"/>
      </p:ext>
    </p:extLst>
  </p:cSld>
  <p:clrMapOvr>
    <a:masterClrMapping/>
  </p:clrMapOvr>
  <p:transition spd="med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977" y="311151"/>
            <a:ext cx="2262189" cy="6632575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1" y="311151"/>
            <a:ext cx="6637337" cy="6632575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96642802"/>
      </p:ext>
    </p:extLst>
  </p:cSld>
  <p:clrMapOvr>
    <a:masterClrMapping/>
  </p:clrMapOvr>
  <p:transition spd="med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066" y="2414591"/>
            <a:ext cx="8550275" cy="1665287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128" y="4403726"/>
            <a:ext cx="7042151" cy="1987550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 algn="ctr">
              <a:buNone/>
              <a:defRPr/>
            </a:lvl1pPr>
            <a:lvl2pPr marL="457039" indent="0" algn="ctr">
              <a:buNone/>
              <a:defRPr/>
            </a:lvl2pPr>
            <a:lvl3pPr marL="914080" indent="0" algn="ctr">
              <a:buNone/>
              <a:defRPr/>
            </a:lvl3pPr>
            <a:lvl4pPr marL="1371119" indent="0" algn="ctr">
              <a:buNone/>
              <a:defRPr/>
            </a:lvl4pPr>
            <a:lvl5pPr marL="1828158" indent="0" algn="ctr">
              <a:buNone/>
              <a:defRPr/>
            </a:lvl5pPr>
            <a:lvl6pPr marL="2285197" indent="0" algn="ctr">
              <a:buNone/>
              <a:defRPr/>
            </a:lvl6pPr>
            <a:lvl7pPr marL="2742239" indent="0" algn="ctr">
              <a:buNone/>
              <a:defRPr/>
            </a:lvl7pPr>
            <a:lvl8pPr marL="3199277" indent="0" algn="ctr">
              <a:buNone/>
              <a:defRPr/>
            </a:lvl8pPr>
            <a:lvl9pPr marL="3656316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74444822"/>
      </p:ext>
    </p:extLst>
  </p:cSld>
  <p:clrMapOvr>
    <a:masterClrMapping/>
  </p:clrMapOvr>
  <p:transition spd="med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3241" y="1812928"/>
            <a:ext cx="9051925" cy="5130799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62528327"/>
      </p:ext>
    </p:extLst>
  </p:cSld>
  <p:clrMapOvr>
    <a:masterClrMapping/>
  </p:clrMapOvr>
  <p:transition spd="med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5341" y="4994275"/>
            <a:ext cx="8548687" cy="1544638"/>
          </a:xfrm>
          <a:prstGeom prst="rect">
            <a:avLst/>
          </a:prstGeom>
        </p:spPr>
        <p:txBody>
          <a:bodyPr vert="horz" lIns="91408" tIns="45704" rIns="91408" bIns="45704"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5341" y="3294063"/>
            <a:ext cx="8548687" cy="1700212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000"/>
            </a:lvl1pPr>
            <a:lvl2pPr marL="457039" indent="0">
              <a:buNone/>
              <a:defRPr sz="1800"/>
            </a:lvl2pPr>
            <a:lvl3pPr marL="914080" indent="0">
              <a:buNone/>
              <a:defRPr sz="1600"/>
            </a:lvl3pPr>
            <a:lvl4pPr marL="1371119" indent="0">
              <a:buNone/>
              <a:defRPr sz="1400"/>
            </a:lvl4pPr>
            <a:lvl5pPr marL="1828158" indent="0">
              <a:buNone/>
              <a:defRPr sz="1400"/>
            </a:lvl5pPr>
            <a:lvl6pPr marL="2285197" indent="0">
              <a:buNone/>
              <a:defRPr sz="1400"/>
            </a:lvl6pPr>
            <a:lvl7pPr marL="2742239" indent="0">
              <a:buNone/>
              <a:defRPr sz="1400"/>
            </a:lvl7pPr>
            <a:lvl8pPr marL="3199277" indent="0">
              <a:buNone/>
              <a:defRPr sz="1400"/>
            </a:lvl8pPr>
            <a:lvl9pPr marL="3656316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58505875"/>
      </p:ext>
    </p:extLst>
  </p:cSld>
  <p:clrMapOvr>
    <a:masterClrMapping/>
  </p:clrMapOvr>
  <p:transition spd="med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3238" y="1812928"/>
            <a:ext cx="4449762" cy="5130799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5403" y="1812928"/>
            <a:ext cx="4449763" cy="5130799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81536094"/>
      </p:ext>
    </p:extLst>
  </p:cSld>
  <p:clrMapOvr>
    <a:masterClrMapping/>
  </p:clrMapOvr>
  <p:transition spd="med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3238" y="1739900"/>
            <a:ext cx="4443412" cy="72548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500" b="1"/>
            </a:lvl1pPr>
            <a:lvl2pPr marL="457039" indent="0">
              <a:buNone/>
              <a:defRPr sz="2000" b="1"/>
            </a:lvl2pPr>
            <a:lvl3pPr marL="914080" indent="0">
              <a:buNone/>
              <a:defRPr sz="1800" b="1"/>
            </a:lvl3pPr>
            <a:lvl4pPr marL="1371119" indent="0">
              <a:buNone/>
              <a:defRPr sz="1600" b="1"/>
            </a:lvl4pPr>
            <a:lvl5pPr marL="1828158" indent="0">
              <a:buNone/>
              <a:defRPr sz="1600" b="1"/>
            </a:lvl5pPr>
            <a:lvl6pPr marL="2285197" indent="0">
              <a:buNone/>
              <a:defRPr sz="1600" b="1"/>
            </a:lvl6pPr>
            <a:lvl7pPr marL="2742239" indent="0">
              <a:buNone/>
              <a:defRPr sz="1600" b="1"/>
            </a:lvl7pPr>
            <a:lvl8pPr marL="3199277" indent="0">
              <a:buNone/>
              <a:defRPr sz="1600" b="1"/>
            </a:lvl8pPr>
            <a:lvl9pPr marL="365631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238" y="2465390"/>
            <a:ext cx="4443412" cy="4478337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10166" y="1739900"/>
            <a:ext cx="4445000" cy="72548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500" b="1"/>
            </a:lvl1pPr>
            <a:lvl2pPr marL="457039" indent="0">
              <a:buNone/>
              <a:defRPr sz="2000" b="1"/>
            </a:lvl2pPr>
            <a:lvl3pPr marL="914080" indent="0">
              <a:buNone/>
              <a:defRPr sz="1800" b="1"/>
            </a:lvl3pPr>
            <a:lvl4pPr marL="1371119" indent="0">
              <a:buNone/>
              <a:defRPr sz="1600" b="1"/>
            </a:lvl4pPr>
            <a:lvl5pPr marL="1828158" indent="0">
              <a:buNone/>
              <a:defRPr sz="1600" b="1"/>
            </a:lvl5pPr>
            <a:lvl6pPr marL="2285197" indent="0">
              <a:buNone/>
              <a:defRPr sz="1600" b="1"/>
            </a:lvl6pPr>
            <a:lvl7pPr marL="2742239" indent="0">
              <a:buNone/>
              <a:defRPr sz="1600" b="1"/>
            </a:lvl7pPr>
            <a:lvl8pPr marL="3199277" indent="0">
              <a:buNone/>
              <a:defRPr sz="1600" b="1"/>
            </a:lvl8pPr>
            <a:lvl9pPr marL="365631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10166" y="2465390"/>
            <a:ext cx="4445000" cy="4478337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43686009"/>
      </p:ext>
    </p:extLst>
  </p:cSld>
  <p:clrMapOvr>
    <a:masterClrMapping/>
  </p:clrMapOvr>
  <p:transition spd="med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77991636"/>
      </p:ext>
    </p:extLst>
  </p:cSld>
  <p:clrMapOvr>
    <a:masterClrMapping/>
  </p:clrMapOvr>
  <p:transition spd="med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4606606"/>
      </p:ext>
    </p:extLst>
  </p:cSld>
  <p:clrMapOvr>
    <a:masterClrMapping/>
  </p:clrMapOvr>
  <p:transition spd="med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09563"/>
            <a:ext cx="3308350" cy="1317625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238" y="309563"/>
            <a:ext cx="5622925" cy="6634162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32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3241" y="1627189"/>
            <a:ext cx="3308350" cy="5316537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1400"/>
            </a:lvl1pPr>
            <a:lvl2pPr marL="457039" indent="0">
              <a:buNone/>
              <a:defRPr sz="1200"/>
            </a:lvl2pPr>
            <a:lvl3pPr marL="914080" indent="0">
              <a:buNone/>
              <a:defRPr sz="1000"/>
            </a:lvl3pPr>
            <a:lvl4pPr marL="1371119" indent="0">
              <a:buNone/>
              <a:defRPr sz="900"/>
            </a:lvl4pPr>
            <a:lvl5pPr marL="1828158" indent="0">
              <a:buNone/>
              <a:defRPr sz="900"/>
            </a:lvl5pPr>
            <a:lvl6pPr marL="2285197" indent="0">
              <a:buNone/>
              <a:defRPr sz="900"/>
            </a:lvl6pPr>
            <a:lvl7pPr marL="2742239" indent="0">
              <a:buNone/>
              <a:defRPr sz="900"/>
            </a:lvl7pPr>
            <a:lvl8pPr marL="3199277" indent="0">
              <a:buNone/>
              <a:defRPr sz="900"/>
            </a:lvl8pPr>
            <a:lvl9pPr marL="3656316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51349372"/>
      </p:ext>
    </p:extLst>
  </p:cSld>
  <p:clrMapOvr>
    <a:masterClrMapping/>
  </p:clrMapOvr>
  <p:transition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3241" y="1812928"/>
            <a:ext cx="9051925" cy="5130799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07595814"/>
      </p:ext>
    </p:extLst>
  </p:cSld>
  <p:clrMapOvr>
    <a:masterClrMapping/>
  </p:clrMapOvr>
  <p:transition spd="med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678" y="5440366"/>
            <a:ext cx="6035675" cy="64293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678" y="693738"/>
            <a:ext cx="6035675" cy="4664075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3200"/>
            </a:lvl1pPr>
            <a:lvl2pPr marL="457039" indent="0">
              <a:buNone/>
              <a:defRPr sz="2800"/>
            </a:lvl2pPr>
            <a:lvl3pPr marL="914080" indent="0">
              <a:buNone/>
              <a:defRPr sz="2500"/>
            </a:lvl3pPr>
            <a:lvl4pPr marL="1371119" indent="0">
              <a:buNone/>
              <a:defRPr sz="2000"/>
            </a:lvl4pPr>
            <a:lvl5pPr marL="1828158" indent="0">
              <a:buNone/>
              <a:defRPr sz="2000"/>
            </a:lvl5pPr>
            <a:lvl6pPr marL="2285197" indent="0">
              <a:buNone/>
              <a:defRPr sz="2000"/>
            </a:lvl6pPr>
            <a:lvl7pPr marL="2742239" indent="0">
              <a:buNone/>
              <a:defRPr sz="2000"/>
            </a:lvl7pPr>
            <a:lvl8pPr marL="3199277" indent="0">
              <a:buNone/>
              <a:defRPr sz="2000"/>
            </a:lvl8pPr>
            <a:lvl9pPr marL="3656316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678" y="6083300"/>
            <a:ext cx="6035675" cy="911225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1400"/>
            </a:lvl1pPr>
            <a:lvl2pPr marL="457039" indent="0">
              <a:buNone/>
              <a:defRPr sz="1200"/>
            </a:lvl2pPr>
            <a:lvl3pPr marL="914080" indent="0">
              <a:buNone/>
              <a:defRPr sz="1000"/>
            </a:lvl3pPr>
            <a:lvl4pPr marL="1371119" indent="0">
              <a:buNone/>
              <a:defRPr sz="900"/>
            </a:lvl4pPr>
            <a:lvl5pPr marL="1828158" indent="0">
              <a:buNone/>
              <a:defRPr sz="900"/>
            </a:lvl5pPr>
            <a:lvl6pPr marL="2285197" indent="0">
              <a:buNone/>
              <a:defRPr sz="900"/>
            </a:lvl6pPr>
            <a:lvl7pPr marL="2742239" indent="0">
              <a:buNone/>
              <a:defRPr sz="900"/>
            </a:lvl7pPr>
            <a:lvl8pPr marL="3199277" indent="0">
              <a:buNone/>
              <a:defRPr sz="900"/>
            </a:lvl8pPr>
            <a:lvl9pPr marL="3656316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89243741"/>
      </p:ext>
    </p:extLst>
  </p:cSld>
  <p:clrMapOvr>
    <a:masterClrMapping/>
  </p:clrMapOvr>
  <p:transition spd="med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1" y="1812928"/>
            <a:ext cx="9051925" cy="5130799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49600661"/>
      </p:ext>
    </p:extLst>
  </p:cSld>
  <p:clrMapOvr>
    <a:masterClrMapping/>
  </p:clrMapOvr>
  <p:transition spd="med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977" y="311151"/>
            <a:ext cx="2262189" cy="6632575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1" y="311151"/>
            <a:ext cx="6637337" cy="6632575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58514087"/>
      </p:ext>
    </p:extLst>
  </p:cSld>
  <p:clrMapOvr>
    <a:masterClrMapping/>
  </p:clrMapOvr>
  <p:transition spd="med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066" y="2414591"/>
            <a:ext cx="8550275" cy="1665287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128" y="4403726"/>
            <a:ext cx="7042151" cy="1987550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 algn="ctr">
              <a:buNone/>
              <a:defRPr/>
            </a:lvl1pPr>
            <a:lvl2pPr marL="457039" indent="0" algn="ctr">
              <a:buNone/>
              <a:defRPr/>
            </a:lvl2pPr>
            <a:lvl3pPr marL="914080" indent="0" algn="ctr">
              <a:buNone/>
              <a:defRPr/>
            </a:lvl3pPr>
            <a:lvl4pPr marL="1371119" indent="0" algn="ctr">
              <a:buNone/>
              <a:defRPr/>
            </a:lvl4pPr>
            <a:lvl5pPr marL="1828158" indent="0" algn="ctr">
              <a:buNone/>
              <a:defRPr/>
            </a:lvl5pPr>
            <a:lvl6pPr marL="2285197" indent="0" algn="ctr">
              <a:buNone/>
              <a:defRPr/>
            </a:lvl6pPr>
            <a:lvl7pPr marL="2742239" indent="0" algn="ctr">
              <a:buNone/>
              <a:defRPr/>
            </a:lvl7pPr>
            <a:lvl8pPr marL="3199277" indent="0" algn="ctr">
              <a:buNone/>
              <a:defRPr/>
            </a:lvl8pPr>
            <a:lvl9pPr marL="3656316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44143733"/>
      </p:ext>
    </p:extLst>
  </p:cSld>
  <p:clrMapOvr>
    <a:masterClrMapping/>
  </p:clrMapOvr>
  <p:transition spd="med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3241" y="1812928"/>
            <a:ext cx="9051925" cy="5130799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69153464"/>
      </p:ext>
    </p:extLst>
  </p:cSld>
  <p:clrMapOvr>
    <a:masterClrMapping/>
  </p:clrMapOvr>
  <p:transition spd="med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5341" y="4994275"/>
            <a:ext cx="8548687" cy="1544638"/>
          </a:xfrm>
          <a:prstGeom prst="rect">
            <a:avLst/>
          </a:prstGeom>
        </p:spPr>
        <p:txBody>
          <a:bodyPr vert="horz" lIns="91408" tIns="45704" rIns="91408" bIns="45704"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5341" y="3294063"/>
            <a:ext cx="8548687" cy="1700212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000"/>
            </a:lvl1pPr>
            <a:lvl2pPr marL="457039" indent="0">
              <a:buNone/>
              <a:defRPr sz="1800"/>
            </a:lvl2pPr>
            <a:lvl3pPr marL="914080" indent="0">
              <a:buNone/>
              <a:defRPr sz="1600"/>
            </a:lvl3pPr>
            <a:lvl4pPr marL="1371119" indent="0">
              <a:buNone/>
              <a:defRPr sz="1400"/>
            </a:lvl4pPr>
            <a:lvl5pPr marL="1828158" indent="0">
              <a:buNone/>
              <a:defRPr sz="1400"/>
            </a:lvl5pPr>
            <a:lvl6pPr marL="2285197" indent="0">
              <a:buNone/>
              <a:defRPr sz="1400"/>
            </a:lvl6pPr>
            <a:lvl7pPr marL="2742239" indent="0">
              <a:buNone/>
              <a:defRPr sz="1400"/>
            </a:lvl7pPr>
            <a:lvl8pPr marL="3199277" indent="0">
              <a:buNone/>
              <a:defRPr sz="1400"/>
            </a:lvl8pPr>
            <a:lvl9pPr marL="3656316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60579142"/>
      </p:ext>
    </p:extLst>
  </p:cSld>
  <p:clrMapOvr>
    <a:masterClrMapping/>
  </p:clrMapOvr>
  <p:transition spd="med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3238" y="1812928"/>
            <a:ext cx="4449762" cy="5130799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5403" y="1812928"/>
            <a:ext cx="4449763" cy="5130799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08978904"/>
      </p:ext>
    </p:extLst>
  </p:cSld>
  <p:clrMapOvr>
    <a:masterClrMapping/>
  </p:clrMapOvr>
  <p:transition spd="med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3238" y="1739900"/>
            <a:ext cx="4443412" cy="72548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500" b="1"/>
            </a:lvl1pPr>
            <a:lvl2pPr marL="457039" indent="0">
              <a:buNone/>
              <a:defRPr sz="2000" b="1"/>
            </a:lvl2pPr>
            <a:lvl3pPr marL="914080" indent="0">
              <a:buNone/>
              <a:defRPr sz="1800" b="1"/>
            </a:lvl3pPr>
            <a:lvl4pPr marL="1371119" indent="0">
              <a:buNone/>
              <a:defRPr sz="1600" b="1"/>
            </a:lvl4pPr>
            <a:lvl5pPr marL="1828158" indent="0">
              <a:buNone/>
              <a:defRPr sz="1600" b="1"/>
            </a:lvl5pPr>
            <a:lvl6pPr marL="2285197" indent="0">
              <a:buNone/>
              <a:defRPr sz="1600" b="1"/>
            </a:lvl6pPr>
            <a:lvl7pPr marL="2742239" indent="0">
              <a:buNone/>
              <a:defRPr sz="1600" b="1"/>
            </a:lvl7pPr>
            <a:lvl8pPr marL="3199277" indent="0">
              <a:buNone/>
              <a:defRPr sz="1600" b="1"/>
            </a:lvl8pPr>
            <a:lvl9pPr marL="365631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238" y="2465390"/>
            <a:ext cx="4443412" cy="4478337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10166" y="1739900"/>
            <a:ext cx="4445000" cy="72548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500" b="1"/>
            </a:lvl1pPr>
            <a:lvl2pPr marL="457039" indent="0">
              <a:buNone/>
              <a:defRPr sz="2000" b="1"/>
            </a:lvl2pPr>
            <a:lvl3pPr marL="914080" indent="0">
              <a:buNone/>
              <a:defRPr sz="1800" b="1"/>
            </a:lvl3pPr>
            <a:lvl4pPr marL="1371119" indent="0">
              <a:buNone/>
              <a:defRPr sz="1600" b="1"/>
            </a:lvl4pPr>
            <a:lvl5pPr marL="1828158" indent="0">
              <a:buNone/>
              <a:defRPr sz="1600" b="1"/>
            </a:lvl5pPr>
            <a:lvl6pPr marL="2285197" indent="0">
              <a:buNone/>
              <a:defRPr sz="1600" b="1"/>
            </a:lvl6pPr>
            <a:lvl7pPr marL="2742239" indent="0">
              <a:buNone/>
              <a:defRPr sz="1600" b="1"/>
            </a:lvl7pPr>
            <a:lvl8pPr marL="3199277" indent="0">
              <a:buNone/>
              <a:defRPr sz="1600" b="1"/>
            </a:lvl8pPr>
            <a:lvl9pPr marL="365631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10166" y="2465390"/>
            <a:ext cx="4445000" cy="4478337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59407007"/>
      </p:ext>
    </p:extLst>
  </p:cSld>
  <p:clrMapOvr>
    <a:masterClrMapping/>
  </p:clrMapOvr>
  <p:transition spd="med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019253904"/>
      </p:ext>
    </p:extLst>
  </p:cSld>
  <p:clrMapOvr>
    <a:masterClrMapping/>
  </p:clrMapOvr>
  <p:transition spd="med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9284211"/>
      </p:ext>
    </p:extLst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5341" y="4994275"/>
            <a:ext cx="8548687" cy="1544638"/>
          </a:xfrm>
          <a:prstGeom prst="rect">
            <a:avLst/>
          </a:prstGeom>
        </p:spPr>
        <p:txBody>
          <a:bodyPr vert="horz" lIns="91408" tIns="45704" rIns="91408" bIns="45704"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5341" y="3294063"/>
            <a:ext cx="8548687" cy="1700212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000"/>
            </a:lvl1pPr>
            <a:lvl2pPr marL="457039" indent="0">
              <a:buNone/>
              <a:defRPr sz="1800"/>
            </a:lvl2pPr>
            <a:lvl3pPr marL="914080" indent="0">
              <a:buNone/>
              <a:defRPr sz="1600"/>
            </a:lvl3pPr>
            <a:lvl4pPr marL="1371119" indent="0">
              <a:buNone/>
              <a:defRPr sz="1400"/>
            </a:lvl4pPr>
            <a:lvl5pPr marL="1828158" indent="0">
              <a:buNone/>
              <a:defRPr sz="1400"/>
            </a:lvl5pPr>
            <a:lvl6pPr marL="2285197" indent="0">
              <a:buNone/>
              <a:defRPr sz="1400"/>
            </a:lvl6pPr>
            <a:lvl7pPr marL="2742239" indent="0">
              <a:buNone/>
              <a:defRPr sz="1400"/>
            </a:lvl7pPr>
            <a:lvl8pPr marL="3199277" indent="0">
              <a:buNone/>
              <a:defRPr sz="1400"/>
            </a:lvl8pPr>
            <a:lvl9pPr marL="3656316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23184051"/>
      </p:ext>
    </p:extLst>
  </p:cSld>
  <p:clrMapOvr>
    <a:masterClrMapping/>
  </p:clrMapOvr>
  <p:transition spd="med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09563"/>
            <a:ext cx="3308350" cy="1317625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238" y="309563"/>
            <a:ext cx="5622925" cy="6634162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32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3241" y="1627189"/>
            <a:ext cx="3308350" cy="5316537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1400"/>
            </a:lvl1pPr>
            <a:lvl2pPr marL="457039" indent="0">
              <a:buNone/>
              <a:defRPr sz="1200"/>
            </a:lvl2pPr>
            <a:lvl3pPr marL="914080" indent="0">
              <a:buNone/>
              <a:defRPr sz="1000"/>
            </a:lvl3pPr>
            <a:lvl4pPr marL="1371119" indent="0">
              <a:buNone/>
              <a:defRPr sz="900"/>
            </a:lvl4pPr>
            <a:lvl5pPr marL="1828158" indent="0">
              <a:buNone/>
              <a:defRPr sz="900"/>
            </a:lvl5pPr>
            <a:lvl6pPr marL="2285197" indent="0">
              <a:buNone/>
              <a:defRPr sz="900"/>
            </a:lvl6pPr>
            <a:lvl7pPr marL="2742239" indent="0">
              <a:buNone/>
              <a:defRPr sz="900"/>
            </a:lvl7pPr>
            <a:lvl8pPr marL="3199277" indent="0">
              <a:buNone/>
              <a:defRPr sz="900"/>
            </a:lvl8pPr>
            <a:lvl9pPr marL="3656316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58436189"/>
      </p:ext>
    </p:extLst>
  </p:cSld>
  <p:clrMapOvr>
    <a:masterClrMapping/>
  </p:clrMapOvr>
  <p:transition spd="med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678" y="5440366"/>
            <a:ext cx="6035675" cy="64293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678" y="693738"/>
            <a:ext cx="6035675" cy="4664075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3200"/>
            </a:lvl1pPr>
            <a:lvl2pPr marL="457039" indent="0">
              <a:buNone/>
              <a:defRPr sz="2800"/>
            </a:lvl2pPr>
            <a:lvl3pPr marL="914080" indent="0">
              <a:buNone/>
              <a:defRPr sz="2500"/>
            </a:lvl3pPr>
            <a:lvl4pPr marL="1371119" indent="0">
              <a:buNone/>
              <a:defRPr sz="2000"/>
            </a:lvl4pPr>
            <a:lvl5pPr marL="1828158" indent="0">
              <a:buNone/>
              <a:defRPr sz="2000"/>
            </a:lvl5pPr>
            <a:lvl6pPr marL="2285197" indent="0">
              <a:buNone/>
              <a:defRPr sz="2000"/>
            </a:lvl6pPr>
            <a:lvl7pPr marL="2742239" indent="0">
              <a:buNone/>
              <a:defRPr sz="2000"/>
            </a:lvl7pPr>
            <a:lvl8pPr marL="3199277" indent="0">
              <a:buNone/>
              <a:defRPr sz="2000"/>
            </a:lvl8pPr>
            <a:lvl9pPr marL="3656316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678" y="6083300"/>
            <a:ext cx="6035675" cy="911225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1400"/>
            </a:lvl1pPr>
            <a:lvl2pPr marL="457039" indent="0">
              <a:buNone/>
              <a:defRPr sz="1200"/>
            </a:lvl2pPr>
            <a:lvl3pPr marL="914080" indent="0">
              <a:buNone/>
              <a:defRPr sz="1000"/>
            </a:lvl3pPr>
            <a:lvl4pPr marL="1371119" indent="0">
              <a:buNone/>
              <a:defRPr sz="900"/>
            </a:lvl4pPr>
            <a:lvl5pPr marL="1828158" indent="0">
              <a:buNone/>
              <a:defRPr sz="900"/>
            </a:lvl5pPr>
            <a:lvl6pPr marL="2285197" indent="0">
              <a:buNone/>
              <a:defRPr sz="900"/>
            </a:lvl6pPr>
            <a:lvl7pPr marL="2742239" indent="0">
              <a:buNone/>
              <a:defRPr sz="900"/>
            </a:lvl7pPr>
            <a:lvl8pPr marL="3199277" indent="0">
              <a:buNone/>
              <a:defRPr sz="900"/>
            </a:lvl8pPr>
            <a:lvl9pPr marL="3656316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56034291"/>
      </p:ext>
    </p:extLst>
  </p:cSld>
  <p:clrMapOvr>
    <a:masterClrMapping/>
  </p:clrMapOvr>
  <p:transition spd="med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1" y="1812928"/>
            <a:ext cx="9051925" cy="5130799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20055382"/>
      </p:ext>
    </p:extLst>
  </p:cSld>
  <p:clrMapOvr>
    <a:masterClrMapping/>
  </p:clrMapOvr>
  <p:transition spd="med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977" y="311151"/>
            <a:ext cx="2262189" cy="6632575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1" y="311151"/>
            <a:ext cx="6637337" cy="6632575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93792208"/>
      </p:ext>
    </p:extLst>
  </p:cSld>
  <p:clrMapOvr>
    <a:masterClrMapping/>
  </p:clrMapOvr>
  <p:transition spd="med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380" y="2414482"/>
            <a:ext cx="8549640" cy="166602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760" y="4404360"/>
            <a:ext cx="7040880" cy="1986280"/>
          </a:xfrm>
        </p:spPr>
        <p:txBody>
          <a:bodyPr/>
          <a:lstStyle>
            <a:lvl1pPr marL="0" indent="0" algn="ctr">
              <a:buNone/>
              <a:defRPr/>
            </a:lvl1pPr>
            <a:lvl2pPr marL="509233" indent="0" algn="ctr">
              <a:buNone/>
              <a:defRPr/>
            </a:lvl2pPr>
            <a:lvl3pPr marL="1018467" indent="0" algn="ctr">
              <a:buNone/>
              <a:defRPr/>
            </a:lvl3pPr>
            <a:lvl4pPr marL="1527701" indent="0" algn="ctr">
              <a:buNone/>
              <a:defRPr/>
            </a:lvl4pPr>
            <a:lvl5pPr marL="2036935" indent="0" algn="ctr">
              <a:buNone/>
              <a:defRPr/>
            </a:lvl5pPr>
            <a:lvl6pPr marL="2546169" indent="0" algn="ctr">
              <a:buNone/>
              <a:defRPr/>
            </a:lvl6pPr>
            <a:lvl7pPr marL="3055400" indent="0" algn="ctr">
              <a:buNone/>
              <a:defRPr/>
            </a:lvl7pPr>
            <a:lvl8pPr marL="3564636" indent="0" algn="ctr">
              <a:buNone/>
              <a:defRPr/>
            </a:lvl8pPr>
            <a:lvl9pPr marL="4073867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FA928C3-4057-FE45-A994-D9CCC1AD28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2431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F5372D50-2797-3B4A-8D00-A7A0070EE0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124856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544" y="4994491"/>
            <a:ext cx="8549640" cy="1543685"/>
          </a:xfrm>
        </p:spPr>
        <p:txBody>
          <a:bodyPr anchor="t"/>
          <a:lstStyle>
            <a:lvl1pPr algn="l">
              <a:defRPr sz="45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4544" y="3294275"/>
            <a:ext cx="8549640" cy="1700212"/>
          </a:xfrm>
        </p:spPr>
        <p:txBody>
          <a:bodyPr anchor="b"/>
          <a:lstStyle>
            <a:lvl1pPr marL="0" indent="0">
              <a:buNone/>
              <a:defRPr sz="2200"/>
            </a:lvl1pPr>
            <a:lvl2pPr marL="509233" indent="0">
              <a:buNone/>
              <a:defRPr sz="2000"/>
            </a:lvl2pPr>
            <a:lvl3pPr marL="1018467" indent="0">
              <a:buNone/>
              <a:defRPr sz="1800"/>
            </a:lvl3pPr>
            <a:lvl4pPr marL="1527701" indent="0">
              <a:buNone/>
              <a:defRPr sz="1600"/>
            </a:lvl4pPr>
            <a:lvl5pPr marL="2036935" indent="0">
              <a:buNone/>
              <a:defRPr sz="1600"/>
            </a:lvl5pPr>
            <a:lvl6pPr marL="2546169" indent="0">
              <a:buNone/>
              <a:defRPr sz="1600"/>
            </a:lvl6pPr>
            <a:lvl7pPr marL="3055400" indent="0">
              <a:buNone/>
              <a:defRPr sz="1600"/>
            </a:lvl7pPr>
            <a:lvl8pPr marL="3564636" indent="0">
              <a:buNone/>
              <a:defRPr sz="1600"/>
            </a:lvl8pPr>
            <a:lvl9pPr marL="4073867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6FEA89E-6A41-8F48-AE7E-5CB016653D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988574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2920" y="1813564"/>
            <a:ext cx="4442460" cy="5129425"/>
          </a:xfrm>
        </p:spPr>
        <p:txBody>
          <a:bodyPr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13020" y="1813564"/>
            <a:ext cx="4442460" cy="5129425"/>
          </a:xfrm>
        </p:spPr>
        <p:txBody>
          <a:bodyPr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50BB30E-83AC-D249-97F8-62C9735AE0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5755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2921" y="1739795"/>
            <a:ext cx="4444207" cy="725064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09233" indent="0">
              <a:buNone/>
              <a:defRPr sz="2200" b="1"/>
            </a:lvl2pPr>
            <a:lvl3pPr marL="1018467" indent="0">
              <a:buNone/>
              <a:defRPr sz="2000" b="1"/>
            </a:lvl3pPr>
            <a:lvl4pPr marL="1527701" indent="0">
              <a:buNone/>
              <a:defRPr sz="1800" b="1"/>
            </a:lvl4pPr>
            <a:lvl5pPr marL="2036935" indent="0">
              <a:buNone/>
              <a:defRPr sz="1800" b="1"/>
            </a:lvl5pPr>
            <a:lvl6pPr marL="2546169" indent="0">
              <a:buNone/>
              <a:defRPr sz="1800" b="1"/>
            </a:lvl6pPr>
            <a:lvl7pPr marL="3055400" indent="0">
              <a:buNone/>
              <a:defRPr sz="1800" b="1"/>
            </a:lvl7pPr>
            <a:lvl8pPr marL="3564636" indent="0">
              <a:buNone/>
              <a:defRPr sz="1800" b="1"/>
            </a:lvl8pPr>
            <a:lvl9pPr marL="4073867" indent="0">
              <a:buNone/>
              <a:defRPr sz="1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921" y="2464859"/>
            <a:ext cx="4444207" cy="4478126"/>
          </a:xfrm>
        </p:spPr>
        <p:txBody>
          <a:bodyPr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09531" y="1739795"/>
            <a:ext cx="4445953" cy="725064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09233" indent="0">
              <a:buNone/>
              <a:defRPr sz="2200" b="1"/>
            </a:lvl2pPr>
            <a:lvl3pPr marL="1018467" indent="0">
              <a:buNone/>
              <a:defRPr sz="2000" b="1"/>
            </a:lvl3pPr>
            <a:lvl4pPr marL="1527701" indent="0">
              <a:buNone/>
              <a:defRPr sz="1800" b="1"/>
            </a:lvl4pPr>
            <a:lvl5pPr marL="2036935" indent="0">
              <a:buNone/>
              <a:defRPr sz="1800" b="1"/>
            </a:lvl5pPr>
            <a:lvl6pPr marL="2546169" indent="0">
              <a:buNone/>
              <a:defRPr sz="1800" b="1"/>
            </a:lvl6pPr>
            <a:lvl7pPr marL="3055400" indent="0">
              <a:buNone/>
              <a:defRPr sz="1800" b="1"/>
            </a:lvl7pPr>
            <a:lvl8pPr marL="3564636" indent="0">
              <a:buNone/>
              <a:defRPr sz="1800" b="1"/>
            </a:lvl8pPr>
            <a:lvl9pPr marL="4073867" indent="0">
              <a:buNone/>
              <a:defRPr sz="1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09531" y="2464859"/>
            <a:ext cx="4445953" cy="4478126"/>
          </a:xfrm>
        </p:spPr>
        <p:txBody>
          <a:bodyPr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CED28A63-C025-DF4C-AB9C-0114240F59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738333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931067F-9173-7741-AABD-C6C47AF4F4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9588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3238" y="1812928"/>
            <a:ext cx="4449762" cy="5130799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5403" y="1812928"/>
            <a:ext cx="4449763" cy="5130799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45820281"/>
      </p:ext>
    </p:extLst>
  </p:cSld>
  <p:clrMapOvr>
    <a:masterClrMapping/>
  </p:clrMapOvr>
  <p:transition spd="med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3409A046-B352-8D45-A517-34E030E580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28204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4" y="309457"/>
            <a:ext cx="3309144" cy="1316990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555" y="309457"/>
            <a:ext cx="5622925" cy="6633528"/>
          </a:xfrm>
        </p:spPr>
        <p:txBody>
          <a:bodyPr/>
          <a:lstStyle>
            <a:lvl1pPr>
              <a:defRPr sz="3600"/>
            </a:lvl1pPr>
            <a:lvl2pPr>
              <a:defRPr sz="31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2924" y="1626447"/>
            <a:ext cx="3309144" cy="5316538"/>
          </a:xfrm>
        </p:spPr>
        <p:txBody>
          <a:bodyPr/>
          <a:lstStyle>
            <a:lvl1pPr marL="0" indent="0">
              <a:buNone/>
              <a:defRPr sz="1600"/>
            </a:lvl1pPr>
            <a:lvl2pPr marL="509233" indent="0">
              <a:buNone/>
              <a:defRPr sz="1300"/>
            </a:lvl2pPr>
            <a:lvl3pPr marL="1018467" indent="0">
              <a:buNone/>
              <a:defRPr sz="1100"/>
            </a:lvl3pPr>
            <a:lvl4pPr marL="1527701" indent="0">
              <a:buNone/>
              <a:defRPr sz="1000"/>
            </a:lvl4pPr>
            <a:lvl5pPr marL="2036935" indent="0">
              <a:buNone/>
              <a:defRPr sz="1000"/>
            </a:lvl5pPr>
            <a:lvl6pPr marL="2546169" indent="0">
              <a:buNone/>
              <a:defRPr sz="1000"/>
            </a:lvl6pPr>
            <a:lvl7pPr marL="3055400" indent="0">
              <a:buNone/>
              <a:defRPr sz="1000"/>
            </a:lvl7pPr>
            <a:lvl8pPr marL="3564636" indent="0">
              <a:buNone/>
              <a:defRPr sz="1000"/>
            </a:lvl8pPr>
            <a:lvl9pPr marL="4073867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399A5FD5-903D-6D48-A971-35A175DF8DC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26446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517" y="5440680"/>
            <a:ext cx="6035040" cy="642303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517" y="694478"/>
            <a:ext cx="6035040" cy="4663440"/>
          </a:xfrm>
        </p:spPr>
        <p:txBody>
          <a:bodyPr/>
          <a:lstStyle>
            <a:lvl1pPr marL="0" indent="0">
              <a:buNone/>
              <a:defRPr sz="3600"/>
            </a:lvl1pPr>
            <a:lvl2pPr marL="509233" indent="0">
              <a:buNone/>
              <a:defRPr sz="3100"/>
            </a:lvl2pPr>
            <a:lvl3pPr marL="1018467" indent="0">
              <a:buNone/>
              <a:defRPr sz="2700"/>
            </a:lvl3pPr>
            <a:lvl4pPr marL="1527701" indent="0">
              <a:buNone/>
              <a:defRPr sz="2200"/>
            </a:lvl4pPr>
            <a:lvl5pPr marL="2036935" indent="0">
              <a:buNone/>
              <a:defRPr sz="2200"/>
            </a:lvl5pPr>
            <a:lvl6pPr marL="2546169" indent="0">
              <a:buNone/>
              <a:defRPr sz="2200"/>
            </a:lvl6pPr>
            <a:lvl7pPr marL="3055400" indent="0">
              <a:buNone/>
              <a:defRPr sz="2200"/>
            </a:lvl7pPr>
            <a:lvl8pPr marL="3564636" indent="0">
              <a:buNone/>
              <a:defRPr sz="2200"/>
            </a:lvl8pPr>
            <a:lvl9pPr marL="4073867" indent="0">
              <a:buNone/>
              <a:defRPr sz="22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517" y="6082983"/>
            <a:ext cx="6035040" cy="912177"/>
          </a:xfrm>
        </p:spPr>
        <p:txBody>
          <a:bodyPr/>
          <a:lstStyle>
            <a:lvl1pPr marL="0" indent="0">
              <a:buNone/>
              <a:defRPr sz="1600"/>
            </a:lvl1pPr>
            <a:lvl2pPr marL="509233" indent="0">
              <a:buNone/>
              <a:defRPr sz="1300"/>
            </a:lvl2pPr>
            <a:lvl3pPr marL="1018467" indent="0">
              <a:buNone/>
              <a:defRPr sz="1100"/>
            </a:lvl3pPr>
            <a:lvl4pPr marL="1527701" indent="0">
              <a:buNone/>
              <a:defRPr sz="1000"/>
            </a:lvl4pPr>
            <a:lvl5pPr marL="2036935" indent="0">
              <a:buNone/>
              <a:defRPr sz="1000"/>
            </a:lvl5pPr>
            <a:lvl6pPr marL="2546169" indent="0">
              <a:buNone/>
              <a:defRPr sz="1000"/>
            </a:lvl6pPr>
            <a:lvl7pPr marL="3055400" indent="0">
              <a:buNone/>
              <a:defRPr sz="1000"/>
            </a:lvl7pPr>
            <a:lvl8pPr marL="3564636" indent="0">
              <a:buNone/>
              <a:defRPr sz="1000"/>
            </a:lvl8pPr>
            <a:lvl9pPr marL="4073867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1D3C114-0E4B-E64D-815B-27F495E0E6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37118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2574005-F1A8-3F43-92E8-12BE6A671D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323303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340" y="311257"/>
            <a:ext cx="2263140" cy="663172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311257"/>
            <a:ext cx="6621780" cy="663172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519B2FF-029F-FF41-B7F4-E4B2992C86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025040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380" y="2414482"/>
            <a:ext cx="8549640" cy="1666028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760" y="4404360"/>
            <a:ext cx="7040880" cy="1986280"/>
          </a:xfrm>
          <a:prstGeom prst="rect">
            <a:avLst/>
          </a:prstGeom>
        </p:spPr>
        <p:txBody>
          <a:bodyPr vert="horz" lIns="101882" tIns="50941" rIns="101882" bIns="50941"/>
          <a:lstStyle>
            <a:lvl1pPr marL="0" indent="0" algn="ctr">
              <a:buNone/>
              <a:defRPr/>
            </a:lvl1pPr>
            <a:lvl2pPr marL="509412" indent="0" algn="ctr">
              <a:buNone/>
              <a:defRPr/>
            </a:lvl2pPr>
            <a:lvl3pPr marL="1018824" indent="0" algn="ctr">
              <a:buNone/>
              <a:defRPr/>
            </a:lvl3pPr>
            <a:lvl4pPr marL="1528237" indent="0" algn="ctr">
              <a:buNone/>
              <a:defRPr/>
            </a:lvl4pPr>
            <a:lvl5pPr marL="2037649" indent="0" algn="ctr">
              <a:buNone/>
              <a:defRPr/>
            </a:lvl5pPr>
            <a:lvl6pPr marL="2547061" indent="0" algn="ctr">
              <a:buNone/>
              <a:defRPr/>
            </a:lvl6pPr>
            <a:lvl7pPr marL="3056473" indent="0" algn="ctr">
              <a:buNone/>
              <a:defRPr/>
            </a:lvl7pPr>
            <a:lvl8pPr marL="3565886" indent="0" algn="ctr">
              <a:buNone/>
              <a:defRPr/>
            </a:lvl8pPr>
            <a:lvl9pPr marL="407529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09380425"/>
      </p:ext>
    </p:extLst>
  </p:cSld>
  <p:clrMapOvr>
    <a:masterClrMapping/>
  </p:clrMapOvr>
  <p:transition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2920" y="1813560"/>
            <a:ext cx="9052560" cy="5129425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71144905"/>
      </p:ext>
    </p:extLst>
  </p:cSld>
  <p:clrMapOvr>
    <a:masterClrMapping/>
  </p:clrMapOvr>
  <p:transition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544" y="4994487"/>
            <a:ext cx="8549640" cy="1543685"/>
          </a:xfrm>
          <a:prstGeom prst="rect">
            <a:avLst/>
          </a:prstGeom>
        </p:spPr>
        <p:txBody>
          <a:bodyPr vert="horz" lIns="101882" tIns="50941" rIns="101882" bIns="50941" anchor="t"/>
          <a:lstStyle>
            <a:lvl1pPr algn="l">
              <a:defRPr sz="45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4544" y="3294275"/>
            <a:ext cx="8549640" cy="1700212"/>
          </a:xfrm>
          <a:prstGeom prst="rect">
            <a:avLst/>
          </a:prstGeom>
        </p:spPr>
        <p:txBody>
          <a:bodyPr vert="horz" lIns="101882" tIns="50941" rIns="101882" bIns="50941" anchor="b"/>
          <a:lstStyle>
            <a:lvl1pPr marL="0" indent="0">
              <a:buNone/>
              <a:defRPr sz="2200"/>
            </a:lvl1pPr>
            <a:lvl2pPr marL="509412" indent="0">
              <a:buNone/>
              <a:defRPr sz="2000"/>
            </a:lvl2pPr>
            <a:lvl3pPr marL="1018824" indent="0">
              <a:buNone/>
              <a:defRPr sz="1800"/>
            </a:lvl3pPr>
            <a:lvl4pPr marL="1528237" indent="0">
              <a:buNone/>
              <a:defRPr sz="1600"/>
            </a:lvl4pPr>
            <a:lvl5pPr marL="2037649" indent="0">
              <a:buNone/>
              <a:defRPr sz="1600"/>
            </a:lvl5pPr>
            <a:lvl6pPr marL="2547061" indent="0">
              <a:buNone/>
              <a:defRPr sz="1600"/>
            </a:lvl6pPr>
            <a:lvl7pPr marL="3056473" indent="0">
              <a:buNone/>
              <a:defRPr sz="1600"/>
            </a:lvl7pPr>
            <a:lvl8pPr marL="3565886" indent="0">
              <a:buNone/>
              <a:defRPr sz="1600"/>
            </a:lvl8pPr>
            <a:lvl9pPr marL="4075298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06167587"/>
      </p:ext>
    </p:extLst>
  </p:cSld>
  <p:clrMapOvr>
    <a:masterClrMapping/>
  </p:clrMapOvr>
  <p:transition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2920" y="1813560"/>
            <a:ext cx="4442460" cy="5129425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13020" y="1813560"/>
            <a:ext cx="4442460" cy="5129425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42531332"/>
      </p:ext>
    </p:extLst>
  </p:cSld>
  <p:clrMapOvr>
    <a:masterClrMapping/>
  </p:clrMapOvr>
  <p:transition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2920" y="1739795"/>
            <a:ext cx="4444207" cy="725064"/>
          </a:xfrm>
          <a:prstGeom prst="rect">
            <a:avLst/>
          </a:prstGeom>
        </p:spPr>
        <p:txBody>
          <a:bodyPr vert="horz" lIns="101882" tIns="50941" rIns="101882" bIns="50941" anchor="b"/>
          <a:lstStyle>
            <a:lvl1pPr marL="0" indent="0">
              <a:buNone/>
              <a:defRPr sz="2700" b="1"/>
            </a:lvl1pPr>
            <a:lvl2pPr marL="509412" indent="0">
              <a:buNone/>
              <a:defRPr sz="2200" b="1"/>
            </a:lvl2pPr>
            <a:lvl3pPr marL="1018824" indent="0">
              <a:buNone/>
              <a:defRPr sz="2000" b="1"/>
            </a:lvl3pPr>
            <a:lvl4pPr marL="1528237" indent="0">
              <a:buNone/>
              <a:defRPr sz="1800" b="1"/>
            </a:lvl4pPr>
            <a:lvl5pPr marL="2037649" indent="0">
              <a:buNone/>
              <a:defRPr sz="1800" b="1"/>
            </a:lvl5pPr>
            <a:lvl6pPr marL="2547061" indent="0">
              <a:buNone/>
              <a:defRPr sz="1800" b="1"/>
            </a:lvl6pPr>
            <a:lvl7pPr marL="3056473" indent="0">
              <a:buNone/>
              <a:defRPr sz="1800" b="1"/>
            </a:lvl7pPr>
            <a:lvl8pPr marL="3565886" indent="0">
              <a:buNone/>
              <a:defRPr sz="1800" b="1"/>
            </a:lvl8pPr>
            <a:lvl9pPr marL="4075298" indent="0">
              <a:buNone/>
              <a:defRPr sz="1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920" y="2464859"/>
            <a:ext cx="4444207" cy="4478126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09528" y="1739795"/>
            <a:ext cx="4445953" cy="725064"/>
          </a:xfrm>
          <a:prstGeom prst="rect">
            <a:avLst/>
          </a:prstGeom>
        </p:spPr>
        <p:txBody>
          <a:bodyPr vert="horz" lIns="101882" tIns="50941" rIns="101882" bIns="50941" anchor="b"/>
          <a:lstStyle>
            <a:lvl1pPr marL="0" indent="0">
              <a:buNone/>
              <a:defRPr sz="2700" b="1"/>
            </a:lvl1pPr>
            <a:lvl2pPr marL="509412" indent="0">
              <a:buNone/>
              <a:defRPr sz="2200" b="1"/>
            </a:lvl2pPr>
            <a:lvl3pPr marL="1018824" indent="0">
              <a:buNone/>
              <a:defRPr sz="2000" b="1"/>
            </a:lvl3pPr>
            <a:lvl4pPr marL="1528237" indent="0">
              <a:buNone/>
              <a:defRPr sz="1800" b="1"/>
            </a:lvl4pPr>
            <a:lvl5pPr marL="2037649" indent="0">
              <a:buNone/>
              <a:defRPr sz="1800" b="1"/>
            </a:lvl5pPr>
            <a:lvl6pPr marL="2547061" indent="0">
              <a:buNone/>
              <a:defRPr sz="1800" b="1"/>
            </a:lvl6pPr>
            <a:lvl7pPr marL="3056473" indent="0">
              <a:buNone/>
              <a:defRPr sz="1800" b="1"/>
            </a:lvl7pPr>
            <a:lvl8pPr marL="3565886" indent="0">
              <a:buNone/>
              <a:defRPr sz="1800" b="1"/>
            </a:lvl8pPr>
            <a:lvl9pPr marL="4075298" indent="0">
              <a:buNone/>
              <a:defRPr sz="1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09528" y="2464859"/>
            <a:ext cx="4445953" cy="4478126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60368772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3238" y="1739900"/>
            <a:ext cx="4443412" cy="72548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500" b="1"/>
            </a:lvl1pPr>
            <a:lvl2pPr marL="457039" indent="0">
              <a:buNone/>
              <a:defRPr sz="2000" b="1"/>
            </a:lvl2pPr>
            <a:lvl3pPr marL="914080" indent="0">
              <a:buNone/>
              <a:defRPr sz="1800" b="1"/>
            </a:lvl3pPr>
            <a:lvl4pPr marL="1371119" indent="0">
              <a:buNone/>
              <a:defRPr sz="1600" b="1"/>
            </a:lvl4pPr>
            <a:lvl5pPr marL="1828158" indent="0">
              <a:buNone/>
              <a:defRPr sz="1600" b="1"/>
            </a:lvl5pPr>
            <a:lvl6pPr marL="2285197" indent="0">
              <a:buNone/>
              <a:defRPr sz="1600" b="1"/>
            </a:lvl6pPr>
            <a:lvl7pPr marL="2742239" indent="0">
              <a:buNone/>
              <a:defRPr sz="1600" b="1"/>
            </a:lvl7pPr>
            <a:lvl8pPr marL="3199277" indent="0">
              <a:buNone/>
              <a:defRPr sz="1600" b="1"/>
            </a:lvl8pPr>
            <a:lvl9pPr marL="365631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238" y="2465390"/>
            <a:ext cx="4443412" cy="4478337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10166" y="1739900"/>
            <a:ext cx="4445000" cy="72548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500" b="1"/>
            </a:lvl1pPr>
            <a:lvl2pPr marL="457039" indent="0">
              <a:buNone/>
              <a:defRPr sz="2000" b="1"/>
            </a:lvl2pPr>
            <a:lvl3pPr marL="914080" indent="0">
              <a:buNone/>
              <a:defRPr sz="1800" b="1"/>
            </a:lvl3pPr>
            <a:lvl4pPr marL="1371119" indent="0">
              <a:buNone/>
              <a:defRPr sz="1600" b="1"/>
            </a:lvl4pPr>
            <a:lvl5pPr marL="1828158" indent="0">
              <a:buNone/>
              <a:defRPr sz="1600" b="1"/>
            </a:lvl5pPr>
            <a:lvl6pPr marL="2285197" indent="0">
              <a:buNone/>
              <a:defRPr sz="1600" b="1"/>
            </a:lvl6pPr>
            <a:lvl7pPr marL="2742239" indent="0">
              <a:buNone/>
              <a:defRPr sz="1600" b="1"/>
            </a:lvl7pPr>
            <a:lvl8pPr marL="3199277" indent="0">
              <a:buNone/>
              <a:defRPr sz="1600" b="1"/>
            </a:lvl8pPr>
            <a:lvl9pPr marL="365631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10166" y="2465390"/>
            <a:ext cx="4445000" cy="4478337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7041519"/>
      </p:ext>
    </p:extLst>
  </p:cSld>
  <p:clrMapOvr>
    <a:masterClrMapping/>
  </p:clrMapOvr>
  <p:transition spd="med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887957531"/>
      </p:ext>
    </p:extLst>
  </p:cSld>
  <p:clrMapOvr>
    <a:masterClrMapping/>
  </p:clrMapOvr>
  <p:transition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6468397"/>
      </p:ext>
    </p:extLst>
  </p:cSld>
  <p:clrMapOvr>
    <a:masterClrMapping/>
  </p:clrMapOvr>
  <p:transition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1" y="309457"/>
            <a:ext cx="3309144" cy="1316990"/>
          </a:xfrm>
          <a:prstGeom prst="rect">
            <a:avLst/>
          </a:prstGeom>
        </p:spPr>
        <p:txBody>
          <a:bodyPr vert="horz" lIns="101882" tIns="50941" rIns="101882" bIns="50941" anchor="b"/>
          <a:lstStyle>
            <a:lvl1pPr algn="l">
              <a:defRPr sz="22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555" y="309457"/>
            <a:ext cx="5622925" cy="6633528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 sz="3600"/>
            </a:lvl1pPr>
            <a:lvl2pPr>
              <a:defRPr sz="31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2921" y="1626447"/>
            <a:ext cx="3309144" cy="5316538"/>
          </a:xfrm>
          <a:prstGeom prst="rect">
            <a:avLst/>
          </a:prstGeom>
        </p:spPr>
        <p:txBody>
          <a:bodyPr vert="horz" lIns="101882" tIns="50941" rIns="101882" bIns="50941"/>
          <a:lstStyle>
            <a:lvl1pPr marL="0" indent="0">
              <a:buNone/>
              <a:defRPr sz="1600"/>
            </a:lvl1pPr>
            <a:lvl2pPr marL="509412" indent="0">
              <a:buNone/>
              <a:defRPr sz="1300"/>
            </a:lvl2pPr>
            <a:lvl3pPr marL="1018824" indent="0">
              <a:buNone/>
              <a:defRPr sz="1100"/>
            </a:lvl3pPr>
            <a:lvl4pPr marL="1528237" indent="0">
              <a:buNone/>
              <a:defRPr sz="1000"/>
            </a:lvl4pPr>
            <a:lvl5pPr marL="2037649" indent="0">
              <a:buNone/>
              <a:defRPr sz="1000"/>
            </a:lvl5pPr>
            <a:lvl6pPr marL="2547061" indent="0">
              <a:buNone/>
              <a:defRPr sz="1000"/>
            </a:lvl6pPr>
            <a:lvl7pPr marL="3056473" indent="0">
              <a:buNone/>
              <a:defRPr sz="1000"/>
            </a:lvl7pPr>
            <a:lvl8pPr marL="3565886" indent="0">
              <a:buNone/>
              <a:defRPr sz="1000"/>
            </a:lvl8pPr>
            <a:lvl9pPr marL="4075298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34320626"/>
      </p:ext>
    </p:extLst>
  </p:cSld>
  <p:clrMapOvr>
    <a:masterClrMapping/>
  </p:clrMapOvr>
  <p:transition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517" y="5440680"/>
            <a:ext cx="6035040" cy="642303"/>
          </a:xfrm>
          <a:prstGeom prst="rect">
            <a:avLst/>
          </a:prstGeom>
        </p:spPr>
        <p:txBody>
          <a:bodyPr vert="horz" lIns="101882" tIns="50941" rIns="101882" bIns="50941" anchor="b"/>
          <a:lstStyle>
            <a:lvl1pPr algn="l">
              <a:defRPr sz="22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517" y="694478"/>
            <a:ext cx="6035040" cy="4663440"/>
          </a:xfrm>
          <a:prstGeom prst="rect">
            <a:avLst/>
          </a:prstGeom>
        </p:spPr>
        <p:txBody>
          <a:bodyPr vert="horz" lIns="101882" tIns="50941" rIns="101882" bIns="50941"/>
          <a:lstStyle>
            <a:lvl1pPr marL="0" indent="0">
              <a:buNone/>
              <a:defRPr sz="3600"/>
            </a:lvl1pPr>
            <a:lvl2pPr marL="509412" indent="0">
              <a:buNone/>
              <a:defRPr sz="3100"/>
            </a:lvl2pPr>
            <a:lvl3pPr marL="1018824" indent="0">
              <a:buNone/>
              <a:defRPr sz="2700"/>
            </a:lvl3pPr>
            <a:lvl4pPr marL="1528237" indent="0">
              <a:buNone/>
              <a:defRPr sz="2200"/>
            </a:lvl4pPr>
            <a:lvl5pPr marL="2037649" indent="0">
              <a:buNone/>
              <a:defRPr sz="2200"/>
            </a:lvl5pPr>
            <a:lvl6pPr marL="2547061" indent="0">
              <a:buNone/>
              <a:defRPr sz="2200"/>
            </a:lvl6pPr>
            <a:lvl7pPr marL="3056473" indent="0">
              <a:buNone/>
              <a:defRPr sz="2200"/>
            </a:lvl7pPr>
            <a:lvl8pPr marL="3565886" indent="0">
              <a:buNone/>
              <a:defRPr sz="2200"/>
            </a:lvl8pPr>
            <a:lvl9pPr marL="4075298" indent="0">
              <a:buNone/>
              <a:defRPr sz="22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517" y="6082983"/>
            <a:ext cx="6035040" cy="912177"/>
          </a:xfrm>
          <a:prstGeom prst="rect">
            <a:avLst/>
          </a:prstGeom>
        </p:spPr>
        <p:txBody>
          <a:bodyPr vert="horz" lIns="101882" tIns="50941" rIns="101882" bIns="50941"/>
          <a:lstStyle>
            <a:lvl1pPr marL="0" indent="0">
              <a:buNone/>
              <a:defRPr sz="1600"/>
            </a:lvl1pPr>
            <a:lvl2pPr marL="509412" indent="0">
              <a:buNone/>
              <a:defRPr sz="1300"/>
            </a:lvl2pPr>
            <a:lvl3pPr marL="1018824" indent="0">
              <a:buNone/>
              <a:defRPr sz="1100"/>
            </a:lvl3pPr>
            <a:lvl4pPr marL="1528237" indent="0">
              <a:buNone/>
              <a:defRPr sz="1000"/>
            </a:lvl4pPr>
            <a:lvl5pPr marL="2037649" indent="0">
              <a:buNone/>
              <a:defRPr sz="1000"/>
            </a:lvl5pPr>
            <a:lvl6pPr marL="2547061" indent="0">
              <a:buNone/>
              <a:defRPr sz="1000"/>
            </a:lvl6pPr>
            <a:lvl7pPr marL="3056473" indent="0">
              <a:buNone/>
              <a:defRPr sz="1000"/>
            </a:lvl7pPr>
            <a:lvl8pPr marL="3565886" indent="0">
              <a:buNone/>
              <a:defRPr sz="1000"/>
            </a:lvl8pPr>
            <a:lvl9pPr marL="4075298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89677412"/>
      </p:ext>
    </p:extLst>
  </p:cSld>
  <p:clrMapOvr>
    <a:masterClrMapping/>
  </p:clrMapOvr>
  <p:transition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1813560"/>
            <a:ext cx="9052560" cy="5129425"/>
          </a:xfrm>
          <a:prstGeom prst="rect">
            <a:avLst/>
          </a:prstGeom>
        </p:spPr>
        <p:txBody>
          <a:bodyPr vert="eaVert" lIns="101882" tIns="50941" rIns="101882" bIns="5094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03708516"/>
      </p:ext>
    </p:extLst>
  </p:cSld>
  <p:clrMapOvr>
    <a:masterClrMapping/>
  </p:clrMapOvr>
  <p:transition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340" y="311257"/>
            <a:ext cx="2263140" cy="6631728"/>
          </a:xfrm>
          <a:prstGeom prst="rect">
            <a:avLst/>
          </a:prstGeom>
        </p:spPr>
        <p:txBody>
          <a:bodyPr vert="eaVert" lIns="101882" tIns="50941" rIns="101882" bIns="5094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311257"/>
            <a:ext cx="6621780" cy="6631728"/>
          </a:xfrm>
          <a:prstGeom prst="rect">
            <a:avLst/>
          </a:prstGeom>
        </p:spPr>
        <p:txBody>
          <a:bodyPr vert="eaVert" lIns="101882" tIns="50941" rIns="101882" bIns="5094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93445916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75197557"/>
      </p:ext>
    </p:extLst>
  </p:cSld>
  <p:clrMapOvr>
    <a:masterClrMapping/>
  </p:clrMapOvr>
  <p:transition spd="med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9769824"/>
      </p:ext>
    </p:extLst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09563"/>
            <a:ext cx="3308350" cy="1317625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238" y="309563"/>
            <a:ext cx="5622925" cy="6634162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32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3241" y="1627189"/>
            <a:ext cx="3308350" cy="5316537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1400"/>
            </a:lvl1pPr>
            <a:lvl2pPr marL="457039" indent="0">
              <a:buNone/>
              <a:defRPr sz="1200"/>
            </a:lvl2pPr>
            <a:lvl3pPr marL="914080" indent="0">
              <a:buNone/>
              <a:defRPr sz="1000"/>
            </a:lvl3pPr>
            <a:lvl4pPr marL="1371119" indent="0">
              <a:buNone/>
              <a:defRPr sz="900"/>
            </a:lvl4pPr>
            <a:lvl5pPr marL="1828158" indent="0">
              <a:buNone/>
              <a:defRPr sz="900"/>
            </a:lvl5pPr>
            <a:lvl6pPr marL="2285197" indent="0">
              <a:buNone/>
              <a:defRPr sz="900"/>
            </a:lvl6pPr>
            <a:lvl7pPr marL="2742239" indent="0">
              <a:buNone/>
              <a:defRPr sz="900"/>
            </a:lvl7pPr>
            <a:lvl8pPr marL="3199277" indent="0">
              <a:buNone/>
              <a:defRPr sz="900"/>
            </a:lvl8pPr>
            <a:lvl9pPr marL="3656316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51284817"/>
      </p:ext>
    </p:extLst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678" y="5440366"/>
            <a:ext cx="6035675" cy="64293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678" y="693738"/>
            <a:ext cx="6035675" cy="4664075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3200"/>
            </a:lvl1pPr>
            <a:lvl2pPr marL="457039" indent="0">
              <a:buNone/>
              <a:defRPr sz="2800"/>
            </a:lvl2pPr>
            <a:lvl3pPr marL="914080" indent="0">
              <a:buNone/>
              <a:defRPr sz="2500"/>
            </a:lvl3pPr>
            <a:lvl4pPr marL="1371119" indent="0">
              <a:buNone/>
              <a:defRPr sz="2000"/>
            </a:lvl4pPr>
            <a:lvl5pPr marL="1828158" indent="0">
              <a:buNone/>
              <a:defRPr sz="2000"/>
            </a:lvl5pPr>
            <a:lvl6pPr marL="2285197" indent="0">
              <a:buNone/>
              <a:defRPr sz="2000"/>
            </a:lvl6pPr>
            <a:lvl7pPr marL="2742239" indent="0">
              <a:buNone/>
              <a:defRPr sz="2000"/>
            </a:lvl7pPr>
            <a:lvl8pPr marL="3199277" indent="0">
              <a:buNone/>
              <a:defRPr sz="2000"/>
            </a:lvl8pPr>
            <a:lvl9pPr marL="3656316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678" y="6083300"/>
            <a:ext cx="6035675" cy="911225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1400"/>
            </a:lvl1pPr>
            <a:lvl2pPr marL="457039" indent="0">
              <a:buNone/>
              <a:defRPr sz="1200"/>
            </a:lvl2pPr>
            <a:lvl3pPr marL="914080" indent="0">
              <a:buNone/>
              <a:defRPr sz="1000"/>
            </a:lvl3pPr>
            <a:lvl4pPr marL="1371119" indent="0">
              <a:buNone/>
              <a:defRPr sz="900"/>
            </a:lvl4pPr>
            <a:lvl5pPr marL="1828158" indent="0">
              <a:buNone/>
              <a:defRPr sz="900"/>
            </a:lvl5pPr>
            <a:lvl6pPr marL="2285197" indent="0">
              <a:buNone/>
              <a:defRPr sz="900"/>
            </a:lvl6pPr>
            <a:lvl7pPr marL="2742239" indent="0">
              <a:buNone/>
              <a:defRPr sz="900"/>
            </a:lvl7pPr>
            <a:lvl8pPr marL="3199277" indent="0">
              <a:buNone/>
              <a:defRPr sz="900"/>
            </a:lvl8pPr>
            <a:lvl9pPr marL="3656316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5605717"/>
      </p:ext>
    </p:extLst>
  </p:cSld>
  <p:clrMapOvr>
    <a:masterClrMapping/>
  </p:clrMapOvr>
  <p:transition spd="med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17"/>
          <p:cNvGrpSpPr>
            <a:grpSpLocks/>
          </p:cNvGrpSpPr>
          <p:nvPr/>
        </p:nvGrpSpPr>
        <p:grpSpPr bwMode="auto">
          <a:xfrm>
            <a:off x="0" y="-9525"/>
            <a:ext cx="10058400" cy="7781925"/>
            <a:chOff x="0" y="-6"/>
            <a:chExt cx="6336" cy="4902"/>
          </a:xfrm>
        </p:grpSpPr>
        <p:sp>
          <p:nvSpPr>
            <p:cNvPr id="1029" name="Rectangle 5"/>
            <p:cNvSpPr>
              <a:spLocks noChangeArrowheads="1"/>
            </p:cNvSpPr>
            <p:nvPr/>
          </p:nvSpPr>
          <p:spPr bwMode="auto">
            <a:xfrm>
              <a:off x="0" y="0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030" name="Rectangle 6"/>
            <p:cNvSpPr>
              <a:spLocks noChangeArrowheads="1"/>
            </p:cNvSpPr>
            <p:nvPr/>
          </p:nvSpPr>
          <p:spPr bwMode="auto">
            <a:xfrm>
              <a:off x="5410" y="0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031" name="Rectangle 7"/>
            <p:cNvSpPr>
              <a:spLocks noChangeArrowheads="1"/>
            </p:cNvSpPr>
            <p:nvPr userDrawn="1"/>
          </p:nvSpPr>
          <p:spPr bwMode="auto">
            <a:xfrm>
              <a:off x="222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032" name="Rectangle 8"/>
            <p:cNvSpPr>
              <a:spLocks noChangeArrowheads="1"/>
            </p:cNvSpPr>
            <p:nvPr userDrawn="1"/>
          </p:nvSpPr>
          <p:spPr bwMode="auto">
            <a:xfrm>
              <a:off x="471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033" name="Rectangle 9"/>
            <p:cNvSpPr>
              <a:spLocks noChangeArrowheads="1"/>
            </p:cNvSpPr>
            <p:nvPr userDrawn="1"/>
          </p:nvSpPr>
          <p:spPr bwMode="auto">
            <a:xfrm>
              <a:off x="5205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034" name="Rectangle 10"/>
            <p:cNvSpPr>
              <a:spLocks noChangeArrowheads="1"/>
            </p:cNvSpPr>
            <p:nvPr userDrawn="1"/>
          </p:nvSpPr>
          <p:spPr bwMode="auto">
            <a:xfrm>
              <a:off x="4959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053" name="Rectangle 29"/>
          <p:cNvSpPr>
            <a:spLocks noChangeArrowheads="1"/>
          </p:cNvSpPr>
          <p:nvPr userDrawn="1"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AECCFF"/>
              </a:gs>
              <a:gs pos="50000">
                <a:schemeClr val="bg1"/>
              </a:gs>
              <a:gs pos="100000">
                <a:srgbClr val="AECCFF"/>
              </a:gs>
            </a:gsLst>
            <a:lin ang="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51" name="Text Box 27"/>
          <p:cNvSpPr txBox="1">
            <a:spLocks noChangeArrowheads="1"/>
          </p:cNvSpPr>
          <p:nvPr userDrawn="1"/>
        </p:nvSpPr>
        <p:spPr bwMode="auto">
          <a:xfrm>
            <a:off x="8535988" y="7481888"/>
            <a:ext cx="66357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8.0.07.</a:t>
            </a:r>
          </a:p>
        </p:txBody>
      </p:sp>
      <p:sp>
        <p:nvSpPr>
          <p:cNvPr id="1058" name="Text Box 34"/>
          <p:cNvSpPr txBox="1">
            <a:spLocks noChangeArrowheads="1"/>
          </p:cNvSpPr>
          <p:nvPr userDrawn="1"/>
        </p:nvSpPr>
        <p:spPr bwMode="auto">
          <a:xfrm>
            <a:off x="277813" y="7415213"/>
            <a:ext cx="10048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©2006 TBBMI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5" r:id="rId2"/>
    <p:sldLayoutId id="2147483776" r:id="rId3"/>
    <p:sldLayoutId id="2147483777" r:id="rId4"/>
    <p:sldLayoutId id="2147483778" r:id="rId5"/>
    <p:sldLayoutId id="2147483779" r:id="rId6"/>
    <p:sldLayoutId id="2147483780" r:id="rId7"/>
    <p:sldLayoutId id="2147483781" r:id="rId8"/>
    <p:sldLayoutId id="2147483782" r:id="rId9"/>
    <p:sldLayoutId id="2147483783" r:id="rId10"/>
    <p:sldLayoutId id="2147483784" r:id="rId11"/>
  </p:sldLayoutIdLst>
  <p:transition spd="med">
    <p:fade/>
  </p:transition>
  <p:txStyles>
    <p:titleStyle>
      <a:lvl1pPr algn="ctr" defTabSz="1004888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defTabSz="1004888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  <a:cs typeface="ＭＳ Ｐゴシック" charset="0"/>
        </a:defRPr>
      </a:lvl2pPr>
      <a:lvl3pPr algn="ctr" defTabSz="1004888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  <a:cs typeface="ＭＳ Ｐゴシック" charset="0"/>
        </a:defRPr>
      </a:lvl3pPr>
      <a:lvl4pPr algn="ctr" defTabSz="1004888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  <a:cs typeface="ＭＳ Ｐゴシック" charset="0"/>
        </a:defRPr>
      </a:lvl4pPr>
      <a:lvl5pPr algn="ctr" defTabSz="1004888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  <a:cs typeface="ＭＳ Ｐゴシック" charset="0"/>
        </a:defRPr>
      </a:lvl5pPr>
      <a:lvl6pPr marL="457039"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6pPr>
      <a:lvl7pPr marL="914080"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7pPr>
      <a:lvl8pPr marL="1371119"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8pPr>
      <a:lvl9pPr marL="1828158"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9pPr>
    </p:titleStyle>
    <p:bodyStyle>
      <a:lvl1pPr marL="376238" indent="-376238" algn="l" defTabSz="10048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35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815975" indent="-312738" algn="l" defTabSz="10048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>
          <a:solidFill>
            <a:schemeClr val="tx1"/>
          </a:solidFill>
          <a:latin typeface="+mn-lt"/>
          <a:ea typeface="+mn-ea"/>
        </a:defRPr>
      </a:lvl2pPr>
      <a:lvl3pPr marL="1255713" indent="-249238" algn="l" defTabSz="10048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600">
          <a:solidFill>
            <a:schemeClr val="tx1"/>
          </a:solidFill>
          <a:latin typeface="+mn-lt"/>
          <a:ea typeface="+mn-ea"/>
        </a:defRPr>
      </a:lvl3pPr>
      <a:lvl4pPr marL="1758950" indent="-250825" algn="l" defTabSz="10048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>
          <a:solidFill>
            <a:schemeClr val="tx1"/>
          </a:solidFill>
          <a:latin typeface="+mn-lt"/>
          <a:ea typeface="+mn-ea"/>
        </a:defRPr>
      </a:lvl4pPr>
      <a:lvl5pPr marL="2262188" indent="-250825" algn="l" defTabSz="10048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5pPr>
      <a:lvl6pPr marL="2720021" indent="-252324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6pPr>
      <a:lvl7pPr marL="3177060" indent="-252324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7pPr>
      <a:lvl8pPr marL="3634100" indent="-252324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8pPr>
      <a:lvl9pPr marL="4091141" indent="-252324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3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80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1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58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197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23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277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316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699" name="Rectangle 3"/>
          <p:cNvSpPr>
            <a:spLocks noChangeArrowheads="1"/>
          </p:cNvSpPr>
          <p:nvPr/>
        </p:nvSpPr>
        <p:spPr bwMode="auto">
          <a:xfrm>
            <a:off x="0" y="0"/>
            <a:ext cx="10045700" cy="7758113"/>
          </a:xfrm>
          <a:prstGeom prst="rect">
            <a:avLst/>
          </a:prstGeom>
          <a:gradFill rotWithShape="0">
            <a:gsLst>
              <a:gs pos="0">
                <a:srgbClr val="790015"/>
              </a:gs>
              <a:gs pos="100000">
                <a:srgbClr val="790015">
                  <a:gamma/>
                  <a:shade val="80000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09730" name="Rectangle 34"/>
          <p:cNvSpPr>
            <a:spLocks noChangeArrowheads="1"/>
          </p:cNvSpPr>
          <p:nvPr userDrawn="1"/>
        </p:nvSpPr>
        <p:spPr bwMode="auto">
          <a:xfrm>
            <a:off x="508000" y="555625"/>
            <a:ext cx="9242425" cy="6911975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2052" name="Group 4"/>
          <p:cNvGrpSpPr>
            <a:grpSpLocks/>
          </p:cNvGrpSpPr>
          <p:nvPr/>
        </p:nvGrpSpPr>
        <p:grpSpPr bwMode="auto">
          <a:xfrm>
            <a:off x="420688" y="361950"/>
            <a:ext cx="9202737" cy="6997700"/>
            <a:chOff x="246" y="204"/>
            <a:chExt cx="5271" cy="3889"/>
          </a:xfrm>
        </p:grpSpPr>
        <p:sp>
          <p:nvSpPr>
            <p:cNvPr id="1309701" name="Rectangle 5"/>
            <p:cNvSpPr>
              <a:spLocks noChangeArrowheads="1"/>
            </p:cNvSpPr>
            <p:nvPr/>
          </p:nvSpPr>
          <p:spPr bwMode="auto">
            <a:xfrm>
              <a:off x="294" y="228"/>
              <a:ext cx="5216" cy="3850"/>
            </a:xfrm>
            <a:prstGeom prst="rect">
              <a:avLst/>
            </a:prstGeom>
            <a:solidFill>
              <a:srgbClr val="53535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97566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02" name="Freeform 6"/>
            <p:cNvSpPr>
              <a:spLocks/>
            </p:cNvSpPr>
            <p:nvPr/>
          </p:nvSpPr>
          <p:spPr bwMode="auto">
            <a:xfrm>
              <a:off x="3002" y="378"/>
              <a:ext cx="1411" cy="3440"/>
            </a:xfrm>
            <a:custGeom>
              <a:avLst/>
              <a:gdLst>
                <a:gd name="T0" fmla="*/ 91 w 1411"/>
                <a:gd name="T1" fmla="*/ 33 h 3440"/>
                <a:gd name="T2" fmla="*/ 212 w 1411"/>
                <a:gd name="T3" fmla="*/ 76 h 3440"/>
                <a:gd name="T4" fmla="*/ 332 w 1411"/>
                <a:gd name="T5" fmla="*/ 174 h 3440"/>
                <a:gd name="T6" fmla="*/ 383 w 1411"/>
                <a:gd name="T7" fmla="*/ 305 h 3440"/>
                <a:gd name="T8" fmla="*/ 443 w 1411"/>
                <a:gd name="T9" fmla="*/ 446 h 3440"/>
                <a:gd name="T10" fmla="*/ 453 w 1411"/>
                <a:gd name="T11" fmla="*/ 620 h 3440"/>
                <a:gd name="T12" fmla="*/ 494 w 1411"/>
                <a:gd name="T13" fmla="*/ 751 h 3440"/>
                <a:gd name="T14" fmla="*/ 494 w 1411"/>
                <a:gd name="T15" fmla="*/ 882 h 3440"/>
                <a:gd name="T16" fmla="*/ 483 w 1411"/>
                <a:gd name="T17" fmla="*/ 1012 h 3440"/>
                <a:gd name="T18" fmla="*/ 473 w 1411"/>
                <a:gd name="T19" fmla="*/ 1143 h 3440"/>
                <a:gd name="T20" fmla="*/ 463 w 1411"/>
                <a:gd name="T21" fmla="*/ 1284 h 3440"/>
                <a:gd name="T22" fmla="*/ 433 w 1411"/>
                <a:gd name="T23" fmla="*/ 1426 h 3440"/>
                <a:gd name="T24" fmla="*/ 383 w 1411"/>
                <a:gd name="T25" fmla="*/ 1556 h 3440"/>
                <a:gd name="T26" fmla="*/ 353 w 1411"/>
                <a:gd name="T27" fmla="*/ 1687 h 3440"/>
                <a:gd name="T28" fmla="*/ 443 w 1411"/>
                <a:gd name="T29" fmla="*/ 1796 h 3440"/>
                <a:gd name="T30" fmla="*/ 494 w 1411"/>
                <a:gd name="T31" fmla="*/ 1937 h 3440"/>
                <a:gd name="T32" fmla="*/ 524 w 1411"/>
                <a:gd name="T33" fmla="*/ 2068 h 3440"/>
                <a:gd name="T34" fmla="*/ 614 w 1411"/>
                <a:gd name="T35" fmla="*/ 2198 h 3440"/>
                <a:gd name="T36" fmla="*/ 705 w 1411"/>
                <a:gd name="T37" fmla="*/ 2351 h 3440"/>
                <a:gd name="T38" fmla="*/ 836 w 1411"/>
                <a:gd name="T39" fmla="*/ 2470 h 3440"/>
                <a:gd name="T40" fmla="*/ 947 w 1411"/>
                <a:gd name="T41" fmla="*/ 2612 h 3440"/>
                <a:gd name="T42" fmla="*/ 1078 w 1411"/>
                <a:gd name="T43" fmla="*/ 2721 h 3440"/>
                <a:gd name="T44" fmla="*/ 1158 w 1411"/>
                <a:gd name="T45" fmla="*/ 2851 h 3440"/>
                <a:gd name="T46" fmla="*/ 1269 w 1411"/>
                <a:gd name="T47" fmla="*/ 3004 h 3440"/>
                <a:gd name="T48" fmla="*/ 1319 w 1411"/>
                <a:gd name="T49" fmla="*/ 3156 h 3440"/>
                <a:gd name="T50" fmla="*/ 1370 w 1411"/>
                <a:gd name="T51" fmla="*/ 3308 h 3440"/>
                <a:gd name="T52" fmla="*/ 1400 w 1411"/>
                <a:gd name="T53" fmla="*/ 3439 h 3440"/>
                <a:gd name="T54" fmla="*/ 1410 w 1411"/>
                <a:gd name="T55" fmla="*/ 3145 h 3440"/>
                <a:gd name="T56" fmla="*/ 1340 w 1411"/>
                <a:gd name="T57" fmla="*/ 3058 h 3440"/>
                <a:gd name="T58" fmla="*/ 1259 w 1411"/>
                <a:gd name="T59" fmla="*/ 2862 h 3440"/>
                <a:gd name="T60" fmla="*/ 1098 w 1411"/>
                <a:gd name="T61" fmla="*/ 2721 h 3440"/>
                <a:gd name="T62" fmla="*/ 997 w 1411"/>
                <a:gd name="T63" fmla="*/ 2514 h 3440"/>
                <a:gd name="T64" fmla="*/ 806 w 1411"/>
                <a:gd name="T65" fmla="*/ 2449 h 3440"/>
                <a:gd name="T66" fmla="*/ 735 w 1411"/>
                <a:gd name="T67" fmla="*/ 2307 h 3440"/>
                <a:gd name="T68" fmla="*/ 635 w 1411"/>
                <a:gd name="T69" fmla="*/ 2187 h 3440"/>
                <a:gd name="T70" fmla="*/ 534 w 1411"/>
                <a:gd name="T71" fmla="*/ 1959 h 3440"/>
                <a:gd name="T72" fmla="*/ 443 w 1411"/>
                <a:gd name="T73" fmla="*/ 1785 h 3440"/>
                <a:gd name="T74" fmla="*/ 403 w 1411"/>
                <a:gd name="T75" fmla="*/ 1632 h 3440"/>
                <a:gd name="T76" fmla="*/ 433 w 1411"/>
                <a:gd name="T77" fmla="*/ 1491 h 3440"/>
                <a:gd name="T78" fmla="*/ 483 w 1411"/>
                <a:gd name="T79" fmla="*/ 1349 h 3440"/>
                <a:gd name="T80" fmla="*/ 483 w 1411"/>
                <a:gd name="T81" fmla="*/ 1208 h 3440"/>
                <a:gd name="T82" fmla="*/ 524 w 1411"/>
                <a:gd name="T83" fmla="*/ 1023 h 3440"/>
                <a:gd name="T84" fmla="*/ 514 w 1411"/>
                <a:gd name="T85" fmla="*/ 805 h 3440"/>
                <a:gd name="T86" fmla="*/ 534 w 1411"/>
                <a:gd name="T87" fmla="*/ 642 h 3440"/>
                <a:gd name="T88" fmla="*/ 554 w 1411"/>
                <a:gd name="T89" fmla="*/ 522 h 3440"/>
                <a:gd name="T90" fmla="*/ 665 w 1411"/>
                <a:gd name="T91" fmla="*/ 392 h 3440"/>
                <a:gd name="T92" fmla="*/ 826 w 1411"/>
                <a:gd name="T93" fmla="*/ 218 h 3440"/>
                <a:gd name="T94" fmla="*/ 876 w 1411"/>
                <a:gd name="T95" fmla="*/ 76 h 3440"/>
                <a:gd name="T96" fmla="*/ 917 w 1411"/>
                <a:gd name="T97" fmla="*/ 11 h 3440"/>
                <a:gd name="T98" fmla="*/ 765 w 1411"/>
                <a:gd name="T99" fmla="*/ 87 h 3440"/>
                <a:gd name="T100" fmla="*/ 755 w 1411"/>
                <a:gd name="T101" fmla="*/ 218 h 3440"/>
                <a:gd name="T102" fmla="*/ 745 w 1411"/>
                <a:gd name="T103" fmla="*/ 305 h 3440"/>
                <a:gd name="T104" fmla="*/ 624 w 1411"/>
                <a:gd name="T105" fmla="*/ 435 h 3440"/>
                <a:gd name="T106" fmla="*/ 534 w 1411"/>
                <a:gd name="T107" fmla="*/ 522 h 3440"/>
                <a:gd name="T108" fmla="*/ 483 w 1411"/>
                <a:gd name="T109" fmla="*/ 664 h 3440"/>
                <a:gd name="T110" fmla="*/ 473 w 1411"/>
                <a:gd name="T111" fmla="*/ 511 h 3440"/>
                <a:gd name="T112" fmla="*/ 443 w 1411"/>
                <a:gd name="T113" fmla="*/ 348 h 3440"/>
                <a:gd name="T114" fmla="*/ 383 w 1411"/>
                <a:gd name="T115" fmla="*/ 218 h 3440"/>
                <a:gd name="T116" fmla="*/ 302 w 1411"/>
                <a:gd name="T117" fmla="*/ 98 h 3440"/>
                <a:gd name="T118" fmla="*/ 181 w 1411"/>
                <a:gd name="T119" fmla="*/ 33 h 3440"/>
                <a:gd name="T120" fmla="*/ 60 w 1411"/>
                <a:gd name="T121" fmla="*/ 11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11" h="3440">
                  <a:moveTo>
                    <a:pt x="0" y="0"/>
                  </a:moveTo>
                  <a:lnTo>
                    <a:pt x="50" y="22"/>
                  </a:lnTo>
                  <a:lnTo>
                    <a:pt x="91" y="33"/>
                  </a:lnTo>
                  <a:lnTo>
                    <a:pt x="131" y="22"/>
                  </a:lnTo>
                  <a:lnTo>
                    <a:pt x="171" y="54"/>
                  </a:lnTo>
                  <a:lnTo>
                    <a:pt x="212" y="76"/>
                  </a:lnTo>
                  <a:lnTo>
                    <a:pt x="252" y="98"/>
                  </a:lnTo>
                  <a:lnTo>
                    <a:pt x="292" y="141"/>
                  </a:lnTo>
                  <a:lnTo>
                    <a:pt x="332" y="174"/>
                  </a:lnTo>
                  <a:lnTo>
                    <a:pt x="342" y="218"/>
                  </a:lnTo>
                  <a:lnTo>
                    <a:pt x="342" y="261"/>
                  </a:lnTo>
                  <a:lnTo>
                    <a:pt x="383" y="305"/>
                  </a:lnTo>
                  <a:lnTo>
                    <a:pt x="413" y="348"/>
                  </a:lnTo>
                  <a:lnTo>
                    <a:pt x="413" y="403"/>
                  </a:lnTo>
                  <a:lnTo>
                    <a:pt x="443" y="446"/>
                  </a:lnTo>
                  <a:lnTo>
                    <a:pt x="463" y="490"/>
                  </a:lnTo>
                  <a:lnTo>
                    <a:pt x="453" y="577"/>
                  </a:lnTo>
                  <a:lnTo>
                    <a:pt x="453" y="620"/>
                  </a:lnTo>
                  <a:lnTo>
                    <a:pt x="473" y="664"/>
                  </a:lnTo>
                  <a:lnTo>
                    <a:pt x="483" y="707"/>
                  </a:lnTo>
                  <a:lnTo>
                    <a:pt x="494" y="751"/>
                  </a:lnTo>
                  <a:lnTo>
                    <a:pt x="494" y="794"/>
                  </a:lnTo>
                  <a:lnTo>
                    <a:pt x="494" y="838"/>
                  </a:lnTo>
                  <a:lnTo>
                    <a:pt x="494" y="882"/>
                  </a:lnTo>
                  <a:lnTo>
                    <a:pt x="494" y="925"/>
                  </a:lnTo>
                  <a:lnTo>
                    <a:pt x="504" y="969"/>
                  </a:lnTo>
                  <a:lnTo>
                    <a:pt x="483" y="1012"/>
                  </a:lnTo>
                  <a:lnTo>
                    <a:pt x="473" y="1056"/>
                  </a:lnTo>
                  <a:lnTo>
                    <a:pt x="473" y="1099"/>
                  </a:lnTo>
                  <a:lnTo>
                    <a:pt x="473" y="1143"/>
                  </a:lnTo>
                  <a:lnTo>
                    <a:pt x="483" y="1186"/>
                  </a:lnTo>
                  <a:lnTo>
                    <a:pt x="483" y="1230"/>
                  </a:lnTo>
                  <a:lnTo>
                    <a:pt x="463" y="1284"/>
                  </a:lnTo>
                  <a:lnTo>
                    <a:pt x="453" y="1328"/>
                  </a:lnTo>
                  <a:lnTo>
                    <a:pt x="453" y="1382"/>
                  </a:lnTo>
                  <a:lnTo>
                    <a:pt x="433" y="1426"/>
                  </a:lnTo>
                  <a:lnTo>
                    <a:pt x="403" y="1469"/>
                  </a:lnTo>
                  <a:lnTo>
                    <a:pt x="383" y="1513"/>
                  </a:lnTo>
                  <a:lnTo>
                    <a:pt x="383" y="1556"/>
                  </a:lnTo>
                  <a:lnTo>
                    <a:pt x="383" y="1600"/>
                  </a:lnTo>
                  <a:lnTo>
                    <a:pt x="363" y="1643"/>
                  </a:lnTo>
                  <a:lnTo>
                    <a:pt x="353" y="1687"/>
                  </a:lnTo>
                  <a:lnTo>
                    <a:pt x="363" y="1730"/>
                  </a:lnTo>
                  <a:lnTo>
                    <a:pt x="383" y="1785"/>
                  </a:lnTo>
                  <a:lnTo>
                    <a:pt x="443" y="1796"/>
                  </a:lnTo>
                  <a:lnTo>
                    <a:pt x="463" y="1850"/>
                  </a:lnTo>
                  <a:lnTo>
                    <a:pt x="483" y="1894"/>
                  </a:lnTo>
                  <a:lnTo>
                    <a:pt x="494" y="1937"/>
                  </a:lnTo>
                  <a:lnTo>
                    <a:pt x="494" y="1981"/>
                  </a:lnTo>
                  <a:lnTo>
                    <a:pt x="524" y="2024"/>
                  </a:lnTo>
                  <a:lnTo>
                    <a:pt x="524" y="2068"/>
                  </a:lnTo>
                  <a:lnTo>
                    <a:pt x="544" y="2122"/>
                  </a:lnTo>
                  <a:lnTo>
                    <a:pt x="584" y="2155"/>
                  </a:lnTo>
                  <a:lnTo>
                    <a:pt x="614" y="2198"/>
                  </a:lnTo>
                  <a:lnTo>
                    <a:pt x="624" y="2275"/>
                  </a:lnTo>
                  <a:lnTo>
                    <a:pt x="685" y="2285"/>
                  </a:lnTo>
                  <a:lnTo>
                    <a:pt x="705" y="2351"/>
                  </a:lnTo>
                  <a:lnTo>
                    <a:pt x="745" y="2394"/>
                  </a:lnTo>
                  <a:lnTo>
                    <a:pt x="786" y="2438"/>
                  </a:lnTo>
                  <a:lnTo>
                    <a:pt x="836" y="2470"/>
                  </a:lnTo>
                  <a:lnTo>
                    <a:pt x="876" y="2514"/>
                  </a:lnTo>
                  <a:lnTo>
                    <a:pt x="896" y="2568"/>
                  </a:lnTo>
                  <a:lnTo>
                    <a:pt x="947" y="2612"/>
                  </a:lnTo>
                  <a:lnTo>
                    <a:pt x="997" y="2634"/>
                  </a:lnTo>
                  <a:lnTo>
                    <a:pt x="1027" y="2677"/>
                  </a:lnTo>
                  <a:lnTo>
                    <a:pt x="1078" y="2721"/>
                  </a:lnTo>
                  <a:lnTo>
                    <a:pt x="1108" y="2764"/>
                  </a:lnTo>
                  <a:lnTo>
                    <a:pt x="1128" y="2808"/>
                  </a:lnTo>
                  <a:lnTo>
                    <a:pt x="1158" y="2851"/>
                  </a:lnTo>
                  <a:lnTo>
                    <a:pt x="1188" y="2906"/>
                  </a:lnTo>
                  <a:lnTo>
                    <a:pt x="1229" y="2949"/>
                  </a:lnTo>
                  <a:lnTo>
                    <a:pt x="1269" y="3004"/>
                  </a:lnTo>
                  <a:lnTo>
                    <a:pt x="1279" y="3058"/>
                  </a:lnTo>
                  <a:lnTo>
                    <a:pt x="1289" y="3113"/>
                  </a:lnTo>
                  <a:lnTo>
                    <a:pt x="1319" y="3156"/>
                  </a:lnTo>
                  <a:lnTo>
                    <a:pt x="1350" y="3210"/>
                  </a:lnTo>
                  <a:lnTo>
                    <a:pt x="1360" y="3265"/>
                  </a:lnTo>
                  <a:lnTo>
                    <a:pt x="1370" y="3308"/>
                  </a:lnTo>
                  <a:lnTo>
                    <a:pt x="1390" y="3352"/>
                  </a:lnTo>
                  <a:lnTo>
                    <a:pt x="1400" y="3395"/>
                  </a:lnTo>
                  <a:lnTo>
                    <a:pt x="1400" y="3439"/>
                  </a:lnTo>
                  <a:lnTo>
                    <a:pt x="1400" y="3319"/>
                  </a:lnTo>
                  <a:lnTo>
                    <a:pt x="1410" y="3232"/>
                  </a:lnTo>
                  <a:lnTo>
                    <a:pt x="1410" y="3145"/>
                  </a:lnTo>
                  <a:lnTo>
                    <a:pt x="1410" y="3102"/>
                  </a:lnTo>
                  <a:lnTo>
                    <a:pt x="1380" y="3058"/>
                  </a:lnTo>
                  <a:lnTo>
                    <a:pt x="1340" y="3058"/>
                  </a:lnTo>
                  <a:lnTo>
                    <a:pt x="1309" y="2982"/>
                  </a:lnTo>
                  <a:lnTo>
                    <a:pt x="1299" y="2938"/>
                  </a:lnTo>
                  <a:lnTo>
                    <a:pt x="1259" y="2862"/>
                  </a:lnTo>
                  <a:lnTo>
                    <a:pt x="1239" y="2819"/>
                  </a:lnTo>
                  <a:lnTo>
                    <a:pt x="1178" y="2753"/>
                  </a:lnTo>
                  <a:lnTo>
                    <a:pt x="1098" y="2721"/>
                  </a:lnTo>
                  <a:lnTo>
                    <a:pt x="1037" y="2721"/>
                  </a:lnTo>
                  <a:lnTo>
                    <a:pt x="1007" y="2579"/>
                  </a:lnTo>
                  <a:lnTo>
                    <a:pt x="997" y="2514"/>
                  </a:lnTo>
                  <a:lnTo>
                    <a:pt x="967" y="2470"/>
                  </a:lnTo>
                  <a:lnTo>
                    <a:pt x="886" y="2460"/>
                  </a:lnTo>
                  <a:lnTo>
                    <a:pt x="806" y="2449"/>
                  </a:lnTo>
                  <a:lnTo>
                    <a:pt x="765" y="2438"/>
                  </a:lnTo>
                  <a:lnTo>
                    <a:pt x="755" y="2351"/>
                  </a:lnTo>
                  <a:lnTo>
                    <a:pt x="735" y="2307"/>
                  </a:lnTo>
                  <a:lnTo>
                    <a:pt x="715" y="2253"/>
                  </a:lnTo>
                  <a:lnTo>
                    <a:pt x="675" y="2209"/>
                  </a:lnTo>
                  <a:lnTo>
                    <a:pt x="635" y="2187"/>
                  </a:lnTo>
                  <a:lnTo>
                    <a:pt x="554" y="2100"/>
                  </a:lnTo>
                  <a:lnTo>
                    <a:pt x="534" y="2057"/>
                  </a:lnTo>
                  <a:lnTo>
                    <a:pt x="534" y="1959"/>
                  </a:lnTo>
                  <a:lnTo>
                    <a:pt x="524" y="1894"/>
                  </a:lnTo>
                  <a:lnTo>
                    <a:pt x="494" y="1839"/>
                  </a:lnTo>
                  <a:lnTo>
                    <a:pt x="443" y="1785"/>
                  </a:lnTo>
                  <a:lnTo>
                    <a:pt x="413" y="1741"/>
                  </a:lnTo>
                  <a:lnTo>
                    <a:pt x="393" y="1687"/>
                  </a:lnTo>
                  <a:lnTo>
                    <a:pt x="403" y="1632"/>
                  </a:lnTo>
                  <a:lnTo>
                    <a:pt x="403" y="1589"/>
                  </a:lnTo>
                  <a:lnTo>
                    <a:pt x="413" y="1545"/>
                  </a:lnTo>
                  <a:lnTo>
                    <a:pt x="433" y="1491"/>
                  </a:lnTo>
                  <a:lnTo>
                    <a:pt x="433" y="1447"/>
                  </a:lnTo>
                  <a:lnTo>
                    <a:pt x="463" y="1393"/>
                  </a:lnTo>
                  <a:lnTo>
                    <a:pt x="483" y="1349"/>
                  </a:lnTo>
                  <a:lnTo>
                    <a:pt x="494" y="1295"/>
                  </a:lnTo>
                  <a:lnTo>
                    <a:pt x="494" y="1252"/>
                  </a:lnTo>
                  <a:lnTo>
                    <a:pt x="483" y="1208"/>
                  </a:lnTo>
                  <a:lnTo>
                    <a:pt x="494" y="1164"/>
                  </a:lnTo>
                  <a:lnTo>
                    <a:pt x="524" y="1067"/>
                  </a:lnTo>
                  <a:lnTo>
                    <a:pt x="524" y="1023"/>
                  </a:lnTo>
                  <a:lnTo>
                    <a:pt x="524" y="936"/>
                  </a:lnTo>
                  <a:lnTo>
                    <a:pt x="524" y="871"/>
                  </a:lnTo>
                  <a:lnTo>
                    <a:pt x="514" y="805"/>
                  </a:lnTo>
                  <a:lnTo>
                    <a:pt x="524" y="762"/>
                  </a:lnTo>
                  <a:lnTo>
                    <a:pt x="544" y="707"/>
                  </a:lnTo>
                  <a:lnTo>
                    <a:pt x="534" y="642"/>
                  </a:lnTo>
                  <a:lnTo>
                    <a:pt x="524" y="599"/>
                  </a:lnTo>
                  <a:lnTo>
                    <a:pt x="514" y="555"/>
                  </a:lnTo>
                  <a:lnTo>
                    <a:pt x="554" y="522"/>
                  </a:lnTo>
                  <a:lnTo>
                    <a:pt x="584" y="479"/>
                  </a:lnTo>
                  <a:lnTo>
                    <a:pt x="594" y="435"/>
                  </a:lnTo>
                  <a:lnTo>
                    <a:pt x="665" y="392"/>
                  </a:lnTo>
                  <a:lnTo>
                    <a:pt x="725" y="305"/>
                  </a:lnTo>
                  <a:lnTo>
                    <a:pt x="786" y="239"/>
                  </a:lnTo>
                  <a:lnTo>
                    <a:pt x="826" y="218"/>
                  </a:lnTo>
                  <a:lnTo>
                    <a:pt x="856" y="174"/>
                  </a:lnTo>
                  <a:lnTo>
                    <a:pt x="856" y="131"/>
                  </a:lnTo>
                  <a:lnTo>
                    <a:pt x="876" y="76"/>
                  </a:lnTo>
                  <a:lnTo>
                    <a:pt x="917" y="44"/>
                  </a:lnTo>
                  <a:lnTo>
                    <a:pt x="957" y="0"/>
                  </a:lnTo>
                  <a:lnTo>
                    <a:pt x="917" y="11"/>
                  </a:lnTo>
                  <a:lnTo>
                    <a:pt x="856" y="22"/>
                  </a:lnTo>
                  <a:lnTo>
                    <a:pt x="796" y="44"/>
                  </a:lnTo>
                  <a:lnTo>
                    <a:pt x="765" y="87"/>
                  </a:lnTo>
                  <a:lnTo>
                    <a:pt x="776" y="131"/>
                  </a:lnTo>
                  <a:lnTo>
                    <a:pt x="755" y="174"/>
                  </a:lnTo>
                  <a:lnTo>
                    <a:pt x="755" y="218"/>
                  </a:lnTo>
                  <a:lnTo>
                    <a:pt x="826" y="229"/>
                  </a:lnTo>
                  <a:lnTo>
                    <a:pt x="786" y="272"/>
                  </a:lnTo>
                  <a:lnTo>
                    <a:pt x="745" y="305"/>
                  </a:lnTo>
                  <a:lnTo>
                    <a:pt x="705" y="348"/>
                  </a:lnTo>
                  <a:lnTo>
                    <a:pt x="665" y="424"/>
                  </a:lnTo>
                  <a:lnTo>
                    <a:pt x="624" y="435"/>
                  </a:lnTo>
                  <a:lnTo>
                    <a:pt x="584" y="468"/>
                  </a:lnTo>
                  <a:lnTo>
                    <a:pt x="544" y="479"/>
                  </a:lnTo>
                  <a:lnTo>
                    <a:pt x="534" y="522"/>
                  </a:lnTo>
                  <a:lnTo>
                    <a:pt x="534" y="566"/>
                  </a:lnTo>
                  <a:lnTo>
                    <a:pt x="494" y="620"/>
                  </a:lnTo>
                  <a:lnTo>
                    <a:pt x="483" y="664"/>
                  </a:lnTo>
                  <a:lnTo>
                    <a:pt x="483" y="707"/>
                  </a:lnTo>
                  <a:lnTo>
                    <a:pt x="483" y="620"/>
                  </a:lnTo>
                  <a:lnTo>
                    <a:pt x="473" y="511"/>
                  </a:lnTo>
                  <a:lnTo>
                    <a:pt x="463" y="446"/>
                  </a:lnTo>
                  <a:lnTo>
                    <a:pt x="453" y="403"/>
                  </a:lnTo>
                  <a:lnTo>
                    <a:pt x="443" y="348"/>
                  </a:lnTo>
                  <a:lnTo>
                    <a:pt x="413" y="305"/>
                  </a:lnTo>
                  <a:lnTo>
                    <a:pt x="383" y="261"/>
                  </a:lnTo>
                  <a:lnTo>
                    <a:pt x="383" y="218"/>
                  </a:lnTo>
                  <a:lnTo>
                    <a:pt x="353" y="174"/>
                  </a:lnTo>
                  <a:lnTo>
                    <a:pt x="312" y="141"/>
                  </a:lnTo>
                  <a:lnTo>
                    <a:pt x="302" y="98"/>
                  </a:lnTo>
                  <a:lnTo>
                    <a:pt x="262" y="76"/>
                  </a:lnTo>
                  <a:lnTo>
                    <a:pt x="222" y="76"/>
                  </a:lnTo>
                  <a:lnTo>
                    <a:pt x="181" y="33"/>
                  </a:lnTo>
                  <a:lnTo>
                    <a:pt x="141" y="11"/>
                  </a:lnTo>
                  <a:lnTo>
                    <a:pt x="101" y="0"/>
                  </a:lnTo>
                  <a:lnTo>
                    <a:pt x="60" y="11"/>
                  </a:lnTo>
                  <a:lnTo>
                    <a:pt x="20" y="11"/>
                  </a:lnTo>
                  <a:lnTo>
                    <a:pt x="0" y="0"/>
                  </a:lnTo>
                </a:path>
              </a:pathLst>
            </a:custGeom>
            <a:solidFill>
              <a:srgbClr val="49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03" name="Freeform 7"/>
            <p:cNvSpPr>
              <a:spLocks/>
            </p:cNvSpPr>
            <p:nvPr/>
          </p:nvSpPr>
          <p:spPr bwMode="auto">
            <a:xfrm>
              <a:off x="522" y="3415"/>
              <a:ext cx="1965" cy="490"/>
            </a:xfrm>
            <a:custGeom>
              <a:avLst/>
              <a:gdLst>
                <a:gd name="T0" fmla="*/ 40 w 1965"/>
                <a:gd name="T1" fmla="*/ 43 h 490"/>
                <a:gd name="T2" fmla="*/ 141 w 1965"/>
                <a:gd name="T3" fmla="*/ 65 h 490"/>
                <a:gd name="T4" fmla="*/ 232 w 1965"/>
                <a:gd name="T5" fmla="*/ 76 h 490"/>
                <a:gd name="T6" fmla="*/ 363 w 1965"/>
                <a:gd name="T7" fmla="*/ 130 h 490"/>
                <a:gd name="T8" fmla="*/ 504 w 1965"/>
                <a:gd name="T9" fmla="*/ 130 h 490"/>
                <a:gd name="T10" fmla="*/ 604 w 1965"/>
                <a:gd name="T11" fmla="*/ 141 h 490"/>
                <a:gd name="T12" fmla="*/ 705 w 1965"/>
                <a:gd name="T13" fmla="*/ 196 h 490"/>
                <a:gd name="T14" fmla="*/ 765 w 1965"/>
                <a:gd name="T15" fmla="*/ 250 h 490"/>
                <a:gd name="T16" fmla="*/ 906 w 1965"/>
                <a:gd name="T17" fmla="*/ 261 h 490"/>
                <a:gd name="T18" fmla="*/ 1007 w 1965"/>
                <a:gd name="T19" fmla="*/ 261 h 490"/>
                <a:gd name="T20" fmla="*/ 1148 w 1965"/>
                <a:gd name="T21" fmla="*/ 250 h 490"/>
                <a:gd name="T22" fmla="*/ 1219 w 1965"/>
                <a:gd name="T23" fmla="*/ 304 h 490"/>
                <a:gd name="T24" fmla="*/ 1299 w 1965"/>
                <a:gd name="T25" fmla="*/ 315 h 490"/>
                <a:gd name="T26" fmla="*/ 1380 w 1965"/>
                <a:gd name="T27" fmla="*/ 380 h 490"/>
                <a:gd name="T28" fmla="*/ 1460 w 1965"/>
                <a:gd name="T29" fmla="*/ 424 h 490"/>
                <a:gd name="T30" fmla="*/ 1541 w 1965"/>
                <a:gd name="T31" fmla="*/ 446 h 490"/>
                <a:gd name="T32" fmla="*/ 1662 w 1965"/>
                <a:gd name="T33" fmla="*/ 446 h 490"/>
                <a:gd name="T34" fmla="*/ 1752 w 1965"/>
                <a:gd name="T35" fmla="*/ 456 h 490"/>
                <a:gd name="T36" fmla="*/ 1883 w 1965"/>
                <a:gd name="T37" fmla="*/ 467 h 490"/>
                <a:gd name="T38" fmla="*/ 1964 w 1965"/>
                <a:gd name="T39" fmla="*/ 489 h 490"/>
                <a:gd name="T40" fmla="*/ 1863 w 1965"/>
                <a:gd name="T41" fmla="*/ 467 h 490"/>
                <a:gd name="T42" fmla="*/ 1783 w 1965"/>
                <a:gd name="T43" fmla="*/ 446 h 490"/>
                <a:gd name="T44" fmla="*/ 1692 w 1965"/>
                <a:gd name="T45" fmla="*/ 446 h 490"/>
                <a:gd name="T46" fmla="*/ 1611 w 1965"/>
                <a:gd name="T47" fmla="*/ 402 h 490"/>
                <a:gd name="T48" fmla="*/ 1531 w 1965"/>
                <a:gd name="T49" fmla="*/ 413 h 490"/>
                <a:gd name="T50" fmla="*/ 1450 w 1965"/>
                <a:gd name="T51" fmla="*/ 369 h 490"/>
                <a:gd name="T52" fmla="*/ 1370 w 1965"/>
                <a:gd name="T53" fmla="*/ 348 h 490"/>
                <a:gd name="T54" fmla="*/ 1289 w 1965"/>
                <a:gd name="T55" fmla="*/ 272 h 490"/>
                <a:gd name="T56" fmla="*/ 1209 w 1965"/>
                <a:gd name="T57" fmla="*/ 283 h 490"/>
                <a:gd name="T58" fmla="*/ 1047 w 1965"/>
                <a:gd name="T59" fmla="*/ 130 h 490"/>
                <a:gd name="T60" fmla="*/ 927 w 1965"/>
                <a:gd name="T61" fmla="*/ 130 h 490"/>
                <a:gd name="T62" fmla="*/ 886 w 1965"/>
                <a:gd name="T63" fmla="*/ 228 h 490"/>
                <a:gd name="T64" fmla="*/ 806 w 1965"/>
                <a:gd name="T65" fmla="*/ 228 h 490"/>
                <a:gd name="T66" fmla="*/ 725 w 1965"/>
                <a:gd name="T67" fmla="*/ 196 h 490"/>
                <a:gd name="T68" fmla="*/ 624 w 1965"/>
                <a:gd name="T69" fmla="*/ 152 h 490"/>
                <a:gd name="T70" fmla="*/ 544 w 1965"/>
                <a:gd name="T71" fmla="*/ 109 h 490"/>
                <a:gd name="T72" fmla="*/ 443 w 1965"/>
                <a:gd name="T73" fmla="*/ 109 h 490"/>
                <a:gd name="T74" fmla="*/ 353 w 1965"/>
                <a:gd name="T75" fmla="*/ 76 h 490"/>
                <a:gd name="T76" fmla="*/ 262 w 1965"/>
                <a:gd name="T77" fmla="*/ 87 h 490"/>
                <a:gd name="T78" fmla="*/ 181 w 1965"/>
                <a:gd name="T79" fmla="*/ 43 h 490"/>
                <a:gd name="T80" fmla="*/ 101 w 1965"/>
                <a:gd name="T81" fmla="*/ 33 h 490"/>
                <a:gd name="T82" fmla="*/ 20 w 1965"/>
                <a:gd name="T83" fmla="*/ 11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65" h="490">
                  <a:moveTo>
                    <a:pt x="0" y="0"/>
                  </a:moveTo>
                  <a:lnTo>
                    <a:pt x="40" y="43"/>
                  </a:lnTo>
                  <a:lnTo>
                    <a:pt x="81" y="65"/>
                  </a:lnTo>
                  <a:lnTo>
                    <a:pt x="141" y="65"/>
                  </a:lnTo>
                  <a:lnTo>
                    <a:pt x="181" y="76"/>
                  </a:lnTo>
                  <a:lnTo>
                    <a:pt x="232" y="76"/>
                  </a:lnTo>
                  <a:lnTo>
                    <a:pt x="272" y="109"/>
                  </a:lnTo>
                  <a:lnTo>
                    <a:pt x="363" y="130"/>
                  </a:lnTo>
                  <a:lnTo>
                    <a:pt x="443" y="130"/>
                  </a:lnTo>
                  <a:lnTo>
                    <a:pt x="504" y="130"/>
                  </a:lnTo>
                  <a:lnTo>
                    <a:pt x="544" y="130"/>
                  </a:lnTo>
                  <a:lnTo>
                    <a:pt x="604" y="141"/>
                  </a:lnTo>
                  <a:lnTo>
                    <a:pt x="665" y="152"/>
                  </a:lnTo>
                  <a:lnTo>
                    <a:pt x="705" y="196"/>
                  </a:lnTo>
                  <a:lnTo>
                    <a:pt x="725" y="239"/>
                  </a:lnTo>
                  <a:lnTo>
                    <a:pt x="765" y="250"/>
                  </a:lnTo>
                  <a:lnTo>
                    <a:pt x="816" y="250"/>
                  </a:lnTo>
                  <a:lnTo>
                    <a:pt x="906" y="261"/>
                  </a:lnTo>
                  <a:lnTo>
                    <a:pt x="967" y="250"/>
                  </a:lnTo>
                  <a:lnTo>
                    <a:pt x="1007" y="261"/>
                  </a:lnTo>
                  <a:lnTo>
                    <a:pt x="1068" y="261"/>
                  </a:lnTo>
                  <a:lnTo>
                    <a:pt x="1148" y="250"/>
                  </a:lnTo>
                  <a:lnTo>
                    <a:pt x="1188" y="261"/>
                  </a:lnTo>
                  <a:lnTo>
                    <a:pt x="1219" y="304"/>
                  </a:lnTo>
                  <a:lnTo>
                    <a:pt x="1259" y="326"/>
                  </a:lnTo>
                  <a:lnTo>
                    <a:pt x="1299" y="315"/>
                  </a:lnTo>
                  <a:lnTo>
                    <a:pt x="1340" y="348"/>
                  </a:lnTo>
                  <a:lnTo>
                    <a:pt x="1380" y="380"/>
                  </a:lnTo>
                  <a:lnTo>
                    <a:pt x="1420" y="402"/>
                  </a:lnTo>
                  <a:lnTo>
                    <a:pt x="1460" y="424"/>
                  </a:lnTo>
                  <a:lnTo>
                    <a:pt x="1501" y="446"/>
                  </a:lnTo>
                  <a:lnTo>
                    <a:pt x="1541" y="446"/>
                  </a:lnTo>
                  <a:lnTo>
                    <a:pt x="1622" y="446"/>
                  </a:lnTo>
                  <a:lnTo>
                    <a:pt x="1662" y="446"/>
                  </a:lnTo>
                  <a:lnTo>
                    <a:pt x="1712" y="456"/>
                  </a:lnTo>
                  <a:lnTo>
                    <a:pt x="1752" y="456"/>
                  </a:lnTo>
                  <a:lnTo>
                    <a:pt x="1843" y="456"/>
                  </a:lnTo>
                  <a:lnTo>
                    <a:pt x="1883" y="467"/>
                  </a:lnTo>
                  <a:lnTo>
                    <a:pt x="1924" y="489"/>
                  </a:lnTo>
                  <a:lnTo>
                    <a:pt x="1964" y="489"/>
                  </a:lnTo>
                  <a:lnTo>
                    <a:pt x="1914" y="467"/>
                  </a:lnTo>
                  <a:lnTo>
                    <a:pt x="1863" y="467"/>
                  </a:lnTo>
                  <a:lnTo>
                    <a:pt x="1823" y="446"/>
                  </a:lnTo>
                  <a:lnTo>
                    <a:pt x="1783" y="446"/>
                  </a:lnTo>
                  <a:lnTo>
                    <a:pt x="1742" y="446"/>
                  </a:lnTo>
                  <a:lnTo>
                    <a:pt x="1692" y="446"/>
                  </a:lnTo>
                  <a:lnTo>
                    <a:pt x="1652" y="413"/>
                  </a:lnTo>
                  <a:lnTo>
                    <a:pt x="1611" y="402"/>
                  </a:lnTo>
                  <a:lnTo>
                    <a:pt x="1571" y="402"/>
                  </a:lnTo>
                  <a:lnTo>
                    <a:pt x="1531" y="413"/>
                  </a:lnTo>
                  <a:lnTo>
                    <a:pt x="1491" y="402"/>
                  </a:lnTo>
                  <a:lnTo>
                    <a:pt x="1450" y="369"/>
                  </a:lnTo>
                  <a:lnTo>
                    <a:pt x="1410" y="348"/>
                  </a:lnTo>
                  <a:lnTo>
                    <a:pt x="1370" y="348"/>
                  </a:lnTo>
                  <a:lnTo>
                    <a:pt x="1329" y="304"/>
                  </a:lnTo>
                  <a:lnTo>
                    <a:pt x="1289" y="272"/>
                  </a:lnTo>
                  <a:lnTo>
                    <a:pt x="1249" y="261"/>
                  </a:lnTo>
                  <a:lnTo>
                    <a:pt x="1209" y="283"/>
                  </a:lnTo>
                  <a:lnTo>
                    <a:pt x="1128" y="196"/>
                  </a:lnTo>
                  <a:lnTo>
                    <a:pt x="1047" y="130"/>
                  </a:lnTo>
                  <a:lnTo>
                    <a:pt x="1007" y="120"/>
                  </a:lnTo>
                  <a:lnTo>
                    <a:pt x="927" y="130"/>
                  </a:lnTo>
                  <a:lnTo>
                    <a:pt x="917" y="185"/>
                  </a:lnTo>
                  <a:lnTo>
                    <a:pt x="886" y="228"/>
                  </a:lnTo>
                  <a:lnTo>
                    <a:pt x="846" y="239"/>
                  </a:lnTo>
                  <a:lnTo>
                    <a:pt x="806" y="228"/>
                  </a:lnTo>
                  <a:lnTo>
                    <a:pt x="765" y="206"/>
                  </a:lnTo>
                  <a:lnTo>
                    <a:pt x="725" y="196"/>
                  </a:lnTo>
                  <a:lnTo>
                    <a:pt x="675" y="152"/>
                  </a:lnTo>
                  <a:lnTo>
                    <a:pt x="624" y="152"/>
                  </a:lnTo>
                  <a:lnTo>
                    <a:pt x="584" y="141"/>
                  </a:lnTo>
                  <a:lnTo>
                    <a:pt x="544" y="109"/>
                  </a:lnTo>
                  <a:lnTo>
                    <a:pt x="483" y="109"/>
                  </a:lnTo>
                  <a:lnTo>
                    <a:pt x="443" y="109"/>
                  </a:lnTo>
                  <a:lnTo>
                    <a:pt x="403" y="109"/>
                  </a:lnTo>
                  <a:lnTo>
                    <a:pt x="353" y="76"/>
                  </a:lnTo>
                  <a:lnTo>
                    <a:pt x="312" y="65"/>
                  </a:lnTo>
                  <a:lnTo>
                    <a:pt x="262" y="87"/>
                  </a:lnTo>
                  <a:lnTo>
                    <a:pt x="222" y="87"/>
                  </a:lnTo>
                  <a:lnTo>
                    <a:pt x="181" y="43"/>
                  </a:lnTo>
                  <a:lnTo>
                    <a:pt x="141" y="33"/>
                  </a:lnTo>
                  <a:lnTo>
                    <a:pt x="101" y="33"/>
                  </a:lnTo>
                  <a:lnTo>
                    <a:pt x="60" y="43"/>
                  </a:lnTo>
                  <a:lnTo>
                    <a:pt x="20" y="11"/>
                  </a:lnTo>
                  <a:lnTo>
                    <a:pt x="0" y="0"/>
                  </a:lnTo>
                </a:path>
              </a:pathLst>
            </a:custGeom>
            <a:solidFill>
              <a:srgbClr val="49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04" name="Freeform 8"/>
            <p:cNvSpPr>
              <a:spLocks/>
            </p:cNvSpPr>
            <p:nvPr/>
          </p:nvSpPr>
          <p:spPr bwMode="auto">
            <a:xfrm>
              <a:off x="4384" y="399"/>
              <a:ext cx="1042" cy="1764"/>
            </a:xfrm>
            <a:custGeom>
              <a:avLst/>
              <a:gdLst>
                <a:gd name="T0" fmla="*/ 977 w 1042"/>
                <a:gd name="T1" fmla="*/ 76 h 1764"/>
                <a:gd name="T2" fmla="*/ 907 w 1042"/>
                <a:gd name="T3" fmla="*/ 152 h 1764"/>
                <a:gd name="T4" fmla="*/ 826 w 1042"/>
                <a:gd name="T5" fmla="*/ 131 h 1764"/>
                <a:gd name="T6" fmla="*/ 745 w 1042"/>
                <a:gd name="T7" fmla="*/ 152 h 1764"/>
                <a:gd name="T8" fmla="*/ 685 w 1042"/>
                <a:gd name="T9" fmla="*/ 229 h 1764"/>
                <a:gd name="T10" fmla="*/ 604 w 1042"/>
                <a:gd name="T11" fmla="*/ 250 h 1764"/>
                <a:gd name="T12" fmla="*/ 524 w 1042"/>
                <a:gd name="T13" fmla="*/ 283 h 1764"/>
                <a:gd name="T14" fmla="*/ 443 w 1042"/>
                <a:gd name="T15" fmla="*/ 348 h 1764"/>
                <a:gd name="T16" fmla="*/ 383 w 1042"/>
                <a:gd name="T17" fmla="*/ 435 h 1764"/>
                <a:gd name="T18" fmla="*/ 343 w 1042"/>
                <a:gd name="T19" fmla="*/ 511 h 1764"/>
                <a:gd name="T20" fmla="*/ 302 w 1042"/>
                <a:gd name="T21" fmla="*/ 599 h 1764"/>
                <a:gd name="T22" fmla="*/ 222 w 1042"/>
                <a:gd name="T23" fmla="*/ 599 h 1764"/>
                <a:gd name="T24" fmla="*/ 141 w 1042"/>
                <a:gd name="T25" fmla="*/ 653 h 1764"/>
                <a:gd name="T26" fmla="*/ 60 w 1042"/>
                <a:gd name="T27" fmla="*/ 653 h 1764"/>
                <a:gd name="T28" fmla="*/ 0 w 1042"/>
                <a:gd name="T29" fmla="*/ 707 h 1764"/>
                <a:gd name="T30" fmla="*/ 81 w 1042"/>
                <a:gd name="T31" fmla="*/ 729 h 1764"/>
                <a:gd name="T32" fmla="*/ 141 w 1042"/>
                <a:gd name="T33" fmla="*/ 816 h 1764"/>
                <a:gd name="T34" fmla="*/ 222 w 1042"/>
                <a:gd name="T35" fmla="*/ 816 h 1764"/>
                <a:gd name="T36" fmla="*/ 302 w 1042"/>
                <a:gd name="T37" fmla="*/ 860 h 1764"/>
                <a:gd name="T38" fmla="*/ 383 w 1042"/>
                <a:gd name="T39" fmla="*/ 914 h 1764"/>
                <a:gd name="T40" fmla="*/ 463 w 1042"/>
                <a:gd name="T41" fmla="*/ 914 h 1764"/>
                <a:gd name="T42" fmla="*/ 524 w 1042"/>
                <a:gd name="T43" fmla="*/ 882 h 1764"/>
                <a:gd name="T44" fmla="*/ 584 w 1042"/>
                <a:gd name="T45" fmla="*/ 816 h 1764"/>
                <a:gd name="T46" fmla="*/ 655 w 1042"/>
                <a:gd name="T47" fmla="*/ 784 h 1764"/>
                <a:gd name="T48" fmla="*/ 705 w 1042"/>
                <a:gd name="T49" fmla="*/ 871 h 1764"/>
                <a:gd name="T50" fmla="*/ 735 w 1042"/>
                <a:gd name="T51" fmla="*/ 958 h 1764"/>
                <a:gd name="T52" fmla="*/ 796 w 1042"/>
                <a:gd name="T53" fmla="*/ 1088 h 1764"/>
                <a:gd name="T54" fmla="*/ 846 w 1042"/>
                <a:gd name="T55" fmla="*/ 1186 h 1764"/>
                <a:gd name="T56" fmla="*/ 876 w 1042"/>
                <a:gd name="T57" fmla="*/ 1273 h 1764"/>
                <a:gd name="T58" fmla="*/ 907 w 1042"/>
                <a:gd name="T59" fmla="*/ 1360 h 1764"/>
                <a:gd name="T60" fmla="*/ 917 w 1042"/>
                <a:gd name="T61" fmla="*/ 1447 h 1764"/>
                <a:gd name="T62" fmla="*/ 957 w 1042"/>
                <a:gd name="T63" fmla="*/ 1534 h 1764"/>
                <a:gd name="T64" fmla="*/ 977 w 1042"/>
                <a:gd name="T65" fmla="*/ 1622 h 1764"/>
                <a:gd name="T66" fmla="*/ 1017 w 1042"/>
                <a:gd name="T67" fmla="*/ 1709 h 1764"/>
                <a:gd name="T68" fmla="*/ 1041 w 1042"/>
                <a:gd name="T69" fmla="*/ 1763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2" h="1764">
                  <a:moveTo>
                    <a:pt x="1038" y="0"/>
                  </a:moveTo>
                  <a:lnTo>
                    <a:pt x="977" y="76"/>
                  </a:lnTo>
                  <a:lnTo>
                    <a:pt x="937" y="109"/>
                  </a:lnTo>
                  <a:lnTo>
                    <a:pt x="907" y="152"/>
                  </a:lnTo>
                  <a:lnTo>
                    <a:pt x="866" y="131"/>
                  </a:lnTo>
                  <a:lnTo>
                    <a:pt x="826" y="131"/>
                  </a:lnTo>
                  <a:lnTo>
                    <a:pt x="786" y="131"/>
                  </a:lnTo>
                  <a:lnTo>
                    <a:pt x="745" y="152"/>
                  </a:lnTo>
                  <a:lnTo>
                    <a:pt x="725" y="196"/>
                  </a:lnTo>
                  <a:lnTo>
                    <a:pt x="685" y="229"/>
                  </a:lnTo>
                  <a:lnTo>
                    <a:pt x="645" y="229"/>
                  </a:lnTo>
                  <a:lnTo>
                    <a:pt x="604" y="250"/>
                  </a:lnTo>
                  <a:lnTo>
                    <a:pt x="564" y="283"/>
                  </a:lnTo>
                  <a:lnTo>
                    <a:pt x="524" y="283"/>
                  </a:lnTo>
                  <a:lnTo>
                    <a:pt x="484" y="305"/>
                  </a:lnTo>
                  <a:lnTo>
                    <a:pt x="443" y="348"/>
                  </a:lnTo>
                  <a:lnTo>
                    <a:pt x="413" y="392"/>
                  </a:lnTo>
                  <a:lnTo>
                    <a:pt x="383" y="435"/>
                  </a:lnTo>
                  <a:lnTo>
                    <a:pt x="343" y="446"/>
                  </a:lnTo>
                  <a:lnTo>
                    <a:pt x="343" y="511"/>
                  </a:lnTo>
                  <a:lnTo>
                    <a:pt x="332" y="555"/>
                  </a:lnTo>
                  <a:lnTo>
                    <a:pt x="302" y="599"/>
                  </a:lnTo>
                  <a:lnTo>
                    <a:pt x="262" y="609"/>
                  </a:lnTo>
                  <a:lnTo>
                    <a:pt x="222" y="599"/>
                  </a:lnTo>
                  <a:lnTo>
                    <a:pt x="181" y="609"/>
                  </a:lnTo>
                  <a:lnTo>
                    <a:pt x="141" y="653"/>
                  </a:lnTo>
                  <a:lnTo>
                    <a:pt x="101" y="664"/>
                  </a:lnTo>
                  <a:lnTo>
                    <a:pt x="60" y="653"/>
                  </a:lnTo>
                  <a:lnTo>
                    <a:pt x="20" y="664"/>
                  </a:lnTo>
                  <a:lnTo>
                    <a:pt x="0" y="707"/>
                  </a:lnTo>
                  <a:lnTo>
                    <a:pt x="40" y="729"/>
                  </a:lnTo>
                  <a:lnTo>
                    <a:pt x="81" y="729"/>
                  </a:lnTo>
                  <a:lnTo>
                    <a:pt x="121" y="773"/>
                  </a:lnTo>
                  <a:lnTo>
                    <a:pt x="141" y="816"/>
                  </a:lnTo>
                  <a:lnTo>
                    <a:pt x="181" y="816"/>
                  </a:lnTo>
                  <a:lnTo>
                    <a:pt x="222" y="816"/>
                  </a:lnTo>
                  <a:lnTo>
                    <a:pt x="262" y="827"/>
                  </a:lnTo>
                  <a:lnTo>
                    <a:pt x="302" y="860"/>
                  </a:lnTo>
                  <a:lnTo>
                    <a:pt x="343" y="903"/>
                  </a:lnTo>
                  <a:lnTo>
                    <a:pt x="383" y="914"/>
                  </a:lnTo>
                  <a:lnTo>
                    <a:pt x="423" y="914"/>
                  </a:lnTo>
                  <a:lnTo>
                    <a:pt x="463" y="914"/>
                  </a:lnTo>
                  <a:lnTo>
                    <a:pt x="504" y="925"/>
                  </a:lnTo>
                  <a:lnTo>
                    <a:pt x="524" y="882"/>
                  </a:lnTo>
                  <a:lnTo>
                    <a:pt x="544" y="838"/>
                  </a:lnTo>
                  <a:lnTo>
                    <a:pt x="584" y="816"/>
                  </a:lnTo>
                  <a:lnTo>
                    <a:pt x="615" y="773"/>
                  </a:lnTo>
                  <a:lnTo>
                    <a:pt x="655" y="784"/>
                  </a:lnTo>
                  <a:lnTo>
                    <a:pt x="675" y="827"/>
                  </a:lnTo>
                  <a:lnTo>
                    <a:pt x="705" y="871"/>
                  </a:lnTo>
                  <a:lnTo>
                    <a:pt x="715" y="914"/>
                  </a:lnTo>
                  <a:lnTo>
                    <a:pt x="735" y="958"/>
                  </a:lnTo>
                  <a:lnTo>
                    <a:pt x="776" y="1045"/>
                  </a:lnTo>
                  <a:lnTo>
                    <a:pt x="796" y="1088"/>
                  </a:lnTo>
                  <a:lnTo>
                    <a:pt x="796" y="1132"/>
                  </a:lnTo>
                  <a:lnTo>
                    <a:pt x="846" y="1186"/>
                  </a:lnTo>
                  <a:lnTo>
                    <a:pt x="876" y="1230"/>
                  </a:lnTo>
                  <a:lnTo>
                    <a:pt x="876" y="1273"/>
                  </a:lnTo>
                  <a:lnTo>
                    <a:pt x="887" y="1317"/>
                  </a:lnTo>
                  <a:lnTo>
                    <a:pt x="907" y="1360"/>
                  </a:lnTo>
                  <a:lnTo>
                    <a:pt x="917" y="1404"/>
                  </a:lnTo>
                  <a:lnTo>
                    <a:pt x="917" y="1447"/>
                  </a:lnTo>
                  <a:lnTo>
                    <a:pt x="917" y="1491"/>
                  </a:lnTo>
                  <a:lnTo>
                    <a:pt x="957" y="1534"/>
                  </a:lnTo>
                  <a:lnTo>
                    <a:pt x="977" y="1578"/>
                  </a:lnTo>
                  <a:lnTo>
                    <a:pt x="977" y="1622"/>
                  </a:lnTo>
                  <a:lnTo>
                    <a:pt x="1017" y="1665"/>
                  </a:lnTo>
                  <a:lnTo>
                    <a:pt x="1017" y="1709"/>
                  </a:lnTo>
                  <a:lnTo>
                    <a:pt x="1038" y="1748"/>
                  </a:lnTo>
                  <a:lnTo>
                    <a:pt x="1041" y="1763"/>
                  </a:lnTo>
                  <a:lnTo>
                    <a:pt x="1038" y="0"/>
                  </a:lnTo>
                </a:path>
              </a:pathLst>
            </a:custGeom>
            <a:solidFill>
              <a:srgbClr val="6565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05" name="Freeform 9"/>
            <p:cNvSpPr>
              <a:spLocks/>
            </p:cNvSpPr>
            <p:nvPr/>
          </p:nvSpPr>
          <p:spPr bwMode="auto">
            <a:xfrm>
              <a:off x="502" y="1226"/>
              <a:ext cx="4882" cy="1405"/>
            </a:xfrm>
            <a:custGeom>
              <a:avLst/>
              <a:gdLst>
                <a:gd name="T0" fmla="*/ 151 w 4882"/>
                <a:gd name="T1" fmla="*/ 54 h 1403"/>
                <a:gd name="T2" fmla="*/ 282 w 4882"/>
                <a:gd name="T3" fmla="*/ 250 h 1403"/>
                <a:gd name="T4" fmla="*/ 524 w 4882"/>
                <a:gd name="T5" fmla="*/ 261 h 1403"/>
                <a:gd name="T6" fmla="*/ 686 w 4882"/>
                <a:gd name="T7" fmla="*/ 467 h 1403"/>
                <a:gd name="T8" fmla="*/ 766 w 4882"/>
                <a:gd name="T9" fmla="*/ 706 h 1403"/>
                <a:gd name="T10" fmla="*/ 918 w 4882"/>
                <a:gd name="T11" fmla="*/ 739 h 1403"/>
                <a:gd name="T12" fmla="*/ 1008 w 4882"/>
                <a:gd name="T13" fmla="*/ 815 h 1403"/>
                <a:gd name="T14" fmla="*/ 1210 w 4882"/>
                <a:gd name="T15" fmla="*/ 869 h 1403"/>
                <a:gd name="T16" fmla="*/ 1331 w 4882"/>
                <a:gd name="T17" fmla="*/ 772 h 1403"/>
                <a:gd name="T18" fmla="*/ 1412 w 4882"/>
                <a:gd name="T19" fmla="*/ 565 h 1403"/>
                <a:gd name="T20" fmla="*/ 1291 w 4882"/>
                <a:gd name="T21" fmla="*/ 359 h 1403"/>
                <a:gd name="T22" fmla="*/ 1412 w 4882"/>
                <a:gd name="T23" fmla="*/ 163 h 1403"/>
                <a:gd name="T24" fmla="*/ 1603 w 4882"/>
                <a:gd name="T25" fmla="*/ 206 h 1403"/>
                <a:gd name="T26" fmla="*/ 1785 w 4882"/>
                <a:gd name="T27" fmla="*/ 250 h 1403"/>
                <a:gd name="T28" fmla="*/ 1967 w 4882"/>
                <a:gd name="T29" fmla="*/ 250 h 1403"/>
                <a:gd name="T30" fmla="*/ 2088 w 4882"/>
                <a:gd name="T31" fmla="*/ 217 h 1403"/>
                <a:gd name="T32" fmla="*/ 2219 w 4882"/>
                <a:gd name="T33" fmla="*/ 120 h 1403"/>
                <a:gd name="T34" fmla="*/ 2420 w 4882"/>
                <a:gd name="T35" fmla="*/ 261 h 1403"/>
                <a:gd name="T36" fmla="*/ 2612 w 4882"/>
                <a:gd name="T37" fmla="*/ 348 h 1403"/>
                <a:gd name="T38" fmla="*/ 2783 w 4882"/>
                <a:gd name="T39" fmla="*/ 478 h 1403"/>
                <a:gd name="T40" fmla="*/ 2985 w 4882"/>
                <a:gd name="T41" fmla="*/ 576 h 1403"/>
                <a:gd name="T42" fmla="*/ 3177 w 4882"/>
                <a:gd name="T43" fmla="*/ 652 h 1403"/>
                <a:gd name="T44" fmla="*/ 3378 w 4882"/>
                <a:gd name="T45" fmla="*/ 772 h 1403"/>
                <a:gd name="T46" fmla="*/ 3580 w 4882"/>
                <a:gd name="T47" fmla="*/ 706 h 1403"/>
                <a:gd name="T48" fmla="*/ 3782 w 4882"/>
                <a:gd name="T49" fmla="*/ 772 h 1403"/>
                <a:gd name="T50" fmla="*/ 3983 w 4882"/>
                <a:gd name="T51" fmla="*/ 706 h 1403"/>
                <a:gd name="T52" fmla="*/ 4195 w 4882"/>
                <a:gd name="T53" fmla="*/ 696 h 1403"/>
                <a:gd name="T54" fmla="*/ 4397 w 4882"/>
                <a:gd name="T55" fmla="*/ 783 h 1403"/>
                <a:gd name="T56" fmla="*/ 4599 w 4882"/>
                <a:gd name="T57" fmla="*/ 783 h 1403"/>
                <a:gd name="T58" fmla="*/ 4800 w 4882"/>
                <a:gd name="T59" fmla="*/ 761 h 1403"/>
                <a:gd name="T60" fmla="*/ 4760 w 4882"/>
                <a:gd name="T61" fmla="*/ 848 h 1403"/>
                <a:gd name="T62" fmla="*/ 4498 w 4882"/>
                <a:gd name="T63" fmla="*/ 924 h 1403"/>
                <a:gd name="T64" fmla="*/ 4296 w 4882"/>
                <a:gd name="T65" fmla="*/ 978 h 1403"/>
                <a:gd name="T66" fmla="*/ 4276 w 4882"/>
                <a:gd name="T67" fmla="*/ 1130 h 1403"/>
                <a:gd name="T68" fmla="*/ 4165 w 4882"/>
                <a:gd name="T69" fmla="*/ 1293 h 1403"/>
                <a:gd name="T70" fmla="*/ 3933 w 4882"/>
                <a:gd name="T71" fmla="*/ 1337 h 1403"/>
                <a:gd name="T72" fmla="*/ 3620 w 4882"/>
                <a:gd name="T73" fmla="*/ 1185 h 1403"/>
                <a:gd name="T74" fmla="*/ 3409 w 4882"/>
                <a:gd name="T75" fmla="*/ 1011 h 1403"/>
                <a:gd name="T76" fmla="*/ 3177 w 4882"/>
                <a:gd name="T77" fmla="*/ 978 h 1403"/>
                <a:gd name="T78" fmla="*/ 2955 w 4882"/>
                <a:gd name="T79" fmla="*/ 859 h 1403"/>
                <a:gd name="T80" fmla="*/ 2703 w 4882"/>
                <a:gd name="T81" fmla="*/ 848 h 1403"/>
                <a:gd name="T82" fmla="*/ 2471 w 4882"/>
                <a:gd name="T83" fmla="*/ 924 h 1403"/>
                <a:gd name="T84" fmla="*/ 2239 w 4882"/>
                <a:gd name="T85" fmla="*/ 859 h 1403"/>
                <a:gd name="T86" fmla="*/ 2027 w 4882"/>
                <a:gd name="T87" fmla="*/ 772 h 1403"/>
                <a:gd name="T88" fmla="*/ 1926 w 4882"/>
                <a:gd name="T89" fmla="*/ 946 h 1403"/>
                <a:gd name="T90" fmla="*/ 1916 w 4882"/>
                <a:gd name="T91" fmla="*/ 1163 h 1403"/>
                <a:gd name="T92" fmla="*/ 1805 w 4882"/>
                <a:gd name="T93" fmla="*/ 1359 h 1403"/>
                <a:gd name="T94" fmla="*/ 1593 w 4882"/>
                <a:gd name="T95" fmla="*/ 1402 h 1403"/>
                <a:gd name="T96" fmla="*/ 1382 w 4882"/>
                <a:gd name="T97" fmla="*/ 1326 h 1403"/>
                <a:gd name="T98" fmla="*/ 1180 w 4882"/>
                <a:gd name="T99" fmla="*/ 1239 h 1403"/>
                <a:gd name="T100" fmla="*/ 978 w 4882"/>
                <a:gd name="T101" fmla="*/ 1217 h 1403"/>
                <a:gd name="T102" fmla="*/ 777 w 4882"/>
                <a:gd name="T103" fmla="*/ 1337 h 1403"/>
                <a:gd name="T104" fmla="*/ 625 w 4882"/>
                <a:gd name="T105" fmla="*/ 1250 h 1403"/>
                <a:gd name="T106" fmla="*/ 504 w 4882"/>
                <a:gd name="T107" fmla="*/ 1087 h 1403"/>
                <a:gd name="T108" fmla="*/ 373 w 4882"/>
                <a:gd name="T109" fmla="*/ 902 h 1403"/>
                <a:gd name="T110" fmla="*/ 182 w 4882"/>
                <a:gd name="T111" fmla="*/ 783 h 1403"/>
                <a:gd name="T112" fmla="*/ 121 w 4882"/>
                <a:gd name="T113" fmla="*/ 598 h 1403"/>
                <a:gd name="T114" fmla="*/ 61 w 4882"/>
                <a:gd name="T115" fmla="*/ 413 h 1403"/>
                <a:gd name="T116" fmla="*/ 61 w 4882"/>
                <a:gd name="T117" fmla="*/ 196 h 1403"/>
                <a:gd name="T118" fmla="*/ 0 w 4882"/>
                <a:gd name="T119" fmla="*/ 0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2" h="1403">
                  <a:moveTo>
                    <a:pt x="0" y="0"/>
                  </a:moveTo>
                  <a:lnTo>
                    <a:pt x="40" y="22"/>
                  </a:lnTo>
                  <a:lnTo>
                    <a:pt x="81" y="33"/>
                  </a:lnTo>
                  <a:lnTo>
                    <a:pt x="121" y="11"/>
                  </a:lnTo>
                  <a:lnTo>
                    <a:pt x="151" y="54"/>
                  </a:lnTo>
                  <a:lnTo>
                    <a:pt x="192" y="76"/>
                  </a:lnTo>
                  <a:lnTo>
                    <a:pt x="222" y="120"/>
                  </a:lnTo>
                  <a:lnTo>
                    <a:pt x="242" y="163"/>
                  </a:lnTo>
                  <a:lnTo>
                    <a:pt x="252" y="206"/>
                  </a:lnTo>
                  <a:lnTo>
                    <a:pt x="282" y="250"/>
                  </a:lnTo>
                  <a:lnTo>
                    <a:pt x="323" y="272"/>
                  </a:lnTo>
                  <a:lnTo>
                    <a:pt x="363" y="272"/>
                  </a:lnTo>
                  <a:lnTo>
                    <a:pt x="403" y="250"/>
                  </a:lnTo>
                  <a:lnTo>
                    <a:pt x="484" y="250"/>
                  </a:lnTo>
                  <a:lnTo>
                    <a:pt x="524" y="261"/>
                  </a:lnTo>
                  <a:lnTo>
                    <a:pt x="565" y="304"/>
                  </a:lnTo>
                  <a:lnTo>
                    <a:pt x="595" y="348"/>
                  </a:lnTo>
                  <a:lnTo>
                    <a:pt x="635" y="380"/>
                  </a:lnTo>
                  <a:lnTo>
                    <a:pt x="666" y="424"/>
                  </a:lnTo>
                  <a:lnTo>
                    <a:pt x="686" y="467"/>
                  </a:lnTo>
                  <a:lnTo>
                    <a:pt x="686" y="511"/>
                  </a:lnTo>
                  <a:lnTo>
                    <a:pt x="686" y="554"/>
                  </a:lnTo>
                  <a:lnTo>
                    <a:pt x="706" y="609"/>
                  </a:lnTo>
                  <a:lnTo>
                    <a:pt x="726" y="663"/>
                  </a:lnTo>
                  <a:lnTo>
                    <a:pt x="766" y="706"/>
                  </a:lnTo>
                  <a:lnTo>
                    <a:pt x="807" y="717"/>
                  </a:lnTo>
                  <a:lnTo>
                    <a:pt x="847" y="674"/>
                  </a:lnTo>
                  <a:lnTo>
                    <a:pt x="887" y="652"/>
                  </a:lnTo>
                  <a:lnTo>
                    <a:pt x="908" y="696"/>
                  </a:lnTo>
                  <a:lnTo>
                    <a:pt x="918" y="739"/>
                  </a:lnTo>
                  <a:lnTo>
                    <a:pt x="898" y="783"/>
                  </a:lnTo>
                  <a:lnTo>
                    <a:pt x="887" y="826"/>
                  </a:lnTo>
                  <a:lnTo>
                    <a:pt x="928" y="869"/>
                  </a:lnTo>
                  <a:lnTo>
                    <a:pt x="968" y="848"/>
                  </a:lnTo>
                  <a:lnTo>
                    <a:pt x="1008" y="815"/>
                  </a:lnTo>
                  <a:lnTo>
                    <a:pt x="1049" y="826"/>
                  </a:lnTo>
                  <a:lnTo>
                    <a:pt x="1089" y="848"/>
                  </a:lnTo>
                  <a:lnTo>
                    <a:pt x="1129" y="848"/>
                  </a:lnTo>
                  <a:lnTo>
                    <a:pt x="1170" y="859"/>
                  </a:lnTo>
                  <a:lnTo>
                    <a:pt x="1210" y="869"/>
                  </a:lnTo>
                  <a:lnTo>
                    <a:pt x="1220" y="826"/>
                  </a:lnTo>
                  <a:lnTo>
                    <a:pt x="1261" y="815"/>
                  </a:lnTo>
                  <a:lnTo>
                    <a:pt x="1301" y="826"/>
                  </a:lnTo>
                  <a:lnTo>
                    <a:pt x="1341" y="815"/>
                  </a:lnTo>
                  <a:lnTo>
                    <a:pt x="1331" y="772"/>
                  </a:lnTo>
                  <a:lnTo>
                    <a:pt x="1331" y="728"/>
                  </a:lnTo>
                  <a:lnTo>
                    <a:pt x="1372" y="696"/>
                  </a:lnTo>
                  <a:lnTo>
                    <a:pt x="1392" y="652"/>
                  </a:lnTo>
                  <a:lnTo>
                    <a:pt x="1382" y="609"/>
                  </a:lnTo>
                  <a:lnTo>
                    <a:pt x="1412" y="565"/>
                  </a:lnTo>
                  <a:lnTo>
                    <a:pt x="1412" y="522"/>
                  </a:lnTo>
                  <a:lnTo>
                    <a:pt x="1372" y="500"/>
                  </a:lnTo>
                  <a:lnTo>
                    <a:pt x="1331" y="446"/>
                  </a:lnTo>
                  <a:lnTo>
                    <a:pt x="1301" y="402"/>
                  </a:lnTo>
                  <a:lnTo>
                    <a:pt x="1291" y="359"/>
                  </a:lnTo>
                  <a:lnTo>
                    <a:pt x="1291" y="315"/>
                  </a:lnTo>
                  <a:lnTo>
                    <a:pt x="1301" y="272"/>
                  </a:lnTo>
                  <a:lnTo>
                    <a:pt x="1341" y="228"/>
                  </a:lnTo>
                  <a:lnTo>
                    <a:pt x="1372" y="185"/>
                  </a:lnTo>
                  <a:lnTo>
                    <a:pt x="1412" y="163"/>
                  </a:lnTo>
                  <a:lnTo>
                    <a:pt x="1442" y="206"/>
                  </a:lnTo>
                  <a:lnTo>
                    <a:pt x="1482" y="217"/>
                  </a:lnTo>
                  <a:lnTo>
                    <a:pt x="1523" y="206"/>
                  </a:lnTo>
                  <a:lnTo>
                    <a:pt x="1563" y="206"/>
                  </a:lnTo>
                  <a:lnTo>
                    <a:pt x="1603" y="206"/>
                  </a:lnTo>
                  <a:lnTo>
                    <a:pt x="1654" y="196"/>
                  </a:lnTo>
                  <a:lnTo>
                    <a:pt x="1694" y="185"/>
                  </a:lnTo>
                  <a:lnTo>
                    <a:pt x="1735" y="185"/>
                  </a:lnTo>
                  <a:lnTo>
                    <a:pt x="1775" y="206"/>
                  </a:lnTo>
                  <a:lnTo>
                    <a:pt x="1785" y="250"/>
                  </a:lnTo>
                  <a:lnTo>
                    <a:pt x="1825" y="250"/>
                  </a:lnTo>
                  <a:lnTo>
                    <a:pt x="1866" y="283"/>
                  </a:lnTo>
                  <a:lnTo>
                    <a:pt x="1906" y="315"/>
                  </a:lnTo>
                  <a:lnTo>
                    <a:pt x="1946" y="293"/>
                  </a:lnTo>
                  <a:lnTo>
                    <a:pt x="1967" y="250"/>
                  </a:lnTo>
                  <a:lnTo>
                    <a:pt x="1977" y="206"/>
                  </a:lnTo>
                  <a:lnTo>
                    <a:pt x="1997" y="163"/>
                  </a:lnTo>
                  <a:lnTo>
                    <a:pt x="2037" y="152"/>
                  </a:lnTo>
                  <a:lnTo>
                    <a:pt x="2047" y="196"/>
                  </a:lnTo>
                  <a:lnTo>
                    <a:pt x="2088" y="217"/>
                  </a:lnTo>
                  <a:lnTo>
                    <a:pt x="2128" y="217"/>
                  </a:lnTo>
                  <a:lnTo>
                    <a:pt x="2138" y="174"/>
                  </a:lnTo>
                  <a:lnTo>
                    <a:pt x="2138" y="130"/>
                  </a:lnTo>
                  <a:lnTo>
                    <a:pt x="2178" y="120"/>
                  </a:lnTo>
                  <a:lnTo>
                    <a:pt x="2219" y="120"/>
                  </a:lnTo>
                  <a:lnTo>
                    <a:pt x="2259" y="163"/>
                  </a:lnTo>
                  <a:lnTo>
                    <a:pt x="2299" y="196"/>
                  </a:lnTo>
                  <a:lnTo>
                    <a:pt x="2340" y="196"/>
                  </a:lnTo>
                  <a:lnTo>
                    <a:pt x="2380" y="217"/>
                  </a:lnTo>
                  <a:lnTo>
                    <a:pt x="2420" y="261"/>
                  </a:lnTo>
                  <a:lnTo>
                    <a:pt x="2451" y="304"/>
                  </a:lnTo>
                  <a:lnTo>
                    <a:pt x="2491" y="337"/>
                  </a:lnTo>
                  <a:lnTo>
                    <a:pt x="2531" y="348"/>
                  </a:lnTo>
                  <a:lnTo>
                    <a:pt x="2572" y="348"/>
                  </a:lnTo>
                  <a:lnTo>
                    <a:pt x="2612" y="348"/>
                  </a:lnTo>
                  <a:lnTo>
                    <a:pt x="2652" y="359"/>
                  </a:lnTo>
                  <a:lnTo>
                    <a:pt x="2693" y="370"/>
                  </a:lnTo>
                  <a:lnTo>
                    <a:pt x="2733" y="391"/>
                  </a:lnTo>
                  <a:lnTo>
                    <a:pt x="2773" y="435"/>
                  </a:lnTo>
                  <a:lnTo>
                    <a:pt x="2783" y="478"/>
                  </a:lnTo>
                  <a:lnTo>
                    <a:pt x="2804" y="522"/>
                  </a:lnTo>
                  <a:lnTo>
                    <a:pt x="2854" y="565"/>
                  </a:lnTo>
                  <a:lnTo>
                    <a:pt x="2894" y="576"/>
                  </a:lnTo>
                  <a:lnTo>
                    <a:pt x="2945" y="576"/>
                  </a:lnTo>
                  <a:lnTo>
                    <a:pt x="2985" y="576"/>
                  </a:lnTo>
                  <a:lnTo>
                    <a:pt x="3025" y="576"/>
                  </a:lnTo>
                  <a:lnTo>
                    <a:pt x="3066" y="576"/>
                  </a:lnTo>
                  <a:lnTo>
                    <a:pt x="3106" y="587"/>
                  </a:lnTo>
                  <a:lnTo>
                    <a:pt x="3146" y="609"/>
                  </a:lnTo>
                  <a:lnTo>
                    <a:pt x="3177" y="652"/>
                  </a:lnTo>
                  <a:lnTo>
                    <a:pt x="3217" y="685"/>
                  </a:lnTo>
                  <a:lnTo>
                    <a:pt x="3257" y="696"/>
                  </a:lnTo>
                  <a:lnTo>
                    <a:pt x="3298" y="728"/>
                  </a:lnTo>
                  <a:lnTo>
                    <a:pt x="3338" y="772"/>
                  </a:lnTo>
                  <a:lnTo>
                    <a:pt x="3378" y="772"/>
                  </a:lnTo>
                  <a:lnTo>
                    <a:pt x="3419" y="772"/>
                  </a:lnTo>
                  <a:lnTo>
                    <a:pt x="3469" y="761"/>
                  </a:lnTo>
                  <a:lnTo>
                    <a:pt x="3509" y="761"/>
                  </a:lnTo>
                  <a:lnTo>
                    <a:pt x="3540" y="717"/>
                  </a:lnTo>
                  <a:lnTo>
                    <a:pt x="3580" y="706"/>
                  </a:lnTo>
                  <a:lnTo>
                    <a:pt x="3620" y="706"/>
                  </a:lnTo>
                  <a:lnTo>
                    <a:pt x="3661" y="706"/>
                  </a:lnTo>
                  <a:lnTo>
                    <a:pt x="3701" y="750"/>
                  </a:lnTo>
                  <a:lnTo>
                    <a:pt x="3741" y="772"/>
                  </a:lnTo>
                  <a:lnTo>
                    <a:pt x="3782" y="772"/>
                  </a:lnTo>
                  <a:lnTo>
                    <a:pt x="3822" y="761"/>
                  </a:lnTo>
                  <a:lnTo>
                    <a:pt x="3862" y="739"/>
                  </a:lnTo>
                  <a:lnTo>
                    <a:pt x="3903" y="717"/>
                  </a:lnTo>
                  <a:lnTo>
                    <a:pt x="3943" y="706"/>
                  </a:lnTo>
                  <a:lnTo>
                    <a:pt x="3983" y="706"/>
                  </a:lnTo>
                  <a:lnTo>
                    <a:pt x="4034" y="706"/>
                  </a:lnTo>
                  <a:lnTo>
                    <a:pt x="4074" y="696"/>
                  </a:lnTo>
                  <a:lnTo>
                    <a:pt x="4115" y="696"/>
                  </a:lnTo>
                  <a:lnTo>
                    <a:pt x="4155" y="696"/>
                  </a:lnTo>
                  <a:lnTo>
                    <a:pt x="4195" y="696"/>
                  </a:lnTo>
                  <a:lnTo>
                    <a:pt x="4236" y="717"/>
                  </a:lnTo>
                  <a:lnTo>
                    <a:pt x="4276" y="750"/>
                  </a:lnTo>
                  <a:lnTo>
                    <a:pt x="4316" y="772"/>
                  </a:lnTo>
                  <a:lnTo>
                    <a:pt x="4357" y="783"/>
                  </a:lnTo>
                  <a:lnTo>
                    <a:pt x="4397" y="783"/>
                  </a:lnTo>
                  <a:lnTo>
                    <a:pt x="4437" y="783"/>
                  </a:lnTo>
                  <a:lnTo>
                    <a:pt x="4478" y="783"/>
                  </a:lnTo>
                  <a:lnTo>
                    <a:pt x="4518" y="783"/>
                  </a:lnTo>
                  <a:lnTo>
                    <a:pt x="4558" y="783"/>
                  </a:lnTo>
                  <a:lnTo>
                    <a:pt x="4599" y="783"/>
                  </a:lnTo>
                  <a:lnTo>
                    <a:pt x="4639" y="783"/>
                  </a:lnTo>
                  <a:lnTo>
                    <a:pt x="4679" y="772"/>
                  </a:lnTo>
                  <a:lnTo>
                    <a:pt x="4720" y="761"/>
                  </a:lnTo>
                  <a:lnTo>
                    <a:pt x="4760" y="761"/>
                  </a:lnTo>
                  <a:lnTo>
                    <a:pt x="4800" y="761"/>
                  </a:lnTo>
                  <a:lnTo>
                    <a:pt x="4841" y="772"/>
                  </a:lnTo>
                  <a:lnTo>
                    <a:pt x="4881" y="772"/>
                  </a:lnTo>
                  <a:lnTo>
                    <a:pt x="4841" y="815"/>
                  </a:lnTo>
                  <a:lnTo>
                    <a:pt x="4800" y="826"/>
                  </a:lnTo>
                  <a:lnTo>
                    <a:pt x="4760" y="848"/>
                  </a:lnTo>
                  <a:lnTo>
                    <a:pt x="4720" y="880"/>
                  </a:lnTo>
                  <a:lnTo>
                    <a:pt x="4679" y="891"/>
                  </a:lnTo>
                  <a:lnTo>
                    <a:pt x="4629" y="913"/>
                  </a:lnTo>
                  <a:lnTo>
                    <a:pt x="4548" y="924"/>
                  </a:lnTo>
                  <a:lnTo>
                    <a:pt x="4498" y="924"/>
                  </a:lnTo>
                  <a:lnTo>
                    <a:pt x="4457" y="935"/>
                  </a:lnTo>
                  <a:lnTo>
                    <a:pt x="4417" y="967"/>
                  </a:lnTo>
                  <a:lnTo>
                    <a:pt x="4377" y="978"/>
                  </a:lnTo>
                  <a:lnTo>
                    <a:pt x="4336" y="978"/>
                  </a:lnTo>
                  <a:lnTo>
                    <a:pt x="4296" y="978"/>
                  </a:lnTo>
                  <a:lnTo>
                    <a:pt x="4246" y="978"/>
                  </a:lnTo>
                  <a:lnTo>
                    <a:pt x="4205" y="1000"/>
                  </a:lnTo>
                  <a:lnTo>
                    <a:pt x="4205" y="1076"/>
                  </a:lnTo>
                  <a:lnTo>
                    <a:pt x="4215" y="1119"/>
                  </a:lnTo>
                  <a:lnTo>
                    <a:pt x="4276" y="1130"/>
                  </a:lnTo>
                  <a:lnTo>
                    <a:pt x="4316" y="1152"/>
                  </a:lnTo>
                  <a:lnTo>
                    <a:pt x="4276" y="1206"/>
                  </a:lnTo>
                  <a:lnTo>
                    <a:pt x="4236" y="1228"/>
                  </a:lnTo>
                  <a:lnTo>
                    <a:pt x="4195" y="1250"/>
                  </a:lnTo>
                  <a:lnTo>
                    <a:pt x="4165" y="1293"/>
                  </a:lnTo>
                  <a:lnTo>
                    <a:pt x="4125" y="1337"/>
                  </a:lnTo>
                  <a:lnTo>
                    <a:pt x="4074" y="1337"/>
                  </a:lnTo>
                  <a:lnTo>
                    <a:pt x="4024" y="1337"/>
                  </a:lnTo>
                  <a:lnTo>
                    <a:pt x="3973" y="1337"/>
                  </a:lnTo>
                  <a:lnTo>
                    <a:pt x="3933" y="1337"/>
                  </a:lnTo>
                  <a:lnTo>
                    <a:pt x="3842" y="1337"/>
                  </a:lnTo>
                  <a:lnTo>
                    <a:pt x="3731" y="1315"/>
                  </a:lnTo>
                  <a:lnTo>
                    <a:pt x="3691" y="1293"/>
                  </a:lnTo>
                  <a:lnTo>
                    <a:pt x="3651" y="1239"/>
                  </a:lnTo>
                  <a:lnTo>
                    <a:pt x="3620" y="1185"/>
                  </a:lnTo>
                  <a:lnTo>
                    <a:pt x="3600" y="1141"/>
                  </a:lnTo>
                  <a:lnTo>
                    <a:pt x="3550" y="1109"/>
                  </a:lnTo>
                  <a:lnTo>
                    <a:pt x="3489" y="1087"/>
                  </a:lnTo>
                  <a:lnTo>
                    <a:pt x="3449" y="1043"/>
                  </a:lnTo>
                  <a:lnTo>
                    <a:pt x="3409" y="1011"/>
                  </a:lnTo>
                  <a:lnTo>
                    <a:pt x="3368" y="989"/>
                  </a:lnTo>
                  <a:lnTo>
                    <a:pt x="3328" y="978"/>
                  </a:lnTo>
                  <a:lnTo>
                    <a:pt x="3257" y="967"/>
                  </a:lnTo>
                  <a:lnTo>
                    <a:pt x="3217" y="967"/>
                  </a:lnTo>
                  <a:lnTo>
                    <a:pt x="3177" y="978"/>
                  </a:lnTo>
                  <a:lnTo>
                    <a:pt x="3136" y="978"/>
                  </a:lnTo>
                  <a:lnTo>
                    <a:pt x="3106" y="935"/>
                  </a:lnTo>
                  <a:lnTo>
                    <a:pt x="3076" y="891"/>
                  </a:lnTo>
                  <a:lnTo>
                    <a:pt x="2995" y="869"/>
                  </a:lnTo>
                  <a:lnTo>
                    <a:pt x="2955" y="859"/>
                  </a:lnTo>
                  <a:lnTo>
                    <a:pt x="2904" y="837"/>
                  </a:lnTo>
                  <a:lnTo>
                    <a:pt x="2824" y="826"/>
                  </a:lnTo>
                  <a:lnTo>
                    <a:pt x="2783" y="815"/>
                  </a:lnTo>
                  <a:lnTo>
                    <a:pt x="2743" y="826"/>
                  </a:lnTo>
                  <a:lnTo>
                    <a:pt x="2703" y="848"/>
                  </a:lnTo>
                  <a:lnTo>
                    <a:pt x="2662" y="869"/>
                  </a:lnTo>
                  <a:lnTo>
                    <a:pt x="2612" y="880"/>
                  </a:lnTo>
                  <a:lnTo>
                    <a:pt x="2562" y="891"/>
                  </a:lnTo>
                  <a:lnTo>
                    <a:pt x="2511" y="902"/>
                  </a:lnTo>
                  <a:lnTo>
                    <a:pt x="2471" y="924"/>
                  </a:lnTo>
                  <a:lnTo>
                    <a:pt x="2430" y="924"/>
                  </a:lnTo>
                  <a:lnTo>
                    <a:pt x="2390" y="913"/>
                  </a:lnTo>
                  <a:lnTo>
                    <a:pt x="2350" y="902"/>
                  </a:lnTo>
                  <a:lnTo>
                    <a:pt x="2279" y="869"/>
                  </a:lnTo>
                  <a:lnTo>
                    <a:pt x="2239" y="859"/>
                  </a:lnTo>
                  <a:lnTo>
                    <a:pt x="2198" y="837"/>
                  </a:lnTo>
                  <a:lnTo>
                    <a:pt x="2158" y="815"/>
                  </a:lnTo>
                  <a:lnTo>
                    <a:pt x="2118" y="783"/>
                  </a:lnTo>
                  <a:lnTo>
                    <a:pt x="2067" y="772"/>
                  </a:lnTo>
                  <a:lnTo>
                    <a:pt x="2027" y="772"/>
                  </a:lnTo>
                  <a:lnTo>
                    <a:pt x="1987" y="793"/>
                  </a:lnTo>
                  <a:lnTo>
                    <a:pt x="1946" y="815"/>
                  </a:lnTo>
                  <a:lnTo>
                    <a:pt x="1926" y="859"/>
                  </a:lnTo>
                  <a:lnTo>
                    <a:pt x="1926" y="902"/>
                  </a:lnTo>
                  <a:lnTo>
                    <a:pt x="1926" y="946"/>
                  </a:lnTo>
                  <a:lnTo>
                    <a:pt x="1896" y="989"/>
                  </a:lnTo>
                  <a:lnTo>
                    <a:pt x="1876" y="1032"/>
                  </a:lnTo>
                  <a:lnTo>
                    <a:pt x="1876" y="1076"/>
                  </a:lnTo>
                  <a:lnTo>
                    <a:pt x="1896" y="1119"/>
                  </a:lnTo>
                  <a:lnTo>
                    <a:pt x="1916" y="1163"/>
                  </a:lnTo>
                  <a:lnTo>
                    <a:pt x="1916" y="1206"/>
                  </a:lnTo>
                  <a:lnTo>
                    <a:pt x="1916" y="1293"/>
                  </a:lnTo>
                  <a:lnTo>
                    <a:pt x="1906" y="1337"/>
                  </a:lnTo>
                  <a:lnTo>
                    <a:pt x="1866" y="1359"/>
                  </a:lnTo>
                  <a:lnTo>
                    <a:pt x="1805" y="1359"/>
                  </a:lnTo>
                  <a:lnTo>
                    <a:pt x="1755" y="1380"/>
                  </a:lnTo>
                  <a:lnTo>
                    <a:pt x="1714" y="1380"/>
                  </a:lnTo>
                  <a:lnTo>
                    <a:pt x="1674" y="1391"/>
                  </a:lnTo>
                  <a:lnTo>
                    <a:pt x="1634" y="1391"/>
                  </a:lnTo>
                  <a:lnTo>
                    <a:pt x="1593" y="1402"/>
                  </a:lnTo>
                  <a:lnTo>
                    <a:pt x="1553" y="1369"/>
                  </a:lnTo>
                  <a:lnTo>
                    <a:pt x="1513" y="1348"/>
                  </a:lnTo>
                  <a:lnTo>
                    <a:pt x="1472" y="1348"/>
                  </a:lnTo>
                  <a:lnTo>
                    <a:pt x="1432" y="1348"/>
                  </a:lnTo>
                  <a:lnTo>
                    <a:pt x="1382" y="1326"/>
                  </a:lnTo>
                  <a:lnTo>
                    <a:pt x="1341" y="1304"/>
                  </a:lnTo>
                  <a:lnTo>
                    <a:pt x="1301" y="1272"/>
                  </a:lnTo>
                  <a:lnTo>
                    <a:pt x="1261" y="1250"/>
                  </a:lnTo>
                  <a:lnTo>
                    <a:pt x="1220" y="1239"/>
                  </a:lnTo>
                  <a:lnTo>
                    <a:pt x="1180" y="1239"/>
                  </a:lnTo>
                  <a:lnTo>
                    <a:pt x="1140" y="1239"/>
                  </a:lnTo>
                  <a:lnTo>
                    <a:pt x="1099" y="1228"/>
                  </a:lnTo>
                  <a:lnTo>
                    <a:pt x="1059" y="1228"/>
                  </a:lnTo>
                  <a:lnTo>
                    <a:pt x="1019" y="1217"/>
                  </a:lnTo>
                  <a:lnTo>
                    <a:pt x="978" y="1217"/>
                  </a:lnTo>
                  <a:lnTo>
                    <a:pt x="938" y="1228"/>
                  </a:lnTo>
                  <a:lnTo>
                    <a:pt x="898" y="1250"/>
                  </a:lnTo>
                  <a:lnTo>
                    <a:pt x="857" y="1282"/>
                  </a:lnTo>
                  <a:lnTo>
                    <a:pt x="817" y="1315"/>
                  </a:lnTo>
                  <a:lnTo>
                    <a:pt x="777" y="1337"/>
                  </a:lnTo>
                  <a:lnTo>
                    <a:pt x="736" y="1369"/>
                  </a:lnTo>
                  <a:lnTo>
                    <a:pt x="696" y="1380"/>
                  </a:lnTo>
                  <a:lnTo>
                    <a:pt x="656" y="1337"/>
                  </a:lnTo>
                  <a:lnTo>
                    <a:pt x="645" y="1293"/>
                  </a:lnTo>
                  <a:lnTo>
                    <a:pt x="625" y="1250"/>
                  </a:lnTo>
                  <a:lnTo>
                    <a:pt x="625" y="1206"/>
                  </a:lnTo>
                  <a:lnTo>
                    <a:pt x="615" y="1163"/>
                  </a:lnTo>
                  <a:lnTo>
                    <a:pt x="595" y="1119"/>
                  </a:lnTo>
                  <a:lnTo>
                    <a:pt x="555" y="1098"/>
                  </a:lnTo>
                  <a:lnTo>
                    <a:pt x="504" y="1087"/>
                  </a:lnTo>
                  <a:lnTo>
                    <a:pt x="464" y="1076"/>
                  </a:lnTo>
                  <a:lnTo>
                    <a:pt x="424" y="1043"/>
                  </a:lnTo>
                  <a:lnTo>
                    <a:pt x="393" y="1000"/>
                  </a:lnTo>
                  <a:lnTo>
                    <a:pt x="383" y="956"/>
                  </a:lnTo>
                  <a:lnTo>
                    <a:pt x="373" y="902"/>
                  </a:lnTo>
                  <a:lnTo>
                    <a:pt x="353" y="859"/>
                  </a:lnTo>
                  <a:lnTo>
                    <a:pt x="313" y="837"/>
                  </a:lnTo>
                  <a:lnTo>
                    <a:pt x="272" y="804"/>
                  </a:lnTo>
                  <a:lnTo>
                    <a:pt x="232" y="783"/>
                  </a:lnTo>
                  <a:lnTo>
                    <a:pt x="182" y="783"/>
                  </a:lnTo>
                  <a:lnTo>
                    <a:pt x="141" y="783"/>
                  </a:lnTo>
                  <a:lnTo>
                    <a:pt x="131" y="739"/>
                  </a:lnTo>
                  <a:lnTo>
                    <a:pt x="121" y="696"/>
                  </a:lnTo>
                  <a:lnTo>
                    <a:pt x="121" y="641"/>
                  </a:lnTo>
                  <a:lnTo>
                    <a:pt x="121" y="598"/>
                  </a:lnTo>
                  <a:lnTo>
                    <a:pt x="121" y="554"/>
                  </a:lnTo>
                  <a:lnTo>
                    <a:pt x="121" y="511"/>
                  </a:lnTo>
                  <a:lnTo>
                    <a:pt x="121" y="467"/>
                  </a:lnTo>
                  <a:lnTo>
                    <a:pt x="81" y="456"/>
                  </a:lnTo>
                  <a:lnTo>
                    <a:pt x="61" y="413"/>
                  </a:lnTo>
                  <a:lnTo>
                    <a:pt x="61" y="370"/>
                  </a:lnTo>
                  <a:lnTo>
                    <a:pt x="61" y="326"/>
                  </a:lnTo>
                  <a:lnTo>
                    <a:pt x="61" y="283"/>
                  </a:lnTo>
                  <a:lnTo>
                    <a:pt x="50" y="239"/>
                  </a:lnTo>
                  <a:lnTo>
                    <a:pt x="61" y="196"/>
                  </a:lnTo>
                  <a:lnTo>
                    <a:pt x="91" y="152"/>
                  </a:lnTo>
                  <a:lnTo>
                    <a:pt x="91" y="109"/>
                  </a:lnTo>
                  <a:lnTo>
                    <a:pt x="61" y="65"/>
                  </a:lnTo>
                  <a:lnTo>
                    <a:pt x="20" y="43"/>
                  </a:lnTo>
                  <a:lnTo>
                    <a:pt x="0" y="0"/>
                  </a:lnTo>
                  <a:lnTo>
                    <a:pt x="0" y="65"/>
                  </a:lnTo>
                  <a:lnTo>
                    <a:pt x="0" y="0"/>
                  </a:lnTo>
                </a:path>
              </a:pathLst>
            </a:custGeom>
            <a:solidFill>
              <a:srgbClr val="6565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06" name="Freeform 10"/>
            <p:cNvSpPr>
              <a:spLocks/>
            </p:cNvSpPr>
            <p:nvPr/>
          </p:nvSpPr>
          <p:spPr bwMode="auto">
            <a:xfrm>
              <a:off x="418" y="549"/>
              <a:ext cx="4993" cy="3253"/>
            </a:xfrm>
            <a:custGeom>
              <a:avLst/>
              <a:gdLst>
                <a:gd name="T0" fmla="*/ 968 w 4993"/>
                <a:gd name="T1" fmla="*/ 2686 h 3253"/>
                <a:gd name="T2" fmla="*/ 766 w 4993"/>
                <a:gd name="T3" fmla="*/ 3045 h 3253"/>
                <a:gd name="T4" fmla="*/ 474 w 4993"/>
                <a:gd name="T5" fmla="*/ 3121 h 3253"/>
                <a:gd name="T6" fmla="*/ 161 w 4993"/>
                <a:gd name="T7" fmla="*/ 3067 h 3253"/>
                <a:gd name="T8" fmla="*/ 182 w 4993"/>
                <a:gd name="T9" fmla="*/ 2893 h 3253"/>
                <a:gd name="T10" fmla="*/ 504 w 4993"/>
                <a:gd name="T11" fmla="*/ 2828 h 3253"/>
                <a:gd name="T12" fmla="*/ 807 w 4993"/>
                <a:gd name="T13" fmla="*/ 2708 h 3253"/>
                <a:gd name="T14" fmla="*/ 958 w 4993"/>
                <a:gd name="T15" fmla="*/ 2447 h 3253"/>
                <a:gd name="T16" fmla="*/ 645 w 4993"/>
                <a:gd name="T17" fmla="*/ 2186 h 3253"/>
                <a:gd name="T18" fmla="*/ 303 w 4993"/>
                <a:gd name="T19" fmla="*/ 2001 h 3253"/>
                <a:gd name="T20" fmla="*/ 444 w 4993"/>
                <a:gd name="T21" fmla="*/ 2012 h 3253"/>
                <a:gd name="T22" fmla="*/ 837 w 4993"/>
                <a:gd name="T23" fmla="*/ 2077 h 3253"/>
                <a:gd name="T24" fmla="*/ 1190 w 4993"/>
                <a:gd name="T25" fmla="*/ 2186 h 3253"/>
                <a:gd name="T26" fmla="*/ 1291 w 4993"/>
                <a:gd name="T27" fmla="*/ 2230 h 3253"/>
                <a:gd name="T28" fmla="*/ 1553 w 4993"/>
                <a:gd name="T29" fmla="*/ 1990 h 3253"/>
                <a:gd name="T30" fmla="*/ 1896 w 4993"/>
                <a:gd name="T31" fmla="*/ 1795 h 3253"/>
                <a:gd name="T32" fmla="*/ 2047 w 4993"/>
                <a:gd name="T33" fmla="*/ 1468 h 3253"/>
                <a:gd name="T34" fmla="*/ 2148 w 4993"/>
                <a:gd name="T35" fmla="*/ 1523 h 3253"/>
                <a:gd name="T36" fmla="*/ 2350 w 4993"/>
                <a:gd name="T37" fmla="*/ 1370 h 3253"/>
                <a:gd name="T38" fmla="*/ 2158 w 4993"/>
                <a:gd name="T39" fmla="*/ 1088 h 3253"/>
                <a:gd name="T40" fmla="*/ 2077 w 4993"/>
                <a:gd name="T41" fmla="*/ 653 h 3253"/>
                <a:gd name="T42" fmla="*/ 1876 w 4993"/>
                <a:gd name="T43" fmla="*/ 359 h 3253"/>
                <a:gd name="T44" fmla="*/ 1674 w 4993"/>
                <a:gd name="T45" fmla="*/ 65 h 3253"/>
                <a:gd name="T46" fmla="*/ 1967 w 4993"/>
                <a:gd name="T47" fmla="*/ 131 h 3253"/>
                <a:gd name="T48" fmla="*/ 2198 w 4993"/>
                <a:gd name="T49" fmla="*/ 348 h 3253"/>
                <a:gd name="T50" fmla="*/ 2188 w 4993"/>
                <a:gd name="T51" fmla="*/ 674 h 3253"/>
                <a:gd name="T52" fmla="*/ 2309 w 4993"/>
                <a:gd name="T53" fmla="*/ 914 h 3253"/>
                <a:gd name="T54" fmla="*/ 2562 w 4993"/>
                <a:gd name="T55" fmla="*/ 707 h 3253"/>
                <a:gd name="T56" fmla="*/ 2400 w 4993"/>
                <a:gd name="T57" fmla="*/ 326 h 3253"/>
                <a:gd name="T58" fmla="*/ 2794 w 4993"/>
                <a:gd name="T59" fmla="*/ 163 h 3253"/>
                <a:gd name="T60" fmla="*/ 3207 w 4993"/>
                <a:gd name="T61" fmla="*/ 196 h 3253"/>
                <a:gd name="T62" fmla="*/ 3247 w 4993"/>
                <a:gd name="T63" fmla="*/ 555 h 3253"/>
                <a:gd name="T64" fmla="*/ 3086 w 4993"/>
                <a:gd name="T65" fmla="*/ 783 h 3253"/>
                <a:gd name="T66" fmla="*/ 2783 w 4993"/>
                <a:gd name="T67" fmla="*/ 881 h 3253"/>
                <a:gd name="T68" fmla="*/ 3096 w 4993"/>
                <a:gd name="T69" fmla="*/ 1055 h 3253"/>
                <a:gd name="T70" fmla="*/ 3499 w 4993"/>
                <a:gd name="T71" fmla="*/ 1033 h 3253"/>
                <a:gd name="T72" fmla="*/ 3741 w 4993"/>
                <a:gd name="T73" fmla="*/ 1283 h 3253"/>
                <a:gd name="T74" fmla="*/ 3661 w 4993"/>
                <a:gd name="T75" fmla="*/ 1664 h 3253"/>
                <a:gd name="T76" fmla="*/ 3873 w 4993"/>
                <a:gd name="T77" fmla="*/ 1903 h 3253"/>
                <a:gd name="T78" fmla="*/ 4175 w 4993"/>
                <a:gd name="T79" fmla="*/ 1784 h 3253"/>
                <a:gd name="T80" fmla="*/ 4468 w 4993"/>
                <a:gd name="T81" fmla="*/ 1631 h 3253"/>
                <a:gd name="T82" fmla="*/ 4720 w 4993"/>
                <a:gd name="T83" fmla="*/ 1392 h 3253"/>
                <a:gd name="T84" fmla="*/ 4992 w 4993"/>
                <a:gd name="T85" fmla="*/ 1490 h 3253"/>
                <a:gd name="T86" fmla="*/ 4730 w 4993"/>
                <a:gd name="T87" fmla="*/ 1762 h 3253"/>
                <a:gd name="T88" fmla="*/ 4518 w 4993"/>
                <a:gd name="T89" fmla="*/ 2132 h 3253"/>
                <a:gd name="T90" fmla="*/ 4266 w 4993"/>
                <a:gd name="T91" fmla="*/ 2491 h 3253"/>
                <a:gd name="T92" fmla="*/ 3812 w 4993"/>
                <a:gd name="T93" fmla="*/ 2469 h 3253"/>
                <a:gd name="T94" fmla="*/ 3560 w 4993"/>
                <a:gd name="T95" fmla="*/ 2317 h 3253"/>
                <a:gd name="T96" fmla="*/ 3550 w 4993"/>
                <a:gd name="T97" fmla="*/ 1849 h 3253"/>
                <a:gd name="T98" fmla="*/ 3348 w 4993"/>
                <a:gd name="T99" fmla="*/ 1566 h 3253"/>
                <a:gd name="T100" fmla="*/ 3005 w 4993"/>
                <a:gd name="T101" fmla="*/ 1773 h 3253"/>
                <a:gd name="T102" fmla="*/ 2824 w 4993"/>
                <a:gd name="T103" fmla="*/ 1566 h 3253"/>
                <a:gd name="T104" fmla="*/ 2582 w 4993"/>
                <a:gd name="T105" fmla="*/ 1294 h 3253"/>
                <a:gd name="T106" fmla="*/ 2279 w 4993"/>
                <a:gd name="T107" fmla="*/ 1577 h 3253"/>
                <a:gd name="T108" fmla="*/ 2158 w 4993"/>
                <a:gd name="T109" fmla="*/ 2001 h 3253"/>
                <a:gd name="T110" fmla="*/ 1896 w 4993"/>
                <a:gd name="T111" fmla="*/ 2328 h 3253"/>
                <a:gd name="T112" fmla="*/ 1755 w 4993"/>
                <a:gd name="T113" fmla="*/ 2643 h 3253"/>
                <a:gd name="T114" fmla="*/ 1392 w 4993"/>
                <a:gd name="T115" fmla="*/ 2436 h 3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93" h="3253">
                  <a:moveTo>
                    <a:pt x="1240" y="2415"/>
                  </a:moveTo>
                  <a:lnTo>
                    <a:pt x="1190" y="2436"/>
                  </a:lnTo>
                  <a:lnTo>
                    <a:pt x="1150" y="2458"/>
                  </a:lnTo>
                  <a:lnTo>
                    <a:pt x="1140" y="2502"/>
                  </a:lnTo>
                  <a:lnTo>
                    <a:pt x="1140" y="2545"/>
                  </a:lnTo>
                  <a:lnTo>
                    <a:pt x="1119" y="2589"/>
                  </a:lnTo>
                  <a:lnTo>
                    <a:pt x="1079" y="2610"/>
                  </a:lnTo>
                  <a:lnTo>
                    <a:pt x="1039" y="2621"/>
                  </a:lnTo>
                  <a:lnTo>
                    <a:pt x="998" y="2643"/>
                  </a:lnTo>
                  <a:lnTo>
                    <a:pt x="968" y="2686"/>
                  </a:lnTo>
                  <a:lnTo>
                    <a:pt x="968" y="2730"/>
                  </a:lnTo>
                  <a:lnTo>
                    <a:pt x="958" y="2784"/>
                  </a:lnTo>
                  <a:lnTo>
                    <a:pt x="958" y="2828"/>
                  </a:lnTo>
                  <a:lnTo>
                    <a:pt x="968" y="2871"/>
                  </a:lnTo>
                  <a:lnTo>
                    <a:pt x="968" y="2915"/>
                  </a:lnTo>
                  <a:lnTo>
                    <a:pt x="938" y="2958"/>
                  </a:lnTo>
                  <a:lnTo>
                    <a:pt x="887" y="2980"/>
                  </a:lnTo>
                  <a:lnTo>
                    <a:pt x="847" y="3013"/>
                  </a:lnTo>
                  <a:lnTo>
                    <a:pt x="807" y="3045"/>
                  </a:lnTo>
                  <a:lnTo>
                    <a:pt x="766" y="3045"/>
                  </a:lnTo>
                  <a:lnTo>
                    <a:pt x="716" y="3045"/>
                  </a:lnTo>
                  <a:lnTo>
                    <a:pt x="676" y="3056"/>
                  </a:lnTo>
                  <a:lnTo>
                    <a:pt x="666" y="3100"/>
                  </a:lnTo>
                  <a:lnTo>
                    <a:pt x="666" y="3154"/>
                  </a:lnTo>
                  <a:lnTo>
                    <a:pt x="645" y="3198"/>
                  </a:lnTo>
                  <a:lnTo>
                    <a:pt x="595" y="3241"/>
                  </a:lnTo>
                  <a:lnTo>
                    <a:pt x="555" y="3252"/>
                  </a:lnTo>
                  <a:lnTo>
                    <a:pt x="524" y="3208"/>
                  </a:lnTo>
                  <a:lnTo>
                    <a:pt x="504" y="3165"/>
                  </a:lnTo>
                  <a:lnTo>
                    <a:pt x="474" y="3121"/>
                  </a:lnTo>
                  <a:lnTo>
                    <a:pt x="484" y="3078"/>
                  </a:lnTo>
                  <a:lnTo>
                    <a:pt x="484" y="3034"/>
                  </a:lnTo>
                  <a:lnTo>
                    <a:pt x="444" y="3013"/>
                  </a:lnTo>
                  <a:lnTo>
                    <a:pt x="403" y="3013"/>
                  </a:lnTo>
                  <a:lnTo>
                    <a:pt x="363" y="3024"/>
                  </a:lnTo>
                  <a:lnTo>
                    <a:pt x="323" y="3045"/>
                  </a:lnTo>
                  <a:lnTo>
                    <a:pt x="282" y="3067"/>
                  </a:lnTo>
                  <a:lnTo>
                    <a:pt x="242" y="3078"/>
                  </a:lnTo>
                  <a:lnTo>
                    <a:pt x="202" y="3067"/>
                  </a:lnTo>
                  <a:lnTo>
                    <a:pt x="161" y="3067"/>
                  </a:lnTo>
                  <a:lnTo>
                    <a:pt x="121" y="3024"/>
                  </a:lnTo>
                  <a:lnTo>
                    <a:pt x="121" y="2980"/>
                  </a:lnTo>
                  <a:lnTo>
                    <a:pt x="91" y="2937"/>
                  </a:lnTo>
                  <a:lnTo>
                    <a:pt x="40" y="2915"/>
                  </a:lnTo>
                  <a:lnTo>
                    <a:pt x="0" y="2860"/>
                  </a:lnTo>
                  <a:lnTo>
                    <a:pt x="30" y="2817"/>
                  </a:lnTo>
                  <a:lnTo>
                    <a:pt x="71" y="2828"/>
                  </a:lnTo>
                  <a:lnTo>
                    <a:pt x="91" y="2871"/>
                  </a:lnTo>
                  <a:lnTo>
                    <a:pt x="141" y="2893"/>
                  </a:lnTo>
                  <a:lnTo>
                    <a:pt x="182" y="2893"/>
                  </a:lnTo>
                  <a:lnTo>
                    <a:pt x="202" y="2937"/>
                  </a:lnTo>
                  <a:lnTo>
                    <a:pt x="252" y="2969"/>
                  </a:lnTo>
                  <a:lnTo>
                    <a:pt x="292" y="2937"/>
                  </a:lnTo>
                  <a:lnTo>
                    <a:pt x="303" y="2893"/>
                  </a:lnTo>
                  <a:lnTo>
                    <a:pt x="303" y="2850"/>
                  </a:lnTo>
                  <a:lnTo>
                    <a:pt x="343" y="2839"/>
                  </a:lnTo>
                  <a:lnTo>
                    <a:pt x="383" y="2860"/>
                  </a:lnTo>
                  <a:lnTo>
                    <a:pt x="424" y="2828"/>
                  </a:lnTo>
                  <a:lnTo>
                    <a:pt x="464" y="2795"/>
                  </a:lnTo>
                  <a:lnTo>
                    <a:pt x="504" y="2828"/>
                  </a:lnTo>
                  <a:lnTo>
                    <a:pt x="555" y="2860"/>
                  </a:lnTo>
                  <a:lnTo>
                    <a:pt x="595" y="2871"/>
                  </a:lnTo>
                  <a:lnTo>
                    <a:pt x="645" y="2882"/>
                  </a:lnTo>
                  <a:lnTo>
                    <a:pt x="656" y="2839"/>
                  </a:lnTo>
                  <a:lnTo>
                    <a:pt x="645" y="2795"/>
                  </a:lnTo>
                  <a:lnTo>
                    <a:pt x="686" y="2773"/>
                  </a:lnTo>
                  <a:lnTo>
                    <a:pt x="686" y="2730"/>
                  </a:lnTo>
                  <a:lnTo>
                    <a:pt x="726" y="2708"/>
                  </a:lnTo>
                  <a:lnTo>
                    <a:pt x="766" y="2708"/>
                  </a:lnTo>
                  <a:lnTo>
                    <a:pt x="807" y="2708"/>
                  </a:lnTo>
                  <a:lnTo>
                    <a:pt x="847" y="2686"/>
                  </a:lnTo>
                  <a:lnTo>
                    <a:pt x="887" y="2665"/>
                  </a:lnTo>
                  <a:lnTo>
                    <a:pt x="918" y="2621"/>
                  </a:lnTo>
                  <a:lnTo>
                    <a:pt x="958" y="2599"/>
                  </a:lnTo>
                  <a:lnTo>
                    <a:pt x="998" y="2599"/>
                  </a:lnTo>
                  <a:lnTo>
                    <a:pt x="1019" y="2556"/>
                  </a:lnTo>
                  <a:lnTo>
                    <a:pt x="1049" y="2512"/>
                  </a:lnTo>
                  <a:lnTo>
                    <a:pt x="1039" y="2469"/>
                  </a:lnTo>
                  <a:lnTo>
                    <a:pt x="998" y="2447"/>
                  </a:lnTo>
                  <a:lnTo>
                    <a:pt x="958" y="2447"/>
                  </a:lnTo>
                  <a:lnTo>
                    <a:pt x="918" y="2425"/>
                  </a:lnTo>
                  <a:lnTo>
                    <a:pt x="877" y="2404"/>
                  </a:lnTo>
                  <a:lnTo>
                    <a:pt x="837" y="2415"/>
                  </a:lnTo>
                  <a:lnTo>
                    <a:pt x="797" y="2404"/>
                  </a:lnTo>
                  <a:lnTo>
                    <a:pt x="777" y="2360"/>
                  </a:lnTo>
                  <a:lnTo>
                    <a:pt x="797" y="2317"/>
                  </a:lnTo>
                  <a:lnTo>
                    <a:pt x="807" y="2273"/>
                  </a:lnTo>
                  <a:lnTo>
                    <a:pt x="716" y="2241"/>
                  </a:lnTo>
                  <a:lnTo>
                    <a:pt x="676" y="2230"/>
                  </a:lnTo>
                  <a:lnTo>
                    <a:pt x="645" y="2186"/>
                  </a:lnTo>
                  <a:lnTo>
                    <a:pt x="605" y="2164"/>
                  </a:lnTo>
                  <a:lnTo>
                    <a:pt x="565" y="2153"/>
                  </a:lnTo>
                  <a:lnTo>
                    <a:pt x="524" y="2132"/>
                  </a:lnTo>
                  <a:lnTo>
                    <a:pt x="484" y="2110"/>
                  </a:lnTo>
                  <a:lnTo>
                    <a:pt x="444" y="2110"/>
                  </a:lnTo>
                  <a:lnTo>
                    <a:pt x="403" y="2099"/>
                  </a:lnTo>
                  <a:lnTo>
                    <a:pt x="363" y="2099"/>
                  </a:lnTo>
                  <a:lnTo>
                    <a:pt x="343" y="2056"/>
                  </a:lnTo>
                  <a:lnTo>
                    <a:pt x="343" y="2012"/>
                  </a:lnTo>
                  <a:lnTo>
                    <a:pt x="303" y="2001"/>
                  </a:lnTo>
                  <a:lnTo>
                    <a:pt x="282" y="1958"/>
                  </a:lnTo>
                  <a:lnTo>
                    <a:pt x="242" y="1914"/>
                  </a:lnTo>
                  <a:lnTo>
                    <a:pt x="222" y="1871"/>
                  </a:lnTo>
                  <a:lnTo>
                    <a:pt x="242" y="1827"/>
                  </a:lnTo>
                  <a:lnTo>
                    <a:pt x="282" y="1827"/>
                  </a:lnTo>
                  <a:lnTo>
                    <a:pt x="313" y="1871"/>
                  </a:lnTo>
                  <a:lnTo>
                    <a:pt x="353" y="1903"/>
                  </a:lnTo>
                  <a:lnTo>
                    <a:pt x="393" y="1925"/>
                  </a:lnTo>
                  <a:lnTo>
                    <a:pt x="403" y="1969"/>
                  </a:lnTo>
                  <a:lnTo>
                    <a:pt x="444" y="2012"/>
                  </a:lnTo>
                  <a:lnTo>
                    <a:pt x="484" y="2023"/>
                  </a:lnTo>
                  <a:lnTo>
                    <a:pt x="524" y="2066"/>
                  </a:lnTo>
                  <a:lnTo>
                    <a:pt x="555" y="2110"/>
                  </a:lnTo>
                  <a:lnTo>
                    <a:pt x="595" y="2121"/>
                  </a:lnTo>
                  <a:lnTo>
                    <a:pt x="635" y="2121"/>
                  </a:lnTo>
                  <a:lnTo>
                    <a:pt x="676" y="2121"/>
                  </a:lnTo>
                  <a:lnTo>
                    <a:pt x="716" y="2099"/>
                  </a:lnTo>
                  <a:lnTo>
                    <a:pt x="756" y="2066"/>
                  </a:lnTo>
                  <a:lnTo>
                    <a:pt x="797" y="2056"/>
                  </a:lnTo>
                  <a:lnTo>
                    <a:pt x="837" y="2077"/>
                  </a:lnTo>
                  <a:lnTo>
                    <a:pt x="877" y="2110"/>
                  </a:lnTo>
                  <a:lnTo>
                    <a:pt x="918" y="2110"/>
                  </a:lnTo>
                  <a:lnTo>
                    <a:pt x="958" y="2110"/>
                  </a:lnTo>
                  <a:lnTo>
                    <a:pt x="998" y="2121"/>
                  </a:lnTo>
                  <a:lnTo>
                    <a:pt x="1029" y="2164"/>
                  </a:lnTo>
                  <a:lnTo>
                    <a:pt x="1069" y="2164"/>
                  </a:lnTo>
                  <a:lnTo>
                    <a:pt x="1109" y="2153"/>
                  </a:lnTo>
                  <a:lnTo>
                    <a:pt x="1150" y="2143"/>
                  </a:lnTo>
                  <a:lnTo>
                    <a:pt x="1190" y="2143"/>
                  </a:lnTo>
                  <a:lnTo>
                    <a:pt x="1190" y="2186"/>
                  </a:lnTo>
                  <a:lnTo>
                    <a:pt x="1180" y="2230"/>
                  </a:lnTo>
                  <a:lnTo>
                    <a:pt x="1170" y="2273"/>
                  </a:lnTo>
                  <a:lnTo>
                    <a:pt x="1180" y="2317"/>
                  </a:lnTo>
                  <a:lnTo>
                    <a:pt x="1220" y="2349"/>
                  </a:lnTo>
                  <a:lnTo>
                    <a:pt x="1261" y="2393"/>
                  </a:lnTo>
                  <a:lnTo>
                    <a:pt x="1301" y="2404"/>
                  </a:lnTo>
                  <a:lnTo>
                    <a:pt x="1321" y="2360"/>
                  </a:lnTo>
                  <a:lnTo>
                    <a:pt x="1321" y="2317"/>
                  </a:lnTo>
                  <a:lnTo>
                    <a:pt x="1301" y="2273"/>
                  </a:lnTo>
                  <a:lnTo>
                    <a:pt x="1291" y="2230"/>
                  </a:lnTo>
                  <a:lnTo>
                    <a:pt x="1321" y="2186"/>
                  </a:lnTo>
                  <a:lnTo>
                    <a:pt x="1361" y="2164"/>
                  </a:lnTo>
                  <a:lnTo>
                    <a:pt x="1402" y="2164"/>
                  </a:lnTo>
                  <a:lnTo>
                    <a:pt x="1402" y="2121"/>
                  </a:lnTo>
                  <a:lnTo>
                    <a:pt x="1392" y="2077"/>
                  </a:lnTo>
                  <a:lnTo>
                    <a:pt x="1442" y="2066"/>
                  </a:lnTo>
                  <a:lnTo>
                    <a:pt x="1482" y="2066"/>
                  </a:lnTo>
                  <a:lnTo>
                    <a:pt x="1523" y="2077"/>
                  </a:lnTo>
                  <a:lnTo>
                    <a:pt x="1553" y="2034"/>
                  </a:lnTo>
                  <a:lnTo>
                    <a:pt x="1553" y="1990"/>
                  </a:lnTo>
                  <a:lnTo>
                    <a:pt x="1553" y="1947"/>
                  </a:lnTo>
                  <a:lnTo>
                    <a:pt x="1593" y="1914"/>
                  </a:lnTo>
                  <a:lnTo>
                    <a:pt x="1644" y="1914"/>
                  </a:lnTo>
                  <a:lnTo>
                    <a:pt x="1694" y="1903"/>
                  </a:lnTo>
                  <a:lnTo>
                    <a:pt x="1745" y="1903"/>
                  </a:lnTo>
                  <a:lnTo>
                    <a:pt x="1785" y="1903"/>
                  </a:lnTo>
                  <a:lnTo>
                    <a:pt x="1825" y="1882"/>
                  </a:lnTo>
                  <a:lnTo>
                    <a:pt x="1866" y="1882"/>
                  </a:lnTo>
                  <a:lnTo>
                    <a:pt x="1896" y="1838"/>
                  </a:lnTo>
                  <a:lnTo>
                    <a:pt x="1896" y="1795"/>
                  </a:lnTo>
                  <a:lnTo>
                    <a:pt x="1886" y="1751"/>
                  </a:lnTo>
                  <a:lnTo>
                    <a:pt x="1886" y="1708"/>
                  </a:lnTo>
                  <a:lnTo>
                    <a:pt x="1896" y="1664"/>
                  </a:lnTo>
                  <a:lnTo>
                    <a:pt x="1886" y="1621"/>
                  </a:lnTo>
                  <a:lnTo>
                    <a:pt x="1886" y="1577"/>
                  </a:lnTo>
                  <a:lnTo>
                    <a:pt x="1926" y="1555"/>
                  </a:lnTo>
                  <a:lnTo>
                    <a:pt x="1977" y="1555"/>
                  </a:lnTo>
                  <a:lnTo>
                    <a:pt x="2017" y="1555"/>
                  </a:lnTo>
                  <a:lnTo>
                    <a:pt x="2017" y="1512"/>
                  </a:lnTo>
                  <a:lnTo>
                    <a:pt x="2047" y="1468"/>
                  </a:lnTo>
                  <a:lnTo>
                    <a:pt x="2098" y="1436"/>
                  </a:lnTo>
                  <a:lnTo>
                    <a:pt x="2108" y="1392"/>
                  </a:lnTo>
                  <a:lnTo>
                    <a:pt x="2108" y="1349"/>
                  </a:lnTo>
                  <a:lnTo>
                    <a:pt x="2148" y="1316"/>
                  </a:lnTo>
                  <a:lnTo>
                    <a:pt x="2188" y="1305"/>
                  </a:lnTo>
                  <a:lnTo>
                    <a:pt x="2178" y="1349"/>
                  </a:lnTo>
                  <a:lnTo>
                    <a:pt x="2168" y="1392"/>
                  </a:lnTo>
                  <a:lnTo>
                    <a:pt x="2148" y="1436"/>
                  </a:lnTo>
                  <a:lnTo>
                    <a:pt x="2148" y="1479"/>
                  </a:lnTo>
                  <a:lnTo>
                    <a:pt x="2148" y="1523"/>
                  </a:lnTo>
                  <a:lnTo>
                    <a:pt x="2138" y="1566"/>
                  </a:lnTo>
                  <a:lnTo>
                    <a:pt x="2178" y="1555"/>
                  </a:lnTo>
                  <a:lnTo>
                    <a:pt x="2209" y="1512"/>
                  </a:lnTo>
                  <a:lnTo>
                    <a:pt x="2249" y="1544"/>
                  </a:lnTo>
                  <a:lnTo>
                    <a:pt x="2289" y="1566"/>
                  </a:lnTo>
                  <a:lnTo>
                    <a:pt x="2299" y="1523"/>
                  </a:lnTo>
                  <a:lnTo>
                    <a:pt x="2340" y="1501"/>
                  </a:lnTo>
                  <a:lnTo>
                    <a:pt x="2360" y="1457"/>
                  </a:lnTo>
                  <a:lnTo>
                    <a:pt x="2350" y="1414"/>
                  </a:lnTo>
                  <a:lnTo>
                    <a:pt x="2350" y="1370"/>
                  </a:lnTo>
                  <a:lnTo>
                    <a:pt x="2309" y="1360"/>
                  </a:lnTo>
                  <a:lnTo>
                    <a:pt x="2279" y="1316"/>
                  </a:lnTo>
                  <a:lnTo>
                    <a:pt x="2279" y="1262"/>
                  </a:lnTo>
                  <a:lnTo>
                    <a:pt x="2279" y="1218"/>
                  </a:lnTo>
                  <a:lnTo>
                    <a:pt x="2289" y="1175"/>
                  </a:lnTo>
                  <a:lnTo>
                    <a:pt x="2289" y="1131"/>
                  </a:lnTo>
                  <a:lnTo>
                    <a:pt x="2279" y="1088"/>
                  </a:lnTo>
                  <a:lnTo>
                    <a:pt x="2239" y="1077"/>
                  </a:lnTo>
                  <a:lnTo>
                    <a:pt x="2198" y="1099"/>
                  </a:lnTo>
                  <a:lnTo>
                    <a:pt x="2158" y="1088"/>
                  </a:lnTo>
                  <a:lnTo>
                    <a:pt x="2118" y="1044"/>
                  </a:lnTo>
                  <a:lnTo>
                    <a:pt x="2098" y="1001"/>
                  </a:lnTo>
                  <a:lnTo>
                    <a:pt x="2108" y="957"/>
                  </a:lnTo>
                  <a:lnTo>
                    <a:pt x="2098" y="914"/>
                  </a:lnTo>
                  <a:lnTo>
                    <a:pt x="2077" y="870"/>
                  </a:lnTo>
                  <a:lnTo>
                    <a:pt x="2067" y="827"/>
                  </a:lnTo>
                  <a:lnTo>
                    <a:pt x="2077" y="783"/>
                  </a:lnTo>
                  <a:lnTo>
                    <a:pt x="2077" y="740"/>
                  </a:lnTo>
                  <a:lnTo>
                    <a:pt x="2077" y="696"/>
                  </a:lnTo>
                  <a:lnTo>
                    <a:pt x="2077" y="653"/>
                  </a:lnTo>
                  <a:lnTo>
                    <a:pt x="2108" y="609"/>
                  </a:lnTo>
                  <a:lnTo>
                    <a:pt x="2128" y="566"/>
                  </a:lnTo>
                  <a:lnTo>
                    <a:pt x="2128" y="522"/>
                  </a:lnTo>
                  <a:lnTo>
                    <a:pt x="2108" y="479"/>
                  </a:lnTo>
                  <a:lnTo>
                    <a:pt x="2067" y="457"/>
                  </a:lnTo>
                  <a:lnTo>
                    <a:pt x="2027" y="424"/>
                  </a:lnTo>
                  <a:lnTo>
                    <a:pt x="1987" y="402"/>
                  </a:lnTo>
                  <a:lnTo>
                    <a:pt x="1946" y="402"/>
                  </a:lnTo>
                  <a:lnTo>
                    <a:pt x="1906" y="402"/>
                  </a:lnTo>
                  <a:lnTo>
                    <a:pt x="1876" y="359"/>
                  </a:lnTo>
                  <a:lnTo>
                    <a:pt x="1906" y="315"/>
                  </a:lnTo>
                  <a:lnTo>
                    <a:pt x="1896" y="272"/>
                  </a:lnTo>
                  <a:lnTo>
                    <a:pt x="1906" y="228"/>
                  </a:lnTo>
                  <a:lnTo>
                    <a:pt x="1926" y="185"/>
                  </a:lnTo>
                  <a:lnTo>
                    <a:pt x="1876" y="174"/>
                  </a:lnTo>
                  <a:lnTo>
                    <a:pt x="1835" y="174"/>
                  </a:lnTo>
                  <a:lnTo>
                    <a:pt x="1785" y="163"/>
                  </a:lnTo>
                  <a:lnTo>
                    <a:pt x="1755" y="120"/>
                  </a:lnTo>
                  <a:lnTo>
                    <a:pt x="1714" y="76"/>
                  </a:lnTo>
                  <a:lnTo>
                    <a:pt x="1674" y="65"/>
                  </a:lnTo>
                  <a:lnTo>
                    <a:pt x="1634" y="54"/>
                  </a:lnTo>
                  <a:lnTo>
                    <a:pt x="1644" y="11"/>
                  </a:lnTo>
                  <a:lnTo>
                    <a:pt x="1684" y="0"/>
                  </a:lnTo>
                  <a:lnTo>
                    <a:pt x="1735" y="0"/>
                  </a:lnTo>
                  <a:lnTo>
                    <a:pt x="1755" y="44"/>
                  </a:lnTo>
                  <a:lnTo>
                    <a:pt x="1805" y="65"/>
                  </a:lnTo>
                  <a:lnTo>
                    <a:pt x="1846" y="65"/>
                  </a:lnTo>
                  <a:lnTo>
                    <a:pt x="1886" y="76"/>
                  </a:lnTo>
                  <a:lnTo>
                    <a:pt x="1936" y="87"/>
                  </a:lnTo>
                  <a:lnTo>
                    <a:pt x="1967" y="131"/>
                  </a:lnTo>
                  <a:lnTo>
                    <a:pt x="1967" y="174"/>
                  </a:lnTo>
                  <a:lnTo>
                    <a:pt x="2007" y="185"/>
                  </a:lnTo>
                  <a:lnTo>
                    <a:pt x="2037" y="228"/>
                  </a:lnTo>
                  <a:lnTo>
                    <a:pt x="2077" y="228"/>
                  </a:lnTo>
                  <a:lnTo>
                    <a:pt x="2128" y="207"/>
                  </a:lnTo>
                  <a:lnTo>
                    <a:pt x="2178" y="196"/>
                  </a:lnTo>
                  <a:lnTo>
                    <a:pt x="2219" y="218"/>
                  </a:lnTo>
                  <a:lnTo>
                    <a:pt x="2219" y="261"/>
                  </a:lnTo>
                  <a:lnTo>
                    <a:pt x="2198" y="305"/>
                  </a:lnTo>
                  <a:lnTo>
                    <a:pt x="2198" y="348"/>
                  </a:lnTo>
                  <a:lnTo>
                    <a:pt x="2229" y="392"/>
                  </a:lnTo>
                  <a:lnTo>
                    <a:pt x="2269" y="392"/>
                  </a:lnTo>
                  <a:lnTo>
                    <a:pt x="2309" y="402"/>
                  </a:lnTo>
                  <a:lnTo>
                    <a:pt x="2350" y="446"/>
                  </a:lnTo>
                  <a:lnTo>
                    <a:pt x="2299" y="489"/>
                  </a:lnTo>
                  <a:lnTo>
                    <a:pt x="2259" y="500"/>
                  </a:lnTo>
                  <a:lnTo>
                    <a:pt x="2239" y="544"/>
                  </a:lnTo>
                  <a:lnTo>
                    <a:pt x="2239" y="587"/>
                  </a:lnTo>
                  <a:lnTo>
                    <a:pt x="2219" y="631"/>
                  </a:lnTo>
                  <a:lnTo>
                    <a:pt x="2188" y="674"/>
                  </a:lnTo>
                  <a:lnTo>
                    <a:pt x="2148" y="696"/>
                  </a:lnTo>
                  <a:lnTo>
                    <a:pt x="2108" y="718"/>
                  </a:lnTo>
                  <a:lnTo>
                    <a:pt x="2098" y="761"/>
                  </a:lnTo>
                  <a:lnTo>
                    <a:pt x="2098" y="805"/>
                  </a:lnTo>
                  <a:lnTo>
                    <a:pt x="2108" y="848"/>
                  </a:lnTo>
                  <a:lnTo>
                    <a:pt x="2148" y="859"/>
                  </a:lnTo>
                  <a:lnTo>
                    <a:pt x="2188" y="859"/>
                  </a:lnTo>
                  <a:lnTo>
                    <a:pt x="2229" y="848"/>
                  </a:lnTo>
                  <a:lnTo>
                    <a:pt x="2269" y="881"/>
                  </a:lnTo>
                  <a:lnTo>
                    <a:pt x="2309" y="914"/>
                  </a:lnTo>
                  <a:lnTo>
                    <a:pt x="2350" y="892"/>
                  </a:lnTo>
                  <a:lnTo>
                    <a:pt x="2360" y="848"/>
                  </a:lnTo>
                  <a:lnTo>
                    <a:pt x="2360" y="805"/>
                  </a:lnTo>
                  <a:lnTo>
                    <a:pt x="2360" y="761"/>
                  </a:lnTo>
                  <a:lnTo>
                    <a:pt x="2360" y="718"/>
                  </a:lnTo>
                  <a:lnTo>
                    <a:pt x="2400" y="707"/>
                  </a:lnTo>
                  <a:lnTo>
                    <a:pt x="2441" y="718"/>
                  </a:lnTo>
                  <a:lnTo>
                    <a:pt x="2481" y="740"/>
                  </a:lnTo>
                  <a:lnTo>
                    <a:pt x="2521" y="750"/>
                  </a:lnTo>
                  <a:lnTo>
                    <a:pt x="2562" y="707"/>
                  </a:lnTo>
                  <a:lnTo>
                    <a:pt x="2572" y="663"/>
                  </a:lnTo>
                  <a:lnTo>
                    <a:pt x="2572" y="620"/>
                  </a:lnTo>
                  <a:lnTo>
                    <a:pt x="2531" y="587"/>
                  </a:lnTo>
                  <a:lnTo>
                    <a:pt x="2491" y="587"/>
                  </a:lnTo>
                  <a:lnTo>
                    <a:pt x="2451" y="566"/>
                  </a:lnTo>
                  <a:lnTo>
                    <a:pt x="2430" y="522"/>
                  </a:lnTo>
                  <a:lnTo>
                    <a:pt x="2430" y="479"/>
                  </a:lnTo>
                  <a:lnTo>
                    <a:pt x="2430" y="424"/>
                  </a:lnTo>
                  <a:lnTo>
                    <a:pt x="2410" y="370"/>
                  </a:lnTo>
                  <a:lnTo>
                    <a:pt x="2400" y="326"/>
                  </a:lnTo>
                  <a:lnTo>
                    <a:pt x="2441" y="305"/>
                  </a:lnTo>
                  <a:lnTo>
                    <a:pt x="2481" y="305"/>
                  </a:lnTo>
                  <a:lnTo>
                    <a:pt x="2521" y="305"/>
                  </a:lnTo>
                  <a:lnTo>
                    <a:pt x="2562" y="305"/>
                  </a:lnTo>
                  <a:lnTo>
                    <a:pt x="2602" y="315"/>
                  </a:lnTo>
                  <a:lnTo>
                    <a:pt x="2642" y="272"/>
                  </a:lnTo>
                  <a:lnTo>
                    <a:pt x="2672" y="228"/>
                  </a:lnTo>
                  <a:lnTo>
                    <a:pt x="2713" y="207"/>
                  </a:lnTo>
                  <a:lnTo>
                    <a:pt x="2753" y="196"/>
                  </a:lnTo>
                  <a:lnTo>
                    <a:pt x="2794" y="163"/>
                  </a:lnTo>
                  <a:lnTo>
                    <a:pt x="2834" y="141"/>
                  </a:lnTo>
                  <a:lnTo>
                    <a:pt x="2874" y="163"/>
                  </a:lnTo>
                  <a:lnTo>
                    <a:pt x="2915" y="196"/>
                  </a:lnTo>
                  <a:lnTo>
                    <a:pt x="2955" y="185"/>
                  </a:lnTo>
                  <a:lnTo>
                    <a:pt x="2995" y="174"/>
                  </a:lnTo>
                  <a:lnTo>
                    <a:pt x="3036" y="163"/>
                  </a:lnTo>
                  <a:lnTo>
                    <a:pt x="3076" y="196"/>
                  </a:lnTo>
                  <a:lnTo>
                    <a:pt x="3116" y="218"/>
                  </a:lnTo>
                  <a:lnTo>
                    <a:pt x="3167" y="207"/>
                  </a:lnTo>
                  <a:lnTo>
                    <a:pt x="3207" y="196"/>
                  </a:lnTo>
                  <a:lnTo>
                    <a:pt x="3247" y="218"/>
                  </a:lnTo>
                  <a:lnTo>
                    <a:pt x="3267" y="261"/>
                  </a:lnTo>
                  <a:lnTo>
                    <a:pt x="3267" y="305"/>
                  </a:lnTo>
                  <a:lnTo>
                    <a:pt x="3257" y="348"/>
                  </a:lnTo>
                  <a:lnTo>
                    <a:pt x="3227" y="392"/>
                  </a:lnTo>
                  <a:lnTo>
                    <a:pt x="3207" y="435"/>
                  </a:lnTo>
                  <a:lnTo>
                    <a:pt x="3197" y="479"/>
                  </a:lnTo>
                  <a:lnTo>
                    <a:pt x="3157" y="511"/>
                  </a:lnTo>
                  <a:lnTo>
                    <a:pt x="3207" y="544"/>
                  </a:lnTo>
                  <a:lnTo>
                    <a:pt x="3247" y="555"/>
                  </a:lnTo>
                  <a:lnTo>
                    <a:pt x="3288" y="566"/>
                  </a:lnTo>
                  <a:lnTo>
                    <a:pt x="3318" y="609"/>
                  </a:lnTo>
                  <a:lnTo>
                    <a:pt x="3348" y="653"/>
                  </a:lnTo>
                  <a:lnTo>
                    <a:pt x="3308" y="674"/>
                  </a:lnTo>
                  <a:lnTo>
                    <a:pt x="3267" y="674"/>
                  </a:lnTo>
                  <a:lnTo>
                    <a:pt x="3227" y="674"/>
                  </a:lnTo>
                  <a:lnTo>
                    <a:pt x="3187" y="707"/>
                  </a:lnTo>
                  <a:lnTo>
                    <a:pt x="3177" y="750"/>
                  </a:lnTo>
                  <a:lnTo>
                    <a:pt x="3136" y="783"/>
                  </a:lnTo>
                  <a:lnTo>
                    <a:pt x="3086" y="783"/>
                  </a:lnTo>
                  <a:lnTo>
                    <a:pt x="3046" y="783"/>
                  </a:lnTo>
                  <a:lnTo>
                    <a:pt x="2995" y="783"/>
                  </a:lnTo>
                  <a:lnTo>
                    <a:pt x="2955" y="783"/>
                  </a:lnTo>
                  <a:lnTo>
                    <a:pt x="2915" y="783"/>
                  </a:lnTo>
                  <a:lnTo>
                    <a:pt x="2864" y="783"/>
                  </a:lnTo>
                  <a:lnTo>
                    <a:pt x="2824" y="783"/>
                  </a:lnTo>
                  <a:lnTo>
                    <a:pt x="2783" y="783"/>
                  </a:lnTo>
                  <a:lnTo>
                    <a:pt x="2743" y="805"/>
                  </a:lnTo>
                  <a:lnTo>
                    <a:pt x="2733" y="848"/>
                  </a:lnTo>
                  <a:lnTo>
                    <a:pt x="2783" y="881"/>
                  </a:lnTo>
                  <a:lnTo>
                    <a:pt x="2824" y="881"/>
                  </a:lnTo>
                  <a:lnTo>
                    <a:pt x="2864" y="870"/>
                  </a:lnTo>
                  <a:lnTo>
                    <a:pt x="2884" y="914"/>
                  </a:lnTo>
                  <a:lnTo>
                    <a:pt x="2894" y="957"/>
                  </a:lnTo>
                  <a:lnTo>
                    <a:pt x="2894" y="1011"/>
                  </a:lnTo>
                  <a:lnTo>
                    <a:pt x="2904" y="1055"/>
                  </a:lnTo>
                  <a:lnTo>
                    <a:pt x="2975" y="1055"/>
                  </a:lnTo>
                  <a:lnTo>
                    <a:pt x="3015" y="1044"/>
                  </a:lnTo>
                  <a:lnTo>
                    <a:pt x="3056" y="1033"/>
                  </a:lnTo>
                  <a:lnTo>
                    <a:pt x="3096" y="1055"/>
                  </a:lnTo>
                  <a:lnTo>
                    <a:pt x="3136" y="1055"/>
                  </a:lnTo>
                  <a:lnTo>
                    <a:pt x="3167" y="1011"/>
                  </a:lnTo>
                  <a:lnTo>
                    <a:pt x="3207" y="990"/>
                  </a:lnTo>
                  <a:lnTo>
                    <a:pt x="3247" y="968"/>
                  </a:lnTo>
                  <a:lnTo>
                    <a:pt x="3288" y="946"/>
                  </a:lnTo>
                  <a:lnTo>
                    <a:pt x="3338" y="957"/>
                  </a:lnTo>
                  <a:lnTo>
                    <a:pt x="3378" y="1001"/>
                  </a:lnTo>
                  <a:lnTo>
                    <a:pt x="3419" y="1033"/>
                  </a:lnTo>
                  <a:lnTo>
                    <a:pt x="3459" y="1033"/>
                  </a:lnTo>
                  <a:lnTo>
                    <a:pt x="3499" y="1033"/>
                  </a:lnTo>
                  <a:lnTo>
                    <a:pt x="3540" y="1011"/>
                  </a:lnTo>
                  <a:lnTo>
                    <a:pt x="3580" y="1001"/>
                  </a:lnTo>
                  <a:lnTo>
                    <a:pt x="3620" y="1001"/>
                  </a:lnTo>
                  <a:lnTo>
                    <a:pt x="3661" y="1011"/>
                  </a:lnTo>
                  <a:lnTo>
                    <a:pt x="3681" y="1066"/>
                  </a:lnTo>
                  <a:lnTo>
                    <a:pt x="3691" y="1109"/>
                  </a:lnTo>
                  <a:lnTo>
                    <a:pt x="3691" y="1153"/>
                  </a:lnTo>
                  <a:lnTo>
                    <a:pt x="3681" y="1196"/>
                  </a:lnTo>
                  <a:lnTo>
                    <a:pt x="3711" y="1240"/>
                  </a:lnTo>
                  <a:lnTo>
                    <a:pt x="3741" y="1283"/>
                  </a:lnTo>
                  <a:lnTo>
                    <a:pt x="3741" y="1327"/>
                  </a:lnTo>
                  <a:lnTo>
                    <a:pt x="3741" y="1381"/>
                  </a:lnTo>
                  <a:lnTo>
                    <a:pt x="3752" y="1425"/>
                  </a:lnTo>
                  <a:lnTo>
                    <a:pt x="3752" y="1468"/>
                  </a:lnTo>
                  <a:lnTo>
                    <a:pt x="3701" y="1490"/>
                  </a:lnTo>
                  <a:lnTo>
                    <a:pt x="3641" y="1501"/>
                  </a:lnTo>
                  <a:lnTo>
                    <a:pt x="3610" y="1544"/>
                  </a:lnTo>
                  <a:lnTo>
                    <a:pt x="3610" y="1588"/>
                  </a:lnTo>
                  <a:lnTo>
                    <a:pt x="3620" y="1631"/>
                  </a:lnTo>
                  <a:lnTo>
                    <a:pt x="3661" y="1664"/>
                  </a:lnTo>
                  <a:lnTo>
                    <a:pt x="3701" y="1686"/>
                  </a:lnTo>
                  <a:lnTo>
                    <a:pt x="3741" y="1675"/>
                  </a:lnTo>
                  <a:lnTo>
                    <a:pt x="3782" y="1653"/>
                  </a:lnTo>
                  <a:lnTo>
                    <a:pt x="3822" y="1664"/>
                  </a:lnTo>
                  <a:lnTo>
                    <a:pt x="3842" y="1708"/>
                  </a:lnTo>
                  <a:lnTo>
                    <a:pt x="3852" y="1751"/>
                  </a:lnTo>
                  <a:lnTo>
                    <a:pt x="3822" y="1795"/>
                  </a:lnTo>
                  <a:lnTo>
                    <a:pt x="3822" y="1838"/>
                  </a:lnTo>
                  <a:lnTo>
                    <a:pt x="3832" y="1892"/>
                  </a:lnTo>
                  <a:lnTo>
                    <a:pt x="3873" y="1903"/>
                  </a:lnTo>
                  <a:lnTo>
                    <a:pt x="3893" y="1947"/>
                  </a:lnTo>
                  <a:lnTo>
                    <a:pt x="3943" y="1969"/>
                  </a:lnTo>
                  <a:lnTo>
                    <a:pt x="3994" y="1969"/>
                  </a:lnTo>
                  <a:lnTo>
                    <a:pt x="4044" y="1958"/>
                  </a:lnTo>
                  <a:lnTo>
                    <a:pt x="4084" y="1958"/>
                  </a:lnTo>
                  <a:lnTo>
                    <a:pt x="4125" y="1958"/>
                  </a:lnTo>
                  <a:lnTo>
                    <a:pt x="4135" y="1914"/>
                  </a:lnTo>
                  <a:lnTo>
                    <a:pt x="4135" y="1871"/>
                  </a:lnTo>
                  <a:lnTo>
                    <a:pt x="4175" y="1827"/>
                  </a:lnTo>
                  <a:lnTo>
                    <a:pt x="4175" y="1784"/>
                  </a:lnTo>
                  <a:lnTo>
                    <a:pt x="4215" y="1751"/>
                  </a:lnTo>
                  <a:lnTo>
                    <a:pt x="4256" y="1718"/>
                  </a:lnTo>
                  <a:lnTo>
                    <a:pt x="4256" y="1675"/>
                  </a:lnTo>
                  <a:lnTo>
                    <a:pt x="4256" y="1631"/>
                  </a:lnTo>
                  <a:lnTo>
                    <a:pt x="4276" y="1588"/>
                  </a:lnTo>
                  <a:lnTo>
                    <a:pt x="4316" y="1566"/>
                  </a:lnTo>
                  <a:lnTo>
                    <a:pt x="4347" y="1621"/>
                  </a:lnTo>
                  <a:lnTo>
                    <a:pt x="4387" y="1653"/>
                  </a:lnTo>
                  <a:lnTo>
                    <a:pt x="4427" y="1642"/>
                  </a:lnTo>
                  <a:lnTo>
                    <a:pt x="4468" y="1631"/>
                  </a:lnTo>
                  <a:lnTo>
                    <a:pt x="4508" y="1642"/>
                  </a:lnTo>
                  <a:lnTo>
                    <a:pt x="4548" y="1664"/>
                  </a:lnTo>
                  <a:lnTo>
                    <a:pt x="4589" y="1631"/>
                  </a:lnTo>
                  <a:lnTo>
                    <a:pt x="4589" y="1588"/>
                  </a:lnTo>
                  <a:lnTo>
                    <a:pt x="4599" y="1544"/>
                  </a:lnTo>
                  <a:lnTo>
                    <a:pt x="4639" y="1523"/>
                  </a:lnTo>
                  <a:lnTo>
                    <a:pt x="4679" y="1523"/>
                  </a:lnTo>
                  <a:lnTo>
                    <a:pt x="4700" y="1479"/>
                  </a:lnTo>
                  <a:lnTo>
                    <a:pt x="4700" y="1436"/>
                  </a:lnTo>
                  <a:lnTo>
                    <a:pt x="4720" y="1392"/>
                  </a:lnTo>
                  <a:lnTo>
                    <a:pt x="4760" y="1360"/>
                  </a:lnTo>
                  <a:lnTo>
                    <a:pt x="4800" y="1349"/>
                  </a:lnTo>
                  <a:lnTo>
                    <a:pt x="4841" y="1349"/>
                  </a:lnTo>
                  <a:lnTo>
                    <a:pt x="4881" y="1316"/>
                  </a:lnTo>
                  <a:lnTo>
                    <a:pt x="4921" y="1305"/>
                  </a:lnTo>
                  <a:lnTo>
                    <a:pt x="4962" y="1305"/>
                  </a:lnTo>
                  <a:lnTo>
                    <a:pt x="4992" y="1360"/>
                  </a:lnTo>
                  <a:lnTo>
                    <a:pt x="4992" y="1403"/>
                  </a:lnTo>
                  <a:lnTo>
                    <a:pt x="4992" y="1447"/>
                  </a:lnTo>
                  <a:lnTo>
                    <a:pt x="4992" y="1490"/>
                  </a:lnTo>
                  <a:lnTo>
                    <a:pt x="4992" y="1534"/>
                  </a:lnTo>
                  <a:lnTo>
                    <a:pt x="4962" y="1577"/>
                  </a:lnTo>
                  <a:lnTo>
                    <a:pt x="4921" y="1566"/>
                  </a:lnTo>
                  <a:lnTo>
                    <a:pt x="4881" y="1544"/>
                  </a:lnTo>
                  <a:lnTo>
                    <a:pt x="4841" y="1555"/>
                  </a:lnTo>
                  <a:lnTo>
                    <a:pt x="4810" y="1599"/>
                  </a:lnTo>
                  <a:lnTo>
                    <a:pt x="4770" y="1631"/>
                  </a:lnTo>
                  <a:lnTo>
                    <a:pt x="4750" y="1675"/>
                  </a:lnTo>
                  <a:lnTo>
                    <a:pt x="4750" y="1718"/>
                  </a:lnTo>
                  <a:lnTo>
                    <a:pt x="4730" y="1762"/>
                  </a:lnTo>
                  <a:lnTo>
                    <a:pt x="4700" y="1805"/>
                  </a:lnTo>
                  <a:lnTo>
                    <a:pt x="4659" y="1849"/>
                  </a:lnTo>
                  <a:lnTo>
                    <a:pt x="4639" y="1892"/>
                  </a:lnTo>
                  <a:lnTo>
                    <a:pt x="4639" y="1936"/>
                  </a:lnTo>
                  <a:lnTo>
                    <a:pt x="4599" y="1936"/>
                  </a:lnTo>
                  <a:lnTo>
                    <a:pt x="4579" y="1990"/>
                  </a:lnTo>
                  <a:lnTo>
                    <a:pt x="4579" y="2034"/>
                  </a:lnTo>
                  <a:lnTo>
                    <a:pt x="4579" y="2077"/>
                  </a:lnTo>
                  <a:lnTo>
                    <a:pt x="4558" y="2121"/>
                  </a:lnTo>
                  <a:lnTo>
                    <a:pt x="4518" y="2132"/>
                  </a:lnTo>
                  <a:lnTo>
                    <a:pt x="4478" y="2132"/>
                  </a:lnTo>
                  <a:lnTo>
                    <a:pt x="4437" y="2143"/>
                  </a:lnTo>
                  <a:lnTo>
                    <a:pt x="4417" y="2186"/>
                  </a:lnTo>
                  <a:lnTo>
                    <a:pt x="4377" y="2219"/>
                  </a:lnTo>
                  <a:lnTo>
                    <a:pt x="4377" y="2262"/>
                  </a:lnTo>
                  <a:lnTo>
                    <a:pt x="4377" y="2317"/>
                  </a:lnTo>
                  <a:lnTo>
                    <a:pt x="4347" y="2360"/>
                  </a:lnTo>
                  <a:lnTo>
                    <a:pt x="4306" y="2415"/>
                  </a:lnTo>
                  <a:lnTo>
                    <a:pt x="4306" y="2469"/>
                  </a:lnTo>
                  <a:lnTo>
                    <a:pt x="4266" y="2491"/>
                  </a:lnTo>
                  <a:lnTo>
                    <a:pt x="4185" y="2491"/>
                  </a:lnTo>
                  <a:lnTo>
                    <a:pt x="4145" y="2491"/>
                  </a:lnTo>
                  <a:lnTo>
                    <a:pt x="4105" y="2502"/>
                  </a:lnTo>
                  <a:lnTo>
                    <a:pt x="4064" y="2512"/>
                  </a:lnTo>
                  <a:lnTo>
                    <a:pt x="4024" y="2491"/>
                  </a:lnTo>
                  <a:lnTo>
                    <a:pt x="3984" y="2458"/>
                  </a:lnTo>
                  <a:lnTo>
                    <a:pt x="3943" y="2458"/>
                  </a:lnTo>
                  <a:lnTo>
                    <a:pt x="3903" y="2458"/>
                  </a:lnTo>
                  <a:lnTo>
                    <a:pt x="3852" y="2480"/>
                  </a:lnTo>
                  <a:lnTo>
                    <a:pt x="3812" y="2469"/>
                  </a:lnTo>
                  <a:lnTo>
                    <a:pt x="3772" y="2458"/>
                  </a:lnTo>
                  <a:lnTo>
                    <a:pt x="3741" y="2545"/>
                  </a:lnTo>
                  <a:lnTo>
                    <a:pt x="3701" y="2578"/>
                  </a:lnTo>
                  <a:lnTo>
                    <a:pt x="3661" y="2578"/>
                  </a:lnTo>
                  <a:lnTo>
                    <a:pt x="3651" y="2534"/>
                  </a:lnTo>
                  <a:lnTo>
                    <a:pt x="3661" y="2491"/>
                  </a:lnTo>
                  <a:lnTo>
                    <a:pt x="3661" y="2447"/>
                  </a:lnTo>
                  <a:lnTo>
                    <a:pt x="3661" y="2404"/>
                  </a:lnTo>
                  <a:lnTo>
                    <a:pt x="3570" y="2360"/>
                  </a:lnTo>
                  <a:lnTo>
                    <a:pt x="3560" y="2317"/>
                  </a:lnTo>
                  <a:lnTo>
                    <a:pt x="3570" y="2273"/>
                  </a:lnTo>
                  <a:lnTo>
                    <a:pt x="3590" y="2230"/>
                  </a:lnTo>
                  <a:lnTo>
                    <a:pt x="3600" y="2175"/>
                  </a:lnTo>
                  <a:lnTo>
                    <a:pt x="3600" y="2121"/>
                  </a:lnTo>
                  <a:lnTo>
                    <a:pt x="3590" y="2077"/>
                  </a:lnTo>
                  <a:lnTo>
                    <a:pt x="3580" y="2023"/>
                  </a:lnTo>
                  <a:lnTo>
                    <a:pt x="3580" y="1979"/>
                  </a:lnTo>
                  <a:lnTo>
                    <a:pt x="3550" y="1936"/>
                  </a:lnTo>
                  <a:lnTo>
                    <a:pt x="3530" y="1892"/>
                  </a:lnTo>
                  <a:lnTo>
                    <a:pt x="3550" y="1849"/>
                  </a:lnTo>
                  <a:lnTo>
                    <a:pt x="3570" y="1805"/>
                  </a:lnTo>
                  <a:lnTo>
                    <a:pt x="3580" y="1762"/>
                  </a:lnTo>
                  <a:lnTo>
                    <a:pt x="3570" y="1675"/>
                  </a:lnTo>
                  <a:lnTo>
                    <a:pt x="3570" y="1631"/>
                  </a:lnTo>
                  <a:lnTo>
                    <a:pt x="3560" y="1577"/>
                  </a:lnTo>
                  <a:lnTo>
                    <a:pt x="3520" y="1544"/>
                  </a:lnTo>
                  <a:lnTo>
                    <a:pt x="3469" y="1566"/>
                  </a:lnTo>
                  <a:lnTo>
                    <a:pt x="3429" y="1588"/>
                  </a:lnTo>
                  <a:lnTo>
                    <a:pt x="3389" y="1588"/>
                  </a:lnTo>
                  <a:lnTo>
                    <a:pt x="3348" y="1566"/>
                  </a:lnTo>
                  <a:lnTo>
                    <a:pt x="3308" y="1544"/>
                  </a:lnTo>
                  <a:lnTo>
                    <a:pt x="3267" y="1577"/>
                  </a:lnTo>
                  <a:lnTo>
                    <a:pt x="3237" y="1621"/>
                  </a:lnTo>
                  <a:lnTo>
                    <a:pt x="3197" y="1631"/>
                  </a:lnTo>
                  <a:lnTo>
                    <a:pt x="3146" y="1610"/>
                  </a:lnTo>
                  <a:lnTo>
                    <a:pt x="3106" y="1599"/>
                  </a:lnTo>
                  <a:lnTo>
                    <a:pt x="3066" y="1642"/>
                  </a:lnTo>
                  <a:lnTo>
                    <a:pt x="3046" y="1686"/>
                  </a:lnTo>
                  <a:lnTo>
                    <a:pt x="3025" y="1729"/>
                  </a:lnTo>
                  <a:lnTo>
                    <a:pt x="3005" y="1773"/>
                  </a:lnTo>
                  <a:lnTo>
                    <a:pt x="2995" y="1816"/>
                  </a:lnTo>
                  <a:lnTo>
                    <a:pt x="2945" y="1816"/>
                  </a:lnTo>
                  <a:lnTo>
                    <a:pt x="2904" y="1816"/>
                  </a:lnTo>
                  <a:lnTo>
                    <a:pt x="2894" y="1773"/>
                  </a:lnTo>
                  <a:lnTo>
                    <a:pt x="2904" y="1729"/>
                  </a:lnTo>
                  <a:lnTo>
                    <a:pt x="2904" y="1686"/>
                  </a:lnTo>
                  <a:lnTo>
                    <a:pt x="2864" y="1675"/>
                  </a:lnTo>
                  <a:lnTo>
                    <a:pt x="2824" y="1664"/>
                  </a:lnTo>
                  <a:lnTo>
                    <a:pt x="2814" y="1610"/>
                  </a:lnTo>
                  <a:lnTo>
                    <a:pt x="2824" y="1566"/>
                  </a:lnTo>
                  <a:lnTo>
                    <a:pt x="2824" y="1512"/>
                  </a:lnTo>
                  <a:lnTo>
                    <a:pt x="2824" y="1468"/>
                  </a:lnTo>
                  <a:lnTo>
                    <a:pt x="2834" y="1425"/>
                  </a:lnTo>
                  <a:lnTo>
                    <a:pt x="2834" y="1381"/>
                  </a:lnTo>
                  <a:lnTo>
                    <a:pt x="2794" y="1360"/>
                  </a:lnTo>
                  <a:lnTo>
                    <a:pt x="2753" y="1338"/>
                  </a:lnTo>
                  <a:lnTo>
                    <a:pt x="2703" y="1338"/>
                  </a:lnTo>
                  <a:lnTo>
                    <a:pt x="2662" y="1338"/>
                  </a:lnTo>
                  <a:lnTo>
                    <a:pt x="2622" y="1305"/>
                  </a:lnTo>
                  <a:lnTo>
                    <a:pt x="2582" y="1294"/>
                  </a:lnTo>
                  <a:lnTo>
                    <a:pt x="2521" y="1294"/>
                  </a:lnTo>
                  <a:lnTo>
                    <a:pt x="2491" y="1338"/>
                  </a:lnTo>
                  <a:lnTo>
                    <a:pt x="2451" y="1381"/>
                  </a:lnTo>
                  <a:lnTo>
                    <a:pt x="2451" y="1425"/>
                  </a:lnTo>
                  <a:lnTo>
                    <a:pt x="2451" y="1468"/>
                  </a:lnTo>
                  <a:lnTo>
                    <a:pt x="2410" y="1512"/>
                  </a:lnTo>
                  <a:lnTo>
                    <a:pt x="2400" y="1555"/>
                  </a:lnTo>
                  <a:lnTo>
                    <a:pt x="2360" y="1566"/>
                  </a:lnTo>
                  <a:lnTo>
                    <a:pt x="2320" y="1555"/>
                  </a:lnTo>
                  <a:lnTo>
                    <a:pt x="2279" y="1577"/>
                  </a:lnTo>
                  <a:lnTo>
                    <a:pt x="2239" y="1599"/>
                  </a:lnTo>
                  <a:lnTo>
                    <a:pt x="2229" y="1653"/>
                  </a:lnTo>
                  <a:lnTo>
                    <a:pt x="2239" y="1697"/>
                  </a:lnTo>
                  <a:lnTo>
                    <a:pt x="2239" y="1740"/>
                  </a:lnTo>
                  <a:lnTo>
                    <a:pt x="2219" y="1784"/>
                  </a:lnTo>
                  <a:lnTo>
                    <a:pt x="2188" y="1827"/>
                  </a:lnTo>
                  <a:lnTo>
                    <a:pt x="2178" y="1871"/>
                  </a:lnTo>
                  <a:lnTo>
                    <a:pt x="2168" y="1914"/>
                  </a:lnTo>
                  <a:lnTo>
                    <a:pt x="2168" y="1958"/>
                  </a:lnTo>
                  <a:lnTo>
                    <a:pt x="2158" y="2001"/>
                  </a:lnTo>
                  <a:lnTo>
                    <a:pt x="2128" y="2045"/>
                  </a:lnTo>
                  <a:lnTo>
                    <a:pt x="2088" y="2088"/>
                  </a:lnTo>
                  <a:lnTo>
                    <a:pt x="2047" y="2088"/>
                  </a:lnTo>
                  <a:lnTo>
                    <a:pt x="2007" y="2077"/>
                  </a:lnTo>
                  <a:lnTo>
                    <a:pt x="1967" y="2099"/>
                  </a:lnTo>
                  <a:lnTo>
                    <a:pt x="1926" y="2143"/>
                  </a:lnTo>
                  <a:lnTo>
                    <a:pt x="1896" y="2197"/>
                  </a:lnTo>
                  <a:lnTo>
                    <a:pt x="1896" y="2241"/>
                  </a:lnTo>
                  <a:lnTo>
                    <a:pt x="1896" y="2284"/>
                  </a:lnTo>
                  <a:lnTo>
                    <a:pt x="1896" y="2328"/>
                  </a:lnTo>
                  <a:lnTo>
                    <a:pt x="1886" y="2371"/>
                  </a:lnTo>
                  <a:lnTo>
                    <a:pt x="1916" y="2415"/>
                  </a:lnTo>
                  <a:lnTo>
                    <a:pt x="1956" y="2447"/>
                  </a:lnTo>
                  <a:lnTo>
                    <a:pt x="1967" y="2491"/>
                  </a:lnTo>
                  <a:lnTo>
                    <a:pt x="1946" y="2534"/>
                  </a:lnTo>
                  <a:lnTo>
                    <a:pt x="1926" y="2589"/>
                  </a:lnTo>
                  <a:lnTo>
                    <a:pt x="1876" y="2610"/>
                  </a:lnTo>
                  <a:lnTo>
                    <a:pt x="1835" y="2610"/>
                  </a:lnTo>
                  <a:lnTo>
                    <a:pt x="1795" y="2643"/>
                  </a:lnTo>
                  <a:lnTo>
                    <a:pt x="1755" y="2643"/>
                  </a:lnTo>
                  <a:lnTo>
                    <a:pt x="1714" y="2643"/>
                  </a:lnTo>
                  <a:lnTo>
                    <a:pt x="1674" y="2621"/>
                  </a:lnTo>
                  <a:lnTo>
                    <a:pt x="1634" y="2621"/>
                  </a:lnTo>
                  <a:lnTo>
                    <a:pt x="1593" y="2643"/>
                  </a:lnTo>
                  <a:lnTo>
                    <a:pt x="1553" y="2589"/>
                  </a:lnTo>
                  <a:lnTo>
                    <a:pt x="1543" y="2545"/>
                  </a:lnTo>
                  <a:lnTo>
                    <a:pt x="1493" y="2545"/>
                  </a:lnTo>
                  <a:lnTo>
                    <a:pt x="1472" y="2502"/>
                  </a:lnTo>
                  <a:lnTo>
                    <a:pt x="1432" y="2469"/>
                  </a:lnTo>
                  <a:lnTo>
                    <a:pt x="1392" y="2436"/>
                  </a:lnTo>
                  <a:lnTo>
                    <a:pt x="1351" y="2436"/>
                  </a:lnTo>
                  <a:lnTo>
                    <a:pt x="1311" y="2425"/>
                  </a:lnTo>
                  <a:lnTo>
                    <a:pt x="1271" y="2415"/>
                  </a:lnTo>
                  <a:lnTo>
                    <a:pt x="1220" y="2458"/>
                  </a:lnTo>
                  <a:lnTo>
                    <a:pt x="1240" y="2415"/>
                  </a:lnTo>
                </a:path>
              </a:pathLst>
            </a:custGeom>
            <a:solidFill>
              <a:srgbClr val="58585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07" name="Freeform 11"/>
            <p:cNvSpPr>
              <a:spLocks/>
            </p:cNvSpPr>
            <p:nvPr/>
          </p:nvSpPr>
          <p:spPr bwMode="auto">
            <a:xfrm>
              <a:off x="529" y="515"/>
              <a:ext cx="672" cy="603"/>
            </a:xfrm>
            <a:custGeom>
              <a:avLst/>
              <a:gdLst>
                <a:gd name="T0" fmla="*/ 154 w 672"/>
                <a:gd name="T1" fmla="*/ 44 h 605"/>
                <a:gd name="T2" fmla="*/ 168 w 672"/>
                <a:gd name="T3" fmla="*/ 102 h 605"/>
                <a:gd name="T4" fmla="*/ 174 w 672"/>
                <a:gd name="T5" fmla="*/ 160 h 605"/>
                <a:gd name="T6" fmla="*/ 201 w 672"/>
                <a:gd name="T7" fmla="*/ 226 h 605"/>
                <a:gd name="T8" fmla="*/ 208 w 672"/>
                <a:gd name="T9" fmla="*/ 291 h 605"/>
                <a:gd name="T10" fmla="*/ 221 w 672"/>
                <a:gd name="T11" fmla="*/ 349 h 605"/>
                <a:gd name="T12" fmla="*/ 228 w 672"/>
                <a:gd name="T13" fmla="*/ 415 h 605"/>
                <a:gd name="T14" fmla="*/ 221 w 672"/>
                <a:gd name="T15" fmla="*/ 473 h 605"/>
                <a:gd name="T16" fmla="*/ 201 w 672"/>
                <a:gd name="T17" fmla="*/ 524 h 605"/>
                <a:gd name="T18" fmla="*/ 161 w 672"/>
                <a:gd name="T19" fmla="*/ 466 h 605"/>
                <a:gd name="T20" fmla="*/ 107 w 672"/>
                <a:gd name="T21" fmla="*/ 437 h 605"/>
                <a:gd name="T22" fmla="*/ 54 w 672"/>
                <a:gd name="T23" fmla="*/ 422 h 605"/>
                <a:gd name="T24" fmla="*/ 0 w 672"/>
                <a:gd name="T25" fmla="*/ 408 h 605"/>
                <a:gd name="T26" fmla="*/ 54 w 672"/>
                <a:gd name="T27" fmla="*/ 451 h 605"/>
                <a:gd name="T28" fmla="*/ 107 w 672"/>
                <a:gd name="T29" fmla="*/ 458 h 605"/>
                <a:gd name="T30" fmla="*/ 148 w 672"/>
                <a:gd name="T31" fmla="*/ 488 h 605"/>
                <a:gd name="T32" fmla="*/ 181 w 672"/>
                <a:gd name="T33" fmla="*/ 546 h 605"/>
                <a:gd name="T34" fmla="*/ 235 w 672"/>
                <a:gd name="T35" fmla="*/ 531 h 605"/>
                <a:gd name="T36" fmla="*/ 289 w 672"/>
                <a:gd name="T37" fmla="*/ 546 h 605"/>
                <a:gd name="T38" fmla="*/ 342 w 672"/>
                <a:gd name="T39" fmla="*/ 582 h 605"/>
                <a:gd name="T40" fmla="*/ 396 w 672"/>
                <a:gd name="T41" fmla="*/ 597 h 605"/>
                <a:gd name="T42" fmla="*/ 483 w 672"/>
                <a:gd name="T43" fmla="*/ 604 h 605"/>
                <a:gd name="T44" fmla="*/ 544 w 672"/>
                <a:gd name="T45" fmla="*/ 589 h 605"/>
                <a:gd name="T46" fmla="*/ 604 w 672"/>
                <a:gd name="T47" fmla="*/ 582 h 605"/>
                <a:gd name="T48" fmla="*/ 671 w 672"/>
                <a:gd name="T49" fmla="*/ 568 h 605"/>
                <a:gd name="T50" fmla="*/ 604 w 672"/>
                <a:gd name="T51" fmla="*/ 568 h 605"/>
                <a:gd name="T52" fmla="*/ 537 w 672"/>
                <a:gd name="T53" fmla="*/ 575 h 605"/>
                <a:gd name="T54" fmla="*/ 483 w 672"/>
                <a:gd name="T55" fmla="*/ 575 h 605"/>
                <a:gd name="T56" fmla="*/ 429 w 672"/>
                <a:gd name="T57" fmla="*/ 575 h 605"/>
                <a:gd name="T58" fmla="*/ 376 w 672"/>
                <a:gd name="T59" fmla="*/ 568 h 605"/>
                <a:gd name="T60" fmla="*/ 322 w 672"/>
                <a:gd name="T61" fmla="*/ 524 h 605"/>
                <a:gd name="T62" fmla="*/ 268 w 672"/>
                <a:gd name="T63" fmla="*/ 509 h 605"/>
                <a:gd name="T64" fmla="*/ 255 w 672"/>
                <a:gd name="T65" fmla="*/ 451 h 605"/>
                <a:gd name="T66" fmla="*/ 255 w 672"/>
                <a:gd name="T67" fmla="*/ 393 h 605"/>
                <a:gd name="T68" fmla="*/ 248 w 672"/>
                <a:gd name="T69" fmla="*/ 327 h 605"/>
                <a:gd name="T70" fmla="*/ 242 w 672"/>
                <a:gd name="T71" fmla="*/ 269 h 605"/>
                <a:gd name="T72" fmla="*/ 228 w 672"/>
                <a:gd name="T73" fmla="*/ 211 h 605"/>
                <a:gd name="T74" fmla="*/ 201 w 672"/>
                <a:gd name="T75" fmla="*/ 146 h 605"/>
                <a:gd name="T76" fmla="*/ 141 w 672"/>
                <a:gd name="T77" fmla="*/ 109 h 605"/>
                <a:gd name="T78" fmla="*/ 161 w 672"/>
                <a:gd name="T79" fmla="*/ 51 h 605"/>
                <a:gd name="T80" fmla="*/ 134 w 672"/>
                <a:gd name="T81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2" h="605">
                  <a:moveTo>
                    <a:pt x="134" y="0"/>
                  </a:moveTo>
                  <a:lnTo>
                    <a:pt x="154" y="44"/>
                  </a:lnTo>
                  <a:lnTo>
                    <a:pt x="168" y="73"/>
                  </a:lnTo>
                  <a:lnTo>
                    <a:pt x="168" y="102"/>
                  </a:lnTo>
                  <a:lnTo>
                    <a:pt x="168" y="131"/>
                  </a:lnTo>
                  <a:lnTo>
                    <a:pt x="174" y="160"/>
                  </a:lnTo>
                  <a:lnTo>
                    <a:pt x="181" y="189"/>
                  </a:lnTo>
                  <a:lnTo>
                    <a:pt x="201" y="226"/>
                  </a:lnTo>
                  <a:lnTo>
                    <a:pt x="201" y="262"/>
                  </a:lnTo>
                  <a:lnTo>
                    <a:pt x="208" y="291"/>
                  </a:lnTo>
                  <a:lnTo>
                    <a:pt x="215" y="320"/>
                  </a:lnTo>
                  <a:lnTo>
                    <a:pt x="221" y="349"/>
                  </a:lnTo>
                  <a:lnTo>
                    <a:pt x="221" y="386"/>
                  </a:lnTo>
                  <a:lnTo>
                    <a:pt x="228" y="415"/>
                  </a:lnTo>
                  <a:lnTo>
                    <a:pt x="228" y="444"/>
                  </a:lnTo>
                  <a:lnTo>
                    <a:pt x="221" y="473"/>
                  </a:lnTo>
                  <a:lnTo>
                    <a:pt x="228" y="502"/>
                  </a:lnTo>
                  <a:lnTo>
                    <a:pt x="201" y="524"/>
                  </a:lnTo>
                  <a:lnTo>
                    <a:pt x="174" y="495"/>
                  </a:lnTo>
                  <a:lnTo>
                    <a:pt x="161" y="466"/>
                  </a:lnTo>
                  <a:lnTo>
                    <a:pt x="134" y="437"/>
                  </a:lnTo>
                  <a:lnTo>
                    <a:pt x="107" y="437"/>
                  </a:lnTo>
                  <a:lnTo>
                    <a:pt x="81" y="437"/>
                  </a:lnTo>
                  <a:lnTo>
                    <a:pt x="54" y="422"/>
                  </a:lnTo>
                  <a:lnTo>
                    <a:pt x="27" y="408"/>
                  </a:lnTo>
                  <a:lnTo>
                    <a:pt x="0" y="408"/>
                  </a:lnTo>
                  <a:lnTo>
                    <a:pt x="27" y="422"/>
                  </a:lnTo>
                  <a:lnTo>
                    <a:pt x="54" y="451"/>
                  </a:lnTo>
                  <a:lnTo>
                    <a:pt x="81" y="451"/>
                  </a:lnTo>
                  <a:lnTo>
                    <a:pt x="107" y="458"/>
                  </a:lnTo>
                  <a:lnTo>
                    <a:pt x="134" y="458"/>
                  </a:lnTo>
                  <a:lnTo>
                    <a:pt x="148" y="488"/>
                  </a:lnTo>
                  <a:lnTo>
                    <a:pt x="168" y="517"/>
                  </a:lnTo>
                  <a:lnTo>
                    <a:pt x="181" y="546"/>
                  </a:lnTo>
                  <a:lnTo>
                    <a:pt x="208" y="546"/>
                  </a:lnTo>
                  <a:lnTo>
                    <a:pt x="235" y="531"/>
                  </a:lnTo>
                  <a:lnTo>
                    <a:pt x="262" y="524"/>
                  </a:lnTo>
                  <a:lnTo>
                    <a:pt x="289" y="546"/>
                  </a:lnTo>
                  <a:lnTo>
                    <a:pt x="315" y="560"/>
                  </a:lnTo>
                  <a:lnTo>
                    <a:pt x="342" y="582"/>
                  </a:lnTo>
                  <a:lnTo>
                    <a:pt x="369" y="597"/>
                  </a:lnTo>
                  <a:lnTo>
                    <a:pt x="396" y="597"/>
                  </a:lnTo>
                  <a:lnTo>
                    <a:pt x="429" y="597"/>
                  </a:lnTo>
                  <a:lnTo>
                    <a:pt x="483" y="604"/>
                  </a:lnTo>
                  <a:lnTo>
                    <a:pt x="510" y="604"/>
                  </a:lnTo>
                  <a:lnTo>
                    <a:pt x="544" y="589"/>
                  </a:lnTo>
                  <a:lnTo>
                    <a:pt x="570" y="589"/>
                  </a:lnTo>
                  <a:lnTo>
                    <a:pt x="604" y="582"/>
                  </a:lnTo>
                  <a:lnTo>
                    <a:pt x="637" y="575"/>
                  </a:lnTo>
                  <a:lnTo>
                    <a:pt x="671" y="568"/>
                  </a:lnTo>
                  <a:lnTo>
                    <a:pt x="631" y="568"/>
                  </a:lnTo>
                  <a:lnTo>
                    <a:pt x="604" y="568"/>
                  </a:lnTo>
                  <a:lnTo>
                    <a:pt x="564" y="575"/>
                  </a:lnTo>
                  <a:lnTo>
                    <a:pt x="537" y="575"/>
                  </a:lnTo>
                  <a:lnTo>
                    <a:pt x="510" y="575"/>
                  </a:lnTo>
                  <a:lnTo>
                    <a:pt x="483" y="575"/>
                  </a:lnTo>
                  <a:lnTo>
                    <a:pt x="456" y="575"/>
                  </a:lnTo>
                  <a:lnTo>
                    <a:pt x="429" y="575"/>
                  </a:lnTo>
                  <a:lnTo>
                    <a:pt x="403" y="575"/>
                  </a:lnTo>
                  <a:lnTo>
                    <a:pt x="376" y="568"/>
                  </a:lnTo>
                  <a:lnTo>
                    <a:pt x="349" y="546"/>
                  </a:lnTo>
                  <a:lnTo>
                    <a:pt x="322" y="524"/>
                  </a:lnTo>
                  <a:lnTo>
                    <a:pt x="295" y="524"/>
                  </a:lnTo>
                  <a:lnTo>
                    <a:pt x="268" y="509"/>
                  </a:lnTo>
                  <a:lnTo>
                    <a:pt x="248" y="480"/>
                  </a:lnTo>
                  <a:lnTo>
                    <a:pt x="255" y="451"/>
                  </a:lnTo>
                  <a:lnTo>
                    <a:pt x="255" y="422"/>
                  </a:lnTo>
                  <a:lnTo>
                    <a:pt x="255" y="393"/>
                  </a:lnTo>
                  <a:lnTo>
                    <a:pt x="255" y="364"/>
                  </a:lnTo>
                  <a:lnTo>
                    <a:pt x="248" y="327"/>
                  </a:lnTo>
                  <a:lnTo>
                    <a:pt x="248" y="298"/>
                  </a:lnTo>
                  <a:lnTo>
                    <a:pt x="242" y="269"/>
                  </a:lnTo>
                  <a:lnTo>
                    <a:pt x="228" y="240"/>
                  </a:lnTo>
                  <a:lnTo>
                    <a:pt x="228" y="211"/>
                  </a:lnTo>
                  <a:lnTo>
                    <a:pt x="221" y="175"/>
                  </a:lnTo>
                  <a:lnTo>
                    <a:pt x="201" y="146"/>
                  </a:lnTo>
                  <a:lnTo>
                    <a:pt x="161" y="138"/>
                  </a:lnTo>
                  <a:lnTo>
                    <a:pt x="141" y="109"/>
                  </a:lnTo>
                  <a:lnTo>
                    <a:pt x="161" y="80"/>
                  </a:lnTo>
                  <a:lnTo>
                    <a:pt x="161" y="51"/>
                  </a:lnTo>
                  <a:lnTo>
                    <a:pt x="141" y="22"/>
                  </a:lnTo>
                  <a:lnTo>
                    <a:pt x="134" y="0"/>
                  </a:lnTo>
                </a:path>
              </a:pathLst>
            </a:custGeom>
            <a:solidFill>
              <a:srgbClr val="49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08" name="Freeform 12"/>
            <p:cNvSpPr>
              <a:spLocks/>
            </p:cNvSpPr>
            <p:nvPr/>
          </p:nvSpPr>
          <p:spPr bwMode="auto">
            <a:xfrm>
              <a:off x="502" y="378"/>
              <a:ext cx="1136" cy="2540"/>
            </a:xfrm>
            <a:custGeom>
              <a:avLst/>
              <a:gdLst>
                <a:gd name="T0" fmla="*/ 1122 w 1136"/>
                <a:gd name="T1" fmla="*/ 87 h 2540"/>
                <a:gd name="T2" fmla="*/ 1095 w 1136"/>
                <a:gd name="T3" fmla="*/ 210 h 2540"/>
                <a:gd name="T4" fmla="*/ 1054 w 1136"/>
                <a:gd name="T5" fmla="*/ 319 h 2540"/>
                <a:gd name="T6" fmla="*/ 1034 w 1136"/>
                <a:gd name="T7" fmla="*/ 406 h 2540"/>
                <a:gd name="T8" fmla="*/ 1075 w 1136"/>
                <a:gd name="T9" fmla="*/ 522 h 2540"/>
                <a:gd name="T10" fmla="*/ 1054 w 1136"/>
                <a:gd name="T11" fmla="*/ 638 h 2540"/>
                <a:gd name="T12" fmla="*/ 1028 w 1136"/>
                <a:gd name="T13" fmla="*/ 754 h 2540"/>
                <a:gd name="T14" fmla="*/ 947 w 1136"/>
                <a:gd name="T15" fmla="*/ 863 h 2540"/>
                <a:gd name="T16" fmla="*/ 913 w 1136"/>
                <a:gd name="T17" fmla="*/ 979 h 2540"/>
                <a:gd name="T18" fmla="*/ 860 w 1136"/>
                <a:gd name="T19" fmla="*/ 1103 h 2540"/>
                <a:gd name="T20" fmla="*/ 813 w 1136"/>
                <a:gd name="T21" fmla="*/ 1219 h 2540"/>
                <a:gd name="T22" fmla="*/ 719 w 1136"/>
                <a:gd name="T23" fmla="*/ 1313 h 2540"/>
                <a:gd name="T24" fmla="*/ 611 w 1136"/>
                <a:gd name="T25" fmla="*/ 1320 h 2540"/>
                <a:gd name="T26" fmla="*/ 504 w 1136"/>
                <a:gd name="T27" fmla="*/ 1320 h 2540"/>
                <a:gd name="T28" fmla="*/ 396 w 1136"/>
                <a:gd name="T29" fmla="*/ 1364 h 2540"/>
                <a:gd name="T30" fmla="*/ 316 w 1136"/>
                <a:gd name="T31" fmla="*/ 1248 h 2540"/>
                <a:gd name="T32" fmla="*/ 208 w 1136"/>
                <a:gd name="T33" fmla="*/ 1175 h 2540"/>
                <a:gd name="T34" fmla="*/ 101 w 1136"/>
                <a:gd name="T35" fmla="*/ 1175 h 2540"/>
                <a:gd name="T36" fmla="*/ 40 w 1136"/>
                <a:gd name="T37" fmla="*/ 1182 h 2540"/>
                <a:gd name="T38" fmla="*/ 141 w 1136"/>
                <a:gd name="T39" fmla="*/ 1240 h 2540"/>
                <a:gd name="T40" fmla="*/ 235 w 1136"/>
                <a:gd name="T41" fmla="*/ 1328 h 2540"/>
                <a:gd name="T42" fmla="*/ 349 w 1136"/>
                <a:gd name="T43" fmla="*/ 1386 h 2540"/>
                <a:gd name="T44" fmla="*/ 356 w 1136"/>
                <a:gd name="T45" fmla="*/ 1531 h 2540"/>
                <a:gd name="T46" fmla="*/ 349 w 1136"/>
                <a:gd name="T47" fmla="*/ 1690 h 2540"/>
                <a:gd name="T48" fmla="*/ 296 w 1136"/>
                <a:gd name="T49" fmla="*/ 1821 h 2540"/>
                <a:gd name="T50" fmla="*/ 235 w 1136"/>
                <a:gd name="T51" fmla="*/ 1951 h 2540"/>
                <a:gd name="T52" fmla="*/ 168 w 1136"/>
                <a:gd name="T53" fmla="*/ 2082 h 2540"/>
                <a:gd name="T54" fmla="*/ 134 w 1136"/>
                <a:gd name="T55" fmla="*/ 2213 h 2540"/>
                <a:gd name="T56" fmla="*/ 67 w 1136"/>
                <a:gd name="T57" fmla="*/ 2329 h 2540"/>
                <a:gd name="T58" fmla="*/ 27 w 1136"/>
                <a:gd name="T59" fmla="*/ 2452 h 2540"/>
                <a:gd name="T60" fmla="*/ 20 w 1136"/>
                <a:gd name="T61" fmla="*/ 2510 h 2540"/>
                <a:gd name="T62" fmla="*/ 81 w 1136"/>
                <a:gd name="T63" fmla="*/ 2387 h 2540"/>
                <a:gd name="T64" fmla="*/ 148 w 1136"/>
                <a:gd name="T65" fmla="*/ 2271 h 2540"/>
                <a:gd name="T66" fmla="*/ 201 w 1136"/>
                <a:gd name="T67" fmla="*/ 2147 h 2540"/>
                <a:gd name="T68" fmla="*/ 242 w 1136"/>
                <a:gd name="T69" fmla="*/ 2002 h 2540"/>
                <a:gd name="T70" fmla="*/ 316 w 1136"/>
                <a:gd name="T71" fmla="*/ 1886 h 2540"/>
                <a:gd name="T72" fmla="*/ 403 w 1136"/>
                <a:gd name="T73" fmla="*/ 1763 h 2540"/>
                <a:gd name="T74" fmla="*/ 430 w 1136"/>
                <a:gd name="T75" fmla="*/ 1639 h 2540"/>
                <a:gd name="T76" fmla="*/ 423 w 1136"/>
                <a:gd name="T77" fmla="*/ 1523 h 2540"/>
                <a:gd name="T78" fmla="*/ 497 w 1136"/>
                <a:gd name="T79" fmla="*/ 1444 h 2540"/>
                <a:gd name="T80" fmla="*/ 651 w 1136"/>
                <a:gd name="T81" fmla="*/ 1407 h 2540"/>
                <a:gd name="T82" fmla="*/ 792 w 1136"/>
                <a:gd name="T83" fmla="*/ 1364 h 2540"/>
                <a:gd name="T84" fmla="*/ 866 w 1136"/>
                <a:gd name="T85" fmla="*/ 1255 h 2540"/>
                <a:gd name="T86" fmla="*/ 907 w 1136"/>
                <a:gd name="T87" fmla="*/ 1074 h 2540"/>
                <a:gd name="T88" fmla="*/ 1014 w 1136"/>
                <a:gd name="T89" fmla="*/ 979 h 2540"/>
                <a:gd name="T90" fmla="*/ 1048 w 1136"/>
                <a:gd name="T91" fmla="*/ 856 h 2540"/>
                <a:gd name="T92" fmla="*/ 1088 w 1136"/>
                <a:gd name="T93" fmla="*/ 733 h 2540"/>
                <a:gd name="T94" fmla="*/ 1115 w 1136"/>
                <a:gd name="T95" fmla="*/ 617 h 2540"/>
                <a:gd name="T96" fmla="*/ 1108 w 1136"/>
                <a:gd name="T97" fmla="*/ 493 h 2540"/>
                <a:gd name="T98" fmla="*/ 1081 w 1136"/>
                <a:gd name="T99" fmla="*/ 377 h 2540"/>
                <a:gd name="T100" fmla="*/ 1088 w 1136"/>
                <a:gd name="T101" fmla="*/ 261 h 2540"/>
                <a:gd name="T102" fmla="*/ 1135 w 1136"/>
                <a:gd name="T103" fmla="*/ 138 h 2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6" h="2540">
                  <a:moveTo>
                    <a:pt x="1088" y="0"/>
                  </a:moveTo>
                  <a:lnTo>
                    <a:pt x="1115" y="29"/>
                  </a:lnTo>
                  <a:lnTo>
                    <a:pt x="1128" y="58"/>
                  </a:lnTo>
                  <a:lnTo>
                    <a:pt x="1122" y="87"/>
                  </a:lnTo>
                  <a:lnTo>
                    <a:pt x="1108" y="116"/>
                  </a:lnTo>
                  <a:lnTo>
                    <a:pt x="1095" y="145"/>
                  </a:lnTo>
                  <a:lnTo>
                    <a:pt x="1088" y="181"/>
                  </a:lnTo>
                  <a:lnTo>
                    <a:pt x="1095" y="210"/>
                  </a:lnTo>
                  <a:lnTo>
                    <a:pt x="1081" y="239"/>
                  </a:lnTo>
                  <a:lnTo>
                    <a:pt x="1054" y="261"/>
                  </a:lnTo>
                  <a:lnTo>
                    <a:pt x="1054" y="290"/>
                  </a:lnTo>
                  <a:lnTo>
                    <a:pt x="1054" y="319"/>
                  </a:lnTo>
                  <a:lnTo>
                    <a:pt x="1014" y="319"/>
                  </a:lnTo>
                  <a:lnTo>
                    <a:pt x="1021" y="348"/>
                  </a:lnTo>
                  <a:lnTo>
                    <a:pt x="1021" y="377"/>
                  </a:lnTo>
                  <a:lnTo>
                    <a:pt x="1034" y="406"/>
                  </a:lnTo>
                  <a:lnTo>
                    <a:pt x="1048" y="435"/>
                  </a:lnTo>
                  <a:lnTo>
                    <a:pt x="1068" y="464"/>
                  </a:lnTo>
                  <a:lnTo>
                    <a:pt x="1075" y="493"/>
                  </a:lnTo>
                  <a:lnTo>
                    <a:pt x="1075" y="522"/>
                  </a:lnTo>
                  <a:lnTo>
                    <a:pt x="1075" y="551"/>
                  </a:lnTo>
                  <a:lnTo>
                    <a:pt x="1054" y="580"/>
                  </a:lnTo>
                  <a:lnTo>
                    <a:pt x="1054" y="609"/>
                  </a:lnTo>
                  <a:lnTo>
                    <a:pt x="1054" y="638"/>
                  </a:lnTo>
                  <a:lnTo>
                    <a:pt x="1048" y="667"/>
                  </a:lnTo>
                  <a:lnTo>
                    <a:pt x="1048" y="696"/>
                  </a:lnTo>
                  <a:lnTo>
                    <a:pt x="1041" y="725"/>
                  </a:lnTo>
                  <a:lnTo>
                    <a:pt x="1028" y="754"/>
                  </a:lnTo>
                  <a:lnTo>
                    <a:pt x="1021" y="783"/>
                  </a:lnTo>
                  <a:lnTo>
                    <a:pt x="981" y="805"/>
                  </a:lnTo>
                  <a:lnTo>
                    <a:pt x="954" y="834"/>
                  </a:lnTo>
                  <a:lnTo>
                    <a:pt x="947" y="863"/>
                  </a:lnTo>
                  <a:lnTo>
                    <a:pt x="940" y="892"/>
                  </a:lnTo>
                  <a:lnTo>
                    <a:pt x="927" y="921"/>
                  </a:lnTo>
                  <a:lnTo>
                    <a:pt x="920" y="950"/>
                  </a:lnTo>
                  <a:lnTo>
                    <a:pt x="913" y="979"/>
                  </a:lnTo>
                  <a:lnTo>
                    <a:pt x="907" y="1008"/>
                  </a:lnTo>
                  <a:lnTo>
                    <a:pt x="880" y="1037"/>
                  </a:lnTo>
                  <a:lnTo>
                    <a:pt x="873" y="1066"/>
                  </a:lnTo>
                  <a:lnTo>
                    <a:pt x="860" y="1103"/>
                  </a:lnTo>
                  <a:lnTo>
                    <a:pt x="853" y="1132"/>
                  </a:lnTo>
                  <a:lnTo>
                    <a:pt x="839" y="1161"/>
                  </a:lnTo>
                  <a:lnTo>
                    <a:pt x="826" y="1190"/>
                  </a:lnTo>
                  <a:lnTo>
                    <a:pt x="813" y="1219"/>
                  </a:lnTo>
                  <a:lnTo>
                    <a:pt x="792" y="1248"/>
                  </a:lnTo>
                  <a:lnTo>
                    <a:pt x="772" y="1277"/>
                  </a:lnTo>
                  <a:lnTo>
                    <a:pt x="745" y="1299"/>
                  </a:lnTo>
                  <a:lnTo>
                    <a:pt x="719" y="1313"/>
                  </a:lnTo>
                  <a:lnTo>
                    <a:pt x="692" y="1320"/>
                  </a:lnTo>
                  <a:lnTo>
                    <a:pt x="665" y="1328"/>
                  </a:lnTo>
                  <a:lnTo>
                    <a:pt x="638" y="1328"/>
                  </a:lnTo>
                  <a:lnTo>
                    <a:pt x="611" y="1320"/>
                  </a:lnTo>
                  <a:lnTo>
                    <a:pt x="584" y="1320"/>
                  </a:lnTo>
                  <a:lnTo>
                    <a:pt x="557" y="1320"/>
                  </a:lnTo>
                  <a:lnTo>
                    <a:pt x="531" y="1320"/>
                  </a:lnTo>
                  <a:lnTo>
                    <a:pt x="504" y="1320"/>
                  </a:lnTo>
                  <a:lnTo>
                    <a:pt x="477" y="1320"/>
                  </a:lnTo>
                  <a:lnTo>
                    <a:pt x="450" y="1320"/>
                  </a:lnTo>
                  <a:lnTo>
                    <a:pt x="423" y="1349"/>
                  </a:lnTo>
                  <a:lnTo>
                    <a:pt x="396" y="1364"/>
                  </a:lnTo>
                  <a:lnTo>
                    <a:pt x="376" y="1335"/>
                  </a:lnTo>
                  <a:lnTo>
                    <a:pt x="356" y="1306"/>
                  </a:lnTo>
                  <a:lnTo>
                    <a:pt x="336" y="1277"/>
                  </a:lnTo>
                  <a:lnTo>
                    <a:pt x="316" y="1248"/>
                  </a:lnTo>
                  <a:lnTo>
                    <a:pt x="289" y="1233"/>
                  </a:lnTo>
                  <a:lnTo>
                    <a:pt x="262" y="1219"/>
                  </a:lnTo>
                  <a:lnTo>
                    <a:pt x="235" y="1190"/>
                  </a:lnTo>
                  <a:lnTo>
                    <a:pt x="208" y="1175"/>
                  </a:lnTo>
                  <a:lnTo>
                    <a:pt x="181" y="1168"/>
                  </a:lnTo>
                  <a:lnTo>
                    <a:pt x="154" y="1168"/>
                  </a:lnTo>
                  <a:lnTo>
                    <a:pt x="128" y="1175"/>
                  </a:lnTo>
                  <a:lnTo>
                    <a:pt x="101" y="1175"/>
                  </a:lnTo>
                  <a:lnTo>
                    <a:pt x="74" y="1175"/>
                  </a:lnTo>
                  <a:lnTo>
                    <a:pt x="40" y="1168"/>
                  </a:lnTo>
                  <a:lnTo>
                    <a:pt x="13" y="1161"/>
                  </a:lnTo>
                  <a:lnTo>
                    <a:pt x="40" y="1182"/>
                  </a:lnTo>
                  <a:lnTo>
                    <a:pt x="74" y="1197"/>
                  </a:lnTo>
                  <a:lnTo>
                    <a:pt x="101" y="1197"/>
                  </a:lnTo>
                  <a:lnTo>
                    <a:pt x="107" y="1226"/>
                  </a:lnTo>
                  <a:lnTo>
                    <a:pt x="141" y="1240"/>
                  </a:lnTo>
                  <a:lnTo>
                    <a:pt x="168" y="1255"/>
                  </a:lnTo>
                  <a:lnTo>
                    <a:pt x="195" y="1270"/>
                  </a:lnTo>
                  <a:lnTo>
                    <a:pt x="222" y="1299"/>
                  </a:lnTo>
                  <a:lnTo>
                    <a:pt x="235" y="1328"/>
                  </a:lnTo>
                  <a:lnTo>
                    <a:pt x="269" y="1349"/>
                  </a:lnTo>
                  <a:lnTo>
                    <a:pt x="296" y="1349"/>
                  </a:lnTo>
                  <a:lnTo>
                    <a:pt x="322" y="1364"/>
                  </a:lnTo>
                  <a:lnTo>
                    <a:pt x="349" y="1386"/>
                  </a:lnTo>
                  <a:lnTo>
                    <a:pt x="369" y="1415"/>
                  </a:lnTo>
                  <a:lnTo>
                    <a:pt x="376" y="1444"/>
                  </a:lnTo>
                  <a:lnTo>
                    <a:pt x="369" y="1473"/>
                  </a:lnTo>
                  <a:lnTo>
                    <a:pt x="356" y="1531"/>
                  </a:lnTo>
                  <a:lnTo>
                    <a:pt x="356" y="1560"/>
                  </a:lnTo>
                  <a:lnTo>
                    <a:pt x="356" y="1632"/>
                  </a:lnTo>
                  <a:lnTo>
                    <a:pt x="356" y="1661"/>
                  </a:lnTo>
                  <a:lnTo>
                    <a:pt x="349" y="1690"/>
                  </a:lnTo>
                  <a:lnTo>
                    <a:pt x="322" y="1719"/>
                  </a:lnTo>
                  <a:lnTo>
                    <a:pt x="309" y="1748"/>
                  </a:lnTo>
                  <a:lnTo>
                    <a:pt x="309" y="1785"/>
                  </a:lnTo>
                  <a:lnTo>
                    <a:pt x="296" y="1821"/>
                  </a:lnTo>
                  <a:lnTo>
                    <a:pt x="275" y="1857"/>
                  </a:lnTo>
                  <a:lnTo>
                    <a:pt x="262" y="1886"/>
                  </a:lnTo>
                  <a:lnTo>
                    <a:pt x="255" y="1915"/>
                  </a:lnTo>
                  <a:lnTo>
                    <a:pt x="235" y="1951"/>
                  </a:lnTo>
                  <a:lnTo>
                    <a:pt x="215" y="1988"/>
                  </a:lnTo>
                  <a:lnTo>
                    <a:pt x="195" y="2024"/>
                  </a:lnTo>
                  <a:lnTo>
                    <a:pt x="175" y="2053"/>
                  </a:lnTo>
                  <a:lnTo>
                    <a:pt x="168" y="2082"/>
                  </a:lnTo>
                  <a:lnTo>
                    <a:pt x="161" y="2111"/>
                  </a:lnTo>
                  <a:lnTo>
                    <a:pt x="154" y="2147"/>
                  </a:lnTo>
                  <a:lnTo>
                    <a:pt x="148" y="2184"/>
                  </a:lnTo>
                  <a:lnTo>
                    <a:pt x="134" y="2213"/>
                  </a:lnTo>
                  <a:lnTo>
                    <a:pt x="121" y="2242"/>
                  </a:lnTo>
                  <a:lnTo>
                    <a:pt x="107" y="2271"/>
                  </a:lnTo>
                  <a:lnTo>
                    <a:pt x="87" y="2300"/>
                  </a:lnTo>
                  <a:lnTo>
                    <a:pt x="67" y="2329"/>
                  </a:lnTo>
                  <a:lnTo>
                    <a:pt x="60" y="2358"/>
                  </a:lnTo>
                  <a:lnTo>
                    <a:pt x="47" y="2387"/>
                  </a:lnTo>
                  <a:lnTo>
                    <a:pt x="40" y="2416"/>
                  </a:lnTo>
                  <a:lnTo>
                    <a:pt x="27" y="2452"/>
                  </a:lnTo>
                  <a:lnTo>
                    <a:pt x="20" y="2481"/>
                  </a:lnTo>
                  <a:lnTo>
                    <a:pt x="13" y="2510"/>
                  </a:lnTo>
                  <a:lnTo>
                    <a:pt x="0" y="2539"/>
                  </a:lnTo>
                  <a:lnTo>
                    <a:pt x="20" y="2510"/>
                  </a:lnTo>
                  <a:lnTo>
                    <a:pt x="34" y="2481"/>
                  </a:lnTo>
                  <a:lnTo>
                    <a:pt x="54" y="2445"/>
                  </a:lnTo>
                  <a:lnTo>
                    <a:pt x="67" y="2416"/>
                  </a:lnTo>
                  <a:lnTo>
                    <a:pt x="81" y="2387"/>
                  </a:lnTo>
                  <a:lnTo>
                    <a:pt x="94" y="2358"/>
                  </a:lnTo>
                  <a:lnTo>
                    <a:pt x="107" y="2329"/>
                  </a:lnTo>
                  <a:lnTo>
                    <a:pt x="128" y="2300"/>
                  </a:lnTo>
                  <a:lnTo>
                    <a:pt x="148" y="2271"/>
                  </a:lnTo>
                  <a:lnTo>
                    <a:pt x="168" y="2242"/>
                  </a:lnTo>
                  <a:lnTo>
                    <a:pt x="175" y="2213"/>
                  </a:lnTo>
                  <a:lnTo>
                    <a:pt x="188" y="2176"/>
                  </a:lnTo>
                  <a:lnTo>
                    <a:pt x="201" y="2147"/>
                  </a:lnTo>
                  <a:lnTo>
                    <a:pt x="215" y="2118"/>
                  </a:lnTo>
                  <a:lnTo>
                    <a:pt x="222" y="2060"/>
                  </a:lnTo>
                  <a:lnTo>
                    <a:pt x="235" y="2031"/>
                  </a:lnTo>
                  <a:lnTo>
                    <a:pt x="242" y="2002"/>
                  </a:lnTo>
                  <a:lnTo>
                    <a:pt x="269" y="1973"/>
                  </a:lnTo>
                  <a:lnTo>
                    <a:pt x="296" y="1951"/>
                  </a:lnTo>
                  <a:lnTo>
                    <a:pt x="309" y="1922"/>
                  </a:lnTo>
                  <a:lnTo>
                    <a:pt x="316" y="1886"/>
                  </a:lnTo>
                  <a:lnTo>
                    <a:pt x="329" y="1857"/>
                  </a:lnTo>
                  <a:lnTo>
                    <a:pt x="356" y="1828"/>
                  </a:lnTo>
                  <a:lnTo>
                    <a:pt x="383" y="1792"/>
                  </a:lnTo>
                  <a:lnTo>
                    <a:pt x="403" y="1763"/>
                  </a:lnTo>
                  <a:lnTo>
                    <a:pt x="416" y="1734"/>
                  </a:lnTo>
                  <a:lnTo>
                    <a:pt x="423" y="1705"/>
                  </a:lnTo>
                  <a:lnTo>
                    <a:pt x="430" y="1668"/>
                  </a:lnTo>
                  <a:lnTo>
                    <a:pt x="430" y="1639"/>
                  </a:lnTo>
                  <a:lnTo>
                    <a:pt x="430" y="1610"/>
                  </a:lnTo>
                  <a:lnTo>
                    <a:pt x="423" y="1581"/>
                  </a:lnTo>
                  <a:lnTo>
                    <a:pt x="423" y="1552"/>
                  </a:lnTo>
                  <a:lnTo>
                    <a:pt x="423" y="1523"/>
                  </a:lnTo>
                  <a:lnTo>
                    <a:pt x="423" y="1494"/>
                  </a:lnTo>
                  <a:lnTo>
                    <a:pt x="443" y="1465"/>
                  </a:lnTo>
                  <a:lnTo>
                    <a:pt x="470" y="1458"/>
                  </a:lnTo>
                  <a:lnTo>
                    <a:pt x="497" y="1444"/>
                  </a:lnTo>
                  <a:lnTo>
                    <a:pt x="524" y="1436"/>
                  </a:lnTo>
                  <a:lnTo>
                    <a:pt x="584" y="1429"/>
                  </a:lnTo>
                  <a:lnTo>
                    <a:pt x="618" y="1415"/>
                  </a:lnTo>
                  <a:lnTo>
                    <a:pt x="651" y="1407"/>
                  </a:lnTo>
                  <a:lnTo>
                    <a:pt x="678" y="1393"/>
                  </a:lnTo>
                  <a:lnTo>
                    <a:pt x="719" y="1393"/>
                  </a:lnTo>
                  <a:lnTo>
                    <a:pt x="766" y="1378"/>
                  </a:lnTo>
                  <a:lnTo>
                    <a:pt x="792" y="1364"/>
                  </a:lnTo>
                  <a:lnTo>
                    <a:pt x="819" y="1349"/>
                  </a:lnTo>
                  <a:lnTo>
                    <a:pt x="846" y="1320"/>
                  </a:lnTo>
                  <a:lnTo>
                    <a:pt x="853" y="1284"/>
                  </a:lnTo>
                  <a:lnTo>
                    <a:pt x="866" y="1255"/>
                  </a:lnTo>
                  <a:lnTo>
                    <a:pt x="866" y="1211"/>
                  </a:lnTo>
                  <a:lnTo>
                    <a:pt x="880" y="1161"/>
                  </a:lnTo>
                  <a:lnTo>
                    <a:pt x="893" y="1103"/>
                  </a:lnTo>
                  <a:lnTo>
                    <a:pt x="907" y="1074"/>
                  </a:lnTo>
                  <a:lnTo>
                    <a:pt x="947" y="1059"/>
                  </a:lnTo>
                  <a:lnTo>
                    <a:pt x="974" y="1037"/>
                  </a:lnTo>
                  <a:lnTo>
                    <a:pt x="1001" y="1008"/>
                  </a:lnTo>
                  <a:lnTo>
                    <a:pt x="1014" y="979"/>
                  </a:lnTo>
                  <a:lnTo>
                    <a:pt x="1021" y="950"/>
                  </a:lnTo>
                  <a:lnTo>
                    <a:pt x="1034" y="914"/>
                  </a:lnTo>
                  <a:lnTo>
                    <a:pt x="1041" y="885"/>
                  </a:lnTo>
                  <a:lnTo>
                    <a:pt x="1048" y="856"/>
                  </a:lnTo>
                  <a:lnTo>
                    <a:pt x="1054" y="820"/>
                  </a:lnTo>
                  <a:lnTo>
                    <a:pt x="1061" y="791"/>
                  </a:lnTo>
                  <a:lnTo>
                    <a:pt x="1075" y="762"/>
                  </a:lnTo>
                  <a:lnTo>
                    <a:pt x="1088" y="733"/>
                  </a:lnTo>
                  <a:lnTo>
                    <a:pt x="1095" y="704"/>
                  </a:lnTo>
                  <a:lnTo>
                    <a:pt x="1108" y="675"/>
                  </a:lnTo>
                  <a:lnTo>
                    <a:pt x="1108" y="646"/>
                  </a:lnTo>
                  <a:lnTo>
                    <a:pt x="1115" y="617"/>
                  </a:lnTo>
                  <a:lnTo>
                    <a:pt x="1115" y="588"/>
                  </a:lnTo>
                  <a:lnTo>
                    <a:pt x="1115" y="551"/>
                  </a:lnTo>
                  <a:lnTo>
                    <a:pt x="1108" y="522"/>
                  </a:lnTo>
                  <a:lnTo>
                    <a:pt x="1108" y="493"/>
                  </a:lnTo>
                  <a:lnTo>
                    <a:pt x="1101" y="464"/>
                  </a:lnTo>
                  <a:lnTo>
                    <a:pt x="1088" y="435"/>
                  </a:lnTo>
                  <a:lnTo>
                    <a:pt x="1081" y="406"/>
                  </a:lnTo>
                  <a:lnTo>
                    <a:pt x="1081" y="377"/>
                  </a:lnTo>
                  <a:lnTo>
                    <a:pt x="1081" y="348"/>
                  </a:lnTo>
                  <a:lnTo>
                    <a:pt x="1081" y="319"/>
                  </a:lnTo>
                  <a:lnTo>
                    <a:pt x="1081" y="290"/>
                  </a:lnTo>
                  <a:lnTo>
                    <a:pt x="1088" y="261"/>
                  </a:lnTo>
                  <a:lnTo>
                    <a:pt x="1095" y="232"/>
                  </a:lnTo>
                  <a:lnTo>
                    <a:pt x="1108" y="203"/>
                  </a:lnTo>
                  <a:lnTo>
                    <a:pt x="1128" y="167"/>
                  </a:lnTo>
                  <a:lnTo>
                    <a:pt x="1135" y="138"/>
                  </a:lnTo>
                  <a:lnTo>
                    <a:pt x="1135" y="109"/>
                  </a:lnTo>
                  <a:lnTo>
                    <a:pt x="1128" y="80"/>
                  </a:lnTo>
                  <a:lnTo>
                    <a:pt x="1122" y="51"/>
                  </a:lnTo>
                </a:path>
              </a:pathLst>
            </a:custGeom>
            <a:solidFill>
              <a:srgbClr val="6D6D6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09" name="Freeform 13"/>
            <p:cNvSpPr>
              <a:spLocks/>
            </p:cNvSpPr>
            <p:nvPr/>
          </p:nvSpPr>
          <p:spPr bwMode="auto">
            <a:xfrm>
              <a:off x="1328" y="1009"/>
              <a:ext cx="1978" cy="423"/>
            </a:xfrm>
            <a:custGeom>
              <a:avLst/>
              <a:gdLst>
                <a:gd name="T0" fmla="*/ 87 w 1978"/>
                <a:gd name="T1" fmla="*/ 65 h 422"/>
                <a:gd name="T2" fmla="*/ 168 w 1978"/>
                <a:gd name="T3" fmla="*/ 51 h 422"/>
                <a:gd name="T4" fmla="*/ 222 w 1978"/>
                <a:gd name="T5" fmla="*/ 44 h 422"/>
                <a:gd name="T6" fmla="*/ 276 w 1978"/>
                <a:gd name="T7" fmla="*/ 29 h 422"/>
                <a:gd name="T8" fmla="*/ 370 w 1978"/>
                <a:gd name="T9" fmla="*/ 7 h 422"/>
                <a:gd name="T10" fmla="*/ 451 w 1978"/>
                <a:gd name="T11" fmla="*/ 0 h 422"/>
                <a:gd name="T12" fmla="*/ 504 w 1978"/>
                <a:gd name="T13" fmla="*/ 0 h 422"/>
                <a:gd name="T14" fmla="*/ 558 w 1978"/>
                <a:gd name="T15" fmla="*/ 22 h 422"/>
                <a:gd name="T16" fmla="*/ 632 w 1978"/>
                <a:gd name="T17" fmla="*/ 51 h 422"/>
                <a:gd name="T18" fmla="*/ 693 w 1978"/>
                <a:gd name="T19" fmla="*/ 80 h 422"/>
                <a:gd name="T20" fmla="*/ 746 w 1978"/>
                <a:gd name="T21" fmla="*/ 87 h 422"/>
                <a:gd name="T22" fmla="*/ 800 w 1978"/>
                <a:gd name="T23" fmla="*/ 94 h 422"/>
                <a:gd name="T24" fmla="*/ 867 w 1978"/>
                <a:gd name="T25" fmla="*/ 131 h 422"/>
                <a:gd name="T26" fmla="*/ 921 w 1978"/>
                <a:gd name="T27" fmla="*/ 138 h 422"/>
                <a:gd name="T28" fmla="*/ 982 w 1978"/>
                <a:gd name="T29" fmla="*/ 145 h 422"/>
                <a:gd name="T30" fmla="*/ 1036 w 1978"/>
                <a:gd name="T31" fmla="*/ 167 h 422"/>
                <a:gd name="T32" fmla="*/ 1150 w 1978"/>
                <a:gd name="T33" fmla="*/ 189 h 422"/>
                <a:gd name="T34" fmla="*/ 1231 w 1978"/>
                <a:gd name="T35" fmla="*/ 196 h 422"/>
                <a:gd name="T36" fmla="*/ 1291 w 1978"/>
                <a:gd name="T37" fmla="*/ 225 h 422"/>
                <a:gd name="T38" fmla="*/ 1352 w 1978"/>
                <a:gd name="T39" fmla="*/ 254 h 422"/>
                <a:gd name="T40" fmla="*/ 1432 w 1978"/>
                <a:gd name="T41" fmla="*/ 261 h 422"/>
                <a:gd name="T42" fmla="*/ 1493 w 1978"/>
                <a:gd name="T43" fmla="*/ 276 h 422"/>
                <a:gd name="T44" fmla="*/ 1580 w 1978"/>
                <a:gd name="T45" fmla="*/ 290 h 422"/>
                <a:gd name="T46" fmla="*/ 1634 w 1978"/>
                <a:gd name="T47" fmla="*/ 305 h 422"/>
                <a:gd name="T48" fmla="*/ 1695 w 1978"/>
                <a:gd name="T49" fmla="*/ 327 h 422"/>
                <a:gd name="T50" fmla="*/ 1748 w 1978"/>
                <a:gd name="T51" fmla="*/ 356 h 422"/>
                <a:gd name="T52" fmla="*/ 1809 w 1978"/>
                <a:gd name="T53" fmla="*/ 392 h 422"/>
                <a:gd name="T54" fmla="*/ 1869 w 1978"/>
                <a:gd name="T55" fmla="*/ 392 h 422"/>
                <a:gd name="T56" fmla="*/ 1950 w 1978"/>
                <a:gd name="T57" fmla="*/ 399 h 422"/>
                <a:gd name="T58" fmla="*/ 1950 w 1978"/>
                <a:gd name="T59" fmla="*/ 414 h 422"/>
                <a:gd name="T60" fmla="*/ 1883 w 1978"/>
                <a:gd name="T61" fmla="*/ 421 h 422"/>
                <a:gd name="T62" fmla="*/ 1829 w 1978"/>
                <a:gd name="T63" fmla="*/ 414 h 422"/>
                <a:gd name="T64" fmla="*/ 1775 w 1978"/>
                <a:gd name="T65" fmla="*/ 414 h 422"/>
                <a:gd name="T66" fmla="*/ 1721 w 1978"/>
                <a:gd name="T67" fmla="*/ 363 h 422"/>
                <a:gd name="T68" fmla="*/ 1661 w 1978"/>
                <a:gd name="T69" fmla="*/ 341 h 422"/>
                <a:gd name="T70" fmla="*/ 1594 w 1978"/>
                <a:gd name="T71" fmla="*/ 319 h 422"/>
                <a:gd name="T72" fmla="*/ 1533 w 1978"/>
                <a:gd name="T73" fmla="*/ 305 h 422"/>
                <a:gd name="T74" fmla="*/ 1479 w 1978"/>
                <a:gd name="T75" fmla="*/ 290 h 422"/>
                <a:gd name="T76" fmla="*/ 1405 w 1978"/>
                <a:gd name="T77" fmla="*/ 276 h 422"/>
                <a:gd name="T78" fmla="*/ 1352 w 1978"/>
                <a:gd name="T79" fmla="*/ 269 h 422"/>
                <a:gd name="T80" fmla="*/ 1298 w 1978"/>
                <a:gd name="T81" fmla="*/ 261 h 422"/>
                <a:gd name="T82" fmla="*/ 1231 w 1978"/>
                <a:gd name="T83" fmla="*/ 218 h 422"/>
                <a:gd name="T84" fmla="*/ 1170 w 1978"/>
                <a:gd name="T85" fmla="*/ 196 h 422"/>
                <a:gd name="T86" fmla="*/ 1110 w 1978"/>
                <a:gd name="T87" fmla="*/ 203 h 422"/>
                <a:gd name="T88" fmla="*/ 1056 w 1978"/>
                <a:gd name="T89" fmla="*/ 203 h 422"/>
                <a:gd name="T90" fmla="*/ 1002 w 1978"/>
                <a:gd name="T91" fmla="*/ 181 h 422"/>
                <a:gd name="T92" fmla="*/ 948 w 1978"/>
                <a:gd name="T93" fmla="*/ 152 h 422"/>
                <a:gd name="T94" fmla="*/ 867 w 1978"/>
                <a:gd name="T95" fmla="*/ 152 h 422"/>
                <a:gd name="T96" fmla="*/ 814 w 1978"/>
                <a:gd name="T97" fmla="*/ 116 h 422"/>
                <a:gd name="T98" fmla="*/ 760 w 1978"/>
                <a:gd name="T99" fmla="*/ 102 h 422"/>
                <a:gd name="T100" fmla="*/ 699 w 1978"/>
                <a:gd name="T101" fmla="*/ 80 h 422"/>
                <a:gd name="T102" fmla="*/ 646 w 1978"/>
                <a:gd name="T103" fmla="*/ 58 h 422"/>
                <a:gd name="T104" fmla="*/ 585 w 1978"/>
                <a:gd name="T105" fmla="*/ 44 h 422"/>
                <a:gd name="T106" fmla="*/ 531 w 1978"/>
                <a:gd name="T107" fmla="*/ 29 h 422"/>
                <a:gd name="T108" fmla="*/ 464 w 1978"/>
                <a:gd name="T109" fmla="*/ 15 h 422"/>
                <a:gd name="T110" fmla="*/ 377 w 1978"/>
                <a:gd name="T111" fmla="*/ 15 h 422"/>
                <a:gd name="T112" fmla="*/ 316 w 1978"/>
                <a:gd name="T113" fmla="*/ 15 h 422"/>
                <a:gd name="T114" fmla="*/ 262 w 1978"/>
                <a:gd name="T115" fmla="*/ 36 h 422"/>
                <a:gd name="T116" fmla="*/ 202 w 1978"/>
                <a:gd name="T117" fmla="*/ 58 h 422"/>
                <a:gd name="T118" fmla="*/ 134 w 1978"/>
                <a:gd name="T119" fmla="*/ 87 h 422"/>
                <a:gd name="T120" fmla="*/ 81 w 1978"/>
                <a:gd name="T121" fmla="*/ 94 h 422"/>
                <a:gd name="T122" fmla="*/ 27 w 1978"/>
                <a:gd name="T123" fmla="*/ 80 h 422"/>
                <a:gd name="T124" fmla="*/ 27 w 1978"/>
                <a:gd name="T125" fmla="*/ 73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8" h="422">
                  <a:moveTo>
                    <a:pt x="40" y="73"/>
                  </a:moveTo>
                  <a:lnTo>
                    <a:pt x="87" y="65"/>
                  </a:lnTo>
                  <a:lnTo>
                    <a:pt x="128" y="58"/>
                  </a:lnTo>
                  <a:lnTo>
                    <a:pt x="168" y="51"/>
                  </a:lnTo>
                  <a:lnTo>
                    <a:pt x="195" y="51"/>
                  </a:lnTo>
                  <a:lnTo>
                    <a:pt x="222" y="44"/>
                  </a:lnTo>
                  <a:lnTo>
                    <a:pt x="249" y="29"/>
                  </a:lnTo>
                  <a:lnTo>
                    <a:pt x="276" y="29"/>
                  </a:lnTo>
                  <a:lnTo>
                    <a:pt x="309" y="22"/>
                  </a:lnTo>
                  <a:lnTo>
                    <a:pt x="370" y="7"/>
                  </a:lnTo>
                  <a:lnTo>
                    <a:pt x="403" y="7"/>
                  </a:lnTo>
                  <a:lnTo>
                    <a:pt x="451" y="0"/>
                  </a:lnTo>
                  <a:lnTo>
                    <a:pt x="477" y="0"/>
                  </a:lnTo>
                  <a:lnTo>
                    <a:pt x="504" y="0"/>
                  </a:lnTo>
                  <a:lnTo>
                    <a:pt x="531" y="22"/>
                  </a:lnTo>
                  <a:lnTo>
                    <a:pt x="558" y="22"/>
                  </a:lnTo>
                  <a:lnTo>
                    <a:pt x="585" y="36"/>
                  </a:lnTo>
                  <a:lnTo>
                    <a:pt x="632" y="51"/>
                  </a:lnTo>
                  <a:lnTo>
                    <a:pt x="666" y="65"/>
                  </a:lnTo>
                  <a:lnTo>
                    <a:pt x="693" y="80"/>
                  </a:lnTo>
                  <a:lnTo>
                    <a:pt x="720" y="80"/>
                  </a:lnTo>
                  <a:lnTo>
                    <a:pt x="746" y="87"/>
                  </a:lnTo>
                  <a:lnTo>
                    <a:pt x="773" y="87"/>
                  </a:lnTo>
                  <a:lnTo>
                    <a:pt x="800" y="94"/>
                  </a:lnTo>
                  <a:lnTo>
                    <a:pt x="834" y="109"/>
                  </a:lnTo>
                  <a:lnTo>
                    <a:pt x="867" y="131"/>
                  </a:lnTo>
                  <a:lnTo>
                    <a:pt x="894" y="138"/>
                  </a:lnTo>
                  <a:lnTo>
                    <a:pt x="921" y="138"/>
                  </a:lnTo>
                  <a:lnTo>
                    <a:pt x="955" y="138"/>
                  </a:lnTo>
                  <a:lnTo>
                    <a:pt x="982" y="145"/>
                  </a:lnTo>
                  <a:lnTo>
                    <a:pt x="1009" y="145"/>
                  </a:lnTo>
                  <a:lnTo>
                    <a:pt x="1036" y="167"/>
                  </a:lnTo>
                  <a:lnTo>
                    <a:pt x="1089" y="189"/>
                  </a:lnTo>
                  <a:lnTo>
                    <a:pt x="1150" y="189"/>
                  </a:lnTo>
                  <a:lnTo>
                    <a:pt x="1177" y="189"/>
                  </a:lnTo>
                  <a:lnTo>
                    <a:pt x="1231" y="196"/>
                  </a:lnTo>
                  <a:lnTo>
                    <a:pt x="1257" y="211"/>
                  </a:lnTo>
                  <a:lnTo>
                    <a:pt x="1291" y="225"/>
                  </a:lnTo>
                  <a:lnTo>
                    <a:pt x="1318" y="240"/>
                  </a:lnTo>
                  <a:lnTo>
                    <a:pt x="1352" y="254"/>
                  </a:lnTo>
                  <a:lnTo>
                    <a:pt x="1385" y="254"/>
                  </a:lnTo>
                  <a:lnTo>
                    <a:pt x="1432" y="261"/>
                  </a:lnTo>
                  <a:lnTo>
                    <a:pt x="1459" y="269"/>
                  </a:lnTo>
                  <a:lnTo>
                    <a:pt x="1493" y="276"/>
                  </a:lnTo>
                  <a:lnTo>
                    <a:pt x="1533" y="283"/>
                  </a:lnTo>
                  <a:lnTo>
                    <a:pt x="1580" y="290"/>
                  </a:lnTo>
                  <a:lnTo>
                    <a:pt x="1607" y="290"/>
                  </a:lnTo>
                  <a:lnTo>
                    <a:pt x="1634" y="305"/>
                  </a:lnTo>
                  <a:lnTo>
                    <a:pt x="1668" y="312"/>
                  </a:lnTo>
                  <a:lnTo>
                    <a:pt x="1695" y="327"/>
                  </a:lnTo>
                  <a:lnTo>
                    <a:pt x="1721" y="341"/>
                  </a:lnTo>
                  <a:lnTo>
                    <a:pt x="1748" y="356"/>
                  </a:lnTo>
                  <a:lnTo>
                    <a:pt x="1782" y="385"/>
                  </a:lnTo>
                  <a:lnTo>
                    <a:pt x="1809" y="392"/>
                  </a:lnTo>
                  <a:lnTo>
                    <a:pt x="1843" y="392"/>
                  </a:lnTo>
                  <a:lnTo>
                    <a:pt x="1869" y="392"/>
                  </a:lnTo>
                  <a:lnTo>
                    <a:pt x="1923" y="392"/>
                  </a:lnTo>
                  <a:lnTo>
                    <a:pt x="1950" y="399"/>
                  </a:lnTo>
                  <a:lnTo>
                    <a:pt x="1977" y="406"/>
                  </a:lnTo>
                  <a:lnTo>
                    <a:pt x="1950" y="414"/>
                  </a:lnTo>
                  <a:lnTo>
                    <a:pt x="1923" y="421"/>
                  </a:lnTo>
                  <a:lnTo>
                    <a:pt x="1883" y="421"/>
                  </a:lnTo>
                  <a:lnTo>
                    <a:pt x="1856" y="421"/>
                  </a:lnTo>
                  <a:lnTo>
                    <a:pt x="1829" y="414"/>
                  </a:lnTo>
                  <a:lnTo>
                    <a:pt x="1802" y="414"/>
                  </a:lnTo>
                  <a:lnTo>
                    <a:pt x="1775" y="414"/>
                  </a:lnTo>
                  <a:lnTo>
                    <a:pt x="1742" y="392"/>
                  </a:lnTo>
                  <a:lnTo>
                    <a:pt x="1721" y="363"/>
                  </a:lnTo>
                  <a:lnTo>
                    <a:pt x="1695" y="356"/>
                  </a:lnTo>
                  <a:lnTo>
                    <a:pt x="1661" y="341"/>
                  </a:lnTo>
                  <a:lnTo>
                    <a:pt x="1627" y="327"/>
                  </a:lnTo>
                  <a:lnTo>
                    <a:pt x="1594" y="319"/>
                  </a:lnTo>
                  <a:lnTo>
                    <a:pt x="1560" y="312"/>
                  </a:lnTo>
                  <a:lnTo>
                    <a:pt x="1533" y="305"/>
                  </a:lnTo>
                  <a:lnTo>
                    <a:pt x="1506" y="298"/>
                  </a:lnTo>
                  <a:lnTo>
                    <a:pt x="1479" y="290"/>
                  </a:lnTo>
                  <a:lnTo>
                    <a:pt x="1432" y="283"/>
                  </a:lnTo>
                  <a:lnTo>
                    <a:pt x="1405" y="276"/>
                  </a:lnTo>
                  <a:lnTo>
                    <a:pt x="1379" y="269"/>
                  </a:lnTo>
                  <a:lnTo>
                    <a:pt x="1352" y="269"/>
                  </a:lnTo>
                  <a:lnTo>
                    <a:pt x="1325" y="269"/>
                  </a:lnTo>
                  <a:lnTo>
                    <a:pt x="1298" y="261"/>
                  </a:lnTo>
                  <a:lnTo>
                    <a:pt x="1264" y="240"/>
                  </a:lnTo>
                  <a:lnTo>
                    <a:pt x="1231" y="218"/>
                  </a:lnTo>
                  <a:lnTo>
                    <a:pt x="1197" y="203"/>
                  </a:lnTo>
                  <a:lnTo>
                    <a:pt x="1170" y="196"/>
                  </a:lnTo>
                  <a:lnTo>
                    <a:pt x="1136" y="196"/>
                  </a:lnTo>
                  <a:lnTo>
                    <a:pt x="1110" y="203"/>
                  </a:lnTo>
                  <a:lnTo>
                    <a:pt x="1083" y="203"/>
                  </a:lnTo>
                  <a:lnTo>
                    <a:pt x="1056" y="203"/>
                  </a:lnTo>
                  <a:lnTo>
                    <a:pt x="1029" y="196"/>
                  </a:lnTo>
                  <a:lnTo>
                    <a:pt x="1002" y="181"/>
                  </a:lnTo>
                  <a:lnTo>
                    <a:pt x="975" y="167"/>
                  </a:lnTo>
                  <a:lnTo>
                    <a:pt x="948" y="152"/>
                  </a:lnTo>
                  <a:lnTo>
                    <a:pt x="894" y="152"/>
                  </a:lnTo>
                  <a:lnTo>
                    <a:pt x="867" y="152"/>
                  </a:lnTo>
                  <a:lnTo>
                    <a:pt x="841" y="138"/>
                  </a:lnTo>
                  <a:lnTo>
                    <a:pt x="814" y="116"/>
                  </a:lnTo>
                  <a:lnTo>
                    <a:pt x="787" y="102"/>
                  </a:lnTo>
                  <a:lnTo>
                    <a:pt x="760" y="102"/>
                  </a:lnTo>
                  <a:lnTo>
                    <a:pt x="726" y="94"/>
                  </a:lnTo>
                  <a:lnTo>
                    <a:pt x="699" y="80"/>
                  </a:lnTo>
                  <a:lnTo>
                    <a:pt x="672" y="65"/>
                  </a:lnTo>
                  <a:lnTo>
                    <a:pt x="646" y="58"/>
                  </a:lnTo>
                  <a:lnTo>
                    <a:pt x="612" y="51"/>
                  </a:lnTo>
                  <a:lnTo>
                    <a:pt x="585" y="44"/>
                  </a:lnTo>
                  <a:lnTo>
                    <a:pt x="558" y="36"/>
                  </a:lnTo>
                  <a:lnTo>
                    <a:pt x="531" y="29"/>
                  </a:lnTo>
                  <a:lnTo>
                    <a:pt x="498" y="22"/>
                  </a:lnTo>
                  <a:lnTo>
                    <a:pt x="464" y="15"/>
                  </a:lnTo>
                  <a:lnTo>
                    <a:pt x="430" y="15"/>
                  </a:lnTo>
                  <a:lnTo>
                    <a:pt x="377" y="15"/>
                  </a:lnTo>
                  <a:lnTo>
                    <a:pt x="343" y="15"/>
                  </a:lnTo>
                  <a:lnTo>
                    <a:pt x="316" y="15"/>
                  </a:lnTo>
                  <a:lnTo>
                    <a:pt x="289" y="29"/>
                  </a:lnTo>
                  <a:lnTo>
                    <a:pt x="262" y="36"/>
                  </a:lnTo>
                  <a:lnTo>
                    <a:pt x="235" y="44"/>
                  </a:lnTo>
                  <a:lnTo>
                    <a:pt x="202" y="58"/>
                  </a:lnTo>
                  <a:lnTo>
                    <a:pt x="168" y="73"/>
                  </a:lnTo>
                  <a:lnTo>
                    <a:pt x="134" y="87"/>
                  </a:lnTo>
                  <a:lnTo>
                    <a:pt x="108" y="94"/>
                  </a:lnTo>
                  <a:lnTo>
                    <a:pt x="81" y="94"/>
                  </a:lnTo>
                  <a:lnTo>
                    <a:pt x="54" y="94"/>
                  </a:lnTo>
                  <a:lnTo>
                    <a:pt x="27" y="80"/>
                  </a:lnTo>
                  <a:lnTo>
                    <a:pt x="0" y="65"/>
                  </a:lnTo>
                  <a:lnTo>
                    <a:pt x="27" y="73"/>
                  </a:lnTo>
                  <a:lnTo>
                    <a:pt x="40" y="73"/>
                  </a:lnTo>
                </a:path>
              </a:pathLst>
            </a:custGeom>
            <a:solidFill>
              <a:srgbClr val="49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10" name="Freeform 14"/>
            <p:cNvSpPr>
              <a:spLocks/>
            </p:cNvSpPr>
            <p:nvPr/>
          </p:nvSpPr>
          <p:spPr bwMode="auto">
            <a:xfrm>
              <a:off x="3466" y="559"/>
              <a:ext cx="1829" cy="880"/>
            </a:xfrm>
            <a:custGeom>
              <a:avLst/>
              <a:gdLst>
                <a:gd name="T0" fmla="*/ 27 w 1827"/>
                <a:gd name="T1" fmla="*/ 864 h 880"/>
                <a:gd name="T2" fmla="*/ 101 w 1827"/>
                <a:gd name="T3" fmla="*/ 850 h 880"/>
                <a:gd name="T4" fmla="*/ 154 w 1827"/>
                <a:gd name="T5" fmla="*/ 814 h 880"/>
                <a:gd name="T6" fmla="*/ 262 w 1827"/>
                <a:gd name="T7" fmla="*/ 785 h 880"/>
                <a:gd name="T8" fmla="*/ 322 w 1827"/>
                <a:gd name="T9" fmla="*/ 726 h 880"/>
                <a:gd name="T10" fmla="*/ 376 w 1827"/>
                <a:gd name="T11" fmla="*/ 697 h 880"/>
                <a:gd name="T12" fmla="*/ 430 w 1827"/>
                <a:gd name="T13" fmla="*/ 661 h 880"/>
                <a:gd name="T14" fmla="*/ 497 w 1827"/>
                <a:gd name="T15" fmla="*/ 625 h 880"/>
                <a:gd name="T16" fmla="*/ 577 w 1827"/>
                <a:gd name="T17" fmla="*/ 610 h 880"/>
                <a:gd name="T18" fmla="*/ 651 w 1827"/>
                <a:gd name="T19" fmla="*/ 588 h 880"/>
                <a:gd name="T20" fmla="*/ 705 w 1827"/>
                <a:gd name="T21" fmla="*/ 559 h 880"/>
                <a:gd name="T22" fmla="*/ 765 w 1827"/>
                <a:gd name="T23" fmla="*/ 501 h 880"/>
                <a:gd name="T24" fmla="*/ 839 w 1827"/>
                <a:gd name="T25" fmla="*/ 465 h 880"/>
                <a:gd name="T26" fmla="*/ 886 w 1827"/>
                <a:gd name="T27" fmla="*/ 407 h 880"/>
                <a:gd name="T28" fmla="*/ 913 w 1827"/>
                <a:gd name="T29" fmla="*/ 341 h 880"/>
                <a:gd name="T30" fmla="*/ 967 w 1827"/>
                <a:gd name="T31" fmla="*/ 283 h 880"/>
                <a:gd name="T32" fmla="*/ 1027 w 1827"/>
                <a:gd name="T33" fmla="*/ 240 h 880"/>
                <a:gd name="T34" fmla="*/ 1094 w 1827"/>
                <a:gd name="T35" fmla="*/ 203 h 880"/>
                <a:gd name="T36" fmla="*/ 1175 w 1827"/>
                <a:gd name="T37" fmla="*/ 174 h 880"/>
                <a:gd name="T38" fmla="*/ 1242 w 1827"/>
                <a:gd name="T39" fmla="*/ 174 h 880"/>
                <a:gd name="T40" fmla="*/ 1336 w 1827"/>
                <a:gd name="T41" fmla="*/ 145 h 880"/>
                <a:gd name="T42" fmla="*/ 1390 w 1827"/>
                <a:gd name="T43" fmla="*/ 123 h 880"/>
                <a:gd name="T44" fmla="*/ 1443 w 1827"/>
                <a:gd name="T45" fmla="*/ 109 h 880"/>
                <a:gd name="T46" fmla="*/ 1497 w 1827"/>
                <a:gd name="T47" fmla="*/ 94 h 880"/>
                <a:gd name="T48" fmla="*/ 1584 w 1827"/>
                <a:gd name="T49" fmla="*/ 94 h 880"/>
                <a:gd name="T50" fmla="*/ 1638 w 1827"/>
                <a:gd name="T51" fmla="*/ 73 h 880"/>
                <a:gd name="T52" fmla="*/ 1698 w 1827"/>
                <a:gd name="T53" fmla="*/ 44 h 880"/>
                <a:gd name="T54" fmla="*/ 1766 w 1827"/>
                <a:gd name="T55" fmla="*/ 22 h 880"/>
                <a:gd name="T56" fmla="*/ 1826 w 1827"/>
                <a:gd name="T57" fmla="*/ 0 h 880"/>
                <a:gd name="T58" fmla="*/ 1766 w 1827"/>
                <a:gd name="T59" fmla="*/ 22 h 880"/>
                <a:gd name="T60" fmla="*/ 1705 w 1827"/>
                <a:gd name="T61" fmla="*/ 80 h 880"/>
                <a:gd name="T62" fmla="*/ 1625 w 1827"/>
                <a:gd name="T63" fmla="*/ 102 h 880"/>
                <a:gd name="T64" fmla="*/ 1564 w 1827"/>
                <a:gd name="T65" fmla="*/ 116 h 880"/>
                <a:gd name="T66" fmla="*/ 1484 w 1827"/>
                <a:gd name="T67" fmla="*/ 138 h 880"/>
                <a:gd name="T68" fmla="*/ 1430 w 1827"/>
                <a:gd name="T69" fmla="*/ 145 h 880"/>
                <a:gd name="T70" fmla="*/ 1370 w 1827"/>
                <a:gd name="T71" fmla="*/ 160 h 880"/>
                <a:gd name="T72" fmla="*/ 1302 w 1827"/>
                <a:gd name="T73" fmla="*/ 174 h 880"/>
                <a:gd name="T74" fmla="*/ 1242 w 1827"/>
                <a:gd name="T75" fmla="*/ 203 h 880"/>
                <a:gd name="T76" fmla="*/ 1175 w 1827"/>
                <a:gd name="T77" fmla="*/ 218 h 880"/>
                <a:gd name="T78" fmla="*/ 1121 w 1827"/>
                <a:gd name="T79" fmla="*/ 240 h 880"/>
                <a:gd name="T80" fmla="*/ 1067 w 1827"/>
                <a:gd name="T81" fmla="*/ 262 h 880"/>
                <a:gd name="T82" fmla="*/ 1014 w 1827"/>
                <a:gd name="T83" fmla="*/ 298 h 880"/>
                <a:gd name="T84" fmla="*/ 960 w 1827"/>
                <a:gd name="T85" fmla="*/ 327 h 880"/>
                <a:gd name="T86" fmla="*/ 913 w 1827"/>
                <a:gd name="T87" fmla="*/ 370 h 880"/>
                <a:gd name="T88" fmla="*/ 886 w 1827"/>
                <a:gd name="T89" fmla="*/ 443 h 880"/>
                <a:gd name="T90" fmla="*/ 846 w 1827"/>
                <a:gd name="T91" fmla="*/ 509 h 880"/>
                <a:gd name="T92" fmla="*/ 792 w 1827"/>
                <a:gd name="T93" fmla="*/ 545 h 880"/>
                <a:gd name="T94" fmla="*/ 732 w 1827"/>
                <a:gd name="T95" fmla="*/ 567 h 880"/>
                <a:gd name="T96" fmla="*/ 665 w 1827"/>
                <a:gd name="T97" fmla="*/ 588 h 880"/>
                <a:gd name="T98" fmla="*/ 591 w 1827"/>
                <a:gd name="T99" fmla="*/ 610 h 880"/>
                <a:gd name="T100" fmla="*/ 537 w 1827"/>
                <a:gd name="T101" fmla="*/ 647 h 880"/>
                <a:gd name="T102" fmla="*/ 477 w 1827"/>
                <a:gd name="T103" fmla="*/ 654 h 880"/>
                <a:gd name="T104" fmla="*/ 403 w 1827"/>
                <a:gd name="T105" fmla="*/ 676 h 880"/>
                <a:gd name="T106" fmla="*/ 356 w 1827"/>
                <a:gd name="T107" fmla="*/ 734 h 880"/>
                <a:gd name="T108" fmla="*/ 302 w 1827"/>
                <a:gd name="T109" fmla="*/ 777 h 880"/>
                <a:gd name="T110" fmla="*/ 208 w 1827"/>
                <a:gd name="T111" fmla="*/ 799 h 880"/>
                <a:gd name="T112" fmla="*/ 154 w 1827"/>
                <a:gd name="T113" fmla="*/ 835 h 880"/>
                <a:gd name="T114" fmla="*/ 101 w 1827"/>
                <a:gd name="T115" fmla="*/ 872 h 880"/>
                <a:gd name="T116" fmla="*/ 47 w 1827"/>
                <a:gd name="T117" fmla="*/ 879 h 880"/>
                <a:gd name="T118" fmla="*/ 0 w 1827"/>
                <a:gd name="T119" fmla="*/ 864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7" h="880">
                  <a:moveTo>
                    <a:pt x="0" y="864"/>
                  </a:moveTo>
                  <a:lnTo>
                    <a:pt x="27" y="864"/>
                  </a:lnTo>
                  <a:lnTo>
                    <a:pt x="67" y="857"/>
                  </a:lnTo>
                  <a:lnTo>
                    <a:pt x="101" y="850"/>
                  </a:lnTo>
                  <a:lnTo>
                    <a:pt x="128" y="843"/>
                  </a:lnTo>
                  <a:lnTo>
                    <a:pt x="154" y="814"/>
                  </a:lnTo>
                  <a:lnTo>
                    <a:pt x="215" y="799"/>
                  </a:lnTo>
                  <a:lnTo>
                    <a:pt x="262" y="785"/>
                  </a:lnTo>
                  <a:lnTo>
                    <a:pt x="289" y="763"/>
                  </a:lnTo>
                  <a:lnTo>
                    <a:pt x="322" y="726"/>
                  </a:lnTo>
                  <a:lnTo>
                    <a:pt x="349" y="705"/>
                  </a:lnTo>
                  <a:lnTo>
                    <a:pt x="376" y="697"/>
                  </a:lnTo>
                  <a:lnTo>
                    <a:pt x="403" y="683"/>
                  </a:lnTo>
                  <a:lnTo>
                    <a:pt x="430" y="661"/>
                  </a:lnTo>
                  <a:lnTo>
                    <a:pt x="463" y="632"/>
                  </a:lnTo>
                  <a:lnTo>
                    <a:pt x="497" y="625"/>
                  </a:lnTo>
                  <a:lnTo>
                    <a:pt x="537" y="617"/>
                  </a:lnTo>
                  <a:lnTo>
                    <a:pt x="577" y="610"/>
                  </a:lnTo>
                  <a:lnTo>
                    <a:pt x="618" y="603"/>
                  </a:lnTo>
                  <a:lnTo>
                    <a:pt x="651" y="588"/>
                  </a:lnTo>
                  <a:lnTo>
                    <a:pt x="678" y="581"/>
                  </a:lnTo>
                  <a:lnTo>
                    <a:pt x="705" y="559"/>
                  </a:lnTo>
                  <a:lnTo>
                    <a:pt x="732" y="530"/>
                  </a:lnTo>
                  <a:lnTo>
                    <a:pt x="765" y="501"/>
                  </a:lnTo>
                  <a:lnTo>
                    <a:pt x="792" y="479"/>
                  </a:lnTo>
                  <a:lnTo>
                    <a:pt x="839" y="465"/>
                  </a:lnTo>
                  <a:lnTo>
                    <a:pt x="859" y="436"/>
                  </a:lnTo>
                  <a:lnTo>
                    <a:pt x="886" y="407"/>
                  </a:lnTo>
                  <a:lnTo>
                    <a:pt x="900" y="370"/>
                  </a:lnTo>
                  <a:lnTo>
                    <a:pt x="913" y="341"/>
                  </a:lnTo>
                  <a:lnTo>
                    <a:pt x="933" y="312"/>
                  </a:lnTo>
                  <a:lnTo>
                    <a:pt x="967" y="283"/>
                  </a:lnTo>
                  <a:lnTo>
                    <a:pt x="1000" y="262"/>
                  </a:lnTo>
                  <a:lnTo>
                    <a:pt x="1027" y="240"/>
                  </a:lnTo>
                  <a:lnTo>
                    <a:pt x="1061" y="218"/>
                  </a:lnTo>
                  <a:lnTo>
                    <a:pt x="1094" y="203"/>
                  </a:lnTo>
                  <a:lnTo>
                    <a:pt x="1121" y="189"/>
                  </a:lnTo>
                  <a:lnTo>
                    <a:pt x="1175" y="174"/>
                  </a:lnTo>
                  <a:lnTo>
                    <a:pt x="1202" y="182"/>
                  </a:lnTo>
                  <a:lnTo>
                    <a:pt x="1242" y="174"/>
                  </a:lnTo>
                  <a:lnTo>
                    <a:pt x="1302" y="167"/>
                  </a:lnTo>
                  <a:lnTo>
                    <a:pt x="1336" y="145"/>
                  </a:lnTo>
                  <a:lnTo>
                    <a:pt x="1363" y="131"/>
                  </a:lnTo>
                  <a:lnTo>
                    <a:pt x="1390" y="123"/>
                  </a:lnTo>
                  <a:lnTo>
                    <a:pt x="1416" y="116"/>
                  </a:lnTo>
                  <a:lnTo>
                    <a:pt x="1443" y="109"/>
                  </a:lnTo>
                  <a:lnTo>
                    <a:pt x="1470" y="102"/>
                  </a:lnTo>
                  <a:lnTo>
                    <a:pt x="1497" y="94"/>
                  </a:lnTo>
                  <a:lnTo>
                    <a:pt x="1524" y="94"/>
                  </a:lnTo>
                  <a:lnTo>
                    <a:pt x="1584" y="94"/>
                  </a:lnTo>
                  <a:lnTo>
                    <a:pt x="1611" y="87"/>
                  </a:lnTo>
                  <a:lnTo>
                    <a:pt x="1638" y="73"/>
                  </a:lnTo>
                  <a:lnTo>
                    <a:pt x="1672" y="58"/>
                  </a:lnTo>
                  <a:lnTo>
                    <a:pt x="1698" y="44"/>
                  </a:lnTo>
                  <a:lnTo>
                    <a:pt x="1732" y="36"/>
                  </a:lnTo>
                  <a:lnTo>
                    <a:pt x="1766" y="22"/>
                  </a:lnTo>
                  <a:lnTo>
                    <a:pt x="1799" y="15"/>
                  </a:lnTo>
                  <a:lnTo>
                    <a:pt x="1826" y="0"/>
                  </a:lnTo>
                  <a:lnTo>
                    <a:pt x="1792" y="0"/>
                  </a:lnTo>
                  <a:lnTo>
                    <a:pt x="1766" y="22"/>
                  </a:lnTo>
                  <a:lnTo>
                    <a:pt x="1732" y="51"/>
                  </a:lnTo>
                  <a:lnTo>
                    <a:pt x="1705" y="80"/>
                  </a:lnTo>
                  <a:lnTo>
                    <a:pt x="1678" y="102"/>
                  </a:lnTo>
                  <a:lnTo>
                    <a:pt x="1625" y="102"/>
                  </a:lnTo>
                  <a:lnTo>
                    <a:pt x="1598" y="109"/>
                  </a:lnTo>
                  <a:lnTo>
                    <a:pt x="1564" y="116"/>
                  </a:lnTo>
                  <a:lnTo>
                    <a:pt x="1531" y="131"/>
                  </a:lnTo>
                  <a:lnTo>
                    <a:pt x="1484" y="138"/>
                  </a:lnTo>
                  <a:lnTo>
                    <a:pt x="1457" y="145"/>
                  </a:lnTo>
                  <a:lnTo>
                    <a:pt x="1430" y="145"/>
                  </a:lnTo>
                  <a:lnTo>
                    <a:pt x="1396" y="160"/>
                  </a:lnTo>
                  <a:lnTo>
                    <a:pt x="1370" y="160"/>
                  </a:lnTo>
                  <a:lnTo>
                    <a:pt x="1329" y="167"/>
                  </a:lnTo>
                  <a:lnTo>
                    <a:pt x="1302" y="174"/>
                  </a:lnTo>
                  <a:lnTo>
                    <a:pt x="1276" y="189"/>
                  </a:lnTo>
                  <a:lnTo>
                    <a:pt x="1242" y="203"/>
                  </a:lnTo>
                  <a:lnTo>
                    <a:pt x="1208" y="218"/>
                  </a:lnTo>
                  <a:lnTo>
                    <a:pt x="1175" y="218"/>
                  </a:lnTo>
                  <a:lnTo>
                    <a:pt x="1148" y="225"/>
                  </a:lnTo>
                  <a:lnTo>
                    <a:pt x="1121" y="240"/>
                  </a:lnTo>
                  <a:lnTo>
                    <a:pt x="1094" y="247"/>
                  </a:lnTo>
                  <a:lnTo>
                    <a:pt x="1067" y="262"/>
                  </a:lnTo>
                  <a:lnTo>
                    <a:pt x="1041" y="276"/>
                  </a:lnTo>
                  <a:lnTo>
                    <a:pt x="1014" y="298"/>
                  </a:lnTo>
                  <a:lnTo>
                    <a:pt x="987" y="312"/>
                  </a:lnTo>
                  <a:lnTo>
                    <a:pt x="960" y="327"/>
                  </a:lnTo>
                  <a:lnTo>
                    <a:pt x="933" y="341"/>
                  </a:lnTo>
                  <a:lnTo>
                    <a:pt x="913" y="370"/>
                  </a:lnTo>
                  <a:lnTo>
                    <a:pt x="893" y="400"/>
                  </a:lnTo>
                  <a:lnTo>
                    <a:pt x="886" y="443"/>
                  </a:lnTo>
                  <a:lnTo>
                    <a:pt x="866" y="472"/>
                  </a:lnTo>
                  <a:lnTo>
                    <a:pt x="846" y="509"/>
                  </a:lnTo>
                  <a:lnTo>
                    <a:pt x="819" y="530"/>
                  </a:lnTo>
                  <a:lnTo>
                    <a:pt x="792" y="545"/>
                  </a:lnTo>
                  <a:lnTo>
                    <a:pt x="759" y="559"/>
                  </a:lnTo>
                  <a:lnTo>
                    <a:pt x="732" y="567"/>
                  </a:lnTo>
                  <a:lnTo>
                    <a:pt x="705" y="581"/>
                  </a:lnTo>
                  <a:lnTo>
                    <a:pt x="665" y="588"/>
                  </a:lnTo>
                  <a:lnTo>
                    <a:pt x="638" y="596"/>
                  </a:lnTo>
                  <a:lnTo>
                    <a:pt x="591" y="610"/>
                  </a:lnTo>
                  <a:lnTo>
                    <a:pt x="564" y="632"/>
                  </a:lnTo>
                  <a:lnTo>
                    <a:pt x="537" y="647"/>
                  </a:lnTo>
                  <a:lnTo>
                    <a:pt x="503" y="654"/>
                  </a:lnTo>
                  <a:lnTo>
                    <a:pt x="477" y="654"/>
                  </a:lnTo>
                  <a:lnTo>
                    <a:pt x="436" y="661"/>
                  </a:lnTo>
                  <a:lnTo>
                    <a:pt x="403" y="676"/>
                  </a:lnTo>
                  <a:lnTo>
                    <a:pt x="376" y="697"/>
                  </a:lnTo>
                  <a:lnTo>
                    <a:pt x="356" y="734"/>
                  </a:lnTo>
                  <a:lnTo>
                    <a:pt x="329" y="756"/>
                  </a:lnTo>
                  <a:lnTo>
                    <a:pt x="302" y="777"/>
                  </a:lnTo>
                  <a:lnTo>
                    <a:pt x="262" y="785"/>
                  </a:lnTo>
                  <a:lnTo>
                    <a:pt x="208" y="799"/>
                  </a:lnTo>
                  <a:lnTo>
                    <a:pt x="181" y="821"/>
                  </a:lnTo>
                  <a:lnTo>
                    <a:pt x="154" y="835"/>
                  </a:lnTo>
                  <a:lnTo>
                    <a:pt x="128" y="857"/>
                  </a:lnTo>
                  <a:lnTo>
                    <a:pt x="101" y="872"/>
                  </a:lnTo>
                  <a:lnTo>
                    <a:pt x="74" y="879"/>
                  </a:lnTo>
                  <a:lnTo>
                    <a:pt x="47" y="879"/>
                  </a:lnTo>
                  <a:lnTo>
                    <a:pt x="13" y="872"/>
                  </a:lnTo>
                  <a:lnTo>
                    <a:pt x="0" y="864"/>
                  </a:lnTo>
                </a:path>
              </a:pathLst>
            </a:custGeom>
            <a:solidFill>
              <a:srgbClr val="49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11" name="Freeform 15"/>
            <p:cNvSpPr>
              <a:spLocks/>
            </p:cNvSpPr>
            <p:nvPr/>
          </p:nvSpPr>
          <p:spPr bwMode="auto">
            <a:xfrm>
              <a:off x="531" y="356"/>
              <a:ext cx="4815" cy="3462"/>
            </a:xfrm>
            <a:custGeom>
              <a:avLst/>
              <a:gdLst>
                <a:gd name="T0" fmla="*/ 444 w 4812"/>
                <a:gd name="T1" fmla="*/ 348 h 3462"/>
                <a:gd name="T2" fmla="*/ 817 w 4812"/>
                <a:gd name="T3" fmla="*/ 664 h 3462"/>
                <a:gd name="T4" fmla="*/ 1190 w 4812"/>
                <a:gd name="T5" fmla="*/ 925 h 3462"/>
                <a:gd name="T6" fmla="*/ 1614 w 4812"/>
                <a:gd name="T7" fmla="*/ 1252 h 3462"/>
                <a:gd name="T8" fmla="*/ 2058 w 4812"/>
                <a:gd name="T9" fmla="*/ 1611 h 3462"/>
                <a:gd name="T10" fmla="*/ 2421 w 4812"/>
                <a:gd name="T11" fmla="*/ 1926 h 3462"/>
                <a:gd name="T12" fmla="*/ 2673 w 4812"/>
                <a:gd name="T13" fmla="*/ 2362 h 3462"/>
                <a:gd name="T14" fmla="*/ 2249 w 4812"/>
                <a:gd name="T15" fmla="*/ 2318 h 3462"/>
                <a:gd name="T16" fmla="*/ 1815 w 4812"/>
                <a:gd name="T17" fmla="*/ 2307 h 3462"/>
                <a:gd name="T18" fmla="*/ 1311 w 4812"/>
                <a:gd name="T19" fmla="*/ 2373 h 3462"/>
                <a:gd name="T20" fmla="*/ 918 w 4812"/>
                <a:gd name="T21" fmla="*/ 2318 h 3462"/>
                <a:gd name="T22" fmla="*/ 474 w 4812"/>
                <a:gd name="T23" fmla="*/ 2122 h 3462"/>
                <a:gd name="T24" fmla="*/ 30 w 4812"/>
                <a:gd name="T25" fmla="*/ 1752 h 3462"/>
                <a:gd name="T26" fmla="*/ 403 w 4812"/>
                <a:gd name="T27" fmla="*/ 2090 h 3462"/>
                <a:gd name="T28" fmla="*/ 827 w 4812"/>
                <a:gd name="T29" fmla="*/ 2296 h 3462"/>
                <a:gd name="T30" fmla="*/ 635 w 4812"/>
                <a:gd name="T31" fmla="*/ 2416 h 3462"/>
                <a:gd name="T32" fmla="*/ 212 w 4812"/>
                <a:gd name="T33" fmla="*/ 2569 h 3462"/>
                <a:gd name="T34" fmla="*/ 252 w 4812"/>
                <a:gd name="T35" fmla="*/ 2612 h 3462"/>
                <a:gd name="T36" fmla="*/ 676 w 4812"/>
                <a:gd name="T37" fmla="*/ 2438 h 3462"/>
                <a:gd name="T38" fmla="*/ 1089 w 4812"/>
                <a:gd name="T39" fmla="*/ 2405 h 3462"/>
                <a:gd name="T40" fmla="*/ 1553 w 4812"/>
                <a:gd name="T41" fmla="*/ 2569 h 3462"/>
                <a:gd name="T42" fmla="*/ 1624 w 4812"/>
                <a:gd name="T43" fmla="*/ 3004 h 3462"/>
                <a:gd name="T44" fmla="*/ 1069 w 4812"/>
                <a:gd name="T45" fmla="*/ 3189 h 3462"/>
                <a:gd name="T46" fmla="*/ 595 w 4812"/>
                <a:gd name="T47" fmla="*/ 3298 h 3462"/>
                <a:gd name="T48" fmla="*/ 161 w 4812"/>
                <a:gd name="T49" fmla="*/ 3341 h 3462"/>
                <a:gd name="T50" fmla="*/ 292 w 4812"/>
                <a:gd name="T51" fmla="*/ 3320 h 3462"/>
                <a:gd name="T52" fmla="*/ 767 w 4812"/>
                <a:gd name="T53" fmla="*/ 3298 h 3462"/>
                <a:gd name="T54" fmla="*/ 1241 w 4812"/>
                <a:gd name="T55" fmla="*/ 3189 h 3462"/>
                <a:gd name="T56" fmla="*/ 1654 w 4812"/>
                <a:gd name="T57" fmla="*/ 2982 h 3462"/>
                <a:gd name="T58" fmla="*/ 2088 w 4812"/>
                <a:gd name="T59" fmla="*/ 2917 h 3462"/>
                <a:gd name="T60" fmla="*/ 2521 w 4812"/>
                <a:gd name="T61" fmla="*/ 3058 h 3462"/>
                <a:gd name="T62" fmla="*/ 2975 w 4812"/>
                <a:gd name="T63" fmla="*/ 3200 h 3462"/>
                <a:gd name="T64" fmla="*/ 3490 w 4812"/>
                <a:gd name="T65" fmla="*/ 3309 h 3462"/>
                <a:gd name="T66" fmla="*/ 3944 w 4812"/>
                <a:gd name="T67" fmla="*/ 3385 h 3462"/>
                <a:gd name="T68" fmla="*/ 4408 w 4812"/>
                <a:gd name="T69" fmla="*/ 3450 h 3462"/>
                <a:gd name="T70" fmla="*/ 4297 w 4812"/>
                <a:gd name="T71" fmla="*/ 3439 h 3462"/>
                <a:gd name="T72" fmla="*/ 3782 w 4812"/>
                <a:gd name="T73" fmla="*/ 3330 h 3462"/>
                <a:gd name="T74" fmla="*/ 3197 w 4812"/>
                <a:gd name="T75" fmla="*/ 3200 h 3462"/>
                <a:gd name="T76" fmla="*/ 2733 w 4812"/>
                <a:gd name="T77" fmla="*/ 3124 h 3462"/>
                <a:gd name="T78" fmla="*/ 2199 w 4812"/>
                <a:gd name="T79" fmla="*/ 2884 h 3462"/>
                <a:gd name="T80" fmla="*/ 1684 w 4812"/>
                <a:gd name="T81" fmla="*/ 2677 h 3462"/>
                <a:gd name="T82" fmla="*/ 1220 w 4812"/>
                <a:gd name="T83" fmla="*/ 2471 h 3462"/>
                <a:gd name="T84" fmla="*/ 1493 w 4812"/>
                <a:gd name="T85" fmla="*/ 2394 h 3462"/>
                <a:gd name="T86" fmla="*/ 2078 w 4812"/>
                <a:gd name="T87" fmla="*/ 2318 h 3462"/>
                <a:gd name="T88" fmla="*/ 2582 w 4812"/>
                <a:gd name="T89" fmla="*/ 2362 h 3462"/>
                <a:gd name="T90" fmla="*/ 3056 w 4812"/>
                <a:gd name="T91" fmla="*/ 2569 h 3462"/>
                <a:gd name="T92" fmla="*/ 3500 w 4812"/>
                <a:gd name="T93" fmla="*/ 2743 h 3462"/>
                <a:gd name="T94" fmla="*/ 4075 w 4812"/>
                <a:gd name="T95" fmla="*/ 3004 h 3462"/>
                <a:gd name="T96" fmla="*/ 4569 w 4812"/>
                <a:gd name="T97" fmla="*/ 3243 h 3462"/>
                <a:gd name="T98" fmla="*/ 4650 w 4812"/>
                <a:gd name="T99" fmla="*/ 3265 h 3462"/>
                <a:gd name="T100" fmla="*/ 4196 w 4812"/>
                <a:gd name="T101" fmla="*/ 3015 h 3462"/>
                <a:gd name="T102" fmla="*/ 3742 w 4812"/>
                <a:gd name="T103" fmla="*/ 2764 h 3462"/>
                <a:gd name="T104" fmla="*/ 3278 w 4812"/>
                <a:gd name="T105" fmla="*/ 2634 h 3462"/>
                <a:gd name="T106" fmla="*/ 2733 w 4812"/>
                <a:gd name="T107" fmla="*/ 2362 h 3462"/>
                <a:gd name="T108" fmla="*/ 2461 w 4812"/>
                <a:gd name="T109" fmla="*/ 1959 h 3462"/>
                <a:gd name="T110" fmla="*/ 2168 w 4812"/>
                <a:gd name="T111" fmla="*/ 1600 h 3462"/>
                <a:gd name="T112" fmla="*/ 1765 w 4812"/>
                <a:gd name="T113" fmla="*/ 1317 h 3462"/>
                <a:gd name="T114" fmla="*/ 1362 w 4812"/>
                <a:gd name="T115" fmla="*/ 969 h 3462"/>
                <a:gd name="T116" fmla="*/ 938 w 4812"/>
                <a:gd name="T117" fmla="*/ 740 h 3462"/>
                <a:gd name="T118" fmla="*/ 595 w 4812"/>
                <a:gd name="T119" fmla="*/ 392 h 3462"/>
                <a:gd name="T120" fmla="*/ 242 w 4812"/>
                <a:gd name="T121" fmla="*/ 87 h 3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12" h="3462">
                  <a:moveTo>
                    <a:pt x="101" y="0"/>
                  </a:moveTo>
                  <a:lnTo>
                    <a:pt x="141" y="44"/>
                  </a:lnTo>
                  <a:lnTo>
                    <a:pt x="182" y="76"/>
                  </a:lnTo>
                  <a:lnTo>
                    <a:pt x="222" y="109"/>
                  </a:lnTo>
                  <a:lnTo>
                    <a:pt x="262" y="141"/>
                  </a:lnTo>
                  <a:lnTo>
                    <a:pt x="282" y="185"/>
                  </a:lnTo>
                  <a:lnTo>
                    <a:pt x="323" y="218"/>
                  </a:lnTo>
                  <a:lnTo>
                    <a:pt x="363" y="261"/>
                  </a:lnTo>
                  <a:lnTo>
                    <a:pt x="403" y="305"/>
                  </a:lnTo>
                  <a:lnTo>
                    <a:pt x="444" y="348"/>
                  </a:lnTo>
                  <a:lnTo>
                    <a:pt x="484" y="370"/>
                  </a:lnTo>
                  <a:lnTo>
                    <a:pt x="524" y="414"/>
                  </a:lnTo>
                  <a:lnTo>
                    <a:pt x="565" y="435"/>
                  </a:lnTo>
                  <a:lnTo>
                    <a:pt x="605" y="446"/>
                  </a:lnTo>
                  <a:lnTo>
                    <a:pt x="646" y="479"/>
                  </a:lnTo>
                  <a:lnTo>
                    <a:pt x="686" y="501"/>
                  </a:lnTo>
                  <a:lnTo>
                    <a:pt x="716" y="544"/>
                  </a:lnTo>
                  <a:lnTo>
                    <a:pt x="756" y="566"/>
                  </a:lnTo>
                  <a:lnTo>
                    <a:pt x="797" y="588"/>
                  </a:lnTo>
                  <a:lnTo>
                    <a:pt x="817" y="664"/>
                  </a:lnTo>
                  <a:lnTo>
                    <a:pt x="847" y="707"/>
                  </a:lnTo>
                  <a:lnTo>
                    <a:pt x="888" y="729"/>
                  </a:lnTo>
                  <a:lnTo>
                    <a:pt x="928" y="762"/>
                  </a:lnTo>
                  <a:lnTo>
                    <a:pt x="958" y="805"/>
                  </a:lnTo>
                  <a:lnTo>
                    <a:pt x="999" y="805"/>
                  </a:lnTo>
                  <a:lnTo>
                    <a:pt x="1029" y="849"/>
                  </a:lnTo>
                  <a:lnTo>
                    <a:pt x="1069" y="871"/>
                  </a:lnTo>
                  <a:lnTo>
                    <a:pt x="1109" y="892"/>
                  </a:lnTo>
                  <a:lnTo>
                    <a:pt x="1150" y="925"/>
                  </a:lnTo>
                  <a:lnTo>
                    <a:pt x="1190" y="925"/>
                  </a:lnTo>
                  <a:lnTo>
                    <a:pt x="1230" y="947"/>
                  </a:lnTo>
                  <a:lnTo>
                    <a:pt x="1281" y="969"/>
                  </a:lnTo>
                  <a:lnTo>
                    <a:pt x="1321" y="1012"/>
                  </a:lnTo>
                  <a:lnTo>
                    <a:pt x="1362" y="1023"/>
                  </a:lnTo>
                  <a:lnTo>
                    <a:pt x="1402" y="1067"/>
                  </a:lnTo>
                  <a:lnTo>
                    <a:pt x="1422" y="1121"/>
                  </a:lnTo>
                  <a:lnTo>
                    <a:pt x="1473" y="1165"/>
                  </a:lnTo>
                  <a:lnTo>
                    <a:pt x="1523" y="1197"/>
                  </a:lnTo>
                  <a:lnTo>
                    <a:pt x="1573" y="1241"/>
                  </a:lnTo>
                  <a:lnTo>
                    <a:pt x="1614" y="1252"/>
                  </a:lnTo>
                  <a:lnTo>
                    <a:pt x="1664" y="1284"/>
                  </a:lnTo>
                  <a:lnTo>
                    <a:pt x="1705" y="1328"/>
                  </a:lnTo>
                  <a:lnTo>
                    <a:pt x="1795" y="1350"/>
                  </a:lnTo>
                  <a:lnTo>
                    <a:pt x="1836" y="1382"/>
                  </a:lnTo>
                  <a:lnTo>
                    <a:pt x="1856" y="1437"/>
                  </a:lnTo>
                  <a:lnTo>
                    <a:pt x="1866" y="1513"/>
                  </a:lnTo>
                  <a:lnTo>
                    <a:pt x="1916" y="1556"/>
                  </a:lnTo>
                  <a:lnTo>
                    <a:pt x="1967" y="1567"/>
                  </a:lnTo>
                  <a:lnTo>
                    <a:pt x="2017" y="1578"/>
                  </a:lnTo>
                  <a:lnTo>
                    <a:pt x="2058" y="1611"/>
                  </a:lnTo>
                  <a:lnTo>
                    <a:pt x="2098" y="1643"/>
                  </a:lnTo>
                  <a:lnTo>
                    <a:pt x="2138" y="1665"/>
                  </a:lnTo>
                  <a:lnTo>
                    <a:pt x="2199" y="1665"/>
                  </a:lnTo>
                  <a:lnTo>
                    <a:pt x="2239" y="1676"/>
                  </a:lnTo>
                  <a:lnTo>
                    <a:pt x="2279" y="1687"/>
                  </a:lnTo>
                  <a:lnTo>
                    <a:pt x="2300" y="1774"/>
                  </a:lnTo>
                  <a:lnTo>
                    <a:pt x="2320" y="1818"/>
                  </a:lnTo>
                  <a:lnTo>
                    <a:pt x="2370" y="1861"/>
                  </a:lnTo>
                  <a:lnTo>
                    <a:pt x="2411" y="1883"/>
                  </a:lnTo>
                  <a:lnTo>
                    <a:pt x="2421" y="1926"/>
                  </a:lnTo>
                  <a:lnTo>
                    <a:pt x="2431" y="1970"/>
                  </a:lnTo>
                  <a:lnTo>
                    <a:pt x="2451" y="2013"/>
                  </a:lnTo>
                  <a:lnTo>
                    <a:pt x="2481" y="2068"/>
                  </a:lnTo>
                  <a:lnTo>
                    <a:pt x="2511" y="2122"/>
                  </a:lnTo>
                  <a:lnTo>
                    <a:pt x="2521" y="2166"/>
                  </a:lnTo>
                  <a:lnTo>
                    <a:pt x="2532" y="2209"/>
                  </a:lnTo>
                  <a:lnTo>
                    <a:pt x="2552" y="2253"/>
                  </a:lnTo>
                  <a:lnTo>
                    <a:pt x="2602" y="2296"/>
                  </a:lnTo>
                  <a:lnTo>
                    <a:pt x="2643" y="2318"/>
                  </a:lnTo>
                  <a:lnTo>
                    <a:pt x="2673" y="2362"/>
                  </a:lnTo>
                  <a:lnTo>
                    <a:pt x="2632" y="2362"/>
                  </a:lnTo>
                  <a:lnTo>
                    <a:pt x="2592" y="2362"/>
                  </a:lnTo>
                  <a:lnTo>
                    <a:pt x="2542" y="2351"/>
                  </a:lnTo>
                  <a:lnTo>
                    <a:pt x="2501" y="2340"/>
                  </a:lnTo>
                  <a:lnTo>
                    <a:pt x="2461" y="2340"/>
                  </a:lnTo>
                  <a:lnTo>
                    <a:pt x="2421" y="2340"/>
                  </a:lnTo>
                  <a:lnTo>
                    <a:pt x="2380" y="2307"/>
                  </a:lnTo>
                  <a:lnTo>
                    <a:pt x="2330" y="2296"/>
                  </a:lnTo>
                  <a:lnTo>
                    <a:pt x="2290" y="2296"/>
                  </a:lnTo>
                  <a:lnTo>
                    <a:pt x="2249" y="2318"/>
                  </a:lnTo>
                  <a:lnTo>
                    <a:pt x="2209" y="2329"/>
                  </a:lnTo>
                  <a:lnTo>
                    <a:pt x="2168" y="2329"/>
                  </a:lnTo>
                  <a:lnTo>
                    <a:pt x="2128" y="2329"/>
                  </a:lnTo>
                  <a:lnTo>
                    <a:pt x="2088" y="2329"/>
                  </a:lnTo>
                  <a:lnTo>
                    <a:pt x="2047" y="2329"/>
                  </a:lnTo>
                  <a:lnTo>
                    <a:pt x="2007" y="2329"/>
                  </a:lnTo>
                  <a:lnTo>
                    <a:pt x="1957" y="2340"/>
                  </a:lnTo>
                  <a:lnTo>
                    <a:pt x="1906" y="2340"/>
                  </a:lnTo>
                  <a:lnTo>
                    <a:pt x="1866" y="2318"/>
                  </a:lnTo>
                  <a:lnTo>
                    <a:pt x="1815" y="2307"/>
                  </a:lnTo>
                  <a:lnTo>
                    <a:pt x="1745" y="2318"/>
                  </a:lnTo>
                  <a:lnTo>
                    <a:pt x="1705" y="2340"/>
                  </a:lnTo>
                  <a:lnTo>
                    <a:pt x="1664" y="2362"/>
                  </a:lnTo>
                  <a:lnTo>
                    <a:pt x="1624" y="2373"/>
                  </a:lnTo>
                  <a:lnTo>
                    <a:pt x="1583" y="2373"/>
                  </a:lnTo>
                  <a:lnTo>
                    <a:pt x="1543" y="2373"/>
                  </a:lnTo>
                  <a:lnTo>
                    <a:pt x="1473" y="2373"/>
                  </a:lnTo>
                  <a:lnTo>
                    <a:pt x="1432" y="2373"/>
                  </a:lnTo>
                  <a:lnTo>
                    <a:pt x="1352" y="2373"/>
                  </a:lnTo>
                  <a:lnTo>
                    <a:pt x="1311" y="2373"/>
                  </a:lnTo>
                  <a:lnTo>
                    <a:pt x="1271" y="2384"/>
                  </a:lnTo>
                  <a:lnTo>
                    <a:pt x="1230" y="2405"/>
                  </a:lnTo>
                  <a:lnTo>
                    <a:pt x="1190" y="2405"/>
                  </a:lnTo>
                  <a:lnTo>
                    <a:pt x="1150" y="2405"/>
                  </a:lnTo>
                  <a:lnTo>
                    <a:pt x="1109" y="2405"/>
                  </a:lnTo>
                  <a:lnTo>
                    <a:pt x="1069" y="2405"/>
                  </a:lnTo>
                  <a:lnTo>
                    <a:pt x="1029" y="2405"/>
                  </a:lnTo>
                  <a:lnTo>
                    <a:pt x="988" y="2394"/>
                  </a:lnTo>
                  <a:lnTo>
                    <a:pt x="948" y="2362"/>
                  </a:lnTo>
                  <a:lnTo>
                    <a:pt x="918" y="2318"/>
                  </a:lnTo>
                  <a:lnTo>
                    <a:pt x="877" y="2286"/>
                  </a:lnTo>
                  <a:lnTo>
                    <a:pt x="837" y="2275"/>
                  </a:lnTo>
                  <a:lnTo>
                    <a:pt x="797" y="2253"/>
                  </a:lnTo>
                  <a:lnTo>
                    <a:pt x="736" y="2242"/>
                  </a:lnTo>
                  <a:lnTo>
                    <a:pt x="696" y="2220"/>
                  </a:lnTo>
                  <a:lnTo>
                    <a:pt x="656" y="2220"/>
                  </a:lnTo>
                  <a:lnTo>
                    <a:pt x="615" y="2198"/>
                  </a:lnTo>
                  <a:lnTo>
                    <a:pt x="565" y="2144"/>
                  </a:lnTo>
                  <a:lnTo>
                    <a:pt x="524" y="2122"/>
                  </a:lnTo>
                  <a:lnTo>
                    <a:pt x="474" y="2122"/>
                  </a:lnTo>
                  <a:lnTo>
                    <a:pt x="434" y="2101"/>
                  </a:lnTo>
                  <a:lnTo>
                    <a:pt x="383" y="2057"/>
                  </a:lnTo>
                  <a:lnTo>
                    <a:pt x="313" y="2013"/>
                  </a:lnTo>
                  <a:lnTo>
                    <a:pt x="272" y="1981"/>
                  </a:lnTo>
                  <a:lnTo>
                    <a:pt x="232" y="1970"/>
                  </a:lnTo>
                  <a:lnTo>
                    <a:pt x="192" y="1937"/>
                  </a:lnTo>
                  <a:lnTo>
                    <a:pt x="161" y="1894"/>
                  </a:lnTo>
                  <a:lnTo>
                    <a:pt x="121" y="1839"/>
                  </a:lnTo>
                  <a:lnTo>
                    <a:pt x="71" y="1785"/>
                  </a:lnTo>
                  <a:lnTo>
                    <a:pt x="30" y="1752"/>
                  </a:lnTo>
                  <a:lnTo>
                    <a:pt x="50" y="1796"/>
                  </a:lnTo>
                  <a:lnTo>
                    <a:pt x="91" y="1828"/>
                  </a:lnTo>
                  <a:lnTo>
                    <a:pt x="121" y="1872"/>
                  </a:lnTo>
                  <a:lnTo>
                    <a:pt x="151" y="1916"/>
                  </a:lnTo>
                  <a:lnTo>
                    <a:pt x="192" y="1959"/>
                  </a:lnTo>
                  <a:lnTo>
                    <a:pt x="232" y="1981"/>
                  </a:lnTo>
                  <a:lnTo>
                    <a:pt x="282" y="2013"/>
                  </a:lnTo>
                  <a:lnTo>
                    <a:pt x="323" y="2035"/>
                  </a:lnTo>
                  <a:lnTo>
                    <a:pt x="363" y="2068"/>
                  </a:lnTo>
                  <a:lnTo>
                    <a:pt x="403" y="2090"/>
                  </a:lnTo>
                  <a:lnTo>
                    <a:pt x="444" y="2111"/>
                  </a:lnTo>
                  <a:lnTo>
                    <a:pt x="484" y="2122"/>
                  </a:lnTo>
                  <a:lnTo>
                    <a:pt x="524" y="2155"/>
                  </a:lnTo>
                  <a:lnTo>
                    <a:pt x="565" y="2188"/>
                  </a:lnTo>
                  <a:lnTo>
                    <a:pt x="615" y="2231"/>
                  </a:lnTo>
                  <a:lnTo>
                    <a:pt x="656" y="2231"/>
                  </a:lnTo>
                  <a:lnTo>
                    <a:pt x="696" y="2231"/>
                  </a:lnTo>
                  <a:lnTo>
                    <a:pt x="736" y="2275"/>
                  </a:lnTo>
                  <a:lnTo>
                    <a:pt x="787" y="2286"/>
                  </a:lnTo>
                  <a:lnTo>
                    <a:pt x="827" y="2296"/>
                  </a:lnTo>
                  <a:lnTo>
                    <a:pt x="908" y="2329"/>
                  </a:lnTo>
                  <a:lnTo>
                    <a:pt x="948" y="2373"/>
                  </a:lnTo>
                  <a:lnTo>
                    <a:pt x="999" y="2427"/>
                  </a:lnTo>
                  <a:lnTo>
                    <a:pt x="938" y="2438"/>
                  </a:lnTo>
                  <a:lnTo>
                    <a:pt x="888" y="2405"/>
                  </a:lnTo>
                  <a:lnTo>
                    <a:pt x="847" y="2394"/>
                  </a:lnTo>
                  <a:lnTo>
                    <a:pt x="807" y="2405"/>
                  </a:lnTo>
                  <a:lnTo>
                    <a:pt x="767" y="2427"/>
                  </a:lnTo>
                  <a:lnTo>
                    <a:pt x="716" y="2427"/>
                  </a:lnTo>
                  <a:lnTo>
                    <a:pt x="635" y="2416"/>
                  </a:lnTo>
                  <a:lnTo>
                    <a:pt x="595" y="2394"/>
                  </a:lnTo>
                  <a:lnTo>
                    <a:pt x="555" y="2405"/>
                  </a:lnTo>
                  <a:lnTo>
                    <a:pt x="514" y="2427"/>
                  </a:lnTo>
                  <a:lnTo>
                    <a:pt x="474" y="2438"/>
                  </a:lnTo>
                  <a:lnTo>
                    <a:pt x="403" y="2471"/>
                  </a:lnTo>
                  <a:lnTo>
                    <a:pt x="373" y="2547"/>
                  </a:lnTo>
                  <a:lnTo>
                    <a:pt x="333" y="2569"/>
                  </a:lnTo>
                  <a:lnTo>
                    <a:pt x="292" y="2579"/>
                  </a:lnTo>
                  <a:lnTo>
                    <a:pt x="252" y="2569"/>
                  </a:lnTo>
                  <a:lnTo>
                    <a:pt x="212" y="2569"/>
                  </a:lnTo>
                  <a:lnTo>
                    <a:pt x="171" y="2569"/>
                  </a:lnTo>
                  <a:lnTo>
                    <a:pt x="121" y="2569"/>
                  </a:lnTo>
                  <a:lnTo>
                    <a:pt x="81" y="2569"/>
                  </a:lnTo>
                  <a:lnTo>
                    <a:pt x="40" y="2569"/>
                  </a:lnTo>
                  <a:lnTo>
                    <a:pt x="0" y="2569"/>
                  </a:lnTo>
                  <a:lnTo>
                    <a:pt x="71" y="2569"/>
                  </a:lnTo>
                  <a:lnTo>
                    <a:pt x="131" y="2569"/>
                  </a:lnTo>
                  <a:lnTo>
                    <a:pt x="171" y="2590"/>
                  </a:lnTo>
                  <a:lnTo>
                    <a:pt x="212" y="2612"/>
                  </a:lnTo>
                  <a:lnTo>
                    <a:pt x="252" y="2612"/>
                  </a:lnTo>
                  <a:lnTo>
                    <a:pt x="292" y="2612"/>
                  </a:lnTo>
                  <a:lnTo>
                    <a:pt x="333" y="2590"/>
                  </a:lnTo>
                  <a:lnTo>
                    <a:pt x="373" y="2547"/>
                  </a:lnTo>
                  <a:lnTo>
                    <a:pt x="424" y="2503"/>
                  </a:lnTo>
                  <a:lnTo>
                    <a:pt x="464" y="2481"/>
                  </a:lnTo>
                  <a:lnTo>
                    <a:pt x="504" y="2449"/>
                  </a:lnTo>
                  <a:lnTo>
                    <a:pt x="555" y="2438"/>
                  </a:lnTo>
                  <a:lnTo>
                    <a:pt x="595" y="2438"/>
                  </a:lnTo>
                  <a:lnTo>
                    <a:pt x="635" y="2438"/>
                  </a:lnTo>
                  <a:lnTo>
                    <a:pt x="676" y="2438"/>
                  </a:lnTo>
                  <a:lnTo>
                    <a:pt x="716" y="2438"/>
                  </a:lnTo>
                  <a:lnTo>
                    <a:pt x="756" y="2438"/>
                  </a:lnTo>
                  <a:lnTo>
                    <a:pt x="797" y="2427"/>
                  </a:lnTo>
                  <a:lnTo>
                    <a:pt x="847" y="2416"/>
                  </a:lnTo>
                  <a:lnTo>
                    <a:pt x="888" y="2438"/>
                  </a:lnTo>
                  <a:lnTo>
                    <a:pt x="928" y="2449"/>
                  </a:lnTo>
                  <a:lnTo>
                    <a:pt x="978" y="2460"/>
                  </a:lnTo>
                  <a:lnTo>
                    <a:pt x="1019" y="2460"/>
                  </a:lnTo>
                  <a:lnTo>
                    <a:pt x="1049" y="2416"/>
                  </a:lnTo>
                  <a:lnTo>
                    <a:pt x="1089" y="2405"/>
                  </a:lnTo>
                  <a:lnTo>
                    <a:pt x="1130" y="2427"/>
                  </a:lnTo>
                  <a:lnTo>
                    <a:pt x="1170" y="2460"/>
                  </a:lnTo>
                  <a:lnTo>
                    <a:pt x="1210" y="2481"/>
                  </a:lnTo>
                  <a:lnTo>
                    <a:pt x="1251" y="2481"/>
                  </a:lnTo>
                  <a:lnTo>
                    <a:pt x="1291" y="2503"/>
                  </a:lnTo>
                  <a:lnTo>
                    <a:pt x="1341" y="2525"/>
                  </a:lnTo>
                  <a:lnTo>
                    <a:pt x="1382" y="2536"/>
                  </a:lnTo>
                  <a:lnTo>
                    <a:pt x="1422" y="2547"/>
                  </a:lnTo>
                  <a:lnTo>
                    <a:pt x="1493" y="2558"/>
                  </a:lnTo>
                  <a:lnTo>
                    <a:pt x="1553" y="2569"/>
                  </a:lnTo>
                  <a:lnTo>
                    <a:pt x="1594" y="2612"/>
                  </a:lnTo>
                  <a:lnTo>
                    <a:pt x="1604" y="2656"/>
                  </a:lnTo>
                  <a:lnTo>
                    <a:pt x="1684" y="2710"/>
                  </a:lnTo>
                  <a:lnTo>
                    <a:pt x="1725" y="2743"/>
                  </a:lnTo>
                  <a:lnTo>
                    <a:pt x="1755" y="2819"/>
                  </a:lnTo>
                  <a:lnTo>
                    <a:pt x="1785" y="2862"/>
                  </a:lnTo>
                  <a:lnTo>
                    <a:pt x="1705" y="2873"/>
                  </a:lnTo>
                  <a:lnTo>
                    <a:pt x="1664" y="2906"/>
                  </a:lnTo>
                  <a:lnTo>
                    <a:pt x="1634" y="2949"/>
                  </a:lnTo>
                  <a:lnTo>
                    <a:pt x="1624" y="3004"/>
                  </a:lnTo>
                  <a:lnTo>
                    <a:pt x="1533" y="3037"/>
                  </a:lnTo>
                  <a:lnTo>
                    <a:pt x="1452" y="3047"/>
                  </a:lnTo>
                  <a:lnTo>
                    <a:pt x="1402" y="3080"/>
                  </a:lnTo>
                  <a:lnTo>
                    <a:pt x="1352" y="3134"/>
                  </a:lnTo>
                  <a:lnTo>
                    <a:pt x="1311" y="3156"/>
                  </a:lnTo>
                  <a:lnTo>
                    <a:pt x="1271" y="3167"/>
                  </a:lnTo>
                  <a:lnTo>
                    <a:pt x="1230" y="3167"/>
                  </a:lnTo>
                  <a:lnTo>
                    <a:pt x="1190" y="3167"/>
                  </a:lnTo>
                  <a:lnTo>
                    <a:pt x="1150" y="3178"/>
                  </a:lnTo>
                  <a:lnTo>
                    <a:pt x="1069" y="3189"/>
                  </a:lnTo>
                  <a:lnTo>
                    <a:pt x="1029" y="3200"/>
                  </a:lnTo>
                  <a:lnTo>
                    <a:pt x="968" y="3211"/>
                  </a:lnTo>
                  <a:lnTo>
                    <a:pt x="908" y="3211"/>
                  </a:lnTo>
                  <a:lnTo>
                    <a:pt x="867" y="3211"/>
                  </a:lnTo>
                  <a:lnTo>
                    <a:pt x="827" y="3222"/>
                  </a:lnTo>
                  <a:lnTo>
                    <a:pt x="777" y="3243"/>
                  </a:lnTo>
                  <a:lnTo>
                    <a:pt x="736" y="3265"/>
                  </a:lnTo>
                  <a:lnTo>
                    <a:pt x="696" y="3287"/>
                  </a:lnTo>
                  <a:lnTo>
                    <a:pt x="656" y="3298"/>
                  </a:lnTo>
                  <a:lnTo>
                    <a:pt x="595" y="3298"/>
                  </a:lnTo>
                  <a:lnTo>
                    <a:pt x="555" y="3309"/>
                  </a:lnTo>
                  <a:lnTo>
                    <a:pt x="514" y="3309"/>
                  </a:lnTo>
                  <a:lnTo>
                    <a:pt x="474" y="3320"/>
                  </a:lnTo>
                  <a:lnTo>
                    <a:pt x="403" y="3320"/>
                  </a:lnTo>
                  <a:lnTo>
                    <a:pt x="363" y="3320"/>
                  </a:lnTo>
                  <a:lnTo>
                    <a:pt x="323" y="3320"/>
                  </a:lnTo>
                  <a:lnTo>
                    <a:pt x="282" y="3320"/>
                  </a:lnTo>
                  <a:lnTo>
                    <a:pt x="242" y="3320"/>
                  </a:lnTo>
                  <a:lnTo>
                    <a:pt x="202" y="3330"/>
                  </a:lnTo>
                  <a:lnTo>
                    <a:pt x="161" y="3341"/>
                  </a:lnTo>
                  <a:lnTo>
                    <a:pt x="91" y="3341"/>
                  </a:lnTo>
                  <a:lnTo>
                    <a:pt x="50" y="3352"/>
                  </a:lnTo>
                  <a:lnTo>
                    <a:pt x="10" y="3396"/>
                  </a:lnTo>
                  <a:lnTo>
                    <a:pt x="50" y="3396"/>
                  </a:lnTo>
                  <a:lnTo>
                    <a:pt x="91" y="3374"/>
                  </a:lnTo>
                  <a:lnTo>
                    <a:pt x="131" y="3352"/>
                  </a:lnTo>
                  <a:lnTo>
                    <a:pt x="171" y="3341"/>
                  </a:lnTo>
                  <a:lnTo>
                    <a:pt x="212" y="3341"/>
                  </a:lnTo>
                  <a:lnTo>
                    <a:pt x="252" y="3330"/>
                  </a:lnTo>
                  <a:lnTo>
                    <a:pt x="292" y="3320"/>
                  </a:lnTo>
                  <a:lnTo>
                    <a:pt x="333" y="3309"/>
                  </a:lnTo>
                  <a:lnTo>
                    <a:pt x="373" y="3309"/>
                  </a:lnTo>
                  <a:lnTo>
                    <a:pt x="414" y="3309"/>
                  </a:lnTo>
                  <a:lnTo>
                    <a:pt x="474" y="3320"/>
                  </a:lnTo>
                  <a:lnTo>
                    <a:pt x="555" y="3320"/>
                  </a:lnTo>
                  <a:lnTo>
                    <a:pt x="595" y="3320"/>
                  </a:lnTo>
                  <a:lnTo>
                    <a:pt x="635" y="3320"/>
                  </a:lnTo>
                  <a:lnTo>
                    <a:pt x="676" y="3309"/>
                  </a:lnTo>
                  <a:lnTo>
                    <a:pt x="716" y="3309"/>
                  </a:lnTo>
                  <a:lnTo>
                    <a:pt x="767" y="3298"/>
                  </a:lnTo>
                  <a:lnTo>
                    <a:pt x="807" y="3265"/>
                  </a:lnTo>
                  <a:lnTo>
                    <a:pt x="847" y="3243"/>
                  </a:lnTo>
                  <a:lnTo>
                    <a:pt x="888" y="3243"/>
                  </a:lnTo>
                  <a:lnTo>
                    <a:pt x="938" y="3243"/>
                  </a:lnTo>
                  <a:lnTo>
                    <a:pt x="978" y="3222"/>
                  </a:lnTo>
                  <a:lnTo>
                    <a:pt x="1029" y="3211"/>
                  </a:lnTo>
                  <a:lnTo>
                    <a:pt x="1109" y="3211"/>
                  </a:lnTo>
                  <a:lnTo>
                    <a:pt x="1150" y="3211"/>
                  </a:lnTo>
                  <a:lnTo>
                    <a:pt x="1200" y="3200"/>
                  </a:lnTo>
                  <a:lnTo>
                    <a:pt x="1241" y="3189"/>
                  </a:lnTo>
                  <a:lnTo>
                    <a:pt x="1291" y="3200"/>
                  </a:lnTo>
                  <a:lnTo>
                    <a:pt x="1341" y="3200"/>
                  </a:lnTo>
                  <a:lnTo>
                    <a:pt x="1382" y="3178"/>
                  </a:lnTo>
                  <a:lnTo>
                    <a:pt x="1412" y="3134"/>
                  </a:lnTo>
                  <a:lnTo>
                    <a:pt x="1432" y="3091"/>
                  </a:lnTo>
                  <a:lnTo>
                    <a:pt x="1473" y="3080"/>
                  </a:lnTo>
                  <a:lnTo>
                    <a:pt x="1533" y="3069"/>
                  </a:lnTo>
                  <a:lnTo>
                    <a:pt x="1573" y="3047"/>
                  </a:lnTo>
                  <a:lnTo>
                    <a:pt x="1614" y="3015"/>
                  </a:lnTo>
                  <a:lnTo>
                    <a:pt x="1654" y="2982"/>
                  </a:lnTo>
                  <a:lnTo>
                    <a:pt x="1694" y="2939"/>
                  </a:lnTo>
                  <a:lnTo>
                    <a:pt x="1735" y="2928"/>
                  </a:lnTo>
                  <a:lnTo>
                    <a:pt x="1775" y="2895"/>
                  </a:lnTo>
                  <a:lnTo>
                    <a:pt x="1815" y="2873"/>
                  </a:lnTo>
                  <a:lnTo>
                    <a:pt x="1856" y="2862"/>
                  </a:lnTo>
                  <a:lnTo>
                    <a:pt x="1896" y="2884"/>
                  </a:lnTo>
                  <a:lnTo>
                    <a:pt x="1937" y="2895"/>
                  </a:lnTo>
                  <a:lnTo>
                    <a:pt x="1977" y="2895"/>
                  </a:lnTo>
                  <a:lnTo>
                    <a:pt x="2017" y="2906"/>
                  </a:lnTo>
                  <a:lnTo>
                    <a:pt x="2088" y="2917"/>
                  </a:lnTo>
                  <a:lnTo>
                    <a:pt x="2128" y="2917"/>
                  </a:lnTo>
                  <a:lnTo>
                    <a:pt x="2189" y="2928"/>
                  </a:lnTo>
                  <a:lnTo>
                    <a:pt x="2239" y="2939"/>
                  </a:lnTo>
                  <a:lnTo>
                    <a:pt x="2279" y="2960"/>
                  </a:lnTo>
                  <a:lnTo>
                    <a:pt x="2320" y="2982"/>
                  </a:lnTo>
                  <a:lnTo>
                    <a:pt x="2360" y="3004"/>
                  </a:lnTo>
                  <a:lnTo>
                    <a:pt x="2400" y="3015"/>
                  </a:lnTo>
                  <a:lnTo>
                    <a:pt x="2441" y="3015"/>
                  </a:lnTo>
                  <a:lnTo>
                    <a:pt x="2481" y="3037"/>
                  </a:lnTo>
                  <a:lnTo>
                    <a:pt x="2521" y="3058"/>
                  </a:lnTo>
                  <a:lnTo>
                    <a:pt x="2562" y="3091"/>
                  </a:lnTo>
                  <a:lnTo>
                    <a:pt x="2622" y="3102"/>
                  </a:lnTo>
                  <a:lnTo>
                    <a:pt x="2663" y="3102"/>
                  </a:lnTo>
                  <a:lnTo>
                    <a:pt x="2703" y="3134"/>
                  </a:lnTo>
                  <a:lnTo>
                    <a:pt x="2743" y="3156"/>
                  </a:lnTo>
                  <a:lnTo>
                    <a:pt x="2784" y="3167"/>
                  </a:lnTo>
                  <a:lnTo>
                    <a:pt x="2834" y="3189"/>
                  </a:lnTo>
                  <a:lnTo>
                    <a:pt x="2874" y="3200"/>
                  </a:lnTo>
                  <a:lnTo>
                    <a:pt x="2925" y="3200"/>
                  </a:lnTo>
                  <a:lnTo>
                    <a:pt x="2975" y="3200"/>
                  </a:lnTo>
                  <a:lnTo>
                    <a:pt x="3016" y="3200"/>
                  </a:lnTo>
                  <a:lnTo>
                    <a:pt x="3066" y="3211"/>
                  </a:lnTo>
                  <a:lnTo>
                    <a:pt x="3117" y="3243"/>
                  </a:lnTo>
                  <a:lnTo>
                    <a:pt x="3167" y="3254"/>
                  </a:lnTo>
                  <a:lnTo>
                    <a:pt x="3217" y="3254"/>
                  </a:lnTo>
                  <a:lnTo>
                    <a:pt x="3308" y="3254"/>
                  </a:lnTo>
                  <a:lnTo>
                    <a:pt x="3359" y="3254"/>
                  </a:lnTo>
                  <a:lnTo>
                    <a:pt x="3399" y="3265"/>
                  </a:lnTo>
                  <a:lnTo>
                    <a:pt x="3449" y="3298"/>
                  </a:lnTo>
                  <a:lnTo>
                    <a:pt x="3490" y="3309"/>
                  </a:lnTo>
                  <a:lnTo>
                    <a:pt x="3530" y="3320"/>
                  </a:lnTo>
                  <a:lnTo>
                    <a:pt x="3581" y="3330"/>
                  </a:lnTo>
                  <a:lnTo>
                    <a:pt x="3631" y="3330"/>
                  </a:lnTo>
                  <a:lnTo>
                    <a:pt x="3671" y="3330"/>
                  </a:lnTo>
                  <a:lnTo>
                    <a:pt x="3712" y="3341"/>
                  </a:lnTo>
                  <a:lnTo>
                    <a:pt x="3752" y="3374"/>
                  </a:lnTo>
                  <a:lnTo>
                    <a:pt x="3802" y="3374"/>
                  </a:lnTo>
                  <a:lnTo>
                    <a:pt x="3843" y="3374"/>
                  </a:lnTo>
                  <a:lnTo>
                    <a:pt x="3893" y="3374"/>
                  </a:lnTo>
                  <a:lnTo>
                    <a:pt x="3944" y="3385"/>
                  </a:lnTo>
                  <a:lnTo>
                    <a:pt x="3984" y="3385"/>
                  </a:lnTo>
                  <a:lnTo>
                    <a:pt x="4024" y="3385"/>
                  </a:lnTo>
                  <a:lnTo>
                    <a:pt x="4075" y="3385"/>
                  </a:lnTo>
                  <a:lnTo>
                    <a:pt x="4125" y="3385"/>
                  </a:lnTo>
                  <a:lnTo>
                    <a:pt x="4165" y="3385"/>
                  </a:lnTo>
                  <a:lnTo>
                    <a:pt x="4216" y="3417"/>
                  </a:lnTo>
                  <a:lnTo>
                    <a:pt x="4266" y="3450"/>
                  </a:lnTo>
                  <a:lnTo>
                    <a:pt x="4307" y="3450"/>
                  </a:lnTo>
                  <a:lnTo>
                    <a:pt x="4357" y="3450"/>
                  </a:lnTo>
                  <a:lnTo>
                    <a:pt x="4408" y="3450"/>
                  </a:lnTo>
                  <a:lnTo>
                    <a:pt x="4458" y="3450"/>
                  </a:lnTo>
                  <a:lnTo>
                    <a:pt x="4498" y="3450"/>
                  </a:lnTo>
                  <a:lnTo>
                    <a:pt x="4539" y="3450"/>
                  </a:lnTo>
                  <a:lnTo>
                    <a:pt x="4589" y="3461"/>
                  </a:lnTo>
                  <a:lnTo>
                    <a:pt x="4640" y="3461"/>
                  </a:lnTo>
                  <a:lnTo>
                    <a:pt x="4549" y="3461"/>
                  </a:lnTo>
                  <a:lnTo>
                    <a:pt x="4508" y="3461"/>
                  </a:lnTo>
                  <a:lnTo>
                    <a:pt x="4428" y="3439"/>
                  </a:lnTo>
                  <a:lnTo>
                    <a:pt x="4377" y="3428"/>
                  </a:lnTo>
                  <a:lnTo>
                    <a:pt x="4297" y="3439"/>
                  </a:lnTo>
                  <a:lnTo>
                    <a:pt x="4256" y="3450"/>
                  </a:lnTo>
                  <a:lnTo>
                    <a:pt x="4216" y="3439"/>
                  </a:lnTo>
                  <a:lnTo>
                    <a:pt x="4196" y="3396"/>
                  </a:lnTo>
                  <a:lnTo>
                    <a:pt x="4105" y="3374"/>
                  </a:lnTo>
                  <a:lnTo>
                    <a:pt x="4065" y="3374"/>
                  </a:lnTo>
                  <a:lnTo>
                    <a:pt x="4014" y="3363"/>
                  </a:lnTo>
                  <a:lnTo>
                    <a:pt x="3954" y="3352"/>
                  </a:lnTo>
                  <a:lnTo>
                    <a:pt x="3873" y="3341"/>
                  </a:lnTo>
                  <a:lnTo>
                    <a:pt x="3823" y="3330"/>
                  </a:lnTo>
                  <a:lnTo>
                    <a:pt x="3782" y="3330"/>
                  </a:lnTo>
                  <a:lnTo>
                    <a:pt x="3722" y="3341"/>
                  </a:lnTo>
                  <a:lnTo>
                    <a:pt x="3611" y="3341"/>
                  </a:lnTo>
                  <a:lnTo>
                    <a:pt x="3560" y="3298"/>
                  </a:lnTo>
                  <a:lnTo>
                    <a:pt x="3520" y="3298"/>
                  </a:lnTo>
                  <a:lnTo>
                    <a:pt x="3449" y="3287"/>
                  </a:lnTo>
                  <a:lnTo>
                    <a:pt x="3369" y="3287"/>
                  </a:lnTo>
                  <a:lnTo>
                    <a:pt x="3328" y="3265"/>
                  </a:lnTo>
                  <a:lnTo>
                    <a:pt x="3278" y="3232"/>
                  </a:lnTo>
                  <a:lnTo>
                    <a:pt x="3238" y="3211"/>
                  </a:lnTo>
                  <a:lnTo>
                    <a:pt x="3197" y="3200"/>
                  </a:lnTo>
                  <a:lnTo>
                    <a:pt x="3157" y="3200"/>
                  </a:lnTo>
                  <a:lnTo>
                    <a:pt x="3117" y="3200"/>
                  </a:lnTo>
                  <a:lnTo>
                    <a:pt x="3076" y="3189"/>
                  </a:lnTo>
                  <a:lnTo>
                    <a:pt x="3016" y="3178"/>
                  </a:lnTo>
                  <a:lnTo>
                    <a:pt x="2955" y="3167"/>
                  </a:lnTo>
                  <a:lnTo>
                    <a:pt x="2915" y="3145"/>
                  </a:lnTo>
                  <a:lnTo>
                    <a:pt x="2864" y="3124"/>
                  </a:lnTo>
                  <a:lnTo>
                    <a:pt x="2824" y="3124"/>
                  </a:lnTo>
                  <a:lnTo>
                    <a:pt x="2784" y="3124"/>
                  </a:lnTo>
                  <a:lnTo>
                    <a:pt x="2733" y="3124"/>
                  </a:lnTo>
                  <a:lnTo>
                    <a:pt x="2673" y="3124"/>
                  </a:lnTo>
                  <a:lnTo>
                    <a:pt x="2592" y="3113"/>
                  </a:lnTo>
                  <a:lnTo>
                    <a:pt x="2552" y="3058"/>
                  </a:lnTo>
                  <a:lnTo>
                    <a:pt x="2511" y="3015"/>
                  </a:lnTo>
                  <a:lnTo>
                    <a:pt x="2471" y="3015"/>
                  </a:lnTo>
                  <a:lnTo>
                    <a:pt x="2380" y="3015"/>
                  </a:lnTo>
                  <a:lnTo>
                    <a:pt x="2340" y="2982"/>
                  </a:lnTo>
                  <a:lnTo>
                    <a:pt x="2300" y="2949"/>
                  </a:lnTo>
                  <a:lnTo>
                    <a:pt x="2249" y="2906"/>
                  </a:lnTo>
                  <a:lnTo>
                    <a:pt x="2199" y="2884"/>
                  </a:lnTo>
                  <a:lnTo>
                    <a:pt x="2158" y="2884"/>
                  </a:lnTo>
                  <a:lnTo>
                    <a:pt x="2108" y="2884"/>
                  </a:lnTo>
                  <a:lnTo>
                    <a:pt x="2017" y="2884"/>
                  </a:lnTo>
                  <a:lnTo>
                    <a:pt x="1977" y="2884"/>
                  </a:lnTo>
                  <a:lnTo>
                    <a:pt x="1937" y="2862"/>
                  </a:lnTo>
                  <a:lnTo>
                    <a:pt x="1826" y="2841"/>
                  </a:lnTo>
                  <a:lnTo>
                    <a:pt x="1725" y="2808"/>
                  </a:lnTo>
                  <a:lnTo>
                    <a:pt x="1705" y="2764"/>
                  </a:lnTo>
                  <a:lnTo>
                    <a:pt x="1715" y="2721"/>
                  </a:lnTo>
                  <a:lnTo>
                    <a:pt x="1684" y="2677"/>
                  </a:lnTo>
                  <a:lnTo>
                    <a:pt x="1654" y="2634"/>
                  </a:lnTo>
                  <a:lnTo>
                    <a:pt x="1624" y="2590"/>
                  </a:lnTo>
                  <a:lnTo>
                    <a:pt x="1583" y="2558"/>
                  </a:lnTo>
                  <a:lnTo>
                    <a:pt x="1543" y="2536"/>
                  </a:lnTo>
                  <a:lnTo>
                    <a:pt x="1503" y="2525"/>
                  </a:lnTo>
                  <a:lnTo>
                    <a:pt x="1422" y="2492"/>
                  </a:lnTo>
                  <a:lnTo>
                    <a:pt x="1382" y="2492"/>
                  </a:lnTo>
                  <a:lnTo>
                    <a:pt x="1341" y="2481"/>
                  </a:lnTo>
                  <a:lnTo>
                    <a:pt x="1291" y="2471"/>
                  </a:lnTo>
                  <a:lnTo>
                    <a:pt x="1220" y="2471"/>
                  </a:lnTo>
                  <a:lnTo>
                    <a:pt x="1180" y="2449"/>
                  </a:lnTo>
                  <a:lnTo>
                    <a:pt x="1140" y="2438"/>
                  </a:lnTo>
                  <a:lnTo>
                    <a:pt x="1200" y="2427"/>
                  </a:lnTo>
                  <a:lnTo>
                    <a:pt x="1241" y="2405"/>
                  </a:lnTo>
                  <a:lnTo>
                    <a:pt x="1281" y="2394"/>
                  </a:lnTo>
                  <a:lnTo>
                    <a:pt x="1331" y="2394"/>
                  </a:lnTo>
                  <a:lnTo>
                    <a:pt x="1372" y="2394"/>
                  </a:lnTo>
                  <a:lnTo>
                    <a:pt x="1412" y="2394"/>
                  </a:lnTo>
                  <a:lnTo>
                    <a:pt x="1452" y="2394"/>
                  </a:lnTo>
                  <a:lnTo>
                    <a:pt x="1493" y="2394"/>
                  </a:lnTo>
                  <a:lnTo>
                    <a:pt x="1543" y="2394"/>
                  </a:lnTo>
                  <a:lnTo>
                    <a:pt x="1583" y="2384"/>
                  </a:lnTo>
                  <a:lnTo>
                    <a:pt x="1664" y="2384"/>
                  </a:lnTo>
                  <a:lnTo>
                    <a:pt x="1755" y="2373"/>
                  </a:lnTo>
                  <a:lnTo>
                    <a:pt x="1795" y="2351"/>
                  </a:lnTo>
                  <a:lnTo>
                    <a:pt x="1836" y="2340"/>
                  </a:lnTo>
                  <a:lnTo>
                    <a:pt x="1896" y="2340"/>
                  </a:lnTo>
                  <a:lnTo>
                    <a:pt x="1977" y="2340"/>
                  </a:lnTo>
                  <a:lnTo>
                    <a:pt x="2037" y="2329"/>
                  </a:lnTo>
                  <a:lnTo>
                    <a:pt x="2078" y="2318"/>
                  </a:lnTo>
                  <a:lnTo>
                    <a:pt x="2118" y="2318"/>
                  </a:lnTo>
                  <a:lnTo>
                    <a:pt x="2158" y="2318"/>
                  </a:lnTo>
                  <a:lnTo>
                    <a:pt x="2199" y="2340"/>
                  </a:lnTo>
                  <a:lnTo>
                    <a:pt x="2249" y="2351"/>
                  </a:lnTo>
                  <a:lnTo>
                    <a:pt x="2310" y="2351"/>
                  </a:lnTo>
                  <a:lnTo>
                    <a:pt x="2370" y="2351"/>
                  </a:lnTo>
                  <a:lnTo>
                    <a:pt x="2421" y="2351"/>
                  </a:lnTo>
                  <a:lnTo>
                    <a:pt x="2461" y="2362"/>
                  </a:lnTo>
                  <a:lnTo>
                    <a:pt x="2521" y="2362"/>
                  </a:lnTo>
                  <a:lnTo>
                    <a:pt x="2582" y="2362"/>
                  </a:lnTo>
                  <a:lnTo>
                    <a:pt x="2622" y="2394"/>
                  </a:lnTo>
                  <a:lnTo>
                    <a:pt x="2703" y="2416"/>
                  </a:lnTo>
                  <a:lnTo>
                    <a:pt x="2743" y="2427"/>
                  </a:lnTo>
                  <a:lnTo>
                    <a:pt x="2794" y="2438"/>
                  </a:lnTo>
                  <a:lnTo>
                    <a:pt x="2834" y="2438"/>
                  </a:lnTo>
                  <a:lnTo>
                    <a:pt x="2864" y="2481"/>
                  </a:lnTo>
                  <a:lnTo>
                    <a:pt x="2915" y="2525"/>
                  </a:lnTo>
                  <a:lnTo>
                    <a:pt x="2975" y="2536"/>
                  </a:lnTo>
                  <a:lnTo>
                    <a:pt x="3016" y="2547"/>
                  </a:lnTo>
                  <a:lnTo>
                    <a:pt x="3056" y="2569"/>
                  </a:lnTo>
                  <a:lnTo>
                    <a:pt x="3096" y="2612"/>
                  </a:lnTo>
                  <a:lnTo>
                    <a:pt x="3137" y="2634"/>
                  </a:lnTo>
                  <a:lnTo>
                    <a:pt x="3177" y="2645"/>
                  </a:lnTo>
                  <a:lnTo>
                    <a:pt x="3228" y="2656"/>
                  </a:lnTo>
                  <a:lnTo>
                    <a:pt x="3268" y="2656"/>
                  </a:lnTo>
                  <a:lnTo>
                    <a:pt x="3308" y="2666"/>
                  </a:lnTo>
                  <a:lnTo>
                    <a:pt x="3349" y="2699"/>
                  </a:lnTo>
                  <a:lnTo>
                    <a:pt x="3389" y="2732"/>
                  </a:lnTo>
                  <a:lnTo>
                    <a:pt x="3459" y="2743"/>
                  </a:lnTo>
                  <a:lnTo>
                    <a:pt x="3500" y="2743"/>
                  </a:lnTo>
                  <a:lnTo>
                    <a:pt x="3540" y="2764"/>
                  </a:lnTo>
                  <a:lnTo>
                    <a:pt x="3621" y="2786"/>
                  </a:lnTo>
                  <a:lnTo>
                    <a:pt x="3691" y="2797"/>
                  </a:lnTo>
                  <a:lnTo>
                    <a:pt x="3752" y="2808"/>
                  </a:lnTo>
                  <a:lnTo>
                    <a:pt x="3843" y="2852"/>
                  </a:lnTo>
                  <a:lnTo>
                    <a:pt x="3883" y="2873"/>
                  </a:lnTo>
                  <a:lnTo>
                    <a:pt x="3923" y="2917"/>
                  </a:lnTo>
                  <a:lnTo>
                    <a:pt x="3994" y="2960"/>
                  </a:lnTo>
                  <a:lnTo>
                    <a:pt x="4034" y="2982"/>
                  </a:lnTo>
                  <a:lnTo>
                    <a:pt x="4075" y="3004"/>
                  </a:lnTo>
                  <a:lnTo>
                    <a:pt x="4125" y="3026"/>
                  </a:lnTo>
                  <a:lnTo>
                    <a:pt x="4186" y="3047"/>
                  </a:lnTo>
                  <a:lnTo>
                    <a:pt x="4236" y="3080"/>
                  </a:lnTo>
                  <a:lnTo>
                    <a:pt x="4276" y="3102"/>
                  </a:lnTo>
                  <a:lnTo>
                    <a:pt x="4317" y="3134"/>
                  </a:lnTo>
                  <a:lnTo>
                    <a:pt x="4357" y="3167"/>
                  </a:lnTo>
                  <a:lnTo>
                    <a:pt x="4428" y="3178"/>
                  </a:lnTo>
                  <a:lnTo>
                    <a:pt x="4468" y="3189"/>
                  </a:lnTo>
                  <a:lnTo>
                    <a:pt x="4519" y="3211"/>
                  </a:lnTo>
                  <a:lnTo>
                    <a:pt x="4569" y="3243"/>
                  </a:lnTo>
                  <a:lnTo>
                    <a:pt x="4609" y="3287"/>
                  </a:lnTo>
                  <a:lnTo>
                    <a:pt x="4650" y="3298"/>
                  </a:lnTo>
                  <a:lnTo>
                    <a:pt x="4690" y="3309"/>
                  </a:lnTo>
                  <a:lnTo>
                    <a:pt x="4730" y="3341"/>
                  </a:lnTo>
                  <a:lnTo>
                    <a:pt x="4771" y="3374"/>
                  </a:lnTo>
                  <a:lnTo>
                    <a:pt x="4811" y="3385"/>
                  </a:lnTo>
                  <a:lnTo>
                    <a:pt x="4771" y="3363"/>
                  </a:lnTo>
                  <a:lnTo>
                    <a:pt x="4720" y="3320"/>
                  </a:lnTo>
                  <a:lnTo>
                    <a:pt x="4690" y="3276"/>
                  </a:lnTo>
                  <a:lnTo>
                    <a:pt x="4650" y="3265"/>
                  </a:lnTo>
                  <a:lnTo>
                    <a:pt x="4599" y="3232"/>
                  </a:lnTo>
                  <a:lnTo>
                    <a:pt x="4549" y="3189"/>
                  </a:lnTo>
                  <a:lnTo>
                    <a:pt x="4508" y="3145"/>
                  </a:lnTo>
                  <a:lnTo>
                    <a:pt x="4468" y="3134"/>
                  </a:lnTo>
                  <a:lnTo>
                    <a:pt x="4428" y="3134"/>
                  </a:lnTo>
                  <a:lnTo>
                    <a:pt x="4387" y="3113"/>
                  </a:lnTo>
                  <a:lnTo>
                    <a:pt x="4347" y="3091"/>
                  </a:lnTo>
                  <a:lnTo>
                    <a:pt x="4276" y="3047"/>
                  </a:lnTo>
                  <a:lnTo>
                    <a:pt x="4236" y="3026"/>
                  </a:lnTo>
                  <a:lnTo>
                    <a:pt x="4196" y="3015"/>
                  </a:lnTo>
                  <a:lnTo>
                    <a:pt x="4145" y="3004"/>
                  </a:lnTo>
                  <a:lnTo>
                    <a:pt x="4105" y="2960"/>
                  </a:lnTo>
                  <a:lnTo>
                    <a:pt x="4055" y="2960"/>
                  </a:lnTo>
                  <a:lnTo>
                    <a:pt x="4004" y="2906"/>
                  </a:lnTo>
                  <a:lnTo>
                    <a:pt x="3964" y="2862"/>
                  </a:lnTo>
                  <a:lnTo>
                    <a:pt x="3923" y="2841"/>
                  </a:lnTo>
                  <a:lnTo>
                    <a:pt x="3883" y="2819"/>
                  </a:lnTo>
                  <a:lnTo>
                    <a:pt x="3823" y="2808"/>
                  </a:lnTo>
                  <a:lnTo>
                    <a:pt x="3782" y="2786"/>
                  </a:lnTo>
                  <a:lnTo>
                    <a:pt x="3742" y="2764"/>
                  </a:lnTo>
                  <a:lnTo>
                    <a:pt x="3702" y="2764"/>
                  </a:lnTo>
                  <a:lnTo>
                    <a:pt x="3661" y="2764"/>
                  </a:lnTo>
                  <a:lnTo>
                    <a:pt x="3611" y="2732"/>
                  </a:lnTo>
                  <a:lnTo>
                    <a:pt x="3570" y="2699"/>
                  </a:lnTo>
                  <a:lnTo>
                    <a:pt x="3530" y="2699"/>
                  </a:lnTo>
                  <a:lnTo>
                    <a:pt x="3490" y="2677"/>
                  </a:lnTo>
                  <a:lnTo>
                    <a:pt x="3439" y="2656"/>
                  </a:lnTo>
                  <a:lnTo>
                    <a:pt x="3379" y="2645"/>
                  </a:lnTo>
                  <a:lnTo>
                    <a:pt x="3338" y="2645"/>
                  </a:lnTo>
                  <a:lnTo>
                    <a:pt x="3278" y="2634"/>
                  </a:lnTo>
                  <a:lnTo>
                    <a:pt x="3228" y="2623"/>
                  </a:lnTo>
                  <a:lnTo>
                    <a:pt x="3187" y="2601"/>
                  </a:lnTo>
                  <a:lnTo>
                    <a:pt x="3137" y="2558"/>
                  </a:lnTo>
                  <a:lnTo>
                    <a:pt x="3086" y="2514"/>
                  </a:lnTo>
                  <a:lnTo>
                    <a:pt x="3036" y="2481"/>
                  </a:lnTo>
                  <a:lnTo>
                    <a:pt x="2996" y="2460"/>
                  </a:lnTo>
                  <a:lnTo>
                    <a:pt x="2945" y="2438"/>
                  </a:lnTo>
                  <a:lnTo>
                    <a:pt x="2864" y="2416"/>
                  </a:lnTo>
                  <a:lnTo>
                    <a:pt x="2824" y="2394"/>
                  </a:lnTo>
                  <a:lnTo>
                    <a:pt x="2733" y="2362"/>
                  </a:lnTo>
                  <a:lnTo>
                    <a:pt x="2693" y="2340"/>
                  </a:lnTo>
                  <a:lnTo>
                    <a:pt x="2673" y="2296"/>
                  </a:lnTo>
                  <a:lnTo>
                    <a:pt x="2643" y="2253"/>
                  </a:lnTo>
                  <a:lnTo>
                    <a:pt x="2602" y="2231"/>
                  </a:lnTo>
                  <a:lnTo>
                    <a:pt x="2572" y="2177"/>
                  </a:lnTo>
                  <a:lnTo>
                    <a:pt x="2521" y="2133"/>
                  </a:lnTo>
                  <a:lnTo>
                    <a:pt x="2511" y="2090"/>
                  </a:lnTo>
                  <a:lnTo>
                    <a:pt x="2501" y="2046"/>
                  </a:lnTo>
                  <a:lnTo>
                    <a:pt x="2481" y="2003"/>
                  </a:lnTo>
                  <a:lnTo>
                    <a:pt x="2461" y="1959"/>
                  </a:lnTo>
                  <a:lnTo>
                    <a:pt x="2441" y="1916"/>
                  </a:lnTo>
                  <a:lnTo>
                    <a:pt x="2431" y="1872"/>
                  </a:lnTo>
                  <a:lnTo>
                    <a:pt x="2411" y="1828"/>
                  </a:lnTo>
                  <a:lnTo>
                    <a:pt x="2390" y="1785"/>
                  </a:lnTo>
                  <a:lnTo>
                    <a:pt x="2350" y="1752"/>
                  </a:lnTo>
                  <a:lnTo>
                    <a:pt x="2330" y="1709"/>
                  </a:lnTo>
                  <a:lnTo>
                    <a:pt x="2300" y="1665"/>
                  </a:lnTo>
                  <a:lnTo>
                    <a:pt x="2259" y="1643"/>
                  </a:lnTo>
                  <a:lnTo>
                    <a:pt x="2209" y="1622"/>
                  </a:lnTo>
                  <a:lnTo>
                    <a:pt x="2168" y="1600"/>
                  </a:lnTo>
                  <a:lnTo>
                    <a:pt x="2118" y="1589"/>
                  </a:lnTo>
                  <a:lnTo>
                    <a:pt x="2078" y="1578"/>
                  </a:lnTo>
                  <a:lnTo>
                    <a:pt x="2037" y="1556"/>
                  </a:lnTo>
                  <a:lnTo>
                    <a:pt x="1997" y="1513"/>
                  </a:lnTo>
                  <a:lnTo>
                    <a:pt x="1957" y="1469"/>
                  </a:lnTo>
                  <a:lnTo>
                    <a:pt x="1916" y="1437"/>
                  </a:lnTo>
                  <a:lnTo>
                    <a:pt x="1876" y="1426"/>
                  </a:lnTo>
                  <a:lnTo>
                    <a:pt x="1846" y="1371"/>
                  </a:lnTo>
                  <a:lnTo>
                    <a:pt x="1805" y="1339"/>
                  </a:lnTo>
                  <a:lnTo>
                    <a:pt x="1765" y="1317"/>
                  </a:lnTo>
                  <a:lnTo>
                    <a:pt x="1725" y="1295"/>
                  </a:lnTo>
                  <a:lnTo>
                    <a:pt x="1684" y="1252"/>
                  </a:lnTo>
                  <a:lnTo>
                    <a:pt x="1644" y="1219"/>
                  </a:lnTo>
                  <a:lnTo>
                    <a:pt x="1604" y="1208"/>
                  </a:lnTo>
                  <a:lnTo>
                    <a:pt x="1563" y="1186"/>
                  </a:lnTo>
                  <a:lnTo>
                    <a:pt x="1523" y="1143"/>
                  </a:lnTo>
                  <a:lnTo>
                    <a:pt x="1493" y="1099"/>
                  </a:lnTo>
                  <a:lnTo>
                    <a:pt x="1452" y="1067"/>
                  </a:lnTo>
                  <a:lnTo>
                    <a:pt x="1402" y="1012"/>
                  </a:lnTo>
                  <a:lnTo>
                    <a:pt x="1362" y="969"/>
                  </a:lnTo>
                  <a:lnTo>
                    <a:pt x="1321" y="947"/>
                  </a:lnTo>
                  <a:lnTo>
                    <a:pt x="1281" y="947"/>
                  </a:lnTo>
                  <a:lnTo>
                    <a:pt x="1230" y="914"/>
                  </a:lnTo>
                  <a:lnTo>
                    <a:pt x="1180" y="882"/>
                  </a:lnTo>
                  <a:lnTo>
                    <a:pt x="1140" y="860"/>
                  </a:lnTo>
                  <a:lnTo>
                    <a:pt x="1099" y="827"/>
                  </a:lnTo>
                  <a:lnTo>
                    <a:pt x="1059" y="805"/>
                  </a:lnTo>
                  <a:lnTo>
                    <a:pt x="1019" y="784"/>
                  </a:lnTo>
                  <a:lnTo>
                    <a:pt x="978" y="751"/>
                  </a:lnTo>
                  <a:lnTo>
                    <a:pt x="938" y="740"/>
                  </a:lnTo>
                  <a:lnTo>
                    <a:pt x="898" y="718"/>
                  </a:lnTo>
                  <a:lnTo>
                    <a:pt x="867" y="675"/>
                  </a:lnTo>
                  <a:lnTo>
                    <a:pt x="847" y="631"/>
                  </a:lnTo>
                  <a:lnTo>
                    <a:pt x="817" y="588"/>
                  </a:lnTo>
                  <a:lnTo>
                    <a:pt x="787" y="544"/>
                  </a:lnTo>
                  <a:lnTo>
                    <a:pt x="756" y="501"/>
                  </a:lnTo>
                  <a:lnTo>
                    <a:pt x="716" y="468"/>
                  </a:lnTo>
                  <a:lnTo>
                    <a:pt x="676" y="435"/>
                  </a:lnTo>
                  <a:lnTo>
                    <a:pt x="635" y="403"/>
                  </a:lnTo>
                  <a:lnTo>
                    <a:pt x="595" y="392"/>
                  </a:lnTo>
                  <a:lnTo>
                    <a:pt x="555" y="381"/>
                  </a:lnTo>
                  <a:lnTo>
                    <a:pt x="514" y="359"/>
                  </a:lnTo>
                  <a:lnTo>
                    <a:pt x="474" y="348"/>
                  </a:lnTo>
                  <a:lnTo>
                    <a:pt x="434" y="327"/>
                  </a:lnTo>
                  <a:lnTo>
                    <a:pt x="403" y="283"/>
                  </a:lnTo>
                  <a:lnTo>
                    <a:pt x="383" y="239"/>
                  </a:lnTo>
                  <a:lnTo>
                    <a:pt x="353" y="196"/>
                  </a:lnTo>
                  <a:lnTo>
                    <a:pt x="313" y="163"/>
                  </a:lnTo>
                  <a:lnTo>
                    <a:pt x="282" y="120"/>
                  </a:lnTo>
                  <a:lnTo>
                    <a:pt x="242" y="87"/>
                  </a:lnTo>
                  <a:lnTo>
                    <a:pt x="202" y="65"/>
                  </a:lnTo>
                  <a:lnTo>
                    <a:pt x="161" y="44"/>
                  </a:lnTo>
                  <a:lnTo>
                    <a:pt x="121" y="11"/>
                  </a:lnTo>
                  <a:lnTo>
                    <a:pt x="101" y="0"/>
                  </a:lnTo>
                </a:path>
              </a:pathLst>
            </a:custGeom>
            <a:solidFill>
              <a:srgbClr val="74747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12" name="Freeform 16"/>
            <p:cNvSpPr>
              <a:spLocks/>
            </p:cNvSpPr>
            <p:nvPr/>
          </p:nvSpPr>
          <p:spPr bwMode="auto">
            <a:xfrm>
              <a:off x="246" y="204"/>
              <a:ext cx="5271" cy="117"/>
            </a:xfrm>
            <a:custGeom>
              <a:avLst/>
              <a:gdLst>
                <a:gd name="T0" fmla="*/ 0 w 5271"/>
                <a:gd name="T1" fmla="*/ 0 h 117"/>
                <a:gd name="T2" fmla="*/ 108 w 5271"/>
                <a:gd name="T3" fmla="*/ 116 h 117"/>
                <a:gd name="T4" fmla="*/ 5162 w 5271"/>
                <a:gd name="T5" fmla="*/ 116 h 117"/>
                <a:gd name="T6" fmla="*/ 5270 w 5271"/>
                <a:gd name="T7" fmla="*/ 0 h 117"/>
                <a:gd name="T8" fmla="*/ 0 w 527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71" h="117">
                  <a:moveTo>
                    <a:pt x="0" y="0"/>
                  </a:moveTo>
                  <a:lnTo>
                    <a:pt x="108" y="116"/>
                  </a:lnTo>
                  <a:lnTo>
                    <a:pt x="5162" y="116"/>
                  </a:lnTo>
                  <a:lnTo>
                    <a:pt x="5270" y="0"/>
                  </a:lnTo>
                  <a:lnTo>
                    <a:pt x="0" y="0"/>
                  </a:lnTo>
                </a:path>
              </a:pathLst>
            </a:custGeom>
            <a:solidFill>
              <a:srgbClr val="9A9A9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13" name="Freeform 17"/>
            <p:cNvSpPr>
              <a:spLocks/>
            </p:cNvSpPr>
            <p:nvPr/>
          </p:nvSpPr>
          <p:spPr bwMode="auto">
            <a:xfrm>
              <a:off x="246" y="204"/>
              <a:ext cx="107" cy="3889"/>
            </a:xfrm>
            <a:custGeom>
              <a:avLst/>
              <a:gdLst>
                <a:gd name="T0" fmla="*/ 0 w 107"/>
                <a:gd name="T1" fmla="*/ 0 h 3889"/>
                <a:gd name="T2" fmla="*/ 0 w 107"/>
                <a:gd name="T3" fmla="*/ 3888 h 3889"/>
                <a:gd name="T4" fmla="*/ 106 w 107"/>
                <a:gd name="T5" fmla="*/ 3772 h 3889"/>
                <a:gd name="T6" fmla="*/ 106 w 107"/>
                <a:gd name="T7" fmla="*/ 116 h 3889"/>
                <a:gd name="T8" fmla="*/ 0 w 107"/>
                <a:gd name="T9" fmla="*/ 0 h 3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3889">
                  <a:moveTo>
                    <a:pt x="0" y="0"/>
                  </a:moveTo>
                  <a:lnTo>
                    <a:pt x="0" y="3888"/>
                  </a:lnTo>
                  <a:lnTo>
                    <a:pt x="106" y="3772"/>
                  </a:lnTo>
                  <a:lnTo>
                    <a:pt x="106" y="116"/>
                  </a:lnTo>
                  <a:lnTo>
                    <a:pt x="0" y="0"/>
                  </a:lnTo>
                </a:path>
              </a:pathLst>
            </a:custGeom>
            <a:solidFill>
              <a:srgbClr val="74747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14" name="Freeform 18"/>
            <p:cNvSpPr>
              <a:spLocks/>
            </p:cNvSpPr>
            <p:nvPr/>
          </p:nvSpPr>
          <p:spPr bwMode="auto">
            <a:xfrm>
              <a:off x="5410" y="204"/>
              <a:ext cx="107" cy="3889"/>
            </a:xfrm>
            <a:custGeom>
              <a:avLst/>
              <a:gdLst>
                <a:gd name="T0" fmla="*/ 0 w 107"/>
                <a:gd name="T1" fmla="*/ 116 h 3889"/>
                <a:gd name="T2" fmla="*/ 0 w 107"/>
                <a:gd name="T3" fmla="*/ 3772 h 3889"/>
                <a:gd name="T4" fmla="*/ 106 w 107"/>
                <a:gd name="T5" fmla="*/ 3888 h 3889"/>
                <a:gd name="T6" fmla="*/ 106 w 107"/>
                <a:gd name="T7" fmla="*/ 0 h 3889"/>
                <a:gd name="T8" fmla="*/ 0 w 107"/>
                <a:gd name="T9" fmla="*/ 116 h 3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3889">
                  <a:moveTo>
                    <a:pt x="0" y="116"/>
                  </a:moveTo>
                  <a:lnTo>
                    <a:pt x="0" y="3772"/>
                  </a:lnTo>
                  <a:lnTo>
                    <a:pt x="106" y="3888"/>
                  </a:lnTo>
                  <a:lnTo>
                    <a:pt x="106" y="0"/>
                  </a:lnTo>
                  <a:lnTo>
                    <a:pt x="0" y="116"/>
                  </a:lnTo>
                </a:path>
              </a:pathLst>
            </a:custGeom>
            <a:solidFill>
              <a:srgbClr val="74747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15" name="Freeform 19"/>
            <p:cNvSpPr>
              <a:spLocks/>
            </p:cNvSpPr>
            <p:nvPr/>
          </p:nvSpPr>
          <p:spPr bwMode="auto">
            <a:xfrm>
              <a:off x="246" y="3976"/>
              <a:ext cx="5271" cy="117"/>
            </a:xfrm>
            <a:custGeom>
              <a:avLst/>
              <a:gdLst>
                <a:gd name="T0" fmla="*/ 108 w 5271"/>
                <a:gd name="T1" fmla="*/ 0 h 117"/>
                <a:gd name="T2" fmla="*/ 5162 w 5271"/>
                <a:gd name="T3" fmla="*/ 0 h 117"/>
                <a:gd name="T4" fmla="*/ 5270 w 5271"/>
                <a:gd name="T5" fmla="*/ 116 h 117"/>
                <a:gd name="T6" fmla="*/ 0 w 5271"/>
                <a:gd name="T7" fmla="*/ 116 h 117"/>
                <a:gd name="T8" fmla="*/ 108 w 527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71" h="117">
                  <a:moveTo>
                    <a:pt x="108" y="0"/>
                  </a:moveTo>
                  <a:lnTo>
                    <a:pt x="5162" y="0"/>
                  </a:lnTo>
                  <a:lnTo>
                    <a:pt x="5270" y="116"/>
                  </a:lnTo>
                  <a:lnTo>
                    <a:pt x="0" y="116"/>
                  </a:lnTo>
                  <a:lnTo>
                    <a:pt x="108" y="0"/>
                  </a:lnTo>
                </a:path>
              </a:pathLst>
            </a:custGeom>
            <a:solidFill>
              <a:srgbClr val="49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16" name="Freeform 20"/>
            <p:cNvSpPr>
              <a:spLocks/>
            </p:cNvSpPr>
            <p:nvPr/>
          </p:nvSpPr>
          <p:spPr bwMode="auto">
            <a:xfrm>
              <a:off x="5410" y="320"/>
              <a:ext cx="80" cy="1873"/>
            </a:xfrm>
            <a:custGeom>
              <a:avLst/>
              <a:gdLst>
                <a:gd name="T0" fmla="*/ 40 w 80"/>
                <a:gd name="T1" fmla="*/ 51 h 1873"/>
                <a:gd name="T2" fmla="*/ 46 w 80"/>
                <a:gd name="T3" fmla="*/ 109 h 1873"/>
                <a:gd name="T4" fmla="*/ 26 w 80"/>
                <a:gd name="T5" fmla="*/ 167 h 1873"/>
                <a:gd name="T6" fmla="*/ 40 w 80"/>
                <a:gd name="T7" fmla="*/ 225 h 1873"/>
                <a:gd name="T8" fmla="*/ 53 w 80"/>
                <a:gd name="T9" fmla="*/ 283 h 1873"/>
                <a:gd name="T10" fmla="*/ 46 w 80"/>
                <a:gd name="T11" fmla="*/ 341 h 1873"/>
                <a:gd name="T12" fmla="*/ 33 w 80"/>
                <a:gd name="T13" fmla="*/ 406 h 1873"/>
                <a:gd name="T14" fmla="*/ 46 w 80"/>
                <a:gd name="T15" fmla="*/ 464 h 1873"/>
                <a:gd name="T16" fmla="*/ 46 w 80"/>
                <a:gd name="T17" fmla="*/ 530 h 1873"/>
                <a:gd name="T18" fmla="*/ 33 w 80"/>
                <a:gd name="T19" fmla="*/ 588 h 1873"/>
                <a:gd name="T20" fmla="*/ 46 w 80"/>
                <a:gd name="T21" fmla="*/ 646 h 1873"/>
                <a:gd name="T22" fmla="*/ 59 w 80"/>
                <a:gd name="T23" fmla="*/ 704 h 1873"/>
                <a:gd name="T24" fmla="*/ 66 w 80"/>
                <a:gd name="T25" fmla="*/ 769 h 1873"/>
                <a:gd name="T26" fmla="*/ 53 w 80"/>
                <a:gd name="T27" fmla="*/ 834 h 1873"/>
                <a:gd name="T28" fmla="*/ 20 w 80"/>
                <a:gd name="T29" fmla="*/ 892 h 1873"/>
                <a:gd name="T30" fmla="*/ 20 w 80"/>
                <a:gd name="T31" fmla="*/ 958 h 1873"/>
                <a:gd name="T32" fmla="*/ 46 w 80"/>
                <a:gd name="T33" fmla="*/ 1016 h 1873"/>
                <a:gd name="T34" fmla="*/ 59 w 80"/>
                <a:gd name="T35" fmla="*/ 1088 h 1873"/>
                <a:gd name="T36" fmla="*/ 46 w 80"/>
                <a:gd name="T37" fmla="*/ 1154 h 1873"/>
                <a:gd name="T38" fmla="*/ 53 w 80"/>
                <a:gd name="T39" fmla="*/ 1219 h 1873"/>
                <a:gd name="T40" fmla="*/ 59 w 80"/>
                <a:gd name="T41" fmla="*/ 1277 h 1873"/>
                <a:gd name="T42" fmla="*/ 53 w 80"/>
                <a:gd name="T43" fmla="*/ 1342 h 1873"/>
                <a:gd name="T44" fmla="*/ 53 w 80"/>
                <a:gd name="T45" fmla="*/ 1408 h 1873"/>
                <a:gd name="T46" fmla="*/ 53 w 80"/>
                <a:gd name="T47" fmla="*/ 1524 h 1873"/>
                <a:gd name="T48" fmla="*/ 53 w 80"/>
                <a:gd name="T49" fmla="*/ 1582 h 1873"/>
                <a:gd name="T50" fmla="*/ 53 w 80"/>
                <a:gd name="T51" fmla="*/ 1640 h 1873"/>
                <a:gd name="T52" fmla="*/ 66 w 80"/>
                <a:gd name="T53" fmla="*/ 1698 h 1873"/>
                <a:gd name="T54" fmla="*/ 53 w 80"/>
                <a:gd name="T55" fmla="*/ 1756 h 1873"/>
                <a:gd name="T56" fmla="*/ 59 w 80"/>
                <a:gd name="T57" fmla="*/ 1814 h 1873"/>
                <a:gd name="T58" fmla="*/ 66 w 80"/>
                <a:gd name="T59" fmla="*/ 1872 h 1873"/>
                <a:gd name="T60" fmla="*/ 40 w 80"/>
                <a:gd name="T61" fmla="*/ 1814 h 1873"/>
                <a:gd name="T62" fmla="*/ 46 w 80"/>
                <a:gd name="T63" fmla="*/ 1756 h 1873"/>
                <a:gd name="T64" fmla="*/ 53 w 80"/>
                <a:gd name="T65" fmla="*/ 1698 h 1873"/>
                <a:gd name="T66" fmla="*/ 53 w 80"/>
                <a:gd name="T67" fmla="*/ 1640 h 1873"/>
                <a:gd name="T68" fmla="*/ 53 w 80"/>
                <a:gd name="T69" fmla="*/ 1582 h 1873"/>
                <a:gd name="T70" fmla="*/ 46 w 80"/>
                <a:gd name="T71" fmla="*/ 1524 h 1873"/>
                <a:gd name="T72" fmla="*/ 53 w 80"/>
                <a:gd name="T73" fmla="*/ 1458 h 1873"/>
                <a:gd name="T74" fmla="*/ 53 w 80"/>
                <a:gd name="T75" fmla="*/ 1393 h 1873"/>
                <a:gd name="T76" fmla="*/ 46 w 80"/>
                <a:gd name="T77" fmla="*/ 1328 h 1873"/>
                <a:gd name="T78" fmla="*/ 53 w 80"/>
                <a:gd name="T79" fmla="*/ 1263 h 1873"/>
                <a:gd name="T80" fmla="*/ 40 w 80"/>
                <a:gd name="T81" fmla="*/ 1204 h 1873"/>
                <a:gd name="T82" fmla="*/ 40 w 80"/>
                <a:gd name="T83" fmla="*/ 1139 h 1873"/>
                <a:gd name="T84" fmla="*/ 66 w 80"/>
                <a:gd name="T85" fmla="*/ 1081 h 1873"/>
                <a:gd name="T86" fmla="*/ 40 w 80"/>
                <a:gd name="T87" fmla="*/ 1023 h 1873"/>
                <a:gd name="T88" fmla="*/ 7 w 80"/>
                <a:gd name="T89" fmla="*/ 972 h 1873"/>
                <a:gd name="T90" fmla="*/ 53 w 80"/>
                <a:gd name="T91" fmla="*/ 907 h 1873"/>
                <a:gd name="T92" fmla="*/ 53 w 80"/>
                <a:gd name="T93" fmla="*/ 842 h 1873"/>
                <a:gd name="T94" fmla="*/ 59 w 80"/>
                <a:gd name="T95" fmla="*/ 784 h 1873"/>
                <a:gd name="T96" fmla="*/ 53 w 80"/>
                <a:gd name="T97" fmla="*/ 726 h 1873"/>
                <a:gd name="T98" fmla="*/ 40 w 80"/>
                <a:gd name="T99" fmla="*/ 668 h 1873"/>
                <a:gd name="T100" fmla="*/ 40 w 80"/>
                <a:gd name="T101" fmla="*/ 609 h 1873"/>
                <a:gd name="T102" fmla="*/ 72 w 80"/>
                <a:gd name="T103" fmla="*/ 551 h 1873"/>
                <a:gd name="T104" fmla="*/ 79 w 80"/>
                <a:gd name="T105" fmla="*/ 486 h 1873"/>
                <a:gd name="T106" fmla="*/ 53 w 80"/>
                <a:gd name="T107" fmla="*/ 428 h 1873"/>
                <a:gd name="T108" fmla="*/ 53 w 80"/>
                <a:gd name="T109" fmla="*/ 370 h 1873"/>
                <a:gd name="T110" fmla="*/ 33 w 80"/>
                <a:gd name="T111" fmla="*/ 312 h 1873"/>
                <a:gd name="T112" fmla="*/ 26 w 80"/>
                <a:gd name="T113" fmla="*/ 247 h 1873"/>
                <a:gd name="T114" fmla="*/ 40 w 80"/>
                <a:gd name="T115" fmla="*/ 189 h 1873"/>
                <a:gd name="T116" fmla="*/ 53 w 80"/>
                <a:gd name="T117" fmla="*/ 131 h 1873"/>
                <a:gd name="T118" fmla="*/ 33 w 80"/>
                <a:gd name="T119" fmla="*/ 73 h 1873"/>
                <a:gd name="T120" fmla="*/ 7 w 80"/>
                <a:gd name="T121" fmla="*/ 15 h 1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" h="1873">
                  <a:moveTo>
                    <a:pt x="0" y="0"/>
                  </a:moveTo>
                  <a:lnTo>
                    <a:pt x="40" y="51"/>
                  </a:lnTo>
                  <a:lnTo>
                    <a:pt x="46" y="80"/>
                  </a:lnTo>
                  <a:lnTo>
                    <a:pt x="46" y="109"/>
                  </a:lnTo>
                  <a:lnTo>
                    <a:pt x="33" y="138"/>
                  </a:lnTo>
                  <a:lnTo>
                    <a:pt x="26" y="167"/>
                  </a:lnTo>
                  <a:lnTo>
                    <a:pt x="33" y="196"/>
                  </a:lnTo>
                  <a:lnTo>
                    <a:pt x="40" y="225"/>
                  </a:lnTo>
                  <a:lnTo>
                    <a:pt x="53" y="254"/>
                  </a:lnTo>
                  <a:lnTo>
                    <a:pt x="53" y="283"/>
                  </a:lnTo>
                  <a:lnTo>
                    <a:pt x="53" y="312"/>
                  </a:lnTo>
                  <a:lnTo>
                    <a:pt x="46" y="341"/>
                  </a:lnTo>
                  <a:lnTo>
                    <a:pt x="33" y="370"/>
                  </a:lnTo>
                  <a:lnTo>
                    <a:pt x="33" y="406"/>
                  </a:lnTo>
                  <a:lnTo>
                    <a:pt x="40" y="435"/>
                  </a:lnTo>
                  <a:lnTo>
                    <a:pt x="46" y="464"/>
                  </a:lnTo>
                  <a:lnTo>
                    <a:pt x="53" y="501"/>
                  </a:lnTo>
                  <a:lnTo>
                    <a:pt x="46" y="530"/>
                  </a:lnTo>
                  <a:lnTo>
                    <a:pt x="40" y="559"/>
                  </a:lnTo>
                  <a:lnTo>
                    <a:pt x="33" y="588"/>
                  </a:lnTo>
                  <a:lnTo>
                    <a:pt x="40" y="617"/>
                  </a:lnTo>
                  <a:lnTo>
                    <a:pt x="46" y="646"/>
                  </a:lnTo>
                  <a:lnTo>
                    <a:pt x="53" y="675"/>
                  </a:lnTo>
                  <a:lnTo>
                    <a:pt x="59" y="704"/>
                  </a:lnTo>
                  <a:lnTo>
                    <a:pt x="66" y="733"/>
                  </a:lnTo>
                  <a:lnTo>
                    <a:pt x="66" y="769"/>
                  </a:lnTo>
                  <a:lnTo>
                    <a:pt x="66" y="798"/>
                  </a:lnTo>
                  <a:lnTo>
                    <a:pt x="53" y="834"/>
                  </a:lnTo>
                  <a:lnTo>
                    <a:pt x="33" y="863"/>
                  </a:lnTo>
                  <a:lnTo>
                    <a:pt x="20" y="892"/>
                  </a:lnTo>
                  <a:lnTo>
                    <a:pt x="13" y="921"/>
                  </a:lnTo>
                  <a:lnTo>
                    <a:pt x="20" y="958"/>
                  </a:lnTo>
                  <a:lnTo>
                    <a:pt x="33" y="987"/>
                  </a:lnTo>
                  <a:lnTo>
                    <a:pt x="46" y="1016"/>
                  </a:lnTo>
                  <a:lnTo>
                    <a:pt x="59" y="1052"/>
                  </a:lnTo>
                  <a:lnTo>
                    <a:pt x="59" y="1088"/>
                  </a:lnTo>
                  <a:lnTo>
                    <a:pt x="53" y="1125"/>
                  </a:lnTo>
                  <a:lnTo>
                    <a:pt x="46" y="1154"/>
                  </a:lnTo>
                  <a:lnTo>
                    <a:pt x="46" y="1190"/>
                  </a:lnTo>
                  <a:lnTo>
                    <a:pt x="53" y="1219"/>
                  </a:lnTo>
                  <a:lnTo>
                    <a:pt x="53" y="1248"/>
                  </a:lnTo>
                  <a:lnTo>
                    <a:pt x="59" y="1277"/>
                  </a:lnTo>
                  <a:lnTo>
                    <a:pt x="53" y="1313"/>
                  </a:lnTo>
                  <a:lnTo>
                    <a:pt x="53" y="1342"/>
                  </a:lnTo>
                  <a:lnTo>
                    <a:pt x="53" y="1379"/>
                  </a:lnTo>
                  <a:lnTo>
                    <a:pt x="53" y="1408"/>
                  </a:lnTo>
                  <a:lnTo>
                    <a:pt x="53" y="1466"/>
                  </a:lnTo>
                  <a:lnTo>
                    <a:pt x="53" y="1524"/>
                  </a:lnTo>
                  <a:lnTo>
                    <a:pt x="53" y="1553"/>
                  </a:lnTo>
                  <a:lnTo>
                    <a:pt x="53" y="1582"/>
                  </a:lnTo>
                  <a:lnTo>
                    <a:pt x="53" y="1611"/>
                  </a:lnTo>
                  <a:lnTo>
                    <a:pt x="53" y="1640"/>
                  </a:lnTo>
                  <a:lnTo>
                    <a:pt x="53" y="1669"/>
                  </a:lnTo>
                  <a:lnTo>
                    <a:pt x="66" y="1698"/>
                  </a:lnTo>
                  <a:lnTo>
                    <a:pt x="66" y="1727"/>
                  </a:lnTo>
                  <a:lnTo>
                    <a:pt x="53" y="1756"/>
                  </a:lnTo>
                  <a:lnTo>
                    <a:pt x="46" y="1785"/>
                  </a:lnTo>
                  <a:lnTo>
                    <a:pt x="59" y="1814"/>
                  </a:lnTo>
                  <a:lnTo>
                    <a:pt x="66" y="1843"/>
                  </a:lnTo>
                  <a:lnTo>
                    <a:pt x="66" y="1872"/>
                  </a:lnTo>
                  <a:lnTo>
                    <a:pt x="53" y="1843"/>
                  </a:lnTo>
                  <a:lnTo>
                    <a:pt x="40" y="1814"/>
                  </a:lnTo>
                  <a:lnTo>
                    <a:pt x="33" y="1785"/>
                  </a:lnTo>
                  <a:lnTo>
                    <a:pt x="46" y="1756"/>
                  </a:lnTo>
                  <a:lnTo>
                    <a:pt x="59" y="1727"/>
                  </a:lnTo>
                  <a:lnTo>
                    <a:pt x="53" y="1698"/>
                  </a:lnTo>
                  <a:lnTo>
                    <a:pt x="46" y="1669"/>
                  </a:lnTo>
                  <a:lnTo>
                    <a:pt x="53" y="1640"/>
                  </a:lnTo>
                  <a:lnTo>
                    <a:pt x="53" y="1611"/>
                  </a:lnTo>
                  <a:lnTo>
                    <a:pt x="53" y="1582"/>
                  </a:lnTo>
                  <a:lnTo>
                    <a:pt x="46" y="1553"/>
                  </a:lnTo>
                  <a:lnTo>
                    <a:pt x="46" y="1524"/>
                  </a:lnTo>
                  <a:lnTo>
                    <a:pt x="46" y="1495"/>
                  </a:lnTo>
                  <a:lnTo>
                    <a:pt x="53" y="1458"/>
                  </a:lnTo>
                  <a:lnTo>
                    <a:pt x="53" y="1429"/>
                  </a:lnTo>
                  <a:lnTo>
                    <a:pt x="53" y="1393"/>
                  </a:lnTo>
                  <a:lnTo>
                    <a:pt x="46" y="1364"/>
                  </a:lnTo>
                  <a:lnTo>
                    <a:pt x="46" y="1328"/>
                  </a:lnTo>
                  <a:lnTo>
                    <a:pt x="53" y="1299"/>
                  </a:lnTo>
                  <a:lnTo>
                    <a:pt x="53" y="1263"/>
                  </a:lnTo>
                  <a:lnTo>
                    <a:pt x="46" y="1233"/>
                  </a:lnTo>
                  <a:lnTo>
                    <a:pt x="40" y="1204"/>
                  </a:lnTo>
                  <a:lnTo>
                    <a:pt x="33" y="1175"/>
                  </a:lnTo>
                  <a:lnTo>
                    <a:pt x="40" y="1139"/>
                  </a:lnTo>
                  <a:lnTo>
                    <a:pt x="53" y="1110"/>
                  </a:lnTo>
                  <a:lnTo>
                    <a:pt x="66" y="1081"/>
                  </a:lnTo>
                  <a:lnTo>
                    <a:pt x="59" y="1052"/>
                  </a:lnTo>
                  <a:lnTo>
                    <a:pt x="40" y="1023"/>
                  </a:lnTo>
                  <a:lnTo>
                    <a:pt x="13" y="1001"/>
                  </a:lnTo>
                  <a:lnTo>
                    <a:pt x="7" y="972"/>
                  </a:lnTo>
                  <a:lnTo>
                    <a:pt x="33" y="943"/>
                  </a:lnTo>
                  <a:lnTo>
                    <a:pt x="53" y="907"/>
                  </a:lnTo>
                  <a:lnTo>
                    <a:pt x="53" y="878"/>
                  </a:lnTo>
                  <a:lnTo>
                    <a:pt x="53" y="842"/>
                  </a:lnTo>
                  <a:lnTo>
                    <a:pt x="53" y="813"/>
                  </a:lnTo>
                  <a:lnTo>
                    <a:pt x="59" y="784"/>
                  </a:lnTo>
                  <a:lnTo>
                    <a:pt x="59" y="755"/>
                  </a:lnTo>
                  <a:lnTo>
                    <a:pt x="53" y="726"/>
                  </a:lnTo>
                  <a:lnTo>
                    <a:pt x="53" y="697"/>
                  </a:lnTo>
                  <a:lnTo>
                    <a:pt x="40" y="668"/>
                  </a:lnTo>
                  <a:lnTo>
                    <a:pt x="40" y="639"/>
                  </a:lnTo>
                  <a:lnTo>
                    <a:pt x="40" y="609"/>
                  </a:lnTo>
                  <a:lnTo>
                    <a:pt x="59" y="580"/>
                  </a:lnTo>
                  <a:lnTo>
                    <a:pt x="72" y="551"/>
                  </a:lnTo>
                  <a:lnTo>
                    <a:pt x="79" y="515"/>
                  </a:lnTo>
                  <a:lnTo>
                    <a:pt x="79" y="486"/>
                  </a:lnTo>
                  <a:lnTo>
                    <a:pt x="59" y="457"/>
                  </a:lnTo>
                  <a:lnTo>
                    <a:pt x="53" y="428"/>
                  </a:lnTo>
                  <a:lnTo>
                    <a:pt x="53" y="399"/>
                  </a:lnTo>
                  <a:lnTo>
                    <a:pt x="53" y="370"/>
                  </a:lnTo>
                  <a:lnTo>
                    <a:pt x="46" y="341"/>
                  </a:lnTo>
                  <a:lnTo>
                    <a:pt x="33" y="312"/>
                  </a:lnTo>
                  <a:lnTo>
                    <a:pt x="33" y="283"/>
                  </a:lnTo>
                  <a:lnTo>
                    <a:pt x="26" y="247"/>
                  </a:lnTo>
                  <a:lnTo>
                    <a:pt x="26" y="218"/>
                  </a:lnTo>
                  <a:lnTo>
                    <a:pt x="40" y="189"/>
                  </a:lnTo>
                  <a:lnTo>
                    <a:pt x="53" y="160"/>
                  </a:lnTo>
                  <a:lnTo>
                    <a:pt x="53" y="131"/>
                  </a:lnTo>
                  <a:lnTo>
                    <a:pt x="53" y="102"/>
                  </a:lnTo>
                  <a:lnTo>
                    <a:pt x="33" y="73"/>
                  </a:lnTo>
                  <a:lnTo>
                    <a:pt x="20" y="44"/>
                  </a:lnTo>
                  <a:lnTo>
                    <a:pt x="7" y="15"/>
                  </a:lnTo>
                  <a:lnTo>
                    <a:pt x="0" y="0"/>
                  </a:lnTo>
                </a:path>
              </a:pathLst>
            </a:custGeom>
            <a:solidFill>
              <a:srgbClr val="49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17" name="Freeform 21"/>
            <p:cNvSpPr>
              <a:spLocks/>
            </p:cNvSpPr>
            <p:nvPr/>
          </p:nvSpPr>
          <p:spPr bwMode="auto">
            <a:xfrm>
              <a:off x="931" y="3992"/>
              <a:ext cx="1494" cy="79"/>
            </a:xfrm>
            <a:custGeom>
              <a:avLst/>
              <a:gdLst>
                <a:gd name="T0" fmla="*/ 87 w 1494"/>
                <a:gd name="T1" fmla="*/ 0 h 80"/>
                <a:gd name="T2" fmla="*/ 141 w 1494"/>
                <a:gd name="T3" fmla="*/ 29 h 80"/>
                <a:gd name="T4" fmla="*/ 202 w 1494"/>
                <a:gd name="T5" fmla="*/ 43 h 80"/>
                <a:gd name="T6" fmla="*/ 269 w 1494"/>
                <a:gd name="T7" fmla="*/ 43 h 80"/>
                <a:gd name="T8" fmla="*/ 336 w 1494"/>
                <a:gd name="T9" fmla="*/ 65 h 80"/>
                <a:gd name="T10" fmla="*/ 444 w 1494"/>
                <a:gd name="T11" fmla="*/ 79 h 80"/>
                <a:gd name="T12" fmla="*/ 525 w 1494"/>
                <a:gd name="T13" fmla="*/ 72 h 80"/>
                <a:gd name="T14" fmla="*/ 612 w 1494"/>
                <a:gd name="T15" fmla="*/ 65 h 80"/>
                <a:gd name="T16" fmla="*/ 713 w 1494"/>
                <a:gd name="T17" fmla="*/ 43 h 80"/>
                <a:gd name="T18" fmla="*/ 773 w 1494"/>
                <a:gd name="T19" fmla="*/ 43 h 80"/>
                <a:gd name="T20" fmla="*/ 841 w 1494"/>
                <a:gd name="T21" fmla="*/ 50 h 80"/>
                <a:gd name="T22" fmla="*/ 901 w 1494"/>
                <a:gd name="T23" fmla="*/ 57 h 80"/>
                <a:gd name="T24" fmla="*/ 1002 w 1494"/>
                <a:gd name="T25" fmla="*/ 43 h 80"/>
                <a:gd name="T26" fmla="*/ 1069 w 1494"/>
                <a:gd name="T27" fmla="*/ 36 h 80"/>
                <a:gd name="T28" fmla="*/ 1137 w 1494"/>
                <a:gd name="T29" fmla="*/ 36 h 80"/>
                <a:gd name="T30" fmla="*/ 1231 w 1494"/>
                <a:gd name="T31" fmla="*/ 36 h 80"/>
                <a:gd name="T32" fmla="*/ 1311 w 1494"/>
                <a:gd name="T33" fmla="*/ 29 h 80"/>
                <a:gd name="T34" fmla="*/ 1379 w 1494"/>
                <a:gd name="T35" fmla="*/ 29 h 80"/>
                <a:gd name="T36" fmla="*/ 1439 w 1494"/>
                <a:gd name="T37" fmla="*/ 43 h 80"/>
                <a:gd name="T38" fmla="*/ 1493 w 1494"/>
                <a:gd name="T39" fmla="*/ 14 h 80"/>
                <a:gd name="T40" fmla="*/ 1439 w 1494"/>
                <a:gd name="T41" fmla="*/ 29 h 80"/>
                <a:gd name="T42" fmla="*/ 1385 w 1494"/>
                <a:gd name="T43" fmla="*/ 36 h 80"/>
                <a:gd name="T44" fmla="*/ 1325 w 1494"/>
                <a:gd name="T45" fmla="*/ 29 h 80"/>
                <a:gd name="T46" fmla="*/ 1237 w 1494"/>
                <a:gd name="T47" fmla="*/ 43 h 80"/>
                <a:gd name="T48" fmla="*/ 1170 w 1494"/>
                <a:gd name="T49" fmla="*/ 72 h 80"/>
                <a:gd name="T50" fmla="*/ 1110 w 1494"/>
                <a:gd name="T51" fmla="*/ 65 h 80"/>
                <a:gd name="T52" fmla="*/ 1056 w 1494"/>
                <a:gd name="T53" fmla="*/ 50 h 80"/>
                <a:gd name="T54" fmla="*/ 962 w 1494"/>
                <a:gd name="T55" fmla="*/ 36 h 80"/>
                <a:gd name="T56" fmla="*/ 881 w 1494"/>
                <a:gd name="T57" fmla="*/ 43 h 80"/>
                <a:gd name="T58" fmla="*/ 827 w 1494"/>
                <a:gd name="T59" fmla="*/ 57 h 80"/>
                <a:gd name="T60" fmla="*/ 747 w 1494"/>
                <a:gd name="T61" fmla="*/ 57 h 80"/>
                <a:gd name="T62" fmla="*/ 659 w 1494"/>
                <a:gd name="T63" fmla="*/ 57 h 80"/>
                <a:gd name="T64" fmla="*/ 605 w 1494"/>
                <a:gd name="T65" fmla="*/ 50 h 80"/>
                <a:gd name="T66" fmla="*/ 551 w 1494"/>
                <a:gd name="T67" fmla="*/ 57 h 80"/>
                <a:gd name="T68" fmla="*/ 484 w 1494"/>
                <a:gd name="T69" fmla="*/ 65 h 80"/>
                <a:gd name="T70" fmla="*/ 417 w 1494"/>
                <a:gd name="T71" fmla="*/ 57 h 80"/>
                <a:gd name="T72" fmla="*/ 363 w 1494"/>
                <a:gd name="T73" fmla="*/ 36 h 80"/>
                <a:gd name="T74" fmla="*/ 309 w 1494"/>
                <a:gd name="T75" fmla="*/ 57 h 80"/>
                <a:gd name="T76" fmla="*/ 256 w 1494"/>
                <a:gd name="T77" fmla="*/ 57 h 80"/>
                <a:gd name="T78" fmla="*/ 195 w 1494"/>
                <a:gd name="T79" fmla="*/ 50 h 80"/>
                <a:gd name="T80" fmla="*/ 141 w 1494"/>
                <a:gd name="T81" fmla="*/ 7 h 80"/>
                <a:gd name="T82" fmla="*/ 81 w 1494"/>
                <a:gd name="T83" fmla="*/ 22 h 80"/>
                <a:gd name="T84" fmla="*/ 27 w 1494"/>
                <a:gd name="T85" fmla="*/ 36 h 80"/>
                <a:gd name="T86" fmla="*/ 13 w 1494"/>
                <a:gd name="T87" fmla="*/ 4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94" h="80">
                  <a:moveTo>
                    <a:pt x="13" y="43"/>
                  </a:moveTo>
                  <a:lnTo>
                    <a:pt x="87" y="0"/>
                  </a:lnTo>
                  <a:lnTo>
                    <a:pt x="114" y="7"/>
                  </a:lnTo>
                  <a:lnTo>
                    <a:pt x="141" y="29"/>
                  </a:lnTo>
                  <a:lnTo>
                    <a:pt x="168" y="43"/>
                  </a:lnTo>
                  <a:lnTo>
                    <a:pt x="202" y="43"/>
                  </a:lnTo>
                  <a:lnTo>
                    <a:pt x="242" y="43"/>
                  </a:lnTo>
                  <a:lnTo>
                    <a:pt x="269" y="43"/>
                  </a:lnTo>
                  <a:lnTo>
                    <a:pt x="309" y="50"/>
                  </a:lnTo>
                  <a:lnTo>
                    <a:pt x="336" y="65"/>
                  </a:lnTo>
                  <a:lnTo>
                    <a:pt x="390" y="79"/>
                  </a:lnTo>
                  <a:lnTo>
                    <a:pt x="444" y="79"/>
                  </a:lnTo>
                  <a:lnTo>
                    <a:pt x="484" y="79"/>
                  </a:lnTo>
                  <a:lnTo>
                    <a:pt x="525" y="72"/>
                  </a:lnTo>
                  <a:lnTo>
                    <a:pt x="565" y="65"/>
                  </a:lnTo>
                  <a:lnTo>
                    <a:pt x="612" y="65"/>
                  </a:lnTo>
                  <a:lnTo>
                    <a:pt x="659" y="57"/>
                  </a:lnTo>
                  <a:lnTo>
                    <a:pt x="713" y="43"/>
                  </a:lnTo>
                  <a:lnTo>
                    <a:pt x="747" y="43"/>
                  </a:lnTo>
                  <a:lnTo>
                    <a:pt x="773" y="43"/>
                  </a:lnTo>
                  <a:lnTo>
                    <a:pt x="814" y="43"/>
                  </a:lnTo>
                  <a:lnTo>
                    <a:pt x="841" y="50"/>
                  </a:lnTo>
                  <a:lnTo>
                    <a:pt x="874" y="57"/>
                  </a:lnTo>
                  <a:lnTo>
                    <a:pt x="901" y="57"/>
                  </a:lnTo>
                  <a:lnTo>
                    <a:pt x="975" y="50"/>
                  </a:lnTo>
                  <a:lnTo>
                    <a:pt x="1002" y="43"/>
                  </a:lnTo>
                  <a:lnTo>
                    <a:pt x="1029" y="36"/>
                  </a:lnTo>
                  <a:lnTo>
                    <a:pt x="1069" y="36"/>
                  </a:lnTo>
                  <a:lnTo>
                    <a:pt x="1096" y="36"/>
                  </a:lnTo>
                  <a:lnTo>
                    <a:pt x="1137" y="36"/>
                  </a:lnTo>
                  <a:lnTo>
                    <a:pt x="1190" y="36"/>
                  </a:lnTo>
                  <a:lnTo>
                    <a:pt x="1231" y="36"/>
                  </a:lnTo>
                  <a:lnTo>
                    <a:pt x="1285" y="29"/>
                  </a:lnTo>
                  <a:lnTo>
                    <a:pt x="1311" y="29"/>
                  </a:lnTo>
                  <a:lnTo>
                    <a:pt x="1352" y="29"/>
                  </a:lnTo>
                  <a:lnTo>
                    <a:pt x="1379" y="29"/>
                  </a:lnTo>
                  <a:lnTo>
                    <a:pt x="1406" y="36"/>
                  </a:lnTo>
                  <a:lnTo>
                    <a:pt x="1439" y="43"/>
                  </a:lnTo>
                  <a:lnTo>
                    <a:pt x="1466" y="22"/>
                  </a:lnTo>
                  <a:lnTo>
                    <a:pt x="1493" y="14"/>
                  </a:lnTo>
                  <a:lnTo>
                    <a:pt x="1466" y="22"/>
                  </a:lnTo>
                  <a:lnTo>
                    <a:pt x="1439" y="29"/>
                  </a:lnTo>
                  <a:lnTo>
                    <a:pt x="1412" y="36"/>
                  </a:lnTo>
                  <a:lnTo>
                    <a:pt x="1385" y="36"/>
                  </a:lnTo>
                  <a:lnTo>
                    <a:pt x="1352" y="29"/>
                  </a:lnTo>
                  <a:lnTo>
                    <a:pt x="1325" y="29"/>
                  </a:lnTo>
                  <a:lnTo>
                    <a:pt x="1298" y="29"/>
                  </a:lnTo>
                  <a:lnTo>
                    <a:pt x="1237" y="43"/>
                  </a:lnTo>
                  <a:lnTo>
                    <a:pt x="1197" y="57"/>
                  </a:lnTo>
                  <a:lnTo>
                    <a:pt x="1170" y="72"/>
                  </a:lnTo>
                  <a:lnTo>
                    <a:pt x="1137" y="72"/>
                  </a:lnTo>
                  <a:lnTo>
                    <a:pt x="1110" y="65"/>
                  </a:lnTo>
                  <a:lnTo>
                    <a:pt x="1083" y="57"/>
                  </a:lnTo>
                  <a:lnTo>
                    <a:pt x="1056" y="50"/>
                  </a:lnTo>
                  <a:lnTo>
                    <a:pt x="1022" y="36"/>
                  </a:lnTo>
                  <a:lnTo>
                    <a:pt x="962" y="36"/>
                  </a:lnTo>
                  <a:lnTo>
                    <a:pt x="915" y="36"/>
                  </a:lnTo>
                  <a:lnTo>
                    <a:pt x="881" y="43"/>
                  </a:lnTo>
                  <a:lnTo>
                    <a:pt x="854" y="50"/>
                  </a:lnTo>
                  <a:lnTo>
                    <a:pt x="827" y="57"/>
                  </a:lnTo>
                  <a:lnTo>
                    <a:pt x="800" y="57"/>
                  </a:lnTo>
                  <a:lnTo>
                    <a:pt x="747" y="57"/>
                  </a:lnTo>
                  <a:lnTo>
                    <a:pt x="693" y="57"/>
                  </a:lnTo>
                  <a:lnTo>
                    <a:pt x="659" y="57"/>
                  </a:lnTo>
                  <a:lnTo>
                    <a:pt x="632" y="50"/>
                  </a:lnTo>
                  <a:lnTo>
                    <a:pt x="605" y="50"/>
                  </a:lnTo>
                  <a:lnTo>
                    <a:pt x="578" y="57"/>
                  </a:lnTo>
                  <a:lnTo>
                    <a:pt x="551" y="57"/>
                  </a:lnTo>
                  <a:lnTo>
                    <a:pt x="525" y="65"/>
                  </a:lnTo>
                  <a:lnTo>
                    <a:pt x="484" y="65"/>
                  </a:lnTo>
                  <a:lnTo>
                    <a:pt x="444" y="57"/>
                  </a:lnTo>
                  <a:lnTo>
                    <a:pt x="417" y="57"/>
                  </a:lnTo>
                  <a:lnTo>
                    <a:pt x="390" y="43"/>
                  </a:lnTo>
                  <a:lnTo>
                    <a:pt x="363" y="36"/>
                  </a:lnTo>
                  <a:lnTo>
                    <a:pt x="336" y="43"/>
                  </a:lnTo>
                  <a:lnTo>
                    <a:pt x="309" y="57"/>
                  </a:lnTo>
                  <a:lnTo>
                    <a:pt x="282" y="57"/>
                  </a:lnTo>
                  <a:lnTo>
                    <a:pt x="256" y="57"/>
                  </a:lnTo>
                  <a:lnTo>
                    <a:pt x="222" y="50"/>
                  </a:lnTo>
                  <a:lnTo>
                    <a:pt x="195" y="50"/>
                  </a:lnTo>
                  <a:lnTo>
                    <a:pt x="168" y="22"/>
                  </a:lnTo>
                  <a:lnTo>
                    <a:pt x="141" y="7"/>
                  </a:lnTo>
                  <a:lnTo>
                    <a:pt x="114" y="14"/>
                  </a:lnTo>
                  <a:lnTo>
                    <a:pt x="81" y="22"/>
                  </a:lnTo>
                  <a:lnTo>
                    <a:pt x="54" y="36"/>
                  </a:lnTo>
                  <a:lnTo>
                    <a:pt x="27" y="36"/>
                  </a:lnTo>
                  <a:lnTo>
                    <a:pt x="0" y="50"/>
                  </a:lnTo>
                  <a:lnTo>
                    <a:pt x="13" y="43"/>
                  </a:lnTo>
                </a:path>
              </a:pathLst>
            </a:custGeom>
            <a:solidFill>
              <a:srgbClr val="39393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18" name="Freeform 22"/>
            <p:cNvSpPr>
              <a:spLocks/>
            </p:cNvSpPr>
            <p:nvPr/>
          </p:nvSpPr>
          <p:spPr bwMode="auto">
            <a:xfrm>
              <a:off x="2773" y="3976"/>
              <a:ext cx="1722" cy="81"/>
            </a:xfrm>
            <a:custGeom>
              <a:avLst/>
              <a:gdLst>
                <a:gd name="T0" fmla="*/ 0 w 1722"/>
                <a:gd name="T1" fmla="*/ 0 h 81"/>
                <a:gd name="T2" fmla="*/ 1721 w 1722"/>
                <a:gd name="T3" fmla="*/ 0 h 81"/>
                <a:gd name="T4" fmla="*/ 1721 w 1722"/>
                <a:gd name="T5" fmla="*/ 0 h 81"/>
                <a:gd name="T6" fmla="*/ 1640 w 1722"/>
                <a:gd name="T7" fmla="*/ 22 h 81"/>
                <a:gd name="T8" fmla="*/ 1613 w 1722"/>
                <a:gd name="T9" fmla="*/ 7 h 81"/>
                <a:gd name="T10" fmla="*/ 1587 w 1722"/>
                <a:gd name="T11" fmla="*/ 0 h 81"/>
                <a:gd name="T12" fmla="*/ 1560 w 1722"/>
                <a:gd name="T13" fmla="*/ 15 h 81"/>
                <a:gd name="T14" fmla="*/ 1533 w 1722"/>
                <a:gd name="T15" fmla="*/ 44 h 81"/>
                <a:gd name="T16" fmla="*/ 1506 w 1722"/>
                <a:gd name="T17" fmla="*/ 58 h 81"/>
                <a:gd name="T18" fmla="*/ 1479 w 1722"/>
                <a:gd name="T19" fmla="*/ 73 h 81"/>
                <a:gd name="T20" fmla="*/ 1418 w 1722"/>
                <a:gd name="T21" fmla="*/ 80 h 81"/>
                <a:gd name="T22" fmla="*/ 1351 w 1722"/>
                <a:gd name="T23" fmla="*/ 80 h 81"/>
                <a:gd name="T24" fmla="*/ 1311 w 1722"/>
                <a:gd name="T25" fmla="*/ 73 h 81"/>
                <a:gd name="T26" fmla="*/ 1284 w 1722"/>
                <a:gd name="T27" fmla="*/ 65 h 81"/>
                <a:gd name="T28" fmla="*/ 1250 w 1722"/>
                <a:gd name="T29" fmla="*/ 73 h 81"/>
                <a:gd name="T30" fmla="*/ 1224 w 1722"/>
                <a:gd name="T31" fmla="*/ 73 h 81"/>
                <a:gd name="T32" fmla="*/ 1170 w 1722"/>
                <a:gd name="T33" fmla="*/ 73 h 81"/>
                <a:gd name="T34" fmla="*/ 1123 w 1722"/>
                <a:gd name="T35" fmla="*/ 65 h 81"/>
                <a:gd name="T36" fmla="*/ 1096 w 1722"/>
                <a:gd name="T37" fmla="*/ 65 h 81"/>
                <a:gd name="T38" fmla="*/ 1055 w 1722"/>
                <a:gd name="T39" fmla="*/ 58 h 81"/>
                <a:gd name="T40" fmla="*/ 1029 w 1722"/>
                <a:gd name="T41" fmla="*/ 58 h 81"/>
                <a:gd name="T42" fmla="*/ 1002 w 1722"/>
                <a:gd name="T43" fmla="*/ 36 h 81"/>
                <a:gd name="T44" fmla="*/ 968 w 1722"/>
                <a:gd name="T45" fmla="*/ 15 h 81"/>
                <a:gd name="T46" fmla="*/ 934 w 1722"/>
                <a:gd name="T47" fmla="*/ 15 h 81"/>
                <a:gd name="T48" fmla="*/ 908 w 1722"/>
                <a:gd name="T49" fmla="*/ 15 h 81"/>
                <a:gd name="T50" fmla="*/ 881 w 1722"/>
                <a:gd name="T51" fmla="*/ 15 h 81"/>
                <a:gd name="T52" fmla="*/ 847 w 1722"/>
                <a:gd name="T53" fmla="*/ 29 h 81"/>
                <a:gd name="T54" fmla="*/ 787 w 1722"/>
                <a:gd name="T55" fmla="*/ 44 h 81"/>
                <a:gd name="T56" fmla="*/ 753 w 1722"/>
                <a:gd name="T57" fmla="*/ 51 h 81"/>
                <a:gd name="T58" fmla="*/ 726 w 1722"/>
                <a:gd name="T59" fmla="*/ 51 h 81"/>
                <a:gd name="T60" fmla="*/ 686 w 1722"/>
                <a:gd name="T61" fmla="*/ 44 h 81"/>
                <a:gd name="T62" fmla="*/ 659 w 1722"/>
                <a:gd name="T63" fmla="*/ 29 h 81"/>
                <a:gd name="T64" fmla="*/ 632 w 1722"/>
                <a:gd name="T65" fmla="*/ 22 h 81"/>
                <a:gd name="T66" fmla="*/ 598 w 1722"/>
                <a:gd name="T67" fmla="*/ 22 h 81"/>
                <a:gd name="T68" fmla="*/ 565 w 1722"/>
                <a:gd name="T69" fmla="*/ 22 h 81"/>
                <a:gd name="T70" fmla="*/ 531 w 1722"/>
                <a:gd name="T71" fmla="*/ 29 h 81"/>
                <a:gd name="T72" fmla="*/ 477 w 1722"/>
                <a:gd name="T73" fmla="*/ 29 h 81"/>
                <a:gd name="T74" fmla="*/ 437 w 1722"/>
                <a:gd name="T75" fmla="*/ 36 h 81"/>
                <a:gd name="T76" fmla="*/ 403 w 1722"/>
                <a:gd name="T77" fmla="*/ 44 h 81"/>
                <a:gd name="T78" fmla="*/ 376 w 1722"/>
                <a:gd name="T79" fmla="*/ 44 h 81"/>
                <a:gd name="T80" fmla="*/ 343 w 1722"/>
                <a:gd name="T81" fmla="*/ 44 h 81"/>
                <a:gd name="T82" fmla="*/ 282 w 1722"/>
                <a:gd name="T83" fmla="*/ 44 h 81"/>
                <a:gd name="T84" fmla="*/ 229 w 1722"/>
                <a:gd name="T85" fmla="*/ 29 h 81"/>
                <a:gd name="T86" fmla="*/ 195 w 1722"/>
                <a:gd name="T87" fmla="*/ 22 h 81"/>
                <a:gd name="T88" fmla="*/ 168 w 1722"/>
                <a:gd name="T89" fmla="*/ 22 h 81"/>
                <a:gd name="T90" fmla="*/ 141 w 1722"/>
                <a:gd name="T91" fmla="*/ 15 h 81"/>
                <a:gd name="T92" fmla="*/ 114 w 1722"/>
                <a:gd name="T93" fmla="*/ 7 h 81"/>
                <a:gd name="T94" fmla="*/ 87 w 1722"/>
                <a:gd name="T95" fmla="*/ 7 h 81"/>
                <a:gd name="T96" fmla="*/ 61 w 1722"/>
                <a:gd name="T97" fmla="*/ 15 h 81"/>
                <a:gd name="T98" fmla="*/ 34 w 1722"/>
                <a:gd name="T99" fmla="*/ 22 h 81"/>
                <a:gd name="T100" fmla="*/ 7 w 1722"/>
                <a:gd name="T101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2" h="81">
                  <a:moveTo>
                    <a:pt x="0" y="0"/>
                  </a:moveTo>
                  <a:lnTo>
                    <a:pt x="1721" y="0"/>
                  </a:lnTo>
                  <a:lnTo>
                    <a:pt x="1721" y="0"/>
                  </a:lnTo>
                  <a:lnTo>
                    <a:pt x="1640" y="22"/>
                  </a:lnTo>
                  <a:lnTo>
                    <a:pt x="1613" y="7"/>
                  </a:lnTo>
                  <a:lnTo>
                    <a:pt x="1587" y="0"/>
                  </a:lnTo>
                  <a:lnTo>
                    <a:pt x="1560" y="15"/>
                  </a:lnTo>
                  <a:lnTo>
                    <a:pt x="1533" y="44"/>
                  </a:lnTo>
                  <a:lnTo>
                    <a:pt x="1506" y="58"/>
                  </a:lnTo>
                  <a:lnTo>
                    <a:pt x="1479" y="73"/>
                  </a:lnTo>
                  <a:lnTo>
                    <a:pt x="1418" y="80"/>
                  </a:lnTo>
                  <a:lnTo>
                    <a:pt x="1351" y="80"/>
                  </a:lnTo>
                  <a:lnTo>
                    <a:pt x="1311" y="73"/>
                  </a:lnTo>
                  <a:lnTo>
                    <a:pt x="1284" y="65"/>
                  </a:lnTo>
                  <a:lnTo>
                    <a:pt x="1250" y="73"/>
                  </a:lnTo>
                  <a:lnTo>
                    <a:pt x="1224" y="73"/>
                  </a:lnTo>
                  <a:lnTo>
                    <a:pt x="1170" y="73"/>
                  </a:lnTo>
                  <a:lnTo>
                    <a:pt x="1123" y="65"/>
                  </a:lnTo>
                  <a:lnTo>
                    <a:pt x="1096" y="65"/>
                  </a:lnTo>
                  <a:lnTo>
                    <a:pt x="1055" y="58"/>
                  </a:lnTo>
                  <a:lnTo>
                    <a:pt x="1029" y="58"/>
                  </a:lnTo>
                  <a:lnTo>
                    <a:pt x="1002" y="36"/>
                  </a:lnTo>
                  <a:lnTo>
                    <a:pt x="968" y="15"/>
                  </a:lnTo>
                  <a:lnTo>
                    <a:pt x="934" y="15"/>
                  </a:lnTo>
                  <a:lnTo>
                    <a:pt x="908" y="15"/>
                  </a:lnTo>
                  <a:lnTo>
                    <a:pt x="881" y="15"/>
                  </a:lnTo>
                  <a:lnTo>
                    <a:pt x="847" y="29"/>
                  </a:lnTo>
                  <a:lnTo>
                    <a:pt x="787" y="44"/>
                  </a:lnTo>
                  <a:lnTo>
                    <a:pt x="753" y="51"/>
                  </a:lnTo>
                  <a:lnTo>
                    <a:pt x="726" y="51"/>
                  </a:lnTo>
                  <a:lnTo>
                    <a:pt x="686" y="44"/>
                  </a:lnTo>
                  <a:lnTo>
                    <a:pt x="659" y="29"/>
                  </a:lnTo>
                  <a:lnTo>
                    <a:pt x="632" y="22"/>
                  </a:lnTo>
                  <a:lnTo>
                    <a:pt x="598" y="22"/>
                  </a:lnTo>
                  <a:lnTo>
                    <a:pt x="565" y="22"/>
                  </a:lnTo>
                  <a:lnTo>
                    <a:pt x="531" y="29"/>
                  </a:lnTo>
                  <a:lnTo>
                    <a:pt x="477" y="29"/>
                  </a:lnTo>
                  <a:lnTo>
                    <a:pt x="437" y="36"/>
                  </a:lnTo>
                  <a:lnTo>
                    <a:pt x="403" y="44"/>
                  </a:lnTo>
                  <a:lnTo>
                    <a:pt x="376" y="44"/>
                  </a:lnTo>
                  <a:lnTo>
                    <a:pt x="343" y="44"/>
                  </a:lnTo>
                  <a:lnTo>
                    <a:pt x="282" y="44"/>
                  </a:lnTo>
                  <a:lnTo>
                    <a:pt x="229" y="29"/>
                  </a:lnTo>
                  <a:lnTo>
                    <a:pt x="195" y="22"/>
                  </a:lnTo>
                  <a:lnTo>
                    <a:pt x="168" y="22"/>
                  </a:lnTo>
                  <a:lnTo>
                    <a:pt x="141" y="15"/>
                  </a:lnTo>
                  <a:lnTo>
                    <a:pt x="114" y="7"/>
                  </a:lnTo>
                  <a:lnTo>
                    <a:pt x="87" y="7"/>
                  </a:lnTo>
                  <a:lnTo>
                    <a:pt x="61" y="15"/>
                  </a:lnTo>
                  <a:lnTo>
                    <a:pt x="34" y="22"/>
                  </a:lnTo>
                  <a:lnTo>
                    <a:pt x="7" y="36"/>
                  </a:lnTo>
                </a:path>
              </a:pathLst>
            </a:custGeom>
            <a:solidFill>
              <a:srgbClr val="3131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19" name="Freeform 23"/>
            <p:cNvSpPr>
              <a:spLocks/>
            </p:cNvSpPr>
            <p:nvPr/>
          </p:nvSpPr>
          <p:spPr bwMode="auto">
            <a:xfrm>
              <a:off x="5410" y="2003"/>
              <a:ext cx="80" cy="1366"/>
            </a:xfrm>
            <a:custGeom>
              <a:avLst/>
              <a:gdLst>
                <a:gd name="T0" fmla="*/ 33 w 80"/>
                <a:gd name="T1" fmla="*/ 109 h 1366"/>
                <a:gd name="T2" fmla="*/ 59 w 80"/>
                <a:gd name="T3" fmla="*/ 167 h 1366"/>
                <a:gd name="T4" fmla="*/ 59 w 80"/>
                <a:gd name="T5" fmla="*/ 232 h 1366"/>
                <a:gd name="T6" fmla="*/ 40 w 80"/>
                <a:gd name="T7" fmla="*/ 298 h 1366"/>
                <a:gd name="T8" fmla="*/ 33 w 80"/>
                <a:gd name="T9" fmla="*/ 363 h 1366"/>
                <a:gd name="T10" fmla="*/ 40 w 80"/>
                <a:gd name="T11" fmla="*/ 421 h 1366"/>
                <a:gd name="T12" fmla="*/ 53 w 80"/>
                <a:gd name="T13" fmla="*/ 494 h 1366"/>
                <a:gd name="T14" fmla="*/ 53 w 80"/>
                <a:gd name="T15" fmla="*/ 581 h 1366"/>
                <a:gd name="T16" fmla="*/ 53 w 80"/>
                <a:gd name="T17" fmla="*/ 653 h 1366"/>
                <a:gd name="T18" fmla="*/ 59 w 80"/>
                <a:gd name="T19" fmla="*/ 741 h 1366"/>
                <a:gd name="T20" fmla="*/ 66 w 80"/>
                <a:gd name="T21" fmla="*/ 799 h 1366"/>
                <a:gd name="T22" fmla="*/ 46 w 80"/>
                <a:gd name="T23" fmla="*/ 871 h 1366"/>
                <a:gd name="T24" fmla="*/ 66 w 80"/>
                <a:gd name="T25" fmla="*/ 929 h 1366"/>
                <a:gd name="T26" fmla="*/ 59 w 80"/>
                <a:gd name="T27" fmla="*/ 1016 h 1366"/>
                <a:gd name="T28" fmla="*/ 53 w 80"/>
                <a:gd name="T29" fmla="*/ 1089 h 1366"/>
                <a:gd name="T30" fmla="*/ 72 w 80"/>
                <a:gd name="T31" fmla="*/ 1147 h 1366"/>
                <a:gd name="T32" fmla="*/ 59 w 80"/>
                <a:gd name="T33" fmla="*/ 1213 h 1366"/>
                <a:gd name="T34" fmla="*/ 53 w 80"/>
                <a:gd name="T35" fmla="*/ 1278 h 1366"/>
                <a:gd name="T36" fmla="*/ 72 w 80"/>
                <a:gd name="T37" fmla="*/ 1336 h 1366"/>
                <a:gd name="T38" fmla="*/ 59 w 80"/>
                <a:gd name="T39" fmla="*/ 1300 h 1366"/>
                <a:gd name="T40" fmla="*/ 33 w 80"/>
                <a:gd name="T41" fmla="*/ 1242 h 1366"/>
                <a:gd name="T42" fmla="*/ 46 w 80"/>
                <a:gd name="T43" fmla="*/ 1154 h 1366"/>
                <a:gd name="T44" fmla="*/ 59 w 80"/>
                <a:gd name="T45" fmla="*/ 1089 h 1366"/>
                <a:gd name="T46" fmla="*/ 59 w 80"/>
                <a:gd name="T47" fmla="*/ 1031 h 1366"/>
                <a:gd name="T48" fmla="*/ 66 w 80"/>
                <a:gd name="T49" fmla="*/ 966 h 1366"/>
                <a:gd name="T50" fmla="*/ 66 w 80"/>
                <a:gd name="T51" fmla="*/ 864 h 1366"/>
                <a:gd name="T52" fmla="*/ 26 w 80"/>
                <a:gd name="T53" fmla="*/ 799 h 1366"/>
                <a:gd name="T54" fmla="*/ 26 w 80"/>
                <a:gd name="T55" fmla="*/ 726 h 1366"/>
                <a:gd name="T56" fmla="*/ 26 w 80"/>
                <a:gd name="T57" fmla="*/ 639 h 1366"/>
                <a:gd name="T58" fmla="*/ 26 w 80"/>
                <a:gd name="T59" fmla="*/ 581 h 1366"/>
                <a:gd name="T60" fmla="*/ 40 w 80"/>
                <a:gd name="T61" fmla="*/ 523 h 1366"/>
                <a:gd name="T62" fmla="*/ 46 w 80"/>
                <a:gd name="T63" fmla="*/ 450 h 1366"/>
                <a:gd name="T64" fmla="*/ 46 w 80"/>
                <a:gd name="T65" fmla="*/ 392 h 1366"/>
                <a:gd name="T66" fmla="*/ 46 w 80"/>
                <a:gd name="T67" fmla="*/ 319 h 1366"/>
                <a:gd name="T68" fmla="*/ 46 w 80"/>
                <a:gd name="T69" fmla="*/ 254 h 1366"/>
                <a:gd name="T70" fmla="*/ 53 w 80"/>
                <a:gd name="T71" fmla="*/ 196 h 1366"/>
                <a:gd name="T72" fmla="*/ 46 w 80"/>
                <a:gd name="T73" fmla="*/ 131 h 1366"/>
                <a:gd name="T74" fmla="*/ 13 w 80"/>
                <a:gd name="T75" fmla="*/ 73 h 1366"/>
                <a:gd name="T76" fmla="*/ 7 w 80"/>
                <a:gd name="T77" fmla="*/ 15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366">
                  <a:moveTo>
                    <a:pt x="0" y="0"/>
                  </a:moveTo>
                  <a:lnTo>
                    <a:pt x="33" y="109"/>
                  </a:lnTo>
                  <a:lnTo>
                    <a:pt x="53" y="138"/>
                  </a:lnTo>
                  <a:lnTo>
                    <a:pt x="59" y="167"/>
                  </a:lnTo>
                  <a:lnTo>
                    <a:pt x="66" y="196"/>
                  </a:lnTo>
                  <a:lnTo>
                    <a:pt x="59" y="232"/>
                  </a:lnTo>
                  <a:lnTo>
                    <a:pt x="46" y="269"/>
                  </a:lnTo>
                  <a:lnTo>
                    <a:pt x="40" y="298"/>
                  </a:lnTo>
                  <a:lnTo>
                    <a:pt x="33" y="334"/>
                  </a:lnTo>
                  <a:lnTo>
                    <a:pt x="33" y="363"/>
                  </a:lnTo>
                  <a:lnTo>
                    <a:pt x="33" y="392"/>
                  </a:lnTo>
                  <a:lnTo>
                    <a:pt x="40" y="421"/>
                  </a:lnTo>
                  <a:lnTo>
                    <a:pt x="40" y="457"/>
                  </a:lnTo>
                  <a:lnTo>
                    <a:pt x="53" y="494"/>
                  </a:lnTo>
                  <a:lnTo>
                    <a:pt x="53" y="523"/>
                  </a:lnTo>
                  <a:lnTo>
                    <a:pt x="53" y="581"/>
                  </a:lnTo>
                  <a:lnTo>
                    <a:pt x="53" y="610"/>
                  </a:lnTo>
                  <a:lnTo>
                    <a:pt x="53" y="653"/>
                  </a:lnTo>
                  <a:lnTo>
                    <a:pt x="53" y="697"/>
                  </a:lnTo>
                  <a:lnTo>
                    <a:pt x="59" y="741"/>
                  </a:lnTo>
                  <a:lnTo>
                    <a:pt x="66" y="770"/>
                  </a:lnTo>
                  <a:lnTo>
                    <a:pt x="66" y="799"/>
                  </a:lnTo>
                  <a:lnTo>
                    <a:pt x="59" y="835"/>
                  </a:lnTo>
                  <a:lnTo>
                    <a:pt x="46" y="871"/>
                  </a:lnTo>
                  <a:lnTo>
                    <a:pt x="53" y="900"/>
                  </a:lnTo>
                  <a:lnTo>
                    <a:pt x="66" y="929"/>
                  </a:lnTo>
                  <a:lnTo>
                    <a:pt x="66" y="958"/>
                  </a:lnTo>
                  <a:lnTo>
                    <a:pt x="59" y="1016"/>
                  </a:lnTo>
                  <a:lnTo>
                    <a:pt x="53" y="1060"/>
                  </a:lnTo>
                  <a:lnTo>
                    <a:pt x="53" y="1089"/>
                  </a:lnTo>
                  <a:lnTo>
                    <a:pt x="59" y="1118"/>
                  </a:lnTo>
                  <a:lnTo>
                    <a:pt x="72" y="1147"/>
                  </a:lnTo>
                  <a:lnTo>
                    <a:pt x="72" y="1176"/>
                  </a:lnTo>
                  <a:lnTo>
                    <a:pt x="59" y="1213"/>
                  </a:lnTo>
                  <a:lnTo>
                    <a:pt x="46" y="1242"/>
                  </a:lnTo>
                  <a:lnTo>
                    <a:pt x="53" y="1278"/>
                  </a:lnTo>
                  <a:lnTo>
                    <a:pt x="66" y="1307"/>
                  </a:lnTo>
                  <a:lnTo>
                    <a:pt x="72" y="1336"/>
                  </a:lnTo>
                  <a:lnTo>
                    <a:pt x="79" y="1365"/>
                  </a:lnTo>
                  <a:lnTo>
                    <a:pt x="59" y="1300"/>
                  </a:lnTo>
                  <a:lnTo>
                    <a:pt x="40" y="1271"/>
                  </a:lnTo>
                  <a:lnTo>
                    <a:pt x="33" y="1242"/>
                  </a:lnTo>
                  <a:lnTo>
                    <a:pt x="33" y="1183"/>
                  </a:lnTo>
                  <a:lnTo>
                    <a:pt x="46" y="1154"/>
                  </a:lnTo>
                  <a:lnTo>
                    <a:pt x="59" y="1125"/>
                  </a:lnTo>
                  <a:lnTo>
                    <a:pt x="59" y="1089"/>
                  </a:lnTo>
                  <a:lnTo>
                    <a:pt x="59" y="1060"/>
                  </a:lnTo>
                  <a:lnTo>
                    <a:pt x="59" y="1031"/>
                  </a:lnTo>
                  <a:lnTo>
                    <a:pt x="66" y="995"/>
                  </a:lnTo>
                  <a:lnTo>
                    <a:pt x="66" y="966"/>
                  </a:lnTo>
                  <a:lnTo>
                    <a:pt x="66" y="922"/>
                  </a:lnTo>
                  <a:lnTo>
                    <a:pt x="66" y="864"/>
                  </a:lnTo>
                  <a:lnTo>
                    <a:pt x="40" y="835"/>
                  </a:lnTo>
                  <a:lnTo>
                    <a:pt x="26" y="799"/>
                  </a:lnTo>
                  <a:lnTo>
                    <a:pt x="26" y="770"/>
                  </a:lnTo>
                  <a:lnTo>
                    <a:pt x="26" y="726"/>
                  </a:lnTo>
                  <a:lnTo>
                    <a:pt x="26" y="683"/>
                  </a:lnTo>
                  <a:lnTo>
                    <a:pt x="26" y="639"/>
                  </a:lnTo>
                  <a:lnTo>
                    <a:pt x="26" y="610"/>
                  </a:lnTo>
                  <a:lnTo>
                    <a:pt x="26" y="581"/>
                  </a:lnTo>
                  <a:lnTo>
                    <a:pt x="26" y="552"/>
                  </a:lnTo>
                  <a:lnTo>
                    <a:pt x="40" y="523"/>
                  </a:lnTo>
                  <a:lnTo>
                    <a:pt x="46" y="486"/>
                  </a:lnTo>
                  <a:lnTo>
                    <a:pt x="46" y="450"/>
                  </a:lnTo>
                  <a:lnTo>
                    <a:pt x="46" y="421"/>
                  </a:lnTo>
                  <a:lnTo>
                    <a:pt x="46" y="392"/>
                  </a:lnTo>
                  <a:lnTo>
                    <a:pt x="46" y="349"/>
                  </a:lnTo>
                  <a:lnTo>
                    <a:pt x="46" y="319"/>
                  </a:lnTo>
                  <a:lnTo>
                    <a:pt x="46" y="290"/>
                  </a:lnTo>
                  <a:lnTo>
                    <a:pt x="46" y="254"/>
                  </a:lnTo>
                  <a:lnTo>
                    <a:pt x="46" y="225"/>
                  </a:lnTo>
                  <a:lnTo>
                    <a:pt x="53" y="196"/>
                  </a:lnTo>
                  <a:lnTo>
                    <a:pt x="59" y="160"/>
                  </a:lnTo>
                  <a:lnTo>
                    <a:pt x="46" y="131"/>
                  </a:lnTo>
                  <a:lnTo>
                    <a:pt x="26" y="102"/>
                  </a:lnTo>
                  <a:lnTo>
                    <a:pt x="13" y="73"/>
                  </a:lnTo>
                  <a:lnTo>
                    <a:pt x="13" y="44"/>
                  </a:lnTo>
                  <a:lnTo>
                    <a:pt x="7" y="15"/>
                  </a:lnTo>
                  <a:lnTo>
                    <a:pt x="0" y="0"/>
                  </a:lnTo>
                </a:path>
              </a:pathLst>
            </a:custGeom>
            <a:solidFill>
              <a:srgbClr val="9A9A9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20" name="Freeform 24"/>
            <p:cNvSpPr>
              <a:spLocks/>
            </p:cNvSpPr>
            <p:nvPr/>
          </p:nvSpPr>
          <p:spPr bwMode="auto">
            <a:xfrm>
              <a:off x="246" y="204"/>
              <a:ext cx="107" cy="2135"/>
            </a:xfrm>
            <a:custGeom>
              <a:avLst/>
              <a:gdLst>
                <a:gd name="T0" fmla="*/ 0 w 107"/>
                <a:gd name="T1" fmla="*/ 0 h 2135"/>
                <a:gd name="T2" fmla="*/ 106 w 107"/>
                <a:gd name="T3" fmla="*/ 116 h 2135"/>
                <a:gd name="T4" fmla="*/ 106 w 107"/>
                <a:gd name="T5" fmla="*/ 987 h 2135"/>
                <a:gd name="T6" fmla="*/ 53 w 107"/>
                <a:gd name="T7" fmla="*/ 1045 h 2135"/>
                <a:gd name="T8" fmla="*/ 53 w 107"/>
                <a:gd name="T9" fmla="*/ 1161 h 2135"/>
                <a:gd name="T10" fmla="*/ 66 w 107"/>
                <a:gd name="T11" fmla="*/ 1219 h 2135"/>
                <a:gd name="T12" fmla="*/ 40 w 107"/>
                <a:gd name="T13" fmla="*/ 1277 h 2135"/>
                <a:gd name="T14" fmla="*/ 40 w 107"/>
                <a:gd name="T15" fmla="*/ 1336 h 2135"/>
                <a:gd name="T16" fmla="*/ 27 w 107"/>
                <a:gd name="T17" fmla="*/ 1394 h 2135"/>
                <a:gd name="T18" fmla="*/ 40 w 107"/>
                <a:gd name="T19" fmla="*/ 1452 h 2135"/>
                <a:gd name="T20" fmla="*/ 53 w 107"/>
                <a:gd name="T21" fmla="*/ 1510 h 2135"/>
                <a:gd name="T22" fmla="*/ 53 w 107"/>
                <a:gd name="T23" fmla="*/ 1568 h 2135"/>
                <a:gd name="T24" fmla="*/ 66 w 107"/>
                <a:gd name="T25" fmla="*/ 1626 h 2135"/>
                <a:gd name="T26" fmla="*/ 40 w 107"/>
                <a:gd name="T27" fmla="*/ 1684 h 2135"/>
                <a:gd name="T28" fmla="*/ 27 w 107"/>
                <a:gd name="T29" fmla="*/ 1742 h 2135"/>
                <a:gd name="T30" fmla="*/ 27 w 107"/>
                <a:gd name="T31" fmla="*/ 1800 h 2135"/>
                <a:gd name="T32" fmla="*/ 40 w 107"/>
                <a:gd name="T33" fmla="*/ 1873 h 2135"/>
                <a:gd name="T34" fmla="*/ 40 w 107"/>
                <a:gd name="T35" fmla="*/ 1945 h 2135"/>
                <a:gd name="T36" fmla="*/ 27 w 107"/>
                <a:gd name="T37" fmla="*/ 2018 h 2135"/>
                <a:gd name="T38" fmla="*/ 40 w 107"/>
                <a:gd name="T39" fmla="*/ 2076 h 2135"/>
                <a:gd name="T40" fmla="*/ 53 w 107"/>
                <a:gd name="T41" fmla="*/ 2134 h 2135"/>
                <a:gd name="T42" fmla="*/ 13 w 107"/>
                <a:gd name="T43" fmla="*/ 2061 h 2135"/>
                <a:gd name="T44" fmla="*/ 13 w 107"/>
                <a:gd name="T45" fmla="*/ 1974 h 2135"/>
                <a:gd name="T46" fmla="*/ 13 w 107"/>
                <a:gd name="T47" fmla="*/ 1916 h 2135"/>
                <a:gd name="T48" fmla="*/ 27 w 107"/>
                <a:gd name="T49" fmla="*/ 1858 h 2135"/>
                <a:gd name="T50" fmla="*/ 40 w 107"/>
                <a:gd name="T51" fmla="*/ 1800 h 2135"/>
                <a:gd name="T52" fmla="*/ 40 w 107"/>
                <a:gd name="T53" fmla="*/ 1684 h 2135"/>
                <a:gd name="T54" fmla="*/ 40 w 107"/>
                <a:gd name="T55" fmla="*/ 1597 h 2135"/>
                <a:gd name="T56" fmla="*/ 40 w 107"/>
                <a:gd name="T57" fmla="*/ 1539 h 2135"/>
                <a:gd name="T58" fmla="*/ 40 w 107"/>
                <a:gd name="T59" fmla="*/ 1481 h 2135"/>
                <a:gd name="T60" fmla="*/ 53 w 107"/>
                <a:gd name="T61" fmla="*/ 1423 h 2135"/>
                <a:gd name="T62" fmla="*/ 53 w 107"/>
                <a:gd name="T63" fmla="*/ 1350 h 2135"/>
                <a:gd name="T64" fmla="*/ 53 w 107"/>
                <a:gd name="T65" fmla="*/ 1292 h 2135"/>
                <a:gd name="T66" fmla="*/ 40 w 107"/>
                <a:gd name="T67" fmla="*/ 1234 h 2135"/>
                <a:gd name="T68" fmla="*/ 40 w 107"/>
                <a:gd name="T69" fmla="*/ 1176 h 2135"/>
                <a:gd name="T70" fmla="*/ 53 w 107"/>
                <a:gd name="T71" fmla="*/ 1118 h 2135"/>
                <a:gd name="T72" fmla="*/ 66 w 107"/>
                <a:gd name="T73" fmla="*/ 1060 h 2135"/>
                <a:gd name="T74" fmla="*/ 66 w 107"/>
                <a:gd name="T75" fmla="*/ 987 h 2135"/>
                <a:gd name="T76" fmla="*/ 66 w 107"/>
                <a:gd name="T77" fmla="*/ 929 h 2135"/>
                <a:gd name="T78" fmla="*/ 66 w 107"/>
                <a:gd name="T79" fmla="*/ 871 h 2135"/>
                <a:gd name="T80" fmla="*/ 66 w 107"/>
                <a:gd name="T81" fmla="*/ 798 h 2135"/>
                <a:gd name="T82" fmla="*/ 66 w 107"/>
                <a:gd name="T83" fmla="*/ 726 h 2135"/>
                <a:gd name="T84" fmla="*/ 66 w 107"/>
                <a:gd name="T85" fmla="*/ 668 h 2135"/>
                <a:gd name="T86" fmla="*/ 66 w 107"/>
                <a:gd name="T87" fmla="*/ 552 h 2135"/>
                <a:gd name="T88" fmla="*/ 53 w 107"/>
                <a:gd name="T89" fmla="*/ 494 h 2135"/>
                <a:gd name="T90" fmla="*/ 53 w 107"/>
                <a:gd name="T91" fmla="*/ 436 h 2135"/>
                <a:gd name="T92" fmla="*/ 53 w 107"/>
                <a:gd name="T93" fmla="*/ 377 h 2135"/>
                <a:gd name="T94" fmla="*/ 53 w 107"/>
                <a:gd name="T95" fmla="*/ 319 h 2135"/>
                <a:gd name="T96" fmla="*/ 53 w 107"/>
                <a:gd name="T97" fmla="*/ 261 h 2135"/>
                <a:gd name="T98" fmla="*/ 53 w 107"/>
                <a:gd name="T99" fmla="*/ 203 h 2135"/>
                <a:gd name="T100" fmla="*/ 53 w 107"/>
                <a:gd name="T101" fmla="*/ 145 h 2135"/>
                <a:gd name="T102" fmla="*/ 27 w 107"/>
                <a:gd name="T103" fmla="*/ 87 h 2135"/>
                <a:gd name="T104" fmla="*/ 0 w 107"/>
                <a:gd name="T105" fmla="*/ 0 h 2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2135">
                  <a:moveTo>
                    <a:pt x="0" y="0"/>
                  </a:moveTo>
                  <a:lnTo>
                    <a:pt x="106" y="116"/>
                  </a:lnTo>
                  <a:lnTo>
                    <a:pt x="106" y="987"/>
                  </a:lnTo>
                  <a:lnTo>
                    <a:pt x="53" y="1045"/>
                  </a:lnTo>
                  <a:lnTo>
                    <a:pt x="53" y="1161"/>
                  </a:lnTo>
                  <a:lnTo>
                    <a:pt x="66" y="1219"/>
                  </a:lnTo>
                  <a:lnTo>
                    <a:pt x="40" y="1277"/>
                  </a:lnTo>
                  <a:lnTo>
                    <a:pt x="40" y="1336"/>
                  </a:lnTo>
                  <a:lnTo>
                    <a:pt x="27" y="1394"/>
                  </a:lnTo>
                  <a:lnTo>
                    <a:pt x="40" y="1452"/>
                  </a:lnTo>
                  <a:lnTo>
                    <a:pt x="53" y="1510"/>
                  </a:lnTo>
                  <a:lnTo>
                    <a:pt x="53" y="1568"/>
                  </a:lnTo>
                  <a:lnTo>
                    <a:pt x="66" y="1626"/>
                  </a:lnTo>
                  <a:lnTo>
                    <a:pt x="40" y="1684"/>
                  </a:lnTo>
                  <a:lnTo>
                    <a:pt x="27" y="1742"/>
                  </a:lnTo>
                  <a:lnTo>
                    <a:pt x="27" y="1800"/>
                  </a:lnTo>
                  <a:lnTo>
                    <a:pt x="40" y="1873"/>
                  </a:lnTo>
                  <a:lnTo>
                    <a:pt x="40" y="1945"/>
                  </a:lnTo>
                  <a:lnTo>
                    <a:pt x="27" y="2018"/>
                  </a:lnTo>
                  <a:lnTo>
                    <a:pt x="40" y="2076"/>
                  </a:lnTo>
                  <a:lnTo>
                    <a:pt x="53" y="2134"/>
                  </a:lnTo>
                  <a:lnTo>
                    <a:pt x="13" y="2061"/>
                  </a:lnTo>
                  <a:lnTo>
                    <a:pt x="13" y="1974"/>
                  </a:lnTo>
                  <a:lnTo>
                    <a:pt x="13" y="1916"/>
                  </a:lnTo>
                  <a:lnTo>
                    <a:pt x="27" y="1858"/>
                  </a:lnTo>
                  <a:lnTo>
                    <a:pt x="40" y="1800"/>
                  </a:lnTo>
                  <a:lnTo>
                    <a:pt x="40" y="1684"/>
                  </a:lnTo>
                  <a:lnTo>
                    <a:pt x="40" y="1597"/>
                  </a:lnTo>
                  <a:lnTo>
                    <a:pt x="40" y="1539"/>
                  </a:lnTo>
                  <a:lnTo>
                    <a:pt x="40" y="1481"/>
                  </a:lnTo>
                  <a:lnTo>
                    <a:pt x="53" y="1423"/>
                  </a:lnTo>
                  <a:lnTo>
                    <a:pt x="53" y="1350"/>
                  </a:lnTo>
                  <a:lnTo>
                    <a:pt x="53" y="1292"/>
                  </a:lnTo>
                  <a:lnTo>
                    <a:pt x="40" y="1234"/>
                  </a:lnTo>
                  <a:lnTo>
                    <a:pt x="40" y="1176"/>
                  </a:lnTo>
                  <a:lnTo>
                    <a:pt x="53" y="1118"/>
                  </a:lnTo>
                  <a:lnTo>
                    <a:pt x="66" y="1060"/>
                  </a:lnTo>
                  <a:lnTo>
                    <a:pt x="66" y="987"/>
                  </a:lnTo>
                  <a:lnTo>
                    <a:pt x="66" y="929"/>
                  </a:lnTo>
                  <a:lnTo>
                    <a:pt x="66" y="871"/>
                  </a:lnTo>
                  <a:lnTo>
                    <a:pt x="66" y="798"/>
                  </a:lnTo>
                  <a:lnTo>
                    <a:pt x="66" y="726"/>
                  </a:lnTo>
                  <a:lnTo>
                    <a:pt x="66" y="668"/>
                  </a:lnTo>
                  <a:lnTo>
                    <a:pt x="66" y="552"/>
                  </a:lnTo>
                  <a:lnTo>
                    <a:pt x="53" y="494"/>
                  </a:lnTo>
                  <a:lnTo>
                    <a:pt x="53" y="436"/>
                  </a:lnTo>
                  <a:lnTo>
                    <a:pt x="53" y="377"/>
                  </a:lnTo>
                  <a:lnTo>
                    <a:pt x="53" y="319"/>
                  </a:lnTo>
                  <a:lnTo>
                    <a:pt x="53" y="261"/>
                  </a:lnTo>
                  <a:lnTo>
                    <a:pt x="53" y="203"/>
                  </a:lnTo>
                  <a:lnTo>
                    <a:pt x="53" y="145"/>
                  </a:lnTo>
                  <a:lnTo>
                    <a:pt x="27" y="87"/>
                  </a:lnTo>
                  <a:lnTo>
                    <a:pt x="0" y="0"/>
                  </a:lnTo>
                </a:path>
              </a:pathLst>
            </a:custGeom>
            <a:solidFill>
              <a:srgbClr val="9A9A9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21" name="Freeform 25"/>
            <p:cNvSpPr>
              <a:spLocks/>
            </p:cNvSpPr>
            <p:nvPr/>
          </p:nvSpPr>
          <p:spPr bwMode="auto">
            <a:xfrm>
              <a:off x="260" y="437"/>
              <a:ext cx="95" cy="1699"/>
            </a:xfrm>
            <a:custGeom>
              <a:avLst/>
              <a:gdLst>
                <a:gd name="T0" fmla="*/ 92 w 93"/>
                <a:gd name="T1" fmla="*/ 0 h 1699"/>
                <a:gd name="T2" fmla="*/ 79 w 93"/>
                <a:gd name="T3" fmla="*/ 73 h 1699"/>
                <a:gd name="T4" fmla="*/ 79 w 93"/>
                <a:gd name="T5" fmla="*/ 131 h 1699"/>
                <a:gd name="T6" fmla="*/ 66 w 93"/>
                <a:gd name="T7" fmla="*/ 189 h 1699"/>
                <a:gd name="T8" fmla="*/ 26 w 93"/>
                <a:gd name="T9" fmla="*/ 247 h 1699"/>
                <a:gd name="T10" fmla="*/ 26 w 93"/>
                <a:gd name="T11" fmla="*/ 305 h 1699"/>
                <a:gd name="T12" fmla="*/ 26 w 93"/>
                <a:gd name="T13" fmla="*/ 363 h 1699"/>
                <a:gd name="T14" fmla="*/ 39 w 93"/>
                <a:gd name="T15" fmla="*/ 421 h 1699"/>
                <a:gd name="T16" fmla="*/ 53 w 93"/>
                <a:gd name="T17" fmla="*/ 479 h 1699"/>
                <a:gd name="T18" fmla="*/ 53 w 93"/>
                <a:gd name="T19" fmla="*/ 537 h 1699"/>
                <a:gd name="T20" fmla="*/ 39 w 93"/>
                <a:gd name="T21" fmla="*/ 610 h 1699"/>
                <a:gd name="T22" fmla="*/ 39 w 93"/>
                <a:gd name="T23" fmla="*/ 668 h 1699"/>
                <a:gd name="T24" fmla="*/ 39 w 93"/>
                <a:gd name="T25" fmla="*/ 726 h 1699"/>
                <a:gd name="T26" fmla="*/ 39 w 93"/>
                <a:gd name="T27" fmla="*/ 784 h 1699"/>
                <a:gd name="T28" fmla="*/ 13 w 93"/>
                <a:gd name="T29" fmla="*/ 856 h 1699"/>
                <a:gd name="T30" fmla="*/ 0 w 93"/>
                <a:gd name="T31" fmla="*/ 914 h 1699"/>
                <a:gd name="T32" fmla="*/ 0 w 93"/>
                <a:gd name="T33" fmla="*/ 972 h 1699"/>
                <a:gd name="T34" fmla="*/ 26 w 93"/>
                <a:gd name="T35" fmla="*/ 1030 h 1699"/>
                <a:gd name="T36" fmla="*/ 26 w 93"/>
                <a:gd name="T37" fmla="*/ 1103 h 1699"/>
                <a:gd name="T38" fmla="*/ 13 w 93"/>
                <a:gd name="T39" fmla="*/ 1176 h 1699"/>
                <a:gd name="T40" fmla="*/ 13 w 93"/>
                <a:gd name="T41" fmla="*/ 1234 h 1699"/>
                <a:gd name="T42" fmla="*/ 13 w 93"/>
                <a:gd name="T43" fmla="*/ 1292 h 1699"/>
                <a:gd name="T44" fmla="*/ 13 w 93"/>
                <a:gd name="T45" fmla="*/ 1350 h 1699"/>
                <a:gd name="T46" fmla="*/ 0 w 93"/>
                <a:gd name="T47" fmla="*/ 1408 h 1699"/>
                <a:gd name="T48" fmla="*/ 0 w 93"/>
                <a:gd name="T49" fmla="*/ 1466 h 1699"/>
                <a:gd name="T50" fmla="*/ 13 w 93"/>
                <a:gd name="T51" fmla="*/ 1524 h 1699"/>
                <a:gd name="T52" fmla="*/ 53 w 93"/>
                <a:gd name="T53" fmla="*/ 1582 h 1699"/>
                <a:gd name="T54" fmla="*/ 53 w 93"/>
                <a:gd name="T55" fmla="*/ 1640 h 1699"/>
                <a:gd name="T56" fmla="*/ 26 w 93"/>
                <a:gd name="T57" fmla="*/ 1698 h 1699"/>
                <a:gd name="T58" fmla="*/ 53 w 93"/>
                <a:gd name="T59" fmla="*/ 1640 h 1699"/>
                <a:gd name="T60" fmla="*/ 39 w 93"/>
                <a:gd name="T61" fmla="*/ 1567 h 1699"/>
                <a:gd name="T62" fmla="*/ 26 w 93"/>
                <a:gd name="T63" fmla="*/ 1509 h 1699"/>
                <a:gd name="T64" fmla="*/ 26 w 93"/>
                <a:gd name="T65" fmla="*/ 1437 h 1699"/>
                <a:gd name="T66" fmla="*/ 26 w 93"/>
                <a:gd name="T67" fmla="*/ 1379 h 1699"/>
                <a:gd name="T68" fmla="*/ 26 w 93"/>
                <a:gd name="T69" fmla="*/ 1321 h 1699"/>
                <a:gd name="T70" fmla="*/ 26 w 93"/>
                <a:gd name="T71" fmla="*/ 1263 h 1699"/>
                <a:gd name="T72" fmla="*/ 26 w 93"/>
                <a:gd name="T73" fmla="*/ 1205 h 1699"/>
                <a:gd name="T74" fmla="*/ 53 w 93"/>
                <a:gd name="T75" fmla="*/ 1147 h 1699"/>
                <a:gd name="T76" fmla="*/ 66 w 93"/>
                <a:gd name="T77" fmla="*/ 1088 h 1699"/>
                <a:gd name="T78" fmla="*/ 39 w 93"/>
                <a:gd name="T79" fmla="*/ 1030 h 1699"/>
                <a:gd name="T80" fmla="*/ 13 w 93"/>
                <a:gd name="T81" fmla="*/ 972 h 1699"/>
                <a:gd name="T82" fmla="*/ 13 w 93"/>
                <a:gd name="T83" fmla="*/ 914 h 1699"/>
                <a:gd name="T84" fmla="*/ 26 w 93"/>
                <a:gd name="T85" fmla="*/ 856 h 1699"/>
                <a:gd name="T86" fmla="*/ 39 w 93"/>
                <a:gd name="T87" fmla="*/ 798 h 1699"/>
                <a:gd name="T88" fmla="*/ 39 w 93"/>
                <a:gd name="T89" fmla="*/ 740 h 1699"/>
                <a:gd name="T90" fmla="*/ 53 w 93"/>
                <a:gd name="T91" fmla="*/ 682 h 1699"/>
                <a:gd name="T92" fmla="*/ 66 w 93"/>
                <a:gd name="T93" fmla="*/ 624 h 1699"/>
                <a:gd name="T94" fmla="*/ 66 w 93"/>
                <a:gd name="T95" fmla="*/ 566 h 1699"/>
                <a:gd name="T96" fmla="*/ 53 w 93"/>
                <a:gd name="T97" fmla="*/ 508 h 1699"/>
                <a:gd name="T98" fmla="*/ 39 w 93"/>
                <a:gd name="T99" fmla="*/ 450 h 1699"/>
                <a:gd name="T100" fmla="*/ 26 w 93"/>
                <a:gd name="T101" fmla="*/ 392 h 1699"/>
                <a:gd name="T102" fmla="*/ 26 w 93"/>
                <a:gd name="T103" fmla="*/ 334 h 1699"/>
                <a:gd name="T104" fmla="*/ 26 w 93"/>
                <a:gd name="T105" fmla="*/ 276 h 1699"/>
                <a:gd name="T106" fmla="*/ 66 w 93"/>
                <a:gd name="T107" fmla="*/ 218 h 1699"/>
                <a:gd name="T108" fmla="*/ 66 w 93"/>
                <a:gd name="T109" fmla="*/ 160 h 1699"/>
                <a:gd name="T110" fmla="*/ 66 w 93"/>
                <a:gd name="T111" fmla="*/ 102 h 1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1699">
                  <a:moveTo>
                    <a:pt x="92" y="0"/>
                  </a:moveTo>
                  <a:lnTo>
                    <a:pt x="79" y="73"/>
                  </a:lnTo>
                  <a:lnTo>
                    <a:pt x="79" y="131"/>
                  </a:lnTo>
                  <a:lnTo>
                    <a:pt x="66" y="189"/>
                  </a:lnTo>
                  <a:lnTo>
                    <a:pt x="26" y="247"/>
                  </a:lnTo>
                  <a:lnTo>
                    <a:pt x="26" y="305"/>
                  </a:lnTo>
                  <a:lnTo>
                    <a:pt x="26" y="363"/>
                  </a:lnTo>
                  <a:lnTo>
                    <a:pt x="39" y="421"/>
                  </a:lnTo>
                  <a:lnTo>
                    <a:pt x="53" y="479"/>
                  </a:lnTo>
                  <a:lnTo>
                    <a:pt x="53" y="537"/>
                  </a:lnTo>
                  <a:lnTo>
                    <a:pt x="39" y="610"/>
                  </a:lnTo>
                  <a:lnTo>
                    <a:pt x="39" y="668"/>
                  </a:lnTo>
                  <a:lnTo>
                    <a:pt x="39" y="726"/>
                  </a:lnTo>
                  <a:lnTo>
                    <a:pt x="39" y="784"/>
                  </a:lnTo>
                  <a:lnTo>
                    <a:pt x="13" y="856"/>
                  </a:lnTo>
                  <a:lnTo>
                    <a:pt x="0" y="914"/>
                  </a:lnTo>
                  <a:lnTo>
                    <a:pt x="0" y="972"/>
                  </a:lnTo>
                  <a:lnTo>
                    <a:pt x="26" y="1030"/>
                  </a:lnTo>
                  <a:lnTo>
                    <a:pt x="26" y="1103"/>
                  </a:lnTo>
                  <a:lnTo>
                    <a:pt x="13" y="1176"/>
                  </a:lnTo>
                  <a:lnTo>
                    <a:pt x="13" y="1234"/>
                  </a:lnTo>
                  <a:lnTo>
                    <a:pt x="13" y="1292"/>
                  </a:lnTo>
                  <a:lnTo>
                    <a:pt x="13" y="1350"/>
                  </a:lnTo>
                  <a:lnTo>
                    <a:pt x="0" y="1408"/>
                  </a:lnTo>
                  <a:lnTo>
                    <a:pt x="0" y="1466"/>
                  </a:lnTo>
                  <a:lnTo>
                    <a:pt x="13" y="1524"/>
                  </a:lnTo>
                  <a:lnTo>
                    <a:pt x="53" y="1582"/>
                  </a:lnTo>
                  <a:lnTo>
                    <a:pt x="53" y="1640"/>
                  </a:lnTo>
                  <a:lnTo>
                    <a:pt x="26" y="1698"/>
                  </a:lnTo>
                  <a:lnTo>
                    <a:pt x="53" y="1640"/>
                  </a:lnTo>
                  <a:lnTo>
                    <a:pt x="39" y="1567"/>
                  </a:lnTo>
                  <a:lnTo>
                    <a:pt x="26" y="1509"/>
                  </a:lnTo>
                  <a:lnTo>
                    <a:pt x="26" y="1437"/>
                  </a:lnTo>
                  <a:lnTo>
                    <a:pt x="26" y="1379"/>
                  </a:lnTo>
                  <a:lnTo>
                    <a:pt x="26" y="1321"/>
                  </a:lnTo>
                  <a:lnTo>
                    <a:pt x="26" y="1263"/>
                  </a:lnTo>
                  <a:lnTo>
                    <a:pt x="26" y="1205"/>
                  </a:lnTo>
                  <a:lnTo>
                    <a:pt x="53" y="1147"/>
                  </a:lnTo>
                  <a:lnTo>
                    <a:pt x="66" y="1088"/>
                  </a:lnTo>
                  <a:lnTo>
                    <a:pt x="39" y="1030"/>
                  </a:lnTo>
                  <a:lnTo>
                    <a:pt x="13" y="972"/>
                  </a:lnTo>
                  <a:lnTo>
                    <a:pt x="13" y="914"/>
                  </a:lnTo>
                  <a:lnTo>
                    <a:pt x="26" y="856"/>
                  </a:lnTo>
                  <a:lnTo>
                    <a:pt x="39" y="798"/>
                  </a:lnTo>
                  <a:lnTo>
                    <a:pt x="39" y="740"/>
                  </a:lnTo>
                  <a:lnTo>
                    <a:pt x="53" y="682"/>
                  </a:lnTo>
                  <a:lnTo>
                    <a:pt x="66" y="624"/>
                  </a:lnTo>
                  <a:lnTo>
                    <a:pt x="66" y="566"/>
                  </a:lnTo>
                  <a:lnTo>
                    <a:pt x="53" y="508"/>
                  </a:lnTo>
                  <a:lnTo>
                    <a:pt x="39" y="450"/>
                  </a:lnTo>
                  <a:lnTo>
                    <a:pt x="26" y="392"/>
                  </a:lnTo>
                  <a:lnTo>
                    <a:pt x="26" y="334"/>
                  </a:lnTo>
                  <a:lnTo>
                    <a:pt x="26" y="276"/>
                  </a:lnTo>
                  <a:lnTo>
                    <a:pt x="66" y="218"/>
                  </a:lnTo>
                  <a:lnTo>
                    <a:pt x="66" y="160"/>
                  </a:lnTo>
                  <a:lnTo>
                    <a:pt x="66" y="102"/>
                  </a:lnTo>
                </a:path>
              </a:pathLst>
            </a:custGeom>
            <a:solidFill>
              <a:srgbClr val="4949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22" name="Freeform 26"/>
            <p:cNvSpPr>
              <a:spLocks/>
            </p:cNvSpPr>
            <p:nvPr/>
          </p:nvSpPr>
          <p:spPr bwMode="auto">
            <a:xfrm>
              <a:off x="1161" y="204"/>
              <a:ext cx="2527" cy="117"/>
            </a:xfrm>
            <a:custGeom>
              <a:avLst/>
              <a:gdLst>
                <a:gd name="T0" fmla="*/ 81 w 2527"/>
                <a:gd name="T1" fmla="*/ 73 h 117"/>
                <a:gd name="T2" fmla="*/ 188 w 2527"/>
                <a:gd name="T3" fmla="*/ 44 h 117"/>
                <a:gd name="T4" fmla="*/ 296 w 2527"/>
                <a:gd name="T5" fmla="*/ 58 h 117"/>
                <a:gd name="T6" fmla="*/ 417 w 2527"/>
                <a:gd name="T7" fmla="*/ 87 h 117"/>
                <a:gd name="T8" fmla="*/ 524 w 2527"/>
                <a:gd name="T9" fmla="*/ 87 h 117"/>
                <a:gd name="T10" fmla="*/ 645 w 2527"/>
                <a:gd name="T11" fmla="*/ 73 h 117"/>
                <a:gd name="T12" fmla="*/ 833 w 2527"/>
                <a:gd name="T13" fmla="*/ 58 h 117"/>
                <a:gd name="T14" fmla="*/ 941 w 2527"/>
                <a:gd name="T15" fmla="*/ 44 h 117"/>
                <a:gd name="T16" fmla="*/ 1061 w 2527"/>
                <a:gd name="T17" fmla="*/ 58 h 117"/>
                <a:gd name="T18" fmla="*/ 1209 w 2527"/>
                <a:gd name="T19" fmla="*/ 58 h 117"/>
                <a:gd name="T20" fmla="*/ 1344 w 2527"/>
                <a:gd name="T21" fmla="*/ 44 h 117"/>
                <a:gd name="T22" fmla="*/ 1451 w 2527"/>
                <a:gd name="T23" fmla="*/ 44 h 117"/>
                <a:gd name="T24" fmla="*/ 1559 w 2527"/>
                <a:gd name="T25" fmla="*/ 0 h 117"/>
                <a:gd name="T26" fmla="*/ 2472 w 2527"/>
                <a:gd name="T27" fmla="*/ 0 h 117"/>
                <a:gd name="T28" fmla="*/ 2472 w 2527"/>
                <a:gd name="T29" fmla="*/ 58 h 117"/>
                <a:gd name="T30" fmla="*/ 2351 w 2527"/>
                <a:gd name="T31" fmla="*/ 58 h 117"/>
                <a:gd name="T32" fmla="*/ 2244 w 2527"/>
                <a:gd name="T33" fmla="*/ 58 h 117"/>
                <a:gd name="T34" fmla="*/ 2123 w 2527"/>
                <a:gd name="T35" fmla="*/ 73 h 117"/>
                <a:gd name="T36" fmla="*/ 2015 w 2527"/>
                <a:gd name="T37" fmla="*/ 87 h 117"/>
                <a:gd name="T38" fmla="*/ 1868 w 2527"/>
                <a:gd name="T39" fmla="*/ 73 h 117"/>
                <a:gd name="T40" fmla="*/ 1760 w 2527"/>
                <a:gd name="T41" fmla="*/ 58 h 117"/>
                <a:gd name="T42" fmla="*/ 1639 w 2527"/>
                <a:gd name="T43" fmla="*/ 58 h 117"/>
                <a:gd name="T44" fmla="*/ 1532 w 2527"/>
                <a:gd name="T45" fmla="*/ 73 h 117"/>
                <a:gd name="T46" fmla="*/ 1424 w 2527"/>
                <a:gd name="T47" fmla="*/ 73 h 117"/>
                <a:gd name="T48" fmla="*/ 1317 w 2527"/>
                <a:gd name="T49" fmla="*/ 58 h 117"/>
                <a:gd name="T50" fmla="*/ 1088 w 2527"/>
                <a:gd name="T51" fmla="*/ 73 h 117"/>
                <a:gd name="T52" fmla="*/ 967 w 2527"/>
                <a:gd name="T53" fmla="*/ 73 h 117"/>
                <a:gd name="T54" fmla="*/ 846 w 2527"/>
                <a:gd name="T55" fmla="*/ 87 h 117"/>
                <a:gd name="T56" fmla="*/ 726 w 2527"/>
                <a:gd name="T57" fmla="*/ 73 h 117"/>
                <a:gd name="T58" fmla="*/ 591 w 2527"/>
                <a:gd name="T59" fmla="*/ 73 h 117"/>
                <a:gd name="T60" fmla="*/ 470 w 2527"/>
                <a:gd name="T61" fmla="*/ 73 h 117"/>
                <a:gd name="T62" fmla="*/ 363 w 2527"/>
                <a:gd name="T63" fmla="*/ 73 h 117"/>
                <a:gd name="T64" fmla="*/ 255 w 2527"/>
                <a:gd name="T65" fmla="*/ 44 h 117"/>
                <a:gd name="T66" fmla="*/ 148 w 2527"/>
                <a:gd name="T67" fmla="*/ 73 h 117"/>
                <a:gd name="T68" fmla="*/ 0 w 2527"/>
                <a:gd name="T69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27" h="117">
                  <a:moveTo>
                    <a:pt x="0" y="116"/>
                  </a:moveTo>
                  <a:lnTo>
                    <a:pt x="81" y="73"/>
                  </a:lnTo>
                  <a:lnTo>
                    <a:pt x="134" y="58"/>
                  </a:lnTo>
                  <a:lnTo>
                    <a:pt x="188" y="44"/>
                  </a:lnTo>
                  <a:lnTo>
                    <a:pt x="242" y="44"/>
                  </a:lnTo>
                  <a:lnTo>
                    <a:pt x="296" y="58"/>
                  </a:lnTo>
                  <a:lnTo>
                    <a:pt x="363" y="87"/>
                  </a:lnTo>
                  <a:lnTo>
                    <a:pt x="417" y="87"/>
                  </a:lnTo>
                  <a:lnTo>
                    <a:pt x="470" y="87"/>
                  </a:lnTo>
                  <a:lnTo>
                    <a:pt x="524" y="87"/>
                  </a:lnTo>
                  <a:lnTo>
                    <a:pt x="591" y="87"/>
                  </a:lnTo>
                  <a:lnTo>
                    <a:pt x="645" y="73"/>
                  </a:lnTo>
                  <a:lnTo>
                    <a:pt x="752" y="58"/>
                  </a:lnTo>
                  <a:lnTo>
                    <a:pt x="833" y="58"/>
                  </a:lnTo>
                  <a:lnTo>
                    <a:pt x="887" y="44"/>
                  </a:lnTo>
                  <a:lnTo>
                    <a:pt x="941" y="44"/>
                  </a:lnTo>
                  <a:lnTo>
                    <a:pt x="1008" y="58"/>
                  </a:lnTo>
                  <a:lnTo>
                    <a:pt x="1061" y="58"/>
                  </a:lnTo>
                  <a:lnTo>
                    <a:pt x="1115" y="58"/>
                  </a:lnTo>
                  <a:lnTo>
                    <a:pt x="1209" y="58"/>
                  </a:lnTo>
                  <a:lnTo>
                    <a:pt x="1276" y="44"/>
                  </a:lnTo>
                  <a:lnTo>
                    <a:pt x="1344" y="44"/>
                  </a:lnTo>
                  <a:lnTo>
                    <a:pt x="1397" y="44"/>
                  </a:lnTo>
                  <a:lnTo>
                    <a:pt x="1451" y="44"/>
                  </a:lnTo>
                  <a:lnTo>
                    <a:pt x="1505" y="29"/>
                  </a:lnTo>
                  <a:lnTo>
                    <a:pt x="1559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526" y="29"/>
                  </a:lnTo>
                  <a:lnTo>
                    <a:pt x="2472" y="58"/>
                  </a:lnTo>
                  <a:lnTo>
                    <a:pt x="2419" y="58"/>
                  </a:lnTo>
                  <a:lnTo>
                    <a:pt x="2351" y="58"/>
                  </a:lnTo>
                  <a:lnTo>
                    <a:pt x="2298" y="58"/>
                  </a:lnTo>
                  <a:lnTo>
                    <a:pt x="2244" y="58"/>
                  </a:lnTo>
                  <a:lnTo>
                    <a:pt x="2177" y="102"/>
                  </a:lnTo>
                  <a:lnTo>
                    <a:pt x="2123" y="73"/>
                  </a:lnTo>
                  <a:lnTo>
                    <a:pt x="2069" y="73"/>
                  </a:lnTo>
                  <a:lnTo>
                    <a:pt x="2015" y="87"/>
                  </a:lnTo>
                  <a:lnTo>
                    <a:pt x="1935" y="87"/>
                  </a:lnTo>
                  <a:lnTo>
                    <a:pt x="1868" y="73"/>
                  </a:lnTo>
                  <a:lnTo>
                    <a:pt x="1814" y="58"/>
                  </a:lnTo>
                  <a:lnTo>
                    <a:pt x="1760" y="58"/>
                  </a:lnTo>
                  <a:lnTo>
                    <a:pt x="1706" y="58"/>
                  </a:lnTo>
                  <a:lnTo>
                    <a:pt x="1639" y="58"/>
                  </a:lnTo>
                  <a:lnTo>
                    <a:pt x="1585" y="58"/>
                  </a:lnTo>
                  <a:lnTo>
                    <a:pt x="1532" y="73"/>
                  </a:lnTo>
                  <a:lnTo>
                    <a:pt x="1478" y="73"/>
                  </a:lnTo>
                  <a:lnTo>
                    <a:pt x="1424" y="73"/>
                  </a:lnTo>
                  <a:lnTo>
                    <a:pt x="1370" y="58"/>
                  </a:lnTo>
                  <a:lnTo>
                    <a:pt x="1317" y="58"/>
                  </a:lnTo>
                  <a:lnTo>
                    <a:pt x="1196" y="58"/>
                  </a:lnTo>
                  <a:lnTo>
                    <a:pt x="1088" y="73"/>
                  </a:lnTo>
                  <a:lnTo>
                    <a:pt x="1035" y="73"/>
                  </a:lnTo>
                  <a:lnTo>
                    <a:pt x="967" y="73"/>
                  </a:lnTo>
                  <a:lnTo>
                    <a:pt x="914" y="87"/>
                  </a:lnTo>
                  <a:lnTo>
                    <a:pt x="846" y="87"/>
                  </a:lnTo>
                  <a:lnTo>
                    <a:pt x="779" y="73"/>
                  </a:lnTo>
                  <a:lnTo>
                    <a:pt x="726" y="73"/>
                  </a:lnTo>
                  <a:lnTo>
                    <a:pt x="658" y="73"/>
                  </a:lnTo>
                  <a:lnTo>
                    <a:pt x="591" y="73"/>
                  </a:lnTo>
                  <a:lnTo>
                    <a:pt x="524" y="73"/>
                  </a:lnTo>
                  <a:lnTo>
                    <a:pt x="470" y="73"/>
                  </a:lnTo>
                  <a:lnTo>
                    <a:pt x="417" y="73"/>
                  </a:lnTo>
                  <a:lnTo>
                    <a:pt x="363" y="73"/>
                  </a:lnTo>
                  <a:lnTo>
                    <a:pt x="309" y="44"/>
                  </a:lnTo>
                  <a:lnTo>
                    <a:pt x="255" y="44"/>
                  </a:lnTo>
                  <a:lnTo>
                    <a:pt x="202" y="44"/>
                  </a:lnTo>
                  <a:lnTo>
                    <a:pt x="148" y="73"/>
                  </a:lnTo>
                  <a:lnTo>
                    <a:pt x="94" y="73"/>
                  </a:lnTo>
                  <a:lnTo>
                    <a:pt x="0" y="116"/>
                  </a:lnTo>
                </a:path>
              </a:pathLst>
            </a:custGeom>
            <a:solidFill>
              <a:srgbClr val="B9B9B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23" name="Freeform 27"/>
            <p:cNvSpPr>
              <a:spLocks/>
            </p:cNvSpPr>
            <p:nvPr/>
          </p:nvSpPr>
          <p:spPr bwMode="auto">
            <a:xfrm>
              <a:off x="3070" y="204"/>
              <a:ext cx="1763" cy="75"/>
            </a:xfrm>
            <a:custGeom>
              <a:avLst/>
              <a:gdLst>
                <a:gd name="T0" fmla="*/ 188 w 1763"/>
                <a:gd name="T1" fmla="*/ 0 h 75"/>
                <a:gd name="T2" fmla="*/ 363 w 1763"/>
                <a:gd name="T3" fmla="*/ 74 h 75"/>
                <a:gd name="T4" fmla="*/ 444 w 1763"/>
                <a:gd name="T5" fmla="*/ 74 h 75"/>
                <a:gd name="T6" fmla="*/ 565 w 1763"/>
                <a:gd name="T7" fmla="*/ 74 h 75"/>
                <a:gd name="T8" fmla="*/ 619 w 1763"/>
                <a:gd name="T9" fmla="*/ 74 h 75"/>
                <a:gd name="T10" fmla="*/ 699 w 1763"/>
                <a:gd name="T11" fmla="*/ 59 h 75"/>
                <a:gd name="T12" fmla="*/ 753 w 1763"/>
                <a:gd name="T13" fmla="*/ 59 h 75"/>
                <a:gd name="T14" fmla="*/ 807 w 1763"/>
                <a:gd name="T15" fmla="*/ 44 h 75"/>
                <a:gd name="T16" fmla="*/ 874 w 1763"/>
                <a:gd name="T17" fmla="*/ 44 h 75"/>
                <a:gd name="T18" fmla="*/ 928 w 1763"/>
                <a:gd name="T19" fmla="*/ 44 h 75"/>
                <a:gd name="T20" fmla="*/ 995 w 1763"/>
                <a:gd name="T21" fmla="*/ 74 h 75"/>
                <a:gd name="T22" fmla="*/ 1103 w 1763"/>
                <a:gd name="T23" fmla="*/ 74 h 75"/>
                <a:gd name="T24" fmla="*/ 1157 w 1763"/>
                <a:gd name="T25" fmla="*/ 74 h 75"/>
                <a:gd name="T26" fmla="*/ 1211 w 1763"/>
                <a:gd name="T27" fmla="*/ 74 h 75"/>
                <a:gd name="T28" fmla="*/ 1332 w 1763"/>
                <a:gd name="T29" fmla="*/ 74 h 75"/>
                <a:gd name="T30" fmla="*/ 1399 w 1763"/>
                <a:gd name="T31" fmla="*/ 59 h 75"/>
                <a:gd name="T32" fmla="*/ 1453 w 1763"/>
                <a:gd name="T33" fmla="*/ 44 h 75"/>
                <a:gd name="T34" fmla="*/ 1506 w 1763"/>
                <a:gd name="T35" fmla="*/ 44 h 75"/>
                <a:gd name="T36" fmla="*/ 1560 w 1763"/>
                <a:gd name="T37" fmla="*/ 30 h 75"/>
                <a:gd name="T38" fmla="*/ 1654 w 1763"/>
                <a:gd name="T39" fmla="*/ 30 h 75"/>
                <a:gd name="T40" fmla="*/ 1708 w 1763"/>
                <a:gd name="T41" fmla="*/ 30 h 75"/>
                <a:gd name="T42" fmla="*/ 1762 w 1763"/>
                <a:gd name="T43" fmla="*/ 30 h 75"/>
                <a:gd name="T44" fmla="*/ 1708 w 1763"/>
                <a:gd name="T45" fmla="*/ 30 h 75"/>
                <a:gd name="T46" fmla="*/ 1654 w 1763"/>
                <a:gd name="T47" fmla="*/ 44 h 75"/>
                <a:gd name="T48" fmla="*/ 1601 w 1763"/>
                <a:gd name="T49" fmla="*/ 74 h 75"/>
                <a:gd name="T50" fmla="*/ 1547 w 1763"/>
                <a:gd name="T51" fmla="*/ 74 h 75"/>
                <a:gd name="T52" fmla="*/ 1493 w 1763"/>
                <a:gd name="T53" fmla="*/ 74 h 75"/>
                <a:gd name="T54" fmla="*/ 1426 w 1763"/>
                <a:gd name="T55" fmla="*/ 59 h 75"/>
                <a:gd name="T56" fmla="*/ 1372 w 1763"/>
                <a:gd name="T57" fmla="*/ 59 h 75"/>
                <a:gd name="T58" fmla="*/ 1251 w 1763"/>
                <a:gd name="T59" fmla="*/ 59 h 75"/>
                <a:gd name="T60" fmla="*/ 1184 w 1763"/>
                <a:gd name="T61" fmla="*/ 59 h 75"/>
                <a:gd name="T62" fmla="*/ 1116 w 1763"/>
                <a:gd name="T63" fmla="*/ 59 h 75"/>
                <a:gd name="T64" fmla="*/ 1009 w 1763"/>
                <a:gd name="T65" fmla="*/ 59 h 75"/>
                <a:gd name="T66" fmla="*/ 955 w 1763"/>
                <a:gd name="T67" fmla="*/ 59 h 75"/>
                <a:gd name="T68" fmla="*/ 888 w 1763"/>
                <a:gd name="T69" fmla="*/ 59 h 75"/>
                <a:gd name="T70" fmla="*/ 820 w 1763"/>
                <a:gd name="T71" fmla="*/ 74 h 75"/>
                <a:gd name="T72" fmla="*/ 767 w 1763"/>
                <a:gd name="T73" fmla="*/ 74 h 75"/>
                <a:gd name="T74" fmla="*/ 699 w 1763"/>
                <a:gd name="T75" fmla="*/ 59 h 75"/>
                <a:gd name="T76" fmla="*/ 646 w 1763"/>
                <a:gd name="T77" fmla="*/ 44 h 75"/>
                <a:gd name="T78" fmla="*/ 592 w 1763"/>
                <a:gd name="T79" fmla="*/ 44 h 75"/>
                <a:gd name="T80" fmla="*/ 538 w 1763"/>
                <a:gd name="T81" fmla="*/ 44 h 75"/>
                <a:gd name="T82" fmla="*/ 484 w 1763"/>
                <a:gd name="T83" fmla="*/ 59 h 75"/>
                <a:gd name="T84" fmla="*/ 430 w 1763"/>
                <a:gd name="T85" fmla="*/ 59 h 75"/>
                <a:gd name="T86" fmla="*/ 377 w 1763"/>
                <a:gd name="T87" fmla="*/ 30 h 75"/>
                <a:gd name="T88" fmla="*/ 323 w 1763"/>
                <a:gd name="T89" fmla="*/ 15 h 75"/>
                <a:gd name="T90" fmla="*/ 269 w 1763"/>
                <a:gd name="T91" fmla="*/ 15 h 75"/>
                <a:gd name="T92" fmla="*/ 215 w 1763"/>
                <a:gd name="T93" fmla="*/ 15 h 75"/>
                <a:gd name="T94" fmla="*/ 161 w 1763"/>
                <a:gd name="T95" fmla="*/ 15 h 75"/>
                <a:gd name="T96" fmla="*/ 108 w 1763"/>
                <a:gd name="T97" fmla="*/ 30 h 75"/>
                <a:gd name="T98" fmla="*/ 54 w 1763"/>
                <a:gd name="T99" fmla="*/ 44 h 75"/>
                <a:gd name="T100" fmla="*/ 0 w 1763"/>
                <a:gd name="T101" fmla="*/ 59 h 75"/>
                <a:gd name="T102" fmla="*/ 54 w 1763"/>
                <a:gd name="T103" fmla="*/ 59 h 75"/>
                <a:gd name="T104" fmla="*/ 108 w 1763"/>
                <a:gd name="T105" fmla="*/ 30 h 75"/>
                <a:gd name="T106" fmla="*/ 161 w 1763"/>
                <a:gd name="T107" fmla="*/ 30 h 75"/>
                <a:gd name="T108" fmla="*/ 188 w 1763"/>
                <a:gd name="T10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63" h="75">
                  <a:moveTo>
                    <a:pt x="188" y="0"/>
                  </a:moveTo>
                  <a:lnTo>
                    <a:pt x="363" y="74"/>
                  </a:lnTo>
                  <a:lnTo>
                    <a:pt x="444" y="74"/>
                  </a:lnTo>
                  <a:lnTo>
                    <a:pt x="565" y="74"/>
                  </a:lnTo>
                  <a:lnTo>
                    <a:pt x="619" y="74"/>
                  </a:lnTo>
                  <a:lnTo>
                    <a:pt x="699" y="59"/>
                  </a:lnTo>
                  <a:lnTo>
                    <a:pt x="753" y="59"/>
                  </a:lnTo>
                  <a:lnTo>
                    <a:pt x="807" y="44"/>
                  </a:lnTo>
                  <a:lnTo>
                    <a:pt x="874" y="44"/>
                  </a:lnTo>
                  <a:lnTo>
                    <a:pt x="928" y="44"/>
                  </a:lnTo>
                  <a:lnTo>
                    <a:pt x="995" y="74"/>
                  </a:lnTo>
                  <a:lnTo>
                    <a:pt x="1103" y="74"/>
                  </a:lnTo>
                  <a:lnTo>
                    <a:pt x="1157" y="74"/>
                  </a:lnTo>
                  <a:lnTo>
                    <a:pt x="1211" y="74"/>
                  </a:lnTo>
                  <a:lnTo>
                    <a:pt x="1332" y="74"/>
                  </a:lnTo>
                  <a:lnTo>
                    <a:pt x="1399" y="59"/>
                  </a:lnTo>
                  <a:lnTo>
                    <a:pt x="1453" y="44"/>
                  </a:lnTo>
                  <a:lnTo>
                    <a:pt x="1506" y="44"/>
                  </a:lnTo>
                  <a:lnTo>
                    <a:pt x="1560" y="30"/>
                  </a:lnTo>
                  <a:lnTo>
                    <a:pt x="1654" y="30"/>
                  </a:lnTo>
                  <a:lnTo>
                    <a:pt x="1708" y="30"/>
                  </a:lnTo>
                  <a:lnTo>
                    <a:pt x="1762" y="30"/>
                  </a:lnTo>
                  <a:lnTo>
                    <a:pt x="1708" y="30"/>
                  </a:lnTo>
                  <a:lnTo>
                    <a:pt x="1654" y="44"/>
                  </a:lnTo>
                  <a:lnTo>
                    <a:pt x="1601" y="74"/>
                  </a:lnTo>
                  <a:lnTo>
                    <a:pt x="1547" y="74"/>
                  </a:lnTo>
                  <a:lnTo>
                    <a:pt x="1493" y="74"/>
                  </a:lnTo>
                  <a:lnTo>
                    <a:pt x="1426" y="59"/>
                  </a:lnTo>
                  <a:lnTo>
                    <a:pt x="1372" y="59"/>
                  </a:lnTo>
                  <a:lnTo>
                    <a:pt x="1251" y="59"/>
                  </a:lnTo>
                  <a:lnTo>
                    <a:pt x="1184" y="59"/>
                  </a:lnTo>
                  <a:lnTo>
                    <a:pt x="1116" y="59"/>
                  </a:lnTo>
                  <a:lnTo>
                    <a:pt x="1009" y="59"/>
                  </a:lnTo>
                  <a:lnTo>
                    <a:pt x="955" y="59"/>
                  </a:lnTo>
                  <a:lnTo>
                    <a:pt x="888" y="59"/>
                  </a:lnTo>
                  <a:lnTo>
                    <a:pt x="820" y="74"/>
                  </a:lnTo>
                  <a:lnTo>
                    <a:pt x="767" y="74"/>
                  </a:lnTo>
                  <a:lnTo>
                    <a:pt x="699" y="59"/>
                  </a:lnTo>
                  <a:lnTo>
                    <a:pt x="646" y="44"/>
                  </a:lnTo>
                  <a:lnTo>
                    <a:pt x="592" y="44"/>
                  </a:lnTo>
                  <a:lnTo>
                    <a:pt x="538" y="44"/>
                  </a:lnTo>
                  <a:lnTo>
                    <a:pt x="484" y="59"/>
                  </a:lnTo>
                  <a:lnTo>
                    <a:pt x="430" y="59"/>
                  </a:lnTo>
                  <a:lnTo>
                    <a:pt x="377" y="30"/>
                  </a:lnTo>
                  <a:lnTo>
                    <a:pt x="323" y="15"/>
                  </a:lnTo>
                  <a:lnTo>
                    <a:pt x="269" y="15"/>
                  </a:lnTo>
                  <a:lnTo>
                    <a:pt x="215" y="15"/>
                  </a:lnTo>
                  <a:lnTo>
                    <a:pt x="161" y="15"/>
                  </a:lnTo>
                  <a:lnTo>
                    <a:pt x="108" y="30"/>
                  </a:lnTo>
                  <a:lnTo>
                    <a:pt x="54" y="44"/>
                  </a:lnTo>
                  <a:lnTo>
                    <a:pt x="0" y="59"/>
                  </a:lnTo>
                  <a:lnTo>
                    <a:pt x="54" y="59"/>
                  </a:lnTo>
                  <a:lnTo>
                    <a:pt x="108" y="30"/>
                  </a:lnTo>
                  <a:lnTo>
                    <a:pt x="161" y="30"/>
                  </a:lnTo>
                  <a:lnTo>
                    <a:pt x="188" y="0"/>
                  </a:lnTo>
                </a:path>
              </a:pathLst>
            </a:custGeom>
            <a:solidFill>
              <a:srgbClr val="6D6D6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32FFF6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grpSp>
        <p:nvGrpSpPr>
          <p:cNvPr id="2053" name="Group 28"/>
          <p:cNvGrpSpPr>
            <a:grpSpLocks/>
          </p:cNvGrpSpPr>
          <p:nvPr/>
        </p:nvGrpSpPr>
        <p:grpSpPr bwMode="auto">
          <a:xfrm>
            <a:off x="0" y="0"/>
            <a:ext cx="2176463" cy="2216150"/>
            <a:chOff x="0" y="0"/>
            <a:chExt cx="1246" cy="1232"/>
          </a:xfrm>
        </p:grpSpPr>
        <p:sp>
          <p:nvSpPr>
            <p:cNvPr id="1309725" name="Rectangle 29"/>
            <p:cNvSpPr>
              <a:spLocks noChangeArrowheads="1"/>
            </p:cNvSpPr>
            <p:nvPr/>
          </p:nvSpPr>
          <p:spPr bwMode="auto">
            <a:xfrm>
              <a:off x="0" y="0"/>
              <a:ext cx="1246" cy="123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26" name="Rectangle 30"/>
            <p:cNvSpPr>
              <a:spLocks noChangeArrowheads="1"/>
            </p:cNvSpPr>
            <p:nvPr/>
          </p:nvSpPr>
          <p:spPr bwMode="auto">
            <a:xfrm>
              <a:off x="246" y="202"/>
              <a:ext cx="1000" cy="1030"/>
            </a:xfrm>
            <a:prstGeom prst="rect">
              <a:avLst/>
            </a:prstGeom>
            <a:solidFill>
              <a:srgbClr val="47474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09727" name="Rectangle 31"/>
            <p:cNvSpPr>
              <a:spLocks noChangeArrowheads="1"/>
            </p:cNvSpPr>
            <p:nvPr/>
          </p:nvSpPr>
          <p:spPr bwMode="auto">
            <a:xfrm>
              <a:off x="0" y="0"/>
              <a:ext cx="1172" cy="1165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790015">
                    <a:gamma/>
                    <a:shade val="80000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09729" name="Rectangle 33"/>
          <p:cNvSpPr>
            <a:spLocks noChangeArrowheads="1"/>
          </p:cNvSpPr>
          <p:nvPr/>
        </p:nvSpPr>
        <p:spPr bwMode="auto">
          <a:xfrm>
            <a:off x="8378825" y="7399338"/>
            <a:ext cx="728663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46" tIns="50923" rIns="101846" bIns="50923" anchor="ctr">
            <a:spAutoFit/>
          </a:bodyPr>
          <a:lstStyle/>
          <a:p>
            <a:pPr defTabSz="1018818">
              <a:defRPr/>
            </a:pPr>
            <a:r>
              <a:rPr lang="en-US" altLang="zh-CN" sz="1100" b="1">
                <a:effectLst>
                  <a:outerShdw blurRad="38100" dist="38100" dir="2700000" algn="tl">
                    <a:srgbClr val="000000"/>
                  </a:outerShdw>
                </a:effectLst>
                <a:ea typeface="宋体" charset="0"/>
                <a:cs typeface="宋体" charset="0"/>
              </a:rPr>
              <a:t>8.0.01.</a:t>
            </a:r>
          </a:p>
        </p:txBody>
      </p:sp>
      <p:sp>
        <p:nvSpPr>
          <p:cNvPr id="1309737" name="Text Box 41"/>
          <p:cNvSpPr txBox="1">
            <a:spLocks noChangeArrowheads="1"/>
          </p:cNvSpPr>
          <p:nvPr userDrawn="1"/>
        </p:nvSpPr>
        <p:spPr bwMode="auto">
          <a:xfrm>
            <a:off x="277813" y="7415213"/>
            <a:ext cx="10048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©2006 TBBMI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</p:sldLayoutIdLst>
  <p:transition spd="med">
    <p:fade/>
  </p:transition>
  <p:txStyles>
    <p:titleStyle>
      <a:lvl1pPr algn="l" defTabSz="1017588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defTabSz="1017588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  <a:cs typeface="Arial" charset="0"/>
        </a:defRPr>
      </a:lvl2pPr>
      <a:lvl3pPr algn="l" defTabSz="1017588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  <a:cs typeface="Arial" charset="0"/>
        </a:defRPr>
      </a:lvl3pPr>
      <a:lvl4pPr algn="l" defTabSz="1017588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  <a:cs typeface="Arial" charset="0"/>
        </a:defRPr>
      </a:lvl4pPr>
      <a:lvl5pPr algn="l" defTabSz="1017588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  <a:cs typeface="Arial" charset="0"/>
        </a:defRPr>
      </a:lvl5pPr>
      <a:lvl6pPr marL="457039" algn="l" defTabSz="1018818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  <a:cs typeface="Arial" charset="0"/>
        </a:defRPr>
      </a:lvl6pPr>
      <a:lvl7pPr marL="914080" algn="l" defTabSz="1018818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  <a:cs typeface="Arial" charset="0"/>
        </a:defRPr>
      </a:lvl7pPr>
      <a:lvl8pPr marL="1371119" algn="l" defTabSz="1018818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  <a:cs typeface="Arial" charset="0"/>
        </a:defRPr>
      </a:lvl8pPr>
      <a:lvl9pPr marL="1828158" algn="l" defTabSz="1018818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  <a:cs typeface="Arial" charset="0"/>
        </a:defRPr>
      </a:lvl9pPr>
    </p:titleStyle>
    <p:bodyStyle>
      <a:lvl1pPr marL="381000" indent="-381000" algn="l" defTabSz="1017588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Monotype Sorts" charset="0"/>
        <a:buChar char=""/>
        <a:defRPr sz="36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825500" indent="-315913" algn="l" defTabSz="10175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charset="0"/>
          <a:cs typeface="+mn-cs"/>
        </a:defRPr>
      </a:lvl2pPr>
      <a:lvl3pPr marL="1271588" indent="-252413" algn="l" defTabSz="10175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7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charset="0"/>
          <a:cs typeface="+mn-cs"/>
        </a:defRPr>
      </a:lvl3pPr>
      <a:lvl4pPr marL="1781175" indent="-252413" algn="l" defTabSz="10175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charset="0"/>
          <a:cs typeface="+mn-cs"/>
        </a:defRPr>
      </a:lvl4pPr>
      <a:lvl5pPr marL="2290763" indent="-252413" algn="l" defTabSz="10175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charset="0"/>
          <a:cs typeface="+mn-cs"/>
        </a:defRPr>
      </a:lvl5pPr>
      <a:lvl6pPr marL="2748584" indent="-253913" algn="l" defTabSz="1018818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charset="0"/>
          <a:cs typeface="+mn-cs"/>
        </a:defRPr>
      </a:lvl6pPr>
      <a:lvl7pPr marL="3205625" indent="-253913" algn="l" defTabSz="1018818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charset="0"/>
          <a:cs typeface="+mn-cs"/>
        </a:defRPr>
      </a:lvl7pPr>
      <a:lvl8pPr marL="3662666" indent="-253913" algn="l" defTabSz="1018818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charset="0"/>
          <a:cs typeface="+mn-cs"/>
        </a:defRPr>
      </a:lvl8pPr>
      <a:lvl9pPr marL="4119704" indent="-253913" algn="l" defTabSz="1018818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charset="0"/>
          <a:cs typeface="+mn-cs"/>
        </a:defRPr>
      </a:lvl9pPr>
    </p:bodyStyle>
    <p:otherStyle>
      <a:defPPr>
        <a:defRPr lang="en-US"/>
      </a:defPPr>
      <a:lvl1pPr marL="0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3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80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1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58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197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23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277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316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2"/>
          <p:cNvGrpSpPr>
            <a:grpSpLocks/>
          </p:cNvGrpSpPr>
          <p:nvPr/>
        </p:nvGrpSpPr>
        <p:grpSpPr bwMode="auto">
          <a:xfrm>
            <a:off x="0" y="-9525"/>
            <a:ext cx="10058400" cy="7781925"/>
            <a:chOff x="0" y="-6"/>
            <a:chExt cx="6336" cy="4902"/>
          </a:xfrm>
        </p:grpSpPr>
        <p:sp>
          <p:nvSpPr>
            <p:cNvPr id="1379331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79332" name="Rectangle 4"/>
            <p:cNvSpPr>
              <a:spLocks noChangeArrowheads="1"/>
            </p:cNvSpPr>
            <p:nvPr/>
          </p:nvSpPr>
          <p:spPr bwMode="auto">
            <a:xfrm>
              <a:off x="5410" y="0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79333" name="Rectangle 5"/>
            <p:cNvSpPr>
              <a:spLocks noChangeArrowheads="1"/>
            </p:cNvSpPr>
            <p:nvPr userDrawn="1"/>
          </p:nvSpPr>
          <p:spPr bwMode="auto">
            <a:xfrm>
              <a:off x="222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79334" name="Rectangle 6"/>
            <p:cNvSpPr>
              <a:spLocks noChangeArrowheads="1"/>
            </p:cNvSpPr>
            <p:nvPr userDrawn="1"/>
          </p:nvSpPr>
          <p:spPr bwMode="auto">
            <a:xfrm>
              <a:off x="471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79335" name="Rectangle 7"/>
            <p:cNvSpPr>
              <a:spLocks noChangeArrowheads="1"/>
            </p:cNvSpPr>
            <p:nvPr userDrawn="1"/>
          </p:nvSpPr>
          <p:spPr bwMode="auto">
            <a:xfrm>
              <a:off x="5205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79336" name="Rectangle 8"/>
            <p:cNvSpPr>
              <a:spLocks noChangeArrowheads="1"/>
            </p:cNvSpPr>
            <p:nvPr userDrawn="1"/>
          </p:nvSpPr>
          <p:spPr bwMode="auto">
            <a:xfrm>
              <a:off x="4959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79337" name="Rectangle 9"/>
          <p:cNvSpPr>
            <a:spLocks noChangeArrowheads="1"/>
          </p:cNvSpPr>
          <p:nvPr userDrawn="1"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AECCFF"/>
              </a:gs>
              <a:gs pos="50000">
                <a:schemeClr val="bg1"/>
              </a:gs>
              <a:gs pos="100000">
                <a:srgbClr val="AECCFF"/>
              </a:gs>
            </a:gsLst>
            <a:lin ang="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79339" name="Text Box 11"/>
          <p:cNvSpPr txBox="1">
            <a:spLocks noChangeArrowheads="1"/>
          </p:cNvSpPr>
          <p:nvPr userDrawn="1"/>
        </p:nvSpPr>
        <p:spPr bwMode="auto">
          <a:xfrm>
            <a:off x="8532813" y="7483475"/>
            <a:ext cx="665162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8.0.07.</a:t>
            </a:r>
          </a:p>
        </p:txBody>
      </p:sp>
      <p:sp>
        <p:nvSpPr>
          <p:cNvPr id="1379344" name="Text Box 16"/>
          <p:cNvSpPr txBox="1">
            <a:spLocks noChangeArrowheads="1"/>
          </p:cNvSpPr>
          <p:nvPr userDrawn="1"/>
        </p:nvSpPr>
        <p:spPr bwMode="auto">
          <a:xfrm>
            <a:off x="277813" y="7415213"/>
            <a:ext cx="10048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©2006 TBBMI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  <p:sldLayoutId id="2147483802" r:id="rId7"/>
    <p:sldLayoutId id="2147483803" r:id="rId8"/>
    <p:sldLayoutId id="2147483804" r:id="rId9"/>
    <p:sldLayoutId id="2147483805" r:id="rId10"/>
    <p:sldLayoutId id="2147483806" r:id="rId11"/>
  </p:sldLayoutIdLst>
  <p:transition spd="med">
    <p:fade/>
  </p:transition>
  <p:txStyles>
    <p:titleStyle>
      <a:lvl1pPr algn="ctr" defTabSz="1004888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04888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宋体" charset="0"/>
          <a:cs typeface="宋体" charset="0"/>
        </a:defRPr>
      </a:lvl2pPr>
      <a:lvl3pPr algn="ctr" defTabSz="1004888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宋体" charset="0"/>
          <a:cs typeface="宋体" charset="0"/>
        </a:defRPr>
      </a:lvl3pPr>
      <a:lvl4pPr algn="ctr" defTabSz="1004888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宋体" charset="0"/>
          <a:cs typeface="宋体" charset="0"/>
        </a:defRPr>
      </a:lvl4pPr>
      <a:lvl5pPr algn="ctr" defTabSz="1004888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宋体" charset="0"/>
          <a:cs typeface="宋体" charset="0"/>
        </a:defRPr>
      </a:lvl5pPr>
      <a:lvl6pPr marL="457039" algn="ctr" defTabSz="1006124" rtl="0" fontAlgn="base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宋体" charset="0"/>
          <a:cs typeface="宋体" charset="0"/>
        </a:defRPr>
      </a:lvl6pPr>
      <a:lvl7pPr marL="914080" algn="ctr" defTabSz="1006124" rtl="0" fontAlgn="base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宋体" charset="0"/>
          <a:cs typeface="宋体" charset="0"/>
        </a:defRPr>
      </a:lvl7pPr>
      <a:lvl8pPr marL="1371119" algn="ctr" defTabSz="1006124" rtl="0" fontAlgn="base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宋体" charset="0"/>
          <a:cs typeface="宋体" charset="0"/>
        </a:defRPr>
      </a:lvl8pPr>
      <a:lvl9pPr marL="1828158" algn="ctr" defTabSz="1006124" rtl="0" fontAlgn="base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宋体" charset="0"/>
          <a:cs typeface="宋体" charset="0"/>
        </a:defRPr>
      </a:lvl9pPr>
    </p:titleStyle>
    <p:bodyStyle>
      <a:lvl1pPr marL="376238" indent="-376238" algn="l" defTabSz="10048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3500">
          <a:solidFill>
            <a:schemeClr val="tx1"/>
          </a:solidFill>
          <a:latin typeface="+mn-lt"/>
          <a:ea typeface="+mn-ea"/>
          <a:cs typeface="+mn-cs"/>
        </a:defRPr>
      </a:lvl1pPr>
      <a:lvl2pPr marL="815975" indent="-312738" algn="l" defTabSz="10048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>
          <a:solidFill>
            <a:schemeClr val="tx1"/>
          </a:solidFill>
          <a:latin typeface="+mn-lt"/>
          <a:ea typeface="+mn-ea"/>
          <a:cs typeface="+mn-cs"/>
        </a:defRPr>
      </a:lvl2pPr>
      <a:lvl3pPr marL="1255713" indent="-249238" algn="l" defTabSz="10048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600">
          <a:solidFill>
            <a:schemeClr val="tx1"/>
          </a:solidFill>
          <a:latin typeface="+mn-lt"/>
          <a:ea typeface="+mn-ea"/>
          <a:cs typeface="+mn-cs"/>
        </a:defRPr>
      </a:lvl3pPr>
      <a:lvl4pPr marL="1758950" indent="-250825" algn="l" defTabSz="10048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>
          <a:solidFill>
            <a:schemeClr val="tx1"/>
          </a:solidFill>
          <a:latin typeface="+mn-lt"/>
          <a:ea typeface="+mn-ea"/>
          <a:cs typeface="+mn-cs"/>
        </a:defRPr>
      </a:lvl4pPr>
      <a:lvl5pPr marL="2262188" indent="-250825" algn="l" defTabSz="1004888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  <a:cs typeface="+mn-cs"/>
        </a:defRPr>
      </a:lvl5pPr>
      <a:lvl6pPr marL="2720021" indent="-252324" algn="l" defTabSz="1006124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  <a:cs typeface="+mn-cs"/>
        </a:defRPr>
      </a:lvl6pPr>
      <a:lvl7pPr marL="3177060" indent="-252324" algn="l" defTabSz="1006124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  <a:cs typeface="+mn-cs"/>
        </a:defRPr>
      </a:lvl7pPr>
      <a:lvl8pPr marL="3634100" indent="-252324" algn="l" defTabSz="1006124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  <a:cs typeface="+mn-cs"/>
        </a:defRPr>
      </a:lvl8pPr>
      <a:lvl9pPr marL="4091141" indent="-252324" algn="l" defTabSz="1006124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3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80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1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58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197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23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277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316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03238" y="311150"/>
            <a:ext cx="9051925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101846" tIns="50923" rIns="101846" bIns="50923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3238" y="1812925"/>
            <a:ext cx="9051925" cy="513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101846" tIns="50923" rIns="101846" bIns="5092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3238" y="7078663"/>
            <a:ext cx="2346325" cy="53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46" tIns="50923" rIns="101846" bIns="50923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600" b="0">
                <a:solidFill>
                  <a:srgbClr val="000000"/>
                </a:solidFill>
                <a:latin typeface="Arial" charset="0"/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1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36938" y="7078663"/>
            <a:ext cx="3184525" cy="53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46" tIns="50923" rIns="101846" bIns="50923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600" b="0">
                <a:solidFill>
                  <a:srgbClr val="000000"/>
                </a:solidFill>
                <a:latin typeface="Arial" charset="0"/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1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08838" y="7078663"/>
            <a:ext cx="2346325" cy="53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46" tIns="50923" rIns="101846" bIns="50923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600" smtClean="0">
                <a:solidFill>
                  <a:srgbClr val="000000"/>
                </a:solidFill>
                <a:latin typeface="Arial" charset="0"/>
                <a:ea typeface="MS PGothic" charset="0"/>
                <a:cs typeface="MS PGothic" charset="0"/>
              </a:defRPr>
            </a:lvl1pPr>
          </a:lstStyle>
          <a:p>
            <a:pPr>
              <a:defRPr/>
            </a:pPr>
            <a:fld id="{981AE5A3-6F26-5743-BECF-264D8661BA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  <p:sldLayoutId id="2147483820" r:id="rId3"/>
    <p:sldLayoutId id="2147483821" r:id="rId4"/>
    <p:sldLayoutId id="2147483822" r:id="rId5"/>
    <p:sldLayoutId id="2147483823" r:id="rId6"/>
    <p:sldLayoutId id="2147483824" r:id="rId7"/>
    <p:sldLayoutId id="2147483825" r:id="rId8"/>
    <p:sldLayoutId id="2147483826" r:id="rId9"/>
    <p:sldLayoutId id="2147483827" r:id="rId10"/>
    <p:sldLayoutId id="214748382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latin typeface="+mj-lt"/>
          <a:ea typeface="ＭＳ Ｐゴシック" charset="0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5pPr>
      <a:lvl6pPr marL="509233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latin typeface="Arial" pitchFamily="-111" charset="0"/>
        </a:defRPr>
      </a:lvl6pPr>
      <a:lvl7pPr marL="1018467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latin typeface="Arial" pitchFamily="-111" charset="0"/>
        </a:defRPr>
      </a:lvl7pPr>
      <a:lvl8pPr marL="1527701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latin typeface="Arial" pitchFamily="-111" charset="0"/>
        </a:defRPr>
      </a:lvl8pPr>
      <a:lvl9pPr marL="2036935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latin typeface="Arial" pitchFamily="-111" charset="0"/>
        </a:defRPr>
      </a:lvl9pPr>
    </p:titleStyle>
    <p:bodyStyle>
      <a:lvl1pPr marL="379413" indent="-379413" algn="l" rtl="0" eaLnBrk="0" fontAlgn="base" hangingPunct="0">
        <a:spcBef>
          <a:spcPct val="20000"/>
        </a:spcBef>
        <a:spcAft>
          <a:spcPct val="0"/>
        </a:spcAft>
        <a:buChar char="•"/>
        <a:defRPr sz="3600">
          <a:solidFill>
            <a:schemeClr val="tx1"/>
          </a:solidFill>
          <a:latin typeface="+mn-lt"/>
          <a:ea typeface="ＭＳ Ｐゴシック" charset="0"/>
          <a:cs typeface="MS PGothic" charset="0"/>
        </a:defRPr>
      </a:lvl1pPr>
      <a:lvl2pPr marL="825500" indent="-315913" algn="l" rtl="0" eaLnBrk="0" fontAlgn="base" hangingPunct="0">
        <a:spcBef>
          <a:spcPct val="20000"/>
        </a:spcBef>
        <a:spcAft>
          <a:spcPct val="0"/>
        </a:spcAft>
        <a:buChar char="–"/>
        <a:defRPr sz="3100">
          <a:solidFill>
            <a:schemeClr val="tx1"/>
          </a:solidFill>
          <a:latin typeface="+mn-lt"/>
          <a:ea typeface="MS PGothic" charset="0"/>
          <a:cs typeface="MS PGothic" charset="0"/>
        </a:defRPr>
      </a:lvl2pPr>
      <a:lvl3pPr marL="1271588" indent="-252413" algn="l" rtl="0" eaLnBrk="0" fontAlgn="base" hangingPunct="0">
        <a:spcBef>
          <a:spcPct val="20000"/>
        </a:spcBef>
        <a:spcAft>
          <a:spcPct val="0"/>
        </a:spcAft>
        <a:buChar char="•"/>
        <a:defRPr sz="2700">
          <a:solidFill>
            <a:schemeClr val="tx1"/>
          </a:solidFill>
          <a:latin typeface="+mn-lt"/>
          <a:ea typeface="MS PGothic" charset="0"/>
          <a:cs typeface="MS PGothic" charset="0"/>
        </a:defRPr>
      </a:lvl3pPr>
      <a:lvl4pPr marL="1781175" indent="-252413" algn="l" rtl="0" eaLnBrk="0" fontAlgn="base" hangingPunct="0">
        <a:spcBef>
          <a:spcPct val="20000"/>
        </a:spcBef>
        <a:spcAft>
          <a:spcPct val="0"/>
        </a:spcAft>
        <a:buChar char="–"/>
        <a:defRPr sz="2200">
          <a:solidFill>
            <a:schemeClr val="tx1"/>
          </a:solidFill>
          <a:latin typeface="+mn-lt"/>
          <a:ea typeface="MS PGothic" charset="0"/>
          <a:cs typeface="MS PGothic" charset="0"/>
        </a:defRPr>
      </a:lvl4pPr>
      <a:lvl5pPr marL="2290763" indent="-252413" algn="l" rtl="0" eaLnBrk="0" fontAlgn="base" hangingPunct="0">
        <a:spcBef>
          <a:spcPct val="20000"/>
        </a:spcBef>
        <a:spcAft>
          <a:spcPct val="0"/>
        </a:spcAft>
        <a:buChar char="»"/>
        <a:defRPr sz="2200">
          <a:solidFill>
            <a:schemeClr val="tx1"/>
          </a:solidFill>
          <a:latin typeface="+mn-lt"/>
          <a:ea typeface="MS PGothic" charset="0"/>
          <a:cs typeface="MS PGothic" charset="0"/>
        </a:defRPr>
      </a:lvl5pPr>
      <a:lvl6pPr marL="2800785" indent="-254616" algn="l" rtl="0" fontAlgn="base">
        <a:spcBef>
          <a:spcPct val="20000"/>
        </a:spcBef>
        <a:spcAft>
          <a:spcPct val="0"/>
        </a:spcAft>
        <a:buChar char="»"/>
        <a:defRPr sz="2200">
          <a:solidFill>
            <a:schemeClr val="tx1"/>
          </a:solidFill>
          <a:latin typeface="+mn-lt"/>
          <a:ea typeface="ＭＳ Ｐゴシック" pitchFamily="-111" charset="-128"/>
        </a:defRPr>
      </a:lvl6pPr>
      <a:lvl7pPr marL="3310019" indent="-254616" algn="l" rtl="0" fontAlgn="base">
        <a:spcBef>
          <a:spcPct val="20000"/>
        </a:spcBef>
        <a:spcAft>
          <a:spcPct val="0"/>
        </a:spcAft>
        <a:buChar char="»"/>
        <a:defRPr sz="2200">
          <a:solidFill>
            <a:schemeClr val="tx1"/>
          </a:solidFill>
          <a:latin typeface="+mn-lt"/>
          <a:ea typeface="ＭＳ Ｐゴシック" pitchFamily="-111" charset="-128"/>
        </a:defRPr>
      </a:lvl7pPr>
      <a:lvl8pPr marL="3819251" indent="-254616" algn="l" rtl="0" fontAlgn="base">
        <a:spcBef>
          <a:spcPct val="20000"/>
        </a:spcBef>
        <a:spcAft>
          <a:spcPct val="0"/>
        </a:spcAft>
        <a:buChar char="»"/>
        <a:defRPr sz="2200">
          <a:solidFill>
            <a:schemeClr val="tx1"/>
          </a:solidFill>
          <a:latin typeface="+mn-lt"/>
          <a:ea typeface="ＭＳ Ｐゴシック" pitchFamily="-111" charset="-128"/>
        </a:defRPr>
      </a:lvl8pPr>
      <a:lvl9pPr marL="4328485" indent="-254616" algn="l" rtl="0" fontAlgn="base">
        <a:spcBef>
          <a:spcPct val="20000"/>
        </a:spcBef>
        <a:spcAft>
          <a:spcPct val="0"/>
        </a:spcAft>
        <a:buChar char="»"/>
        <a:defRPr sz="2200">
          <a:solidFill>
            <a:schemeClr val="tx1"/>
          </a:solidFill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509233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09233" algn="l" defTabSz="509233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18467" algn="l" defTabSz="509233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27701" algn="l" defTabSz="509233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36935" algn="l" defTabSz="509233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46169" algn="l" defTabSz="509233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55400" algn="l" defTabSz="509233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64636" algn="l" defTabSz="509233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073867" algn="l" defTabSz="509233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"/>
          <p:cNvSpPr>
            <a:spLocks noChangeArrowheads="1"/>
          </p:cNvSpPr>
          <p:nvPr/>
        </p:nvSpPr>
        <p:spPr bwMode="auto">
          <a:xfrm>
            <a:off x="0" y="0"/>
            <a:ext cx="10045700" cy="7758113"/>
          </a:xfrm>
          <a:prstGeom prst="rect">
            <a:avLst/>
          </a:prstGeom>
          <a:gradFill rotWithShape="0">
            <a:gsLst>
              <a:gs pos="0">
                <a:srgbClr val="790015"/>
              </a:gs>
              <a:gs pos="100000">
                <a:srgbClr val="61001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82" tIns="50941" rIns="101882" bIns="50941" anchor="ctr"/>
          <a:lstStyle/>
          <a:p>
            <a:endParaRPr lang="en-US" sz="2700" b="1">
              <a:solidFill>
                <a:srgbClr val="FFFFFF"/>
              </a:solidFill>
              <a:latin typeface="Arial" charset="0"/>
              <a:ea typeface="MS PGothic" charset="0"/>
              <a:cs typeface="MS PGothic" charset="0"/>
            </a:endParaRPr>
          </a:p>
        </p:txBody>
      </p:sp>
      <p:sp>
        <p:nvSpPr>
          <p:cNvPr id="16387" name="Rectangle 35"/>
          <p:cNvSpPr>
            <a:spLocks noChangeArrowheads="1"/>
          </p:cNvSpPr>
          <p:nvPr userDrawn="1"/>
        </p:nvSpPr>
        <p:spPr bwMode="auto">
          <a:xfrm>
            <a:off x="611188" y="450850"/>
            <a:ext cx="9213850" cy="7065963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82" tIns="50941" rIns="101882" bIns="50941" anchor="ctr"/>
          <a:lstStyle/>
          <a:p>
            <a:endParaRPr lang="en-US" sz="2700" b="1">
              <a:solidFill>
                <a:srgbClr val="FFFFFF"/>
              </a:solidFill>
              <a:latin typeface="Arial" charset="0"/>
              <a:ea typeface="MS PGothic" charset="0"/>
              <a:cs typeface="MS PGothic" charset="0"/>
            </a:endParaRPr>
          </a:p>
        </p:txBody>
      </p:sp>
      <p:sp>
        <p:nvSpPr>
          <p:cNvPr id="16388" name="Rectangle 5"/>
          <p:cNvSpPr>
            <a:spLocks noChangeArrowheads="1"/>
          </p:cNvSpPr>
          <p:nvPr userDrawn="1"/>
        </p:nvSpPr>
        <p:spPr bwMode="auto">
          <a:xfrm>
            <a:off x="512763" y="427038"/>
            <a:ext cx="9110662" cy="6926262"/>
          </a:xfrm>
          <a:prstGeom prst="rect">
            <a:avLst/>
          </a:prstGeom>
          <a:solidFill>
            <a:srgbClr val="53535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82" tIns="50941" rIns="101882" bIns="50941" anchor="ctr"/>
          <a:lstStyle/>
          <a:p>
            <a:endParaRPr lang="en-US" sz="2700" b="1">
              <a:solidFill>
                <a:srgbClr val="FFFFFF"/>
              </a:solidFill>
              <a:latin typeface="Arial" charset="0"/>
              <a:ea typeface="MS PGothic" charset="0"/>
              <a:cs typeface="MS PGothic" charset="0"/>
            </a:endParaRPr>
          </a:p>
        </p:txBody>
      </p:sp>
      <p:sp>
        <p:nvSpPr>
          <p:cNvPr id="16389" name="Freeform 6"/>
          <p:cNvSpPr>
            <a:spLocks/>
          </p:cNvSpPr>
          <p:nvPr userDrawn="1"/>
        </p:nvSpPr>
        <p:spPr bwMode="auto">
          <a:xfrm>
            <a:off x="5241925" y="679450"/>
            <a:ext cx="2463800" cy="6189663"/>
          </a:xfrm>
          <a:custGeom>
            <a:avLst/>
            <a:gdLst>
              <a:gd name="T0" fmla="*/ 2147483647 w 1411"/>
              <a:gd name="T1" fmla="*/ 2147483647 h 3440"/>
              <a:gd name="T2" fmla="*/ 2147483647 w 1411"/>
              <a:gd name="T3" fmla="*/ 2147483647 h 3440"/>
              <a:gd name="T4" fmla="*/ 2147483647 w 1411"/>
              <a:gd name="T5" fmla="*/ 2147483647 h 3440"/>
              <a:gd name="T6" fmla="*/ 2147483647 w 1411"/>
              <a:gd name="T7" fmla="*/ 2147483647 h 3440"/>
              <a:gd name="T8" fmla="*/ 2147483647 w 1411"/>
              <a:gd name="T9" fmla="*/ 2147483647 h 3440"/>
              <a:gd name="T10" fmla="*/ 2147483647 w 1411"/>
              <a:gd name="T11" fmla="*/ 2147483647 h 3440"/>
              <a:gd name="T12" fmla="*/ 2147483647 w 1411"/>
              <a:gd name="T13" fmla="*/ 2147483647 h 3440"/>
              <a:gd name="T14" fmla="*/ 2147483647 w 1411"/>
              <a:gd name="T15" fmla="*/ 2147483647 h 3440"/>
              <a:gd name="T16" fmla="*/ 2147483647 w 1411"/>
              <a:gd name="T17" fmla="*/ 2147483647 h 3440"/>
              <a:gd name="T18" fmla="*/ 2147483647 w 1411"/>
              <a:gd name="T19" fmla="*/ 2147483647 h 3440"/>
              <a:gd name="T20" fmla="*/ 2147483647 w 1411"/>
              <a:gd name="T21" fmla="*/ 2147483647 h 3440"/>
              <a:gd name="T22" fmla="*/ 2147483647 w 1411"/>
              <a:gd name="T23" fmla="*/ 2147483647 h 3440"/>
              <a:gd name="T24" fmla="*/ 2147483647 w 1411"/>
              <a:gd name="T25" fmla="*/ 2147483647 h 3440"/>
              <a:gd name="T26" fmla="*/ 2147483647 w 1411"/>
              <a:gd name="T27" fmla="*/ 2147483647 h 3440"/>
              <a:gd name="T28" fmla="*/ 2147483647 w 1411"/>
              <a:gd name="T29" fmla="*/ 2147483647 h 3440"/>
              <a:gd name="T30" fmla="*/ 2147483647 w 1411"/>
              <a:gd name="T31" fmla="*/ 2147483647 h 3440"/>
              <a:gd name="T32" fmla="*/ 2147483647 w 1411"/>
              <a:gd name="T33" fmla="*/ 2147483647 h 3440"/>
              <a:gd name="T34" fmla="*/ 2147483647 w 1411"/>
              <a:gd name="T35" fmla="*/ 2147483647 h 3440"/>
              <a:gd name="T36" fmla="*/ 2147483647 w 1411"/>
              <a:gd name="T37" fmla="*/ 2147483647 h 3440"/>
              <a:gd name="T38" fmla="*/ 2147483647 w 1411"/>
              <a:gd name="T39" fmla="*/ 2147483647 h 3440"/>
              <a:gd name="T40" fmla="*/ 2147483647 w 1411"/>
              <a:gd name="T41" fmla="*/ 2147483647 h 3440"/>
              <a:gd name="T42" fmla="*/ 2147483647 w 1411"/>
              <a:gd name="T43" fmla="*/ 2147483647 h 3440"/>
              <a:gd name="T44" fmla="*/ 2147483647 w 1411"/>
              <a:gd name="T45" fmla="*/ 2147483647 h 3440"/>
              <a:gd name="T46" fmla="*/ 2147483647 w 1411"/>
              <a:gd name="T47" fmla="*/ 2147483647 h 3440"/>
              <a:gd name="T48" fmla="*/ 2147483647 w 1411"/>
              <a:gd name="T49" fmla="*/ 2147483647 h 3440"/>
              <a:gd name="T50" fmla="*/ 2147483647 w 1411"/>
              <a:gd name="T51" fmla="*/ 2147483647 h 3440"/>
              <a:gd name="T52" fmla="*/ 2147483647 w 1411"/>
              <a:gd name="T53" fmla="*/ 2147483647 h 3440"/>
              <a:gd name="T54" fmla="*/ 2147483647 w 1411"/>
              <a:gd name="T55" fmla="*/ 2147483647 h 3440"/>
              <a:gd name="T56" fmla="*/ 2147483647 w 1411"/>
              <a:gd name="T57" fmla="*/ 2147483647 h 3440"/>
              <a:gd name="T58" fmla="*/ 2147483647 w 1411"/>
              <a:gd name="T59" fmla="*/ 2147483647 h 3440"/>
              <a:gd name="T60" fmla="*/ 2147483647 w 1411"/>
              <a:gd name="T61" fmla="*/ 2147483647 h 3440"/>
              <a:gd name="T62" fmla="*/ 2147483647 w 1411"/>
              <a:gd name="T63" fmla="*/ 2147483647 h 3440"/>
              <a:gd name="T64" fmla="*/ 2147483647 w 1411"/>
              <a:gd name="T65" fmla="*/ 2147483647 h 3440"/>
              <a:gd name="T66" fmla="*/ 2147483647 w 1411"/>
              <a:gd name="T67" fmla="*/ 2147483647 h 3440"/>
              <a:gd name="T68" fmla="*/ 2147483647 w 1411"/>
              <a:gd name="T69" fmla="*/ 2147483647 h 3440"/>
              <a:gd name="T70" fmla="*/ 2147483647 w 1411"/>
              <a:gd name="T71" fmla="*/ 2147483647 h 3440"/>
              <a:gd name="T72" fmla="*/ 2147483647 w 1411"/>
              <a:gd name="T73" fmla="*/ 2147483647 h 3440"/>
              <a:gd name="T74" fmla="*/ 2147483647 w 1411"/>
              <a:gd name="T75" fmla="*/ 2147483647 h 3440"/>
              <a:gd name="T76" fmla="*/ 2147483647 w 1411"/>
              <a:gd name="T77" fmla="*/ 2147483647 h 3440"/>
              <a:gd name="T78" fmla="*/ 2147483647 w 1411"/>
              <a:gd name="T79" fmla="*/ 2147483647 h 3440"/>
              <a:gd name="T80" fmla="*/ 2147483647 w 1411"/>
              <a:gd name="T81" fmla="*/ 2147483647 h 3440"/>
              <a:gd name="T82" fmla="*/ 2147483647 w 1411"/>
              <a:gd name="T83" fmla="*/ 2147483647 h 3440"/>
              <a:gd name="T84" fmla="*/ 2147483647 w 1411"/>
              <a:gd name="T85" fmla="*/ 2147483647 h 3440"/>
              <a:gd name="T86" fmla="*/ 2147483647 w 1411"/>
              <a:gd name="T87" fmla="*/ 2147483647 h 3440"/>
              <a:gd name="T88" fmla="*/ 2147483647 w 1411"/>
              <a:gd name="T89" fmla="*/ 2147483647 h 3440"/>
              <a:gd name="T90" fmla="*/ 2147483647 w 1411"/>
              <a:gd name="T91" fmla="*/ 2147483647 h 3440"/>
              <a:gd name="T92" fmla="*/ 2147483647 w 1411"/>
              <a:gd name="T93" fmla="*/ 2147483647 h 3440"/>
              <a:gd name="T94" fmla="*/ 2147483647 w 1411"/>
              <a:gd name="T95" fmla="*/ 2147483647 h 3440"/>
              <a:gd name="T96" fmla="*/ 2147483647 w 1411"/>
              <a:gd name="T97" fmla="*/ 2147483647 h 3440"/>
              <a:gd name="T98" fmla="*/ 2147483647 w 1411"/>
              <a:gd name="T99" fmla="*/ 2147483647 h 3440"/>
              <a:gd name="T100" fmla="*/ 2147483647 w 1411"/>
              <a:gd name="T101" fmla="*/ 2147483647 h 3440"/>
              <a:gd name="T102" fmla="*/ 2147483647 w 1411"/>
              <a:gd name="T103" fmla="*/ 2147483647 h 3440"/>
              <a:gd name="T104" fmla="*/ 2147483647 w 1411"/>
              <a:gd name="T105" fmla="*/ 2147483647 h 3440"/>
              <a:gd name="T106" fmla="*/ 2147483647 w 1411"/>
              <a:gd name="T107" fmla="*/ 2147483647 h 3440"/>
              <a:gd name="T108" fmla="*/ 2147483647 w 1411"/>
              <a:gd name="T109" fmla="*/ 2147483647 h 3440"/>
              <a:gd name="T110" fmla="*/ 2147483647 w 1411"/>
              <a:gd name="T111" fmla="*/ 2147483647 h 3440"/>
              <a:gd name="T112" fmla="*/ 2147483647 w 1411"/>
              <a:gd name="T113" fmla="*/ 2147483647 h 3440"/>
              <a:gd name="T114" fmla="*/ 2147483647 w 1411"/>
              <a:gd name="T115" fmla="*/ 2147483647 h 3440"/>
              <a:gd name="T116" fmla="*/ 2147483647 w 1411"/>
              <a:gd name="T117" fmla="*/ 2147483647 h 3440"/>
              <a:gd name="T118" fmla="*/ 2147483647 w 1411"/>
              <a:gd name="T119" fmla="*/ 2147483647 h 3440"/>
              <a:gd name="T120" fmla="*/ 2147483647 w 1411"/>
              <a:gd name="T121" fmla="*/ 2147483647 h 344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411" h="3440">
                <a:moveTo>
                  <a:pt x="0" y="0"/>
                </a:moveTo>
                <a:lnTo>
                  <a:pt x="50" y="22"/>
                </a:lnTo>
                <a:lnTo>
                  <a:pt x="91" y="33"/>
                </a:lnTo>
                <a:lnTo>
                  <a:pt x="131" y="22"/>
                </a:lnTo>
                <a:lnTo>
                  <a:pt x="171" y="54"/>
                </a:lnTo>
                <a:lnTo>
                  <a:pt x="212" y="76"/>
                </a:lnTo>
                <a:lnTo>
                  <a:pt x="252" y="98"/>
                </a:lnTo>
                <a:lnTo>
                  <a:pt x="292" y="141"/>
                </a:lnTo>
                <a:lnTo>
                  <a:pt x="332" y="174"/>
                </a:lnTo>
                <a:lnTo>
                  <a:pt x="342" y="218"/>
                </a:lnTo>
                <a:lnTo>
                  <a:pt x="342" y="261"/>
                </a:lnTo>
                <a:lnTo>
                  <a:pt x="383" y="305"/>
                </a:lnTo>
                <a:lnTo>
                  <a:pt x="413" y="348"/>
                </a:lnTo>
                <a:lnTo>
                  <a:pt x="413" y="403"/>
                </a:lnTo>
                <a:lnTo>
                  <a:pt x="443" y="446"/>
                </a:lnTo>
                <a:lnTo>
                  <a:pt x="463" y="490"/>
                </a:lnTo>
                <a:lnTo>
                  <a:pt x="453" y="577"/>
                </a:lnTo>
                <a:lnTo>
                  <a:pt x="453" y="620"/>
                </a:lnTo>
                <a:lnTo>
                  <a:pt x="473" y="664"/>
                </a:lnTo>
                <a:lnTo>
                  <a:pt x="483" y="707"/>
                </a:lnTo>
                <a:lnTo>
                  <a:pt x="494" y="751"/>
                </a:lnTo>
                <a:lnTo>
                  <a:pt x="494" y="794"/>
                </a:lnTo>
                <a:lnTo>
                  <a:pt x="494" y="838"/>
                </a:lnTo>
                <a:lnTo>
                  <a:pt x="494" y="882"/>
                </a:lnTo>
                <a:lnTo>
                  <a:pt x="494" y="925"/>
                </a:lnTo>
                <a:lnTo>
                  <a:pt x="504" y="969"/>
                </a:lnTo>
                <a:lnTo>
                  <a:pt x="483" y="1012"/>
                </a:lnTo>
                <a:lnTo>
                  <a:pt x="473" y="1056"/>
                </a:lnTo>
                <a:lnTo>
                  <a:pt x="473" y="1099"/>
                </a:lnTo>
                <a:lnTo>
                  <a:pt x="473" y="1143"/>
                </a:lnTo>
                <a:lnTo>
                  <a:pt x="483" y="1186"/>
                </a:lnTo>
                <a:lnTo>
                  <a:pt x="483" y="1230"/>
                </a:lnTo>
                <a:lnTo>
                  <a:pt x="463" y="1284"/>
                </a:lnTo>
                <a:lnTo>
                  <a:pt x="453" y="1328"/>
                </a:lnTo>
                <a:lnTo>
                  <a:pt x="453" y="1382"/>
                </a:lnTo>
                <a:lnTo>
                  <a:pt x="433" y="1426"/>
                </a:lnTo>
                <a:lnTo>
                  <a:pt x="403" y="1469"/>
                </a:lnTo>
                <a:lnTo>
                  <a:pt x="383" y="1513"/>
                </a:lnTo>
                <a:lnTo>
                  <a:pt x="383" y="1556"/>
                </a:lnTo>
                <a:lnTo>
                  <a:pt x="383" y="1600"/>
                </a:lnTo>
                <a:lnTo>
                  <a:pt x="363" y="1643"/>
                </a:lnTo>
                <a:lnTo>
                  <a:pt x="353" y="1687"/>
                </a:lnTo>
                <a:lnTo>
                  <a:pt x="363" y="1730"/>
                </a:lnTo>
                <a:lnTo>
                  <a:pt x="383" y="1785"/>
                </a:lnTo>
                <a:lnTo>
                  <a:pt x="443" y="1796"/>
                </a:lnTo>
                <a:lnTo>
                  <a:pt x="463" y="1850"/>
                </a:lnTo>
                <a:lnTo>
                  <a:pt x="483" y="1894"/>
                </a:lnTo>
                <a:lnTo>
                  <a:pt x="494" y="1937"/>
                </a:lnTo>
                <a:lnTo>
                  <a:pt x="494" y="1981"/>
                </a:lnTo>
                <a:lnTo>
                  <a:pt x="524" y="2024"/>
                </a:lnTo>
                <a:lnTo>
                  <a:pt x="524" y="2068"/>
                </a:lnTo>
                <a:lnTo>
                  <a:pt x="544" y="2122"/>
                </a:lnTo>
                <a:lnTo>
                  <a:pt x="584" y="2155"/>
                </a:lnTo>
                <a:lnTo>
                  <a:pt x="614" y="2198"/>
                </a:lnTo>
                <a:lnTo>
                  <a:pt x="624" y="2275"/>
                </a:lnTo>
                <a:lnTo>
                  <a:pt x="685" y="2285"/>
                </a:lnTo>
                <a:lnTo>
                  <a:pt x="705" y="2351"/>
                </a:lnTo>
                <a:lnTo>
                  <a:pt x="745" y="2394"/>
                </a:lnTo>
                <a:lnTo>
                  <a:pt x="786" y="2438"/>
                </a:lnTo>
                <a:lnTo>
                  <a:pt x="836" y="2470"/>
                </a:lnTo>
                <a:lnTo>
                  <a:pt x="876" y="2514"/>
                </a:lnTo>
                <a:lnTo>
                  <a:pt x="896" y="2568"/>
                </a:lnTo>
                <a:lnTo>
                  <a:pt x="947" y="2612"/>
                </a:lnTo>
                <a:lnTo>
                  <a:pt x="997" y="2634"/>
                </a:lnTo>
                <a:lnTo>
                  <a:pt x="1027" y="2677"/>
                </a:lnTo>
                <a:lnTo>
                  <a:pt x="1078" y="2721"/>
                </a:lnTo>
                <a:lnTo>
                  <a:pt x="1108" y="2764"/>
                </a:lnTo>
                <a:lnTo>
                  <a:pt x="1128" y="2808"/>
                </a:lnTo>
                <a:lnTo>
                  <a:pt x="1158" y="2851"/>
                </a:lnTo>
                <a:lnTo>
                  <a:pt x="1188" y="2906"/>
                </a:lnTo>
                <a:lnTo>
                  <a:pt x="1229" y="2949"/>
                </a:lnTo>
                <a:lnTo>
                  <a:pt x="1269" y="3004"/>
                </a:lnTo>
                <a:lnTo>
                  <a:pt x="1279" y="3058"/>
                </a:lnTo>
                <a:lnTo>
                  <a:pt x="1289" y="3113"/>
                </a:lnTo>
                <a:lnTo>
                  <a:pt x="1319" y="3156"/>
                </a:lnTo>
                <a:lnTo>
                  <a:pt x="1350" y="3210"/>
                </a:lnTo>
                <a:lnTo>
                  <a:pt x="1360" y="3265"/>
                </a:lnTo>
                <a:lnTo>
                  <a:pt x="1370" y="3308"/>
                </a:lnTo>
                <a:lnTo>
                  <a:pt x="1390" y="3352"/>
                </a:lnTo>
                <a:lnTo>
                  <a:pt x="1400" y="3395"/>
                </a:lnTo>
                <a:lnTo>
                  <a:pt x="1400" y="3439"/>
                </a:lnTo>
                <a:lnTo>
                  <a:pt x="1400" y="3319"/>
                </a:lnTo>
                <a:lnTo>
                  <a:pt x="1410" y="3232"/>
                </a:lnTo>
                <a:lnTo>
                  <a:pt x="1410" y="3145"/>
                </a:lnTo>
                <a:lnTo>
                  <a:pt x="1410" y="3102"/>
                </a:lnTo>
                <a:lnTo>
                  <a:pt x="1380" y="3058"/>
                </a:lnTo>
                <a:lnTo>
                  <a:pt x="1340" y="3058"/>
                </a:lnTo>
                <a:lnTo>
                  <a:pt x="1309" y="2982"/>
                </a:lnTo>
                <a:lnTo>
                  <a:pt x="1299" y="2938"/>
                </a:lnTo>
                <a:lnTo>
                  <a:pt x="1259" y="2862"/>
                </a:lnTo>
                <a:lnTo>
                  <a:pt x="1239" y="2819"/>
                </a:lnTo>
                <a:lnTo>
                  <a:pt x="1178" y="2753"/>
                </a:lnTo>
                <a:lnTo>
                  <a:pt x="1098" y="2721"/>
                </a:lnTo>
                <a:lnTo>
                  <a:pt x="1037" y="2721"/>
                </a:lnTo>
                <a:lnTo>
                  <a:pt x="1007" y="2579"/>
                </a:lnTo>
                <a:lnTo>
                  <a:pt x="997" y="2514"/>
                </a:lnTo>
                <a:lnTo>
                  <a:pt x="967" y="2470"/>
                </a:lnTo>
                <a:lnTo>
                  <a:pt x="886" y="2460"/>
                </a:lnTo>
                <a:lnTo>
                  <a:pt x="806" y="2449"/>
                </a:lnTo>
                <a:lnTo>
                  <a:pt x="765" y="2438"/>
                </a:lnTo>
                <a:lnTo>
                  <a:pt x="755" y="2351"/>
                </a:lnTo>
                <a:lnTo>
                  <a:pt x="735" y="2307"/>
                </a:lnTo>
                <a:lnTo>
                  <a:pt x="715" y="2253"/>
                </a:lnTo>
                <a:lnTo>
                  <a:pt x="675" y="2209"/>
                </a:lnTo>
                <a:lnTo>
                  <a:pt x="635" y="2187"/>
                </a:lnTo>
                <a:lnTo>
                  <a:pt x="554" y="2100"/>
                </a:lnTo>
                <a:lnTo>
                  <a:pt x="534" y="2057"/>
                </a:lnTo>
                <a:lnTo>
                  <a:pt x="534" y="1959"/>
                </a:lnTo>
                <a:lnTo>
                  <a:pt x="524" y="1894"/>
                </a:lnTo>
                <a:lnTo>
                  <a:pt x="494" y="1839"/>
                </a:lnTo>
                <a:lnTo>
                  <a:pt x="443" y="1785"/>
                </a:lnTo>
                <a:lnTo>
                  <a:pt x="413" y="1741"/>
                </a:lnTo>
                <a:lnTo>
                  <a:pt x="393" y="1687"/>
                </a:lnTo>
                <a:lnTo>
                  <a:pt x="403" y="1632"/>
                </a:lnTo>
                <a:lnTo>
                  <a:pt x="403" y="1589"/>
                </a:lnTo>
                <a:lnTo>
                  <a:pt x="413" y="1545"/>
                </a:lnTo>
                <a:lnTo>
                  <a:pt x="433" y="1491"/>
                </a:lnTo>
                <a:lnTo>
                  <a:pt x="433" y="1447"/>
                </a:lnTo>
                <a:lnTo>
                  <a:pt x="463" y="1393"/>
                </a:lnTo>
                <a:lnTo>
                  <a:pt x="483" y="1349"/>
                </a:lnTo>
                <a:lnTo>
                  <a:pt x="494" y="1295"/>
                </a:lnTo>
                <a:lnTo>
                  <a:pt x="494" y="1252"/>
                </a:lnTo>
                <a:lnTo>
                  <a:pt x="483" y="1208"/>
                </a:lnTo>
                <a:lnTo>
                  <a:pt x="494" y="1164"/>
                </a:lnTo>
                <a:lnTo>
                  <a:pt x="524" y="1067"/>
                </a:lnTo>
                <a:lnTo>
                  <a:pt x="524" y="1023"/>
                </a:lnTo>
                <a:lnTo>
                  <a:pt x="524" y="936"/>
                </a:lnTo>
                <a:lnTo>
                  <a:pt x="524" y="871"/>
                </a:lnTo>
                <a:lnTo>
                  <a:pt x="514" y="805"/>
                </a:lnTo>
                <a:lnTo>
                  <a:pt x="524" y="762"/>
                </a:lnTo>
                <a:lnTo>
                  <a:pt x="544" y="707"/>
                </a:lnTo>
                <a:lnTo>
                  <a:pt x="534" y="642"/>
                </a:lnTo>
                <a:lnTo>
                  <a:pt x="524" y="599"/>
                </a:lnTo>
                <a:lnTo>
                  <a:pt x="514" y="555"/>
                </a:lnTo>
                <a:lnTo>
                  <a:pt x="554" y="522"/>
                </a:lnTo>
                <a:lnTo>
                  <a:pt x="584" y="479"/>
                </a:lnTo>
                <a:lnTo>
                  <a:pt x="594" y="435"/>
                </a:lnTo>
                <a:lnTo>
                  <a:pt x="665" y="392"/>
                </a:lnTo>
                <a:lnTo>
                  <a:pt x="725" y="305"/>
                </a:lnTo>
                <a:lnTo>
                  <a:pt x="786" y="239"/>
                </a:lnTo>
                <a:lnTo>
                  <a:pt x="826" y="218"/>
                </a:lnTo>
                <a:lnTo>
                  <a:pt x="856" y="174"/>
                </a:lnTo>
                <a:lnTo>
                  <a:pt x="856" y="131"/>
                </a:lnTo>
                <a:lnTo>
                  <a:pt x="876" y="76"/>
                </a:lnTo>
                <a:lnTo>
                  <a:pt x="917" y="44"/>
                </a:lnTo>
                <a:lnTo>
                  <a:pt x="957" y="0"/>
                </a:lnTo>
                <a:lnTo>
                  <a:pt x="917" y="11"/>
                </a:lnTo>
                <a:lnTo>
                  <a:pt x="856" y="22"/>
                </a:lnTo>
                <a:lnTo>
                  <a:pt x="796" y="44"/>
                </a:lnTo>
                <a:lnTo>
                  <a:pt x="765" y="87"/>
                </a:lnTo>
                <a:lnTo>
                  <a:pt x="776" y="131"/>
                </a:lnTo>
                <a:lnTo>
                  <a:pt x="755" y="174"/>
                </a:lnTo>
                <a:lnTo>
                  <a:pt x="755" y="218"/>
                </a:lnTo>
                <a:lnTo>
                  <a:pt x="826" y="229"/>
                </a:lnTo>
                <a:lnTo>
                  <a:pt x="786" y="272"/>
                </a:lnTo>
                <a:lnTo>
                  <a:pt x="745" y="305"/>
                </a:lnTo>
                <a:lnTo>
                  <a:pt x="705" y="348"/>
                </a:lnTo>
                <a:lnTo>
                  <a:pt x="665" y="424"/>
                </a:lnTo>
                <a:lnTo>
                  <a:pt x="624" y="435"/>
                </a:lnTo>
                <a:lnTo>
                  <a:pt x="584" y="468"/>
                </a:lnTo>
                <a:lnTo>
                  <a:pt x="544" y="479"/>
                </a:lnTo>
                <a:lnTo>
                  <a:pt x="534" y="522"/>
                </a:lnTo>
                <a:lnTo>
                  <a:pt x="534" y="566"/>
                </a:lnTo>
                <a:lnTo>
                  <a:pt x="494" y="620"/>
                </a:lnTo>
                <a:lnTo>
                  <a:pt x="483" y="664"/>
                </a:lnTo>
                <a:lnTo>
                  <a:pt x="483" y="707"/>
                </a:lnTo>
                <a:lnTo>
                  <a:pt x="483" y="620"/>
                </a:lnTo>
                <a:lnTo>
                  <a:pt x="473" y="511"/>
                </a:lnTo>
                <a:lnTo>
                  <a:pt x="463" y="446"/>
                </a:lnTo>
                <a:lnTo>
                  <a:pt x="453" y="403"/>
                </a:lnTo>
                <a:lnTo>
                  <a:pt x="443" y="348"/>
                </a:lnTo>
                <a:lnTo>
                  <a:pt x="413" y="305"/>
                </a:lnTo>
                <a:lnTo>
                  <a:pt x="383" y="261"/>
                </a:lnTo>
                <a:lnTo>
                  <a:pt x="383" y="218"/>
                </a:lnTo>
                <a:lnTo>
                  <a:pt x="353" y="174"/>
                </a:lnTo>
                <a:lnTo>
                  <a:pt x="312" y="141"/>
                </a:lnTo>
                <a:lnTo>
                  <a:pt x="302" y="98"/>
                </a:lnTo>
                <a:lnTo>
                  <a:pt x="262" y="76"/>
                </a:lnTo>
                <a:lnTo>
                  <a:pt x="222" y="76"/>
                </a:lnTo>
                <a:lnTo>
                  <a:pt x="181" y="33"/>
                </a:lnTo>
                <a:lnTo>
                  <a:pt x="141" y="11"/>
                </a:lnTo>
                <a:lnTo>
                  <a:pt x="101" y="0"/>
                </a:lnTo>
                <a:lnTo>
                  <a:pt x="60" y="11"/>
                </a:lnTo>
                <a:lnTo>
                  <a:pt x="20" y="11"/>
                </a:lnTo>
                <a:lnTo>
                  <a:pt x="0" y="0"/>
                </a:lnTo>
              </a:path>
            </a:pathLst>
          </a:custGeom>
          <a:solidFill>
            <a:srgbClr val="4949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390" name="Freeform 7"/>
          <p:cNvSpPr>
            <a:spLocks/>
          </p:cNvSpPr>
          <p:nvPr userDrawn="1"/>
        </p:nvSpPr>
        <p:spPr bwMode="auto">
          <a:xfrm>
            <a:off x="911225" y="6143625"/>
            <a:ext cx="3432175" cy="882650"/>
          </a:xfrm>
          <a:custGeom>
            <a:avLst/>
            <a:gdLst>
              <a:gd name="T0" fmla="*/ 2147483647 w 1965"/>
              <a:gd name="T1" fmla="*/ 2147483647 h 490"/>
              <a:gd name="T2" fmla="*/ 2147483647 w 1965"/>
              <a:gd name="T3" fmla="*/ 2147483647 h 490"/>
              <a:gd name="T4" fmla="*/ 2147483647 w 1965"/>
              <a:gd name="T5" fmla="*/ 2147483647 h 490"/>
              <a:gd name="T6" fmla="*/ 2147483647 w 1965"/>
              <a:gd name="T7" fmla="*/ 2147483647 h 490"/>
              <a:gd name="T8" fmla="*/ 2147483647 w 1965"/>
              <a:gd name="T9" fmla="*/ 2147483647 h 490"/>
              <a:gd name="T10" fmla="*/ 2147483647 w 1965"/>
              <a:gd name="T11" fmla="*/ 2147483647 h 490"/>
              <a:gd name="T12" fmla="*/ 2147483647 w 1965"/>
              <a:gd name="T13" fmla="*/ 2147483647 h 490"/>
              <a:gd name="T14" fmla="*/ 2147483647 w 1965"/>
              <a:gd name="T15" fmla="*/ 2147483647 h 490"/>
              <a:gd name="T16" fmla="*/ 2147483647 w 1965"/>
              <a:gd name="T17" fmla="*/ 2147483647 h 490"/>
              <a:gd name="T18" fmla="*/ 2147483647 w 1965"/>
              <a:gd name="T19" fmla="*/ 2147483647 h 490"/>
              <a:gd name="T20" fmla="*/ 2147483647 w 1965"/>
              <a:gd name="T21" fmla="*/ 2147483647 h 490"/>
              <a:gd name="T22" fmla="*/ 2147483647 w 1965"/>
              <a:gd name="T23" fmla="*/ 2147483647 h 490"/>
              <a:gd name="T24" fmla="*/ 2147483647 w 1965"/>
              <a:gd name="T25" fmla="*/ 2147483647 h 490"/>
              <a:gd name="T26" fmla="*/ 2147483647 w 1965"/>
              <a:gd name="T27" fmla="*/ 2147483647 h 490"/>
              <a:gd name="T28" fmla="*/ 2147483647 w 1965"/>
              <a:gd name="T29" fmla="*/ 2147483647 h 490"/>
              <a:gd name="T30" fmla="*/ 2147483647 w 1965"/>
              <a:gd name="T31" fmla="*/ 2147483647 h 490"/>
              <a:gd name="T32" fmla="*/ 2147483647 w 1965"/>
              <a:gd name="T33" fmla="*/ 2147483647 h 490"/>
              <a:gd name="T34" fmla="*/ 2147483647 w 1965"/>
              <a:gd name="T35" fmla="*/ 2147483647 h 490"/>
              <a:gd name="T36" fmla="*/ 2147483647 w 1965"/>
              <a:gd name="T37" fmla="*/ 2147483647 h 490"/>
              <a:gd name="T38" fmla="*/ 2147483647 w 1965"/>
              <a:gd name="T39" fmla="*/ 2147483647 h 490"/>
              <a:gd name="T40" fmla="*/ 2147483647 w 1965"/>
              <a:gd name="T41" fmla="*/ 2147483647 h 490"/>
              <a:gd name="T42" fmla="*/ 2147483647 w 1965"/>
              <a:gd name="T43" fmla="*/ 2147483647 h 490"/>
              <a:gd name="T44" fmla="*/ 2147483647 w 1965"/>
              <a:gd name="T45" fmla="*/ 2147483647 h 490"/>
              <a:gd name="T46" fmla="*/ 2147483647 w 1965"/>
              <a:gd name="T47" fmla="*/ 2147483647 h 490"/>
              <a:gd name="T48" fmla="*/ 2147483647 w 1965"/>
              <a:gd name="T49" fmla="*/ 2147483647 h 490"/>
              <a:gd name="T50" fmla="*/ 2147483647 w 1965"/>
              <a:gd name="T51" fmla="*/ 2147483647 h 490"/>
              <a:gd name="T52" fmla="*/ 2147483647 w 1965"/>
              <a:gd name="T53" fmla="*/ 2147483647 h 490"/>
              <a:gd name="T54" fmla="*/ 2147483647 w 1965"/>
              <a:gd name="T55" fmla="*/ 2147483647 h 490"/>
              <a:gd name="T56" fmla="*/ 2147483647 w 1965"/>
              <a:gd name="T57" fmla="*/ 2147483647 h 490"/>
              <a:gd name="T58" fmla="*/ 2147483647 w 1965"/>
              <a:gd name="T59" fmla="*/ 2147483647 h 490"/>
              <a:gd name="T60" fmla="*/ 2147483647 w 1965"/>
              <a:gd name="T61" fmla="*/ 2147483647 h 490"/>
              <a:gd name="T62" fmla="*/ 2147483647 w 1965"/>
              <a:gd name="T63" fmla="*/ 2147483647 h 490"/>
              <a:gd name="T64" fmla="*/ 2147483647 w 1965"/>
              <a:gd name="T65" fmla="*/ 2147483647 h 490"/>
              <a:gd name="T66" fmla="*/ 2147483647 w 1965"/>
              <a:gd name="T67" fmla="*/ 2147483647 h 490"/>
              <a:gd name="T68" fmla="*/ 2147483647 w 1965"/>
              <a:gd name="T69" fmla="*/ 2147483647 h 490"/>
              <a:gd name="T70" fmla="*/ 2147483647 w 1965"/>
              <a:gd name="T71" fmla="*/ 2147483647 h 490"/>
              <a:gd name="T72" fmla="*/ 2147483647 w 1965"/>
              <a:gd name="T73" fmla="*/ 2147483647 h 490"/>
              <a:gd name="T74" fmla="*/ 2147483647 w 1965"/>
              <a:gd name="T75" fmla="*/ 2147483647 h 490"/>
              <a:gd name="T76" fmla="*/ 2147483647 w 1965"/>
              <a:gd name="T77" fmla="*/ 2147483647 h 490"/>
              <a:gd name="T78" fmla="*/ 2147483647 w 1965"/>
              <a:gd name="T79" fmla="*/ 2147483647 h 490"/>
              <a:gd name="T80" fmla="*/ 2147483647 w 1965"/>
              <a:gd name="T81" fmla="*/ 2147483647 h 490"/>
              <a:gd name="T82" fmla="*/ 2147483647 w 1965"/>
              <a:gd name="T83" fmla="*/ 2147483647 h 4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65" h="490">
                <a:moveTo>
                  <a:pt x="0" y="0"/>
                </a:moveTo>
                <a:lnTo>
                  <a:pt x="40" y="43"/>
                </a:lnTo>
                <a:lnTo>
                  <a:pt x="81" y="65"/>
                </a:lnTo>
                <a:lnTo>
                  <a:pt x="141" y="65"/>
                </a:lnTo>
                <a:lnTo>
                  <a:pt x="181" y="76"/>
                </a:lnTo>
                <a:lnTo>
                  <a:pt x="232" y="76"/>
                </a:lnTo>
                <a:lnTo>
                  <a:pt x="272" y="109"/>
                </a:lnTo>
                <a:lnTo>
                  <a:pt x="363" y="130"/>
                </a:lnTo>
                <a:lnTo>
                  <a:pt x="443" y="130"/>
                </a:lnTo>
                <a:lnTo>
                  <a:pt x="504" y="130"/>
                </a:lnTo>
                <a:lnTo>
                  <a:pt x="544" y="130"/>
                </a:lnTo>
                <a:lnTo>
                  <a:pt x="604" y="141"/>
                </a:lnTo>
                <a:lnTo>
                  <a:pt x="665" y="152"/>
                </a:lnTo>
                <a:lnTo>
                  <a:pt x="705" y="196"/>
                </a:lnTo>
                <a:lnTo>
                  <a:pt x="725" y="239"/>
                </a:lnTo>
                <a:lnTo>
                  <a:pt x="765" y="250"/>
                </a:lnTo>
                <a:lnTo>
                  <a:pt x="816" y="250"/>
                </a:lnTo>
                <a:lnTo>
                  <a:pt x="906" y="261"/>
                </a:lnTo>
                <a:lnTo>
                  <a:pt x="967" y="250"/>
                </a:lnTo>
                <a:lnTo>
                  <a:pt x="1007" y="261"/>
                </a:lnTo>
                <a:lnTo>
                  <a:pt x="1068" y="261"/>
                </a:lnTo>
                <a:lnTo>
                  <a:pt x="1148" y="250"/>
                </a:lnTo>
                <a:lnTo>
                  <a:pt x="1188" y="261"/>
                </a:lnTo>
                <a:lnTo>
                  <a:pt x="1219" y="304"/>
                </a:lnTo>
                <a:lnTo>
                  <a:pt x="1259" y="326"/>
                </a:lnTo>
                <a:lnTo>
                  <a:pt x="1299" y="315"/>
                </a:lnTo>
                <a:lnTo>
                  <a:pt x="1340" y="348"/>
                </a:lnTo>
                <a:lnTo>
                  <a:pt x="1380" y="380"/>
                </a:lnTo>
                <a:lnTo>
                  <a:pt x="1420" y="402"/>
                </a:lnTo>
                <a:lnTo>
                  <a:pt x="1460" y="424"/>
                </a:lnTo>
                <a:lnTo>
                  <a:pt x="1501" y="446"/>
                </a:lnTo>
                <a:lnTo>
                  <a:pt x="1541" y="446"/>
                </a:lnTo>
                <a:lnTo>
                  <a:pt x="1622" y="446"/>
                </a:lnTo>
                <a:lnTo>
                  <a:pt x="1662" y="446"/>
                </a:lnTo>
                <a:lnTo>
                  <a:pt x="1712" y="456"/>
                </a:lnTo>
                <a:lnTo>
                  <a:pt x="1752" y="456"/>
                </a:lnTo>
                <a:lnTo>
                  <a:pt x="1843" y="456"/>
                </a:lnTo>
                <a:lnTo>
                  <a:pt x="1883" y="467"/>
                </a:lnTo>
                <a:lnTo>
                  <a:pt x="1924" y="489"/>
                </a:lnTo>
                <a:lnTo>
                  <a:pt x="1964" y="489"/>
                </a:lnTo>
                <a:lnTo>
                  <a:pt x="1914" y="467"/>
                </a:lnTo>
                <a:lnTo>
                  <a:pt x="1863" y="467"/>
                </a:lnTo>
                <a:lnTo>
                  <a:pt x="1823" y="446"/>
                </a:lnTo>
                <a:lnTo>
                  <a:pt x="1783" y="446"/>
                </a:lnTo>
                <a:lnTo>
                  <a:pt x="1742" y="446"/>
                </a:lnTo>
                <a:lnTo>
                  <a:pt x="1692" y="446"/>
                </a:lnTo>
                <a:lnTo>
                  <a:pt x="1652" y="413"/>
                </a:lnTo>
                <a:lnTo>
                  <a:pt x="1611" y="402"/>
                </a:lnTo>
                <a:lnTo>
                  <a:pt x="1571" y="402"/>
                </a:lnTo>
                <a:lnTo>
                  <a:pt x="1531" y="413"/>
                </a:lnTo>
                <a:lnTo>
                  <a:pt x="1491" y="402"/>
                </a:lnTo>
                <a:lnTo>
                  <a:pt x="1450" y="369"/>
                </a:lnTo>
                <a:lnTo>
                  <a:pt x="1410" y="348"/>
                </a:lnTo>
                <a:lnTo>
                  <a:pt x="1370" y="348"/>
                </a:lnTo>
                <a:lnTo>
                  <a:pt x="1329" y="304"/>
                </a:lnTo>
                <a:lnTo>
                  <a:pt x="1289" y="272"/>
                </a:lnTo>
                <a:lnTo>
                  <a:pt x="1249" y="261"/>
                </a:lnTo>
                <a:lnTo>
                  <a:pt x="1209" y="283"/>
                </a:lnTo>
                <a:lnTo>
                  <a:pt x="1128" y="196"/>
                </a:lnTo>
                <a:lnTo>
                  <a:pt x="1047" y="130"/>
                </a:lnTo>
                <a:lnTo>
                  <a:pt x="1007" y="120"/>
                </a:lnTo>
                <a:lnTo>
                  <a:pt x="927" y="130"/>
                </a:lnTo>
                <a:lnTo>
                  <a:pt x="917" y="185"/>
                </a:lnTo>
                <a:lnTo>
                  <a:pt x="886" y="228"/>
                </a:lnTo>
                <a:lnTo>
                  <a:pt x="846" y="239"/>
                </a:lnTo>
                <a:lnTo>
                  <a:pt x="806" y="228"/>
                </a:lnTo>
                <a:lnTo>
                  <a:pt x="765" y="206"/>
                </a:lnTo>
                <a:lnTo>
                  <a:pt x="725" y="196"/>
                </a:lnTo>
                <a:lnTo>
                  <a:pt x="675" y="152"/>
                </a:lnTo>
                <a:lnTo>
                  <a:pt x="624" y="152"/>
                </a:lnTo>
                <a:lnTo>
                  <a:pt x="584" y="141"/>
                </a:lnTo>
                <a:lnTo>
                  <a:pt x="544" y="109"/>
                </a:lnTo>
                <a:lnTo>
                  <a:pt x="483" y="109"/>
                </a:lnTo>
                <a:lnTo>
                  <a:pt x="443" y="109"/>
                </a:lnTo>
                <a:lnTo>
                  <a:pt x="403" y="109"/>
                </a:lnTo>
                <a:lnTo>
                  <a:pt x="353" y="76"/>
                </a:lnTo>
                <a:lnTo>
                  <a:pt x="312" y="65"/>
                </a:lnTo>
                <a:lnTo>
                  <a:pt x="262" y="87"/>
                </a:lnTo>
                <a:lnTo>
                  <a:pt x="222" y="87"/>
                </a:lnTo>
                <a:lnTo>
                  <a:pt x="181" y="43"/>
                </a:lnTo>
                <a:lnTo>
                  <a:pt x="141" y="33"/>
                </a:lnTo>
                <a:lnTo>
                  <a:pt x="101" y="33"/>
                </a:lnTo>
                <a:lnTo>
                  <a:pt x="60" y="43"/>
                </a:lnTo>
                <a:lnTo>
                  <a:pt x="20" y="11"/>
                </a:lnTo>
                <a:lnTo>
                  <a:pt x="0" y="0"/>
                </a:lnTo>
              </a:path>
            </a:pathLst>
          </a:custGeom>
          <a:solidFill>
            <a:srgbClr val="4949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391" name="Freeform 8"/>
          <p:cNvSpPr>
            <a:spLocks/>
          </p:cNvSpPr>
          <p:nvPr userDrawn="1"/>
        </p:nvSpPr>
        <p:spPr bwMode="auto">
          <a:xfrm>
            <a:off x="7613650" y="715963"/>
            <a:ext cx="1819275" cy="3173412"/>
          </a:xfrm>
          <a:custGeom>
            <a:avLst/>
            <a:gdLst>
              <a:gd name="T0" fmla="*/ 2147483647 w 1042"/>
              <a:gd name="T1" fmla="*/ 2147483647 h 1764"/>
              <a:gd name="T2" fmla="*/ 2147483647 w 1042"/>
              <a:gd name="T3" fmla="*/ 2147483647 h 1764"/>
              <a:gd name="T4" fmla="*/ 2147483647 w 1042"/>
              <a:gd name="T5" fmla="*/ 2147483647 h 1764"/>
              <a:gd name="T6" fmla="*/ 2147483647 w 1042"/>
              <a:gd name="T7" fmla="*/ 2147483647 h 1764"/>
              <a:gd name="T8" fmla="*/ 2147483647 w 1042"/>
              <a:gd name="T9" fmla="*/ 2147483647 h 1764"/>
              <a:gd name="T10" fmla="*/ 2147483647 w 1042"/>
              <a:gd name="T11" fmla="*/ 2147483647 h 1764"/>
              <a:gd name="T12" fmla="*/ 2147483647 w 1042"/>
              <a:gd name="T13" fmla="*/ 2147483647 h 1764"/>
              <a:gd name="T14" fmla="*/ 2147483647 w 1042"/>
              <a:gd name="T15" fmla="*/ 2147483647 h 1764"/>
              <a:gd name="T16" fmla="*/ 2147483647 w 1042"/>
              <a:gd name="T17" fmla="*/ 2147483647 h 1764"/>
              <a:gd name="T18" fmla="*/ 2147483647 w 1042"/>
              <a:gd name="T19" fmla="*/ 2147483647 h 1764"/>
              <a:gd name="T20" fmla="*/ 2147483647 w 1042"/>
              <a:gd name="T21" fmla="*/ 2147483647 h 1764"/>
              <a:gd name="T22" fmla="*/ 2147483647 w 1042"/>
              <a:gd name="T23" fmla="*/ 2147483647 h 1764"/>
              <a:gd name="T24" fmla="*/ 2147483647 w 1042"/>
              <a:gd name="T25" fmla="*/ 2147483647 h 1764"/>
              <a:gd name="T26" fmla="*/ 2147483647 w 1042"/>
              <a:gd name="T27" fmla="*/ 2147483647 h 1764"/>
              <a:gd name="T28" fmla="*/ 0 w 1042"/>
              <a:gd name="T29" fmla="*/ 2147483647 h 1764"/>
              <a:gd name="T30" fmla="*/ 2147483647 w 1042"/>
              <a:gd name="T31" fmla="*/ 2147483647 h 1764"/>
              <a:gd name="T32" fmla="*/ 2147483647 w 1042"/>
              <a:gd name="T33" fmla="*/ 2147483647 h 1764"/>
              <a:gd name="T34" fmla="*/ 2147483647 w 1042"/>
              <a:gd name="T35" fmla="*/ 2147483647 h 1764"/>
              <a:gd name="T36" fmla="*/ 2147483647 w 1042"/>
              <a:gd name="T37" fmla="*/ 2147483647 h 1764"/>
              <a:gd name="T38" fmla="*/ 2147483647 w 1042"/>
              <a:gd name="T39" fmla="*/ 2147483647 h 1764"/>
              <a:gd name="T40" fmla="*/ 2147483647 w 1042"/>
              <a:gd name="T41" fmla="*/ 2147483647 h 1764"/>
              <a:gd name="T42" fmla="*/ 2147483647 w 1042"/>
              <a:gd name="T43" fmla="*/ 2147483647 h 1764"/>
              <a:gd name="T44" fmla="*/ 2147483647 w 1042"/>
              <a:gd name="T45" fmla="*/ 2147483647 h 1764"/>
              <a:gd name="T46" fmla="*/ 2147483647 w 1042"/>
              <a:gd name="T47" fmla="*/ 2147483647 h 1764"/>
              <a:gd name="T48" fmla="*/ 2147483647 w 1042"/>
              <a:gd name="T49" fmla="*/ 2147483647 h 1764"/>
              <a:gd name="T50" fmla="*/ 2147483647 w 1042"/>
              <a:gd name="T51" fmla="*/ 2147483647 h 1764"/>
              <a:gd name="T52" fmla="*/ 2147483647 w 1042"/>
              <a:gd name="T53" fmla="*/ 2147483647 h 1764"/>
              <a:gd name="T54" fmla="*/ 2147483647 w 1042"/>
              <a:gd name="T55" fmla="*/ 2147483647 h 1764"/>
              <a:gd name="T56" fmla="*/ 2147483647 w 1042"/>
              <a:gd name="T57" fmla="*/ 2147483647 h 1764"/>
              <a:gd name="T58" fmla="*/ 2147483647 w 1042"/>
              <a:gd name="T59" fmla="*/ 2147483647 h 1764"/>
              <a:gd name="T60" fmla="*/ 2147483647 w 1042"/>
              <a:gd name="T61" fmla="*/ 2147483647 h 1764"/>
              <a:gd name="T62" fmla="*/ 2147483647 w 1042"/>
              <a:gd name="T63" fmla="*/ 2147483647 h 1764"/>
              <a:gd name="T64" fmla="*/ 2147483647 w 1042"/>
              <a:gd name="T65" fmla="*/ 2147483647 h 1764"/>
              <a:gd name="T66" fmla="*/ 2147483647 w 1042"/>
              <a:gd name="T67" fmla="*/ 2147483647 h 1764"/>
              <a:gd name="T68" fmla="*/ 2147483647 w 1042"/>
              <a:gd name="T69" fmla="*/ 2147483647 h 176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42" h="1764">
                <a:moveTo>
                  <a:pt x="1038" y="0"/>
                </a:moveTo>
                <a:lnTo>
                  <a:pt x="977" y="76"/>
                </a:lnTo>
                <a:lnTo>
                  <a:pt x="937" y="109"/>
                </a:lnTo>
                <a:lnTo>
                  <a:pt x="907" y="152"/>
                </a:lnTo>
                <a:lnTo>
                  <a:pt x="866" y="131"/>
                </a:lnTo>
                <a:lnTo>
                  <a:pt x="826" y="131"/>
                </a:lnTo>
                <a:lnTo>
                  <a:pt x="786" y="131"/>
                </a:lnTo>
                <a:lnTo>
                  <a:pt x="745" y="152"/>
                </a:lnTo>
                <a:lnTo>
                  <a:pt x="725" y="196"/>
                </a:lnTo>
                <a:lnTo>
                  <a:pt x="685" y="229"/>
                </a:lnTo>
                <a:lnTo>
                  <a:pt x="645" y="229"/>
                </a:lnTo>
                <a:lnTo>
                  <a:pt x="604" y="250"/>
                </a:lnTo>
                <a:lnTo>
                  <a:pt x="564" y="283"/>
                </a:lnTo>
                <a:lnTo>
                  <a:pt x="524" y="283"/>
                </a:lnTo>
                <a:lnTo>
                  <a:pt x="484" y="305"/>
                </a:lnTo>
                <a:lnTo>
                  <a:pt x="443" y="348"/>
                </a:lnTo>
                <a:lnTo>
                  <a:pt x="413" y="392"/>
                </a:lnTo>
                <a:lnTo>
                  <a:pt x="383" y="435"/>
                </a:lnTo>
                <a:lnTo>
                  <a:pt x="343" y="446"/>
                </a:lnTo>
                <a:lnTo>
                  <a:pt x="343" y="511"/>
                </a:lnTo>
                <a:lnTo>
                  <a:pt x="332" y="555"/>
                </a:lnTo>
                <a:lnTo>
                  <a:pt x="302" y="599"/>
                </a:lnTo>
                <a:lnTo>
                  <a:pt x="262" y="609"/>
                </a:lnTo>
                <a:lnTo>
                  <a:pt x="222" y="599"/>
                </a:lnTo>
                <a:lnTo>
                  <a:pt x="181" y="609"/>
                </a:lnTo>
                <a:lnTo>
                  <a:pt x="141" y="653"/>
                </a:lnTo>
                <a:lnTo>
                  <a:pt x="101" y="664"/>
                </a:lnTo>
                <a:lnTo>
                  <a:pt x="60" y="653"/>
                </a:lnTo>
                <a:lnTo>
                  <a:pt x="20" y="664"/>
                </a:lnTo>
                <a:lnTo>
                  <a:pt x="0" y="707"/>
                </a:lnTo>
                <a:lnTo>
                  <a:pt x="40" y="729"/>
                </a:lnTo>
                <a:lnTo>
                  <a:pt x="81" y="729"/>
                </a:lnTo>
                <a:lnTo>
                  <a:pt x="121" y="773"/>
                </a:lnTo>
                <a:lnTo>
                  <a:pt x="141" y="816"/>
                </a:lnTo>
                <a:lnTo>
                  <a:pt x="181" y="816"/>
                </a:lnTo>
                <a:lnTo>
                  <a:pt x="222" y="816"/>
                </a:lnTo>
                <a:lnTo>
                  <a:pt x="262" y="827"/>
                </a:lnTo>
                <a:lnTo>
                  <a:pt x="302" y="860"/>
                </a:lnTo>
                <a:lnTo>
                  <a:pt x="343" y="903"/>
                </a:lnTo>
                <a:lnTo>
                  <a:pt x="383" y="914"/>
                </a:lnTo>
                <a:lnTo>
                  <a:pt x="423" y="914"/>
                </a:lnTo>
                <a:lnTo>
                  <a:pt x="463" y="914"/>
                </a:lnTo>
                <a:lnTo>
                  <a:pt x="504" y="925"/>
                </a:lnTo>
                <a:lnTo>
                  <a:pt x="524" y="882"/>
                </a:lnTo>
                <a:lnTo>
                  <a:pt x="544" y="838"/>
                </a:lnTo>
                <a:lnTo>
                  <a:pt x="584" y="816"/>
                </a:lnTo>
                <a:lnTo>
                  <a:pt x="615" y="773"/>
                </a:lnTo>
                <a:lnTo>
                  <a:pt x="655" y="784"/>
                </a:lnTo>
                <a:lnTo>
                  <a:pt x="675" y="827"/>
                </a:lnTo>
                <a:lnTo>
                  <a:pt x="705" y="871"/>
                </a:lnTo>
                <a:lnTo>
                  <a:pt x="715" y="914"/>
                </a:lnTo>
                <a:lnTo>
                  <a:pt x="735" y="958"/>
                </a:lnTo>
                <a:lnTo>
                  <a:pt x="776" y="1045"/>
                </a:lnTo>
                <a:lnTo>
                  <a:pt x="796" y="1088"/>
                </a:lnTo>
                <a:lnTo>
                  <a:pt x="796" y="1132"/>
                </a:lnTo>
                <a:lnTo>
                  <a:pt x="846" y="1186"/>
                </a:lnTo>
                <a:lnTo>
                  <a:pt x="876" y="1230"/>
                </a:lnTo>
                <a:lnTo>
                  <a:pt x="876" y="1273"/>
                </a:lnTo>
                <a:lnTo>
                  <a:pt x="887" y="1317"/>
                </a:lnTo>
                <a:lnTo>
                  <a:pt x="907" y="1360"/>
                </a:lnTo>
                <a:lnTo>
                  <a:pt x="917" y="1404"/>
                </a:lnTo>
                <a:lnTo>
                  <a:pt x="917" y="1447"/>
                </a:lnTo>
                <a:lnTo>
                  <a:pt x="917" y="1491"/>
                </a:lnTo>
                <a:lnTo>
                  <a:pt x="957" y="1534"/>
                </a:lnTo>
                <a:lnTo>
                  <a:pt x="977" y="1578"/>
                </a:lnTo>
                <a:lnTo>
                  <a:pt x="977" y="1622"/>
                </a:lnTo>
                <a:lnTo>
                  <a:pt x="1017" y="1665"/>
                </a:lnTo>
                <a:lnTo>
                  <a:pt x="1017" y="1709"/>
                </a:lnTo>
                <a:lnTo>
                  <a:pt x="1038" y="1748"/>
                </a:lnTo>
                <a:lnTo>
                  <a:pt x="1041" y="1763"/>
                </a:lnTo>
                <a:lnTo>
                  <a:pt x="1038" y="0"/>
                </a:lnTo>
              </a:path>
            </a:pathLst>
          </a:custGeom>
          <a:solidFill>
            <a:srgbClr val="65656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392" name="Freeform 9"/>
          <p:cNvSpPr>
            <a:spLocks/>
          </p:cNvSpPr>
          <p:nvPr userDrawn="1"/>
        </p:nvSpPr>
        <p:spPr bwMode="auto">
          <a:xfrm>
            <a:off x="876300" y="2205038"/>
            <a:ext cx="8524875" cy="2525712"/>
          </a:xfrm>
          <a:custGeom>
            <a:avLst/>
            <a:gdLst>
              <a:gd name="T0" fmla="*/ 2147483647 w 4882"/>
              <a:gd name="T1" fmla="*/ 2147483647 h 1403"/>
              <a:gd name="T2" fmla="*/ 2147483647 w 4882"/>
              <a:gd name="T3" fmla="*/ 2147483647 h 1403"/>
              <a:gd name="T4" fmla="*/ 2147483647 w 4882"/>
              <a:gd name="T5" fmla="*/ 2147483647 h 1403"/>
              <a:gd name="T6" fmla="*/ 2147483647 w 4882"/>
              <a:gd name="T7" fmla="*/ 2147483647 h 1403"/>
              <a:gd name="T8" fmla="*/ 2147483647 w 4882"/>
              <a:gd name="T9" fmla="*/ 2147483647 h 1403"/>
              <a:gd name="T10" fmla="*/ 2147483647 w 4882"/>
              <a:gd name="T11" fmla="*/ 2147483647 h 1403"/>
              <a:gd name="T12" fmla="*/ 2147483647 w 4882"/>
              <a:gd name="T13" fmla="*/ 2147483647 h 1403"/>
              <a:gd name="T14" fmla="*/ 2147483647 w 4882"/>
              <a:gd name="T15" fmla="*/ 2147483647 h 1403"/>
              <a:gd name="T16" fmla="*/ 2147483647 w 4882"/>
              <a:gd name="T17" fmla="*/ 2147483647 h 1403"/>
              <a:gd name="T18" fmla="*/ 2147483647 w 4882"/>
              <a:gd name="T19" fmla="*/ 2147483647 h 1403"/>
              <a:gd name="T20" fmla="*/ 2147483647 w 4882"/>
              <a:gd name="T21" fmla="*/ 2147483647 h 1403"/>
              <a:gd name="T22" fmla="*/ 2147483647 w 4882"/>
              <a:gd name="T23" fmla="*/ 2147483647 h 1403"/>
              <a:gd name="T24" fmla="*/ 2147483647 w 4882"/>
              <a:gd name="T25" fmla="*/ 2147483647 h 1403"/>
              <a:gd name="T26" fmla="*/ 2147483647 w 4882"/>
              <a:gd name="T27" fmla="*/ 2147483647 h 1403"/>
              <a:gd name="T28" fmla="*/ 2147483647 w 4882"/>
              <a:gd name="T29" fmla="*/ 2147483647 h 1403"/>
              <a:gd name="T30" fmla="*/ 2147483647 w 4882"/>
              <a:gd name="T31" fmla="*/ 2147483647 h 1403"/>
              <a:gd name="T32" fmla="*/ 2147483647 w 4882"/>
              <a:gd name="T33" fmla="*/ 2147483647 h 1403"/>
              <a:gd name="T34" fmla="*/ 2147483647 w 4882"/>
              <a:gd name="T35" fmla="*/ 2147483647 h 1403"/>
              <a:gd name="T36" fmla="*/ 2147483647 w 4882"/>
              <a:gd name="T37" fmla="*/ 2147483647 h 1403"/>
              <a:gd name="T38" fmla="*/ 2147483647 w 4882"/>
              <a:gd name="T39" fmla="*/ 2147483647 h 1403"/>
              <a:gd name="T40" fmla="*/ 2147483647 w 4882"/>
              <a:gd name="T41" fmla="*/ 2147483647 h 1403"/>
              <a:gd name="T42" fmla="*/ 2147483647 w 4882"/>
              <a:gd name="T43" fmla="*/ 2147483647 h 1403"/>
              <a:gd name="T44" fmla="*/ 2147483647 w 4882"/>
              <a:gd name="T45" fmla="*/ 2147483647 h 1403"/>
              <a:gd name="T46" fmla="*/ 2147483647 w 4882"/>
              <a:gd name="T47" fmla="*/ 2147483647 h 1403"/>
              <a:gd name="T48" fmla="*/ 2147483647 w 4882"/>
              <a:gd name="T49" fmla="*/ 2147483647 h 1403"/>
              <a:gd name="T50" fmla="*/ 2147483647 w 4882"/>
              <a:gd name="T51" fmla="*/ 2147483647 h 1403"/>
              <a:gd name="T52" fmla="*/ 2147483647 w 4882"/>
              <a:gd name="T53" fmla="*/ 2147483647 h 1403"/>
              <a:gd name="T54" fmla="*/ 2147483647 w 4882"/>
              <a:gd name="T55" fmla="*/ 2147483647 h 1403"/>
              <a:gd name="T56" fmla="*/ 2147483647 w 4882"/>
              <a:gd name="T57" fmla="*/ 2147483647 h 1403"/>
              <a:gd name="T58" fmla="*/ 2147483647 w 4882"/>
              <a:gd name="T59" fmla="*/ 2147483647 h 1403"/>
              <a:gd name="T60" fmla="*/ 2147483647 w 4882"/>
              <a:gd name="T61" fmla="*/ 2147483647 h 1403"/>
              <a:gd name="T62" fmla="*/ 2147483647 w 4882"/>
              <a:gd name="T63" fmla="*/ 2147483647 h 1403"/>
              <a:gd name="T64" fmla="*/ 2147483647 w 4882"/>
              <a:gd name="T65" fmla="*/ 2147483647 h 1403"/>
              <a:gd name="T66" fmla="*/ 2147483647 w 4882"/>
              <a:gd name="T67" fmla="*/ 2147483647 h 1403"/>
              <a:gd name="T68" fmla="*/ 2147483647 w 4882"/>
              <a:gd name="T69" fmla="*/ 2147483647 h 1403"/>
              <a:gd name="T70" fmla="*/ 2147483647 w 4882"/>
              <a:gd name="T71" fmla="*/ 2147483647 h 1403"/>
              <a:gd name="T72" fmla="*/ 2147483647 w 4882"/>
              <a:gd name="T73" fmla="*/ 2147483647 h 1403"/>
              <a:gd name="T74" fmla="*/ 2147483647 w 4882"/>
              <a:gd name="T75" fmla="*/ 2147483647 h 1403"/>
              <a:gd name="T76" fmla="*/ 2147483647 w 4882"/>
              <a:gd name="T77" fmla="*/ 2147483647 h 1403"/>
              <a:gd name="T78" fmla="*/ 2147483647 w 4882"/>
              <a:gd name="T79" fmla="*/ 2147483647 h 1403"/>
              <a:gd name="T80" fmla="*/ 2147483647 w 4882"/>
              <a:gd name="T81" fmla="*/ 2147483647 h 1403"/>
              <a:gd name="T82" fmla="*/ 2147483647 w 4882"/>
              <a:gd name="T83" fmla="*/ 2147483647 h 1403"/>
              <a:gd name="T84" fmla="*/ 2147483647 w 4882"/>
              <a:gd name="T85" fmla="*/ 2147483647 h 1403"/>
              <a:gd name="T86" fmla="*/ 2147483647 w 4882"/>
              <a:gd name="T87" fmla="*/ 2147483647 h 1403"/>
              <a:gd name="T88" fmla="*/ 2147483647 w 4882"/>
              <a:gd name="T89" fmla="*/ 2147483647 h 1403"/>
              <a:gd name="T90" fmla="*/ 2147483647 w 4882"/>
              <a:gd name="T91" fmla="*/ 2147483647 h 1403"/>
              <a:gd name="T92" fmla="*/ 2147483647 w 4882"/>
              <a:gd name="T93" fmla="*/ 2147483647 h 1403"/>
              <a:gd name="T94" fmla="*/ 2147483647 w 4882"/>
              <a:gd name="T95" fmla="*/ 2147483647 h 1403"/>
              <a:gd name="T96" fmla="*/ 2147483647 w 4882"/>
              <a:gd name="T97" fmla="*/ 2147483647 h 1403"/>
              <a:gd name="T98" fmla="*/ 2147483647 w 4882"/>
              <a:gd name="T99" fmla="*/ 2147483647 h 1403"/>
              <a:gd name="T100" fmla="*/ 2147483647 w 4882"/>
              <a:gd name="T101" fmla="*/ 2147483647 h 1403"/>
              <a:gd name="T102" fmla="*/ 2147483647 w 4882"/>
              <a:gd name="T103" fmla="*/ 2147483647 h 1403"/>
              <a:gd name="T104" fmla="*/ 2147483647 w 4882"/>
              <a:gd name="T105" fmla="*/ 2147483647 h 1403"/>
              <a:gd name="T106" fmla="*/ 2147483647 w 4882"/>
              <a:gd name="T107" fmla="*/ 2147483647 h 1403"/>
              <a:gd name="T108" fmla="*/ 2147483647 w 4882"/>
              <a:gd name="T109" fmla="*/ 2147483647 h 1403"/>
              <a:gd name="T110" fmla="*/ 2147483647 w 4882"/>
              <a:gd name="T111" fmla="*/ 2147483647 h 1403"/>
              <a:gd name="T112" fmla="*/ 2147483647 w 4882"/>
              <a:gd name="T113" fmla="*/ 2147483647 h 1403"/>
              <a:gd name="T114" fmla="*/ 2147483647 w 4882"/>
              <a:gd name="T115" fmla="*/ 2147483647 h 1403"/>
              <a:gd name="T116" fmla="*/ 2147483647 w 4882"/>
              <a:gd name="T117" fmla="*/ 2147483647 h 1403"/>
              <a:gd name="T118" fmla="*/ 0 w 4882"/>
              <a:gd name="T119" fmla="*/ 0 h 140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882" h="1403">
                <a:moveTo>
                  <a:pt x="0" y="0"/>
                </a:moveTo>
                <a:lnTo>
                  <a:pt x="40" y="22"/>
                </a:lnTo>
                <a:lnTo>
                  <a:pt x="81" y="33"/>
                </a:lnTo>
                <a:lnTo>
                  <a:pt x="121" y="11"/>
                </a:lnTo>
                <a:lnTo>
                  <a:pt x="151" y="54"/>
                </a:lnTo>
                <a:lnTo>
                  <a:pt x="192" y="76"/>
                </a:lnTo>
                <a:lnTo>
                  <a:pt x="222" y="120"/>
                </a:lnTo>
                <a:lnTo>
                  <a:pt x="242" y="163"/>
                </a:lnTo>
                <a:lnTo>
                  <a:pt x="252" y="206"/>
                </a:lnTo>
                <a:lnTo>
                  <a:pt x="282" y="250"/>
                </a:lnTo>
                <a:lnTo>
                  <a:pt x="323" y="272"/>
                </a:lnTo>
                <a:lnTo>
                  <a:pt x="363" y="272"/>
                </a:lnTo>
                <a:lnTo>
                  <a:pt x="403" y="250"/>
                </a:lnTo>
                <a:lnTo>
                  <a:pt x="484" y="250"/>
                </a:lnTo>
                <a:lnTo>
                  <a:pt x="524" y="261"/>
                </a:lnTo>
                <a:lnTo>
                  <a:pt x="565" y="304"/>
                </a:lnTo>
                <a:lnTo>
                  <a:pt x="595" y="348"/>
                </a:lnTo>
                <a:lnTo>
                  <a:pt x="635" y="380"/>
                </a:lnTo>
                <a:lnTo>
                  <a:pt x="666" y="424"/>
                </a:lnTo>
                <a:lnTo>
                  <a:pt x="686" y="467"/>
                </a:lnTo>
                <a:lnTo>
                  <a:pt x="686" y="511"/>
                </a:lnTo>
                <a:lnTo>
                  <a:pt x="686" y="554"/>
                </a:lnTo>
                <a:lnTo>
                  <a:pt x="706" y="609"/>
                </a:lnTo>
                <a:lnTo>
                  <a:pt x="726" y="663"/>
                </a:lnTo>
                <a:lnTo>
                  <a:pt x="766" y="706"/>
                </a:lnTo>
                <a:lnTo>
                  <a:pt x="807" y="717"/>
                </a:lnTo>
                <a:lnTo>
                  <a:pt x="847" y="674"/>
                </a:lnTo>
                <a:lnTo>
                  <a:pt x="887" y="652"/>
                </a:lnTo>
                <a:lnTo>
                  <a:pt x="908" y="696"/>
                </a:lnTo>
                <a:lnTo>
                  <a:pt x="918" y="739"/>
                </a:lnTo>
                <a:lnTo>
                  <a:pt x="898" y="783"/>
                </a:lnTo>
                <a:lnTo>
                  <a:pt x="887" y="826"/>
                </a:lnTo>
                <a:lnTo>
                  <a:pt x="928" y="869"/>
                </a:lnTo>
                <a:lnTo>
                  <a:pt x="968" y="848"/>
                </a:lnTo>
                <a:lnTo>
                  <a:pt x="1008" y="815"/>
                </a:lnTo>
                <a:lnTo>
                  <a:pt x="1049" y="826"/>
                </a:lnTo>
                <a:lnTo>
                  <a:pt x="1089" y="848"/>
                </a:lnTo>
                <a:lnTo>
                  <a:pt x="1129" y="848"/>
                </a:lnTo>
                <a:lnTo>
                  <a:pt x="1170" y="859"/>
                </a:lnTo>
                <a:lnTo>
                  <a:pt x="1210" y="869"/>
                </a:lnTo>
                <a:lnTo>
                  <a:pt x="1220" y="826"/>
                </a:lnTo>
                <a:lnTo>
                  <a:pt x="1261" y="815"/>
                </a:lnTo>
                <a:lnTo>
                  <a:pt x="1301" y="826"/>
                </a:lnTo>
                <a:lnTo>
                  <a:pt x="1341" y="815"/>
                </a:lnTo>
                <a:lnTo>
                  <a:pt x="1331" y="772"/>
                </a:lnTo>
                <a:lnTo>
                  <a:pt x="1331" y="728"/>
                </a:lnTo>
                <a:lnTo>
                  <a:pt x="1372" y="696"/>
                </a:lnTo>
                <a:lnTo>
                  <a:pt x="1392" y="652"/>
                </a:lnTo>
                <a:lnTo>
                  <a:pt x="1382" y="609"/>
                </a:lnTo>
                <a:lnTo>
                  <a:pt x="1412" y="565"/>
                </a:lnTo>
                <a:lnTo>
                  <a:pt x="1412" y="522"/>
                </a:lnTo>
                <a:lnTo>
                  <a:pt x="1372" y="500"/>
                </a:lnTo>
                <a:lnTo>
                  <a:pt x="1331" y="446"/>
                </a:lnTo>
                <a:lnTo>
                  <a:pt x="1301" y="402"/>
                </a:lnTo>
                <a:lnTo>
                  <a:pt x="1291" y="359"/>
                </a:lnTo>
                <a:lnTo>
                  <a:pt x="1291" y="315"/>
                </a:lnTo>
                <a:lnTo>
                  <a:pt x="1301" y="272"/>
                </a:lnTo>
                <a:lnTo>
                  <a:pt x="1341" y="228"/>
                </a:lnTo>
                <a:lnTo>
                  <a:pt x="1372" y="185"/>
                </a:lnTo>
                <a:lnTo>
                  <a:pt x="1412" y="163"/>
                </a:lnTo>
                <a:lnTo>
                  <a:pt x="1442" y="206"/>
                </a:lnTo>
                <a:lnTo>
                  <a:pt x="1482" y="217"/>
                </a:lnTo>
                <a:lnTo>
                  <a:pt x="1523" y="206"/>
                </a:lnTo>
                <a:lnTo>
                  <a:pt x="1563" y="206"/>
                </a:lnTo>
                <a:lnTo>
                  <a:pt x="1603" y="206"/>
                </a:lnTo>
                <a:lnTo>
                  <a:pt x="1654" y="196"/>
                </a:lnTo>
                <a:lnTo>
                  <a:pt x="1694" y="185"/>
                </a:lnTo>
                <a:lnTo>
                  <a:pt x="1735" y="185"/>
                </a:lnTo>
                <a:lnTo>
                  <a:pt x="1775" y="206"/>
                </a:lnTo>
                <a:lnTo>
                  <a:pt x="1785" y="250"/>
                </a:lnTo>
                <a:lnTo>
                  <a:pt x="1825" y="250"/>
                </a:lnTo>
                <a:lnTo>
                  <a:pt x="1866" y="283"/>
                </a:lnTo>
                <a:lnTo>
                  <a:pt x="1906" y="315"/>
                </a:lnTo>
                <a:lnTo>
                  <a:pt x="1946" y="293"/>
                </a:lnTo>
                <a:lnTo>
                  <a:pt x="1967" y="250"/>
                </a:lnTo>
                <a:lnTo>
                  <a:pt x="1977" y="206"/>
                </a:lnTo>
                <a:lnTo>
                  <a:pt x="1997" y="163"/>
                </a:lnTo>
                <a:lnTo>
                  <a:pt x="2037" y="152"/>
                </a:lnTo>
                <a:lnTo>
                  <a:pt x="2047" y="196"/>
                </a:lnTo>
                <a:lnTo>
                  <a:pt x="2088" y="217"/>
                </a:lnTo>
                <a:lnTo>
                  <a:pt x="2128" y="217"/>
                </a:lnTo>
                <a:lnTo>
                  <a:pt x="2138" y="174"/>
                </a:lnTo>
                <a:lnTo>
                  <a:pt x="2138" y="130"/>
                </a:lnTo>
                <a:lnTo>
                  <a:pt x="2178" y="120"/>
                </a:lnTo>
                <a:lnTo>
                  <a:pt x="2219" y="120"/>
                </a:lnTo>
                <a:lnTo>
                  <a:pt x="2259" y="163"/>
                </a:lnTo>
                <a:lnTo>
                  <a:pt x="2299" y="196"/>
                </a:lnTo>
                <a:lnTo>
                  <a:pt x="2340" y="196"/>
                </a:lnTo>
                <a:lnTo>
                  <a:pt x="2380" y="217"/>
                </a:lnTo>
                <a:lnTo>
                  <a:pt x="2420" y="261"/>
                </a:lnTo>
                <a:lnTo>
                  <a:pt x="2451" y="304"/>
                </a:lnTo>
                <a:lnTo>
                  <a:pt x="2491" y="337"/>
                </a:lnTo>
                <a:lnTo>
                  <a:pt x="2531" y="348"/>
                </a:lnTo>
                <a:lnTo>
                  <a:pt x="2572" y="348"/>
                </a:lnTo>
                <a:lnTo>
                  <a:pt x="2612" y="348"/>
                </a:lnTo>
                <a:lnTo>
                  <a:pt x="2652" y="359"/>
                </a:lnTo>
                <a:lnTo>
                  <a:pt x="2693" y="370"/>
                </a:lnTo>
                <a:lnTo>
                  <a:pt x="2733" y="391"/>
                </a:lnTo>
                <a:lnTo>
                  <a:pt x="2773" y="435"/>
                </a:lnTo>
                <a:lnTo>
                  <a:pt x="2783" y="478"/>
                </a:lnTo>
                <a:lnTo>
                  <a:pt x="2804" y="522"/>
                </a:lnTo>
                <a:lnTo>
                  <a:pt x="2854" y="565"/>
                </a:lnTo>
                <a:lnTo>
                  <a:pt x="2894" y="576"/>
                </a:lnTo>
                <a:lnTo>
                  <a:pt x="2945" y="576"/>
                </a:lnTo>
                <a:lnTo>
                  <a:pt x="2985" y="576"/>
                </a:lnTo>
                <a:lnTo>
                  <a:pt x="3025" y="576"/>
                </a:lnTo>
                <a:lnTo>
                  <a:pt x="3066" y="576"/>
                </a:lnTo>
                <a:lnTo>
                  <a:pt x="3106" y="587"/>
                </a:lnTo>
                <a:lnTo>
                  <a:pt x="3146" y="609"/>
                </a:lnTo>
                <a:lnTo>
                  <a:pt x="3177" y="652"/>
                </a:lnTo>
                <a:lnTo>
                  <a:pt x="3217" y="685"/>
                </a:lnTo>
                <a:lnTo>
                  <a:pt x="3257" y="696"/>
                </a:lnTo>
                <a:lnTo>
                  <a:pt x="3298" y="728"/>
                </a:lnTo>
                <a:lnTo>
                  <a:pt x="3338" y="772"/>
                </a:lnTo>
                <a:lnTo>
                  <a:pt x="3378" y="772"/>
                </a:lnTo>
                <a:lnTo>
                  <a:pt x="3419" y="772"/>
                </a:lnTo>
                <a:lnTo>
                  <a:pt x="3469" y="761"/>
                </a:lnTo>
                <a:lnTo>
                  <a:pt x="3509" y="761"/>
                </a:lnTo>
                <a:lnTo>
                  <a:pt x="3540" y="717"/>
                </a:lnTo>
                <a:lnTo>
                  <a:pt x="3580" y="706"/>
                </a:lnTo>
                <a:lnTo>
                  <a:pt x="3620" y="706"/>
                </a:lnTo>
                <a:lnTo>
                  <a:pt x="3661" y="706"/>
                </a:lnTo>
                <a:lnTo>
                  <a:pt x="3701" y="750"/>
                </a:lnTo>
                <a:lnTo>
                  <a:pt x="3741" y="772"/>
                </a:lnTo>
                <a:lnTo>
                  <a:pt x="3782" y="772"/>
                </a:lnTo>
                <a:lnTo>
                  <a:pt x="3822" y="761"/>
                </a:lnTo>
                <a:lnTo>
                  <a:pt x="3862" y="739"/>
                </a:lnTo>
                <a:lnTo>
                  <a:pt x="3903" y="717"/>
                </a:lnTo>
                <a:lnTo>
                  <a:pt x="3943" y="706"/>
                </a:lnTo>
                <a:lnTo>
                  <a:pt x="3983" y="706"/>
                </a:lnTo>
                <a:lnTo>
                  <a:pt x="4034" y="706"/>
                </a:lnTo>
                <a:lnTo>
                  <a:pt x="4074" y="696"/>
                </a:lnTo>
                <a:lnTo>
                  <a:pt x="4115" y="696"/>
                </a:lnTo>
                <a:lnTo>
                  <a:pt x="4155" y="696"/>
                </a:lnTo>
                <a:lnTo>
                  <a:pt x="4195" y="696"/>
                </a:lnTo>
                <a:lnTo>
                  <a:pt x="4236" y="717"/>
                </a:lnTo>
                <a:lnTo>
                  <a:pt x="4276" y="750"/>
                </a:lnTo>
                <a:lnTo>
                  <a:pt x="4316" y="772"/>
                </a:lnTo>
                <a:lnTo>
                  <a:pt x="4357" y="783"/>
                </a:lnTo>
                <a:lnTo>
                  <a:pt x="4397" y="783"/>
                </a:lnTo>
                <a:lnTo>
                  <a:pt x="4437" y="783"/>
                </a:lnTo>
                <a:lnTo>
                  <a:pt x="4478" y="783"/>
                </a:lnTo>
                <a:lnTo>
                  <a:pt x="4518" y="783"/>
                </a:lnTo>
                <a:lnTo>
                  <a:pt x="4558" y="783"/>
                </a:lnTo>
                <a:lnTo>
                  <a:pt x="4599" y="783"/>
                </a:lnTo>
                <a:lnTo>
                  <a:pt x="4639" y="783"/>
                </a:lnTo>
                <a:lnTo>
                  <a:pt x="4679" y="772"/>
                </a:lnTo>
                <a:lnTo>
                  <a:pt x="4720" y="761"/>
                </a:lnTo>
                <a:lnTo>
                  <a:pt x="4760" y="761"/>
                </a:lnTo>
                <a:lnTo>
                  <a:pt x="4800" y="761"/>
                </a:lnTo>
                <a:lnTo>
                  <a:pt x="4841" y="772"/>
                </a:lnTo>
                <a:lnTo>
                  <a:pt x="4881" y="772"/>
                </a:lnTo>
                <a:lnTo>
                  <a:pt x="4841" y="815"/>
                </a:lnTo>
                <a:lnTo>
                  <a:pt x="4800" y="826"/>
                </a:lnTo>
                <a:lnTo>
                  <a:pt x="4760" y="848"/>
                </a:lnTo>
                <a:lnTo>
                  <a:pt x="4720" y="880"/>
                </a:lnTo>
                <a:lnTo>
                  <a:pt x="4679" y="891"/>
                </a:lnTo>
                <a:lnTo>
                  <a:pt x="4629" y="913"/>
                </a:lnTo>
                <a:lnTo>
                  <a:pt x="4548" y="924"/>
                </a:lnTo>
                <a:lnTo>
                  <a:pt x="4498" y="924"/>
                </a:lnTo>
                <a:lnTo>
                  <a:pt x="4457" y="935"/>
                </a:lnTo>
                <a:lnTo>
                  <a:pt x="4417" y="967"/>
                </a:lnTo>
                <a:lnTo>
                  <a:pt x="4377" y="978"/>
                </a:lnTo>
                <a:lnTo>
                  <a:pt x="4336" y="978"/>
                </a:lnTo>
                <a:lnTo>
                  <a:pt x="4296" y="978"/>
                </a:lnTo>
                <a:lnTo>
                  <a:pt x="4246" y="978"/>
                </a:lnTo>
                <a:lnTo>
                  <a:pt x="4205" y="1000"/>
                </a:lnTo>
                <a:lnTo>
                  <a:pt x="4205" y="1076"/>
                </a:lnTo>
                <a:lnTo>
                  <a:pt x="4215" y="1119"/>
                </a:lnTo>
                <a:lnTo>
                  <a:pt x="4276" y="1130"/>
                </a:lnTo>
                <a:lnTo>
                  <a:pt x="4316" y="1152"/>
                </a:lnTo>
                <a:lnTo>
                  <a:pt x="4276" y="1206"/>
                </a:lnTo>
                <a:lnTo>
                  <a:pt x="4236" y="1228"/>
                </a:lnTo>
                <a:lnTo>
                  <a:pt x="4195" y="1250"/>
                </a:lnTo>
                <a:lnTo>
                  <a:pt x="4165" y="1293"/>
                </a:lnTo>
                <a:lnTo>
                  <a:pt x="4125" y="1337"/>
                </a:lnTo>
                <a:lnTo>
                  <a:pt x="4074" y="1337"/>
                </a:lnTo>
                <a:lnTo>
                  <a:pt x="4024" y="1337"/>
                </a:lnTo>
                <a:lnTo>
                  <a:pt x="3973" y="1337"/>
                </a:lnTo>
                <a:lnTo>
                  <a:pt x="3933" y="1337"/>
                </a:lnTo>
                <a:lnTo>
                  <a:pt x="3842" y="1337"/>
                </a:lnTo>
                <a:lnTo>
                  <a:pt x="3731" y="1315"/>
                </a:lnTo>
                <a:lnTo>
                  <a:pt x="3691" y="1293"/>
                </a:lnTo>
                <a:lnTo>
                  <a:pt x="3651" y="1239"/>
                </a:lnTo>
                <a:lnTo>
                  <a:pt x="3620" y="1185"/>
                </a:lnTo>
                <a:lnTo>
                  <a:pt x="3600" y="1141"/>
                </a:lnTo>
                <a:lnTo>
                  <a:pt x="3550" y="1109"/>
                </a:lnTo>
                <a:lnTo>
                  <a:pt x="3489" y="1087"/>
                </a:lnTo>
                <a:lnTo>
                  <a:pt x="3449" y="1043"/>
                </a:lnTo>
                <a:lnTo>
                  <a:pt x="3409" y="1011"/>
                </a:lnTo>
                <a:lnTo>
                  <a:pt x="3368" y="989"/>
                </a:lnTo>
                <a:lnTo>
                  <a:pt x="3328" y="978"/>
                </a:lnTo>
                <a:lnTo>
                  <a:pt x="3257" y="967"/>
                </a:lnTo>
                <a:lnTo>
                  <a:pt x="3217" y="967"/>
                </a:lnTo>
                <a:lnTo>
                  <a:pt x="3177" y="978"/>
                </a:lnTo>
                <a:lnTo>
                  <a:pt x="3136" y="978"/>
                </a:lnTo>
                <a:lnTo>
                  <a:pt x="3106" y="935"/>
                </a:lnTo>
                <a:lnTo>
                  <a:pt x="3076" y="891"/>
                </a:lnTo>
                <a:lnTo>
                  <a:pt x="2995" y="869"/>
                </a:lnTo>
                <a:lnTo>
                  <a:pt x="2955" y="859"/>
                </a:lnTo>
                <a:lnTo>
                  <a:pt x="2904" y="837"/>
                </a:lnTo>
                <a:lnTo>
                  <a:pt x="2824" y="826"/>
                </a:lnTo>
                <a:lnTo>
                  <a:pt x="2783" y="815"/>
                </a:lnTo>
                <a:lnTo>
                  <a:pt x="2743" y="826"/>
                </a:lnTo>
                <a:lnTo>
                  <a:pt x="2703" y="848"/>
                </a:lnTo>
                <a:lnTo>
                  <a:pt x="2662" y="869"/>
                </a:lnTo>
                <a:lnTo>
                  <a:pt x="2612" y="880"/>
                </a:lnTo>
                <a:lnTo>
                  <a:pt x="2562" y="891"/>
                </a:lnTo>
                <a:lnTo>
                  <a:pt x="2511" y="902"/>
                </a:lnTo>
                <a:lnTo>
                  <a:pt x="2471" y="924"/>
                </a:lnTo>
                <a:lnTo>
                  <a:pt x="2430" y="924"/>
                </a:lnTo>
                <a:lnTo>
                  <a:pt x="2390" y="913"/>
                </a:lnTo>
                <a:lnTo>
                  <a:pt x="2350" y="902"/>
                </a:lnTo>
                <a:lnTo>
                  <a:pt x="2279" y="869"/>
                </a:lnTo>
                <a:lnTo>
                  <a:pt x="2239" y="859"/>
                </a:lnTo>
                <a:lnTo>
                  <a:pt x="2198" y="837"/>
                </a:lnTo>
                <a:lnTo>
                  <a:pt x="2158" y="815"/>
                </a:lnTo>
                <a:lnTo>
                  <a:pt x="2118" y="783"/>
                </a:lnTo>
                <a:lnTo>
                  <a:pt x="2067" y="772"/>
                </a:lnTo>
                <a:lnTo>
                  <a:pt x="2027" y="772"/>
                </a:lnTo>
                <a:lnTo>
                  <a:pt x="1987" y="793"/>
                </a:lnTo>
                <a:lnTo>
                  <a:pt x="1946" y="815"/>
                </a:lnTo>
                <a:lnTo>
                  <a:pt x="1926" y="859"/>
                </a:lnTo>
                <a:lnTo>
                  <a:pt x="1926" y="902"/>
                </a:lnTo>
                <a:lnTo>
                  <a:pt x="1926" y="946"/>
                </a:lnTo>
                <a:lnTo>
                  <a:pt x="1896" y="989"/>
                </a:lnTo>
                <a:lnTo>
                  <a:pt x="1876" y="1032"/>
                </a:lnTo>
                <a:lnTo>
                  <a:pt x="1876" y="1076"/>
                </a:lnTo>
                <a:lnTo>
                  <a:pt x="1896" y="1119"/>
                </a:lnTo>
                <a:lnTo>
                  <a:pt x="1916" y="1163"/>
                </a:lnTo>
                <a:lnTo>
                  <a:pt x="1916" y="1206"/>
                </a:lnTo>
                <a:lnTo>
                  <a:pt x="1916" y="1293"/>
                </a:lnTo>
                <a:lnTo>
                  <a:pt x="1906" y="1337"/>
                </a:lnTo>
                <a:lnTo>
                  <a:pt x="1866" y="1359"/>
                </a:lnTo>
                <a:lnTo>
                  <a:pt x="1805" y="1359"/>
                </a:lnTo>
                <a:lnTo>
                  <a:pt x="1755" y="1380"/>
                </a:lnTo>
                <a:lnTo>
                  <a:pt x="1714" y="1380"/>
                </a:lnTo>
                <a:lnTo>
                  <a:pt x="1674" y="1391"/>
                </a:lnTo>
                <a:lnTo>
                  <a:pt x="1634" y="1391"/>
                </a:lnTo>
                <a:lnTo>
                  <a:pt x="1593" y="1402"/>
                </a:lnTo>
                <a:lnTo>
                  <a:pt x="1553" y="1369"/>
                </a:lnTo>
                <a:lnTo>
                  <a:pt x="1513" y="1348"/>
                </a:lnTo>
                <a:lnTo>
                  <a:pt x="1472" y="1348"/>
                </a:lnTo>
                <a:lnTo>
                  <a:pt x="1432" y="1348"/>
                </a:lnTo>
                <a:lnTo>
                  <a:pt x="1382" y="1326"/>
                </a:lnTo>
                <a:lnTo>
                  <a:pt x="1341" y="1304"/>
                </a:lnTo>
                <a:lnTo>
                  <a:pt x="1301" y="1272"/>
                </a:lnTo>
                <a:lnTo>
                  <a:pt x="1261" y="1250"/>
                </a:lnTo>
                <a:lnTo>
                  <a:pt x="1220" y="1239"/>
                </a:lnTo>
                <a:lnTo>
                  <a:pt x="1180" y="1239"/>
                </a:lnTo>
                <a:lnTo>
                  <a:pt x="1140" y="1239"/>
                </a:lnTo>
                <a:lnTo>
                  <a:pt x="1099" y="1228"/>
                </a:lnTo>
                <a:lnTo>
                  <a:pt x="1059" y="1228"/>
                </a:lnTo>
                <a:lnTo>
                  <a:pt x="1019" y="1217"/>
                </a:lnTo>
                <a:lnTo>
                  <a:pt x="978" y="1217"/>
                </a:lnTo>
                <a:lnTo>
                  <a:pt x="938" y="1228"/>
                </a:lnTo>
                <a:lnTo>
                  <a:pt x="898" y="1250"/>
                </a:lnTo>
                <a:lnTo>
                  <a:pt x="857" y="1282"/>
                </a:lnTo>
                <a:lnTo>
                  <a:pt x="817" y="1315"/>
                </a:lnTo>
                <a:lnTo>
                  <a:pt x="777" y="1337"/>
                </a:lnTo>
                <a:lnTo>
                  <a:pt x="736" y="1369"/>
                </a:lnTo>
                <a:lnTo>
                  <a:pt x="696" y="1380"/>
                </a:lnTo>
                <a:lnTo>
                  <a:pt x="656" y="1337"/>
                </a:lnTo>
                <a:lnTo>
                  <a:pt x="645" y="1293"/>
                </a:lnTo>
                <a:lnTo>
                  <a:pt x="625" y="1250"/>
                </a:lnTo>
                <a:lnTo>
                  <a:pt x="625" y="1206"/>
                </a:lnTo>
                <a:lnTo>
                  <a:pt x="615" y="1163"/>
                </a:lnTo>
                <a:lnTo>
                  <a:pt x="595" y="1119"/>
                </a:lnTo>
                <a:lnTo>
                  <a:pt x="555" y="1098"/>
                </a:lnTo>
                <a:lnTo>
                  <a:pt x="504" y="1087"/>
                </a:lnTo>
                <a:lnTo>
                  <a:pt x="464" y="1076"/>
                </a:lnTo>
                <a:lnTo>
                  <a:pt x="424" y="1043"/>
                </a:lnTo>
                <a:lnTo>
                  <a:pt x="393" y="1000"/>
                </a:lnTo>
                <a:lnTo>
                  <a:pt x="383" y="956"/>
                </a:lnTo>
                <a:lnTo>
                  <a:pt x="373" y="902"/>
                </a:lnTo>
                <a:lnTo>
                  <a:pt x="353" y="859"/>
                </a:lnTo>
                <a:lnTo>
                  <a:pt x="313" y="837"/>
                </a:lnTo>
                <a:lnTo>
                  <a:pt x="272" y="804"/>
                </a:lnTo>
                <a:lnTo>
                  <a:pt x="232" y="783"/>
                </a:lnTo>
                <a:lnTo>
                  <a:pt x="182" y="783"/>
                </a:lnTo>
                <a:lnTo>
                  <a:pt x="141" y="783"/>
                </a:lnTo>
                <a:lnTo>
                  <a:pt x="131" y="739"/>
                </a:lnTo>
                <a:lnTo>
                  <a:pt x="121" y="696"/>
                </a:lnTo>
                <a:lnTo>
                  <a:pt x="121" y="641"/>
                </a:lnTo>
                <a:lnTo>
                  <a:pt x="121" y="598"/>
                </a:lnTo>
                <a:lnTo>
                  <a:pt x="121" y="554"/>
                </a:lnTo>
                <a:lnTo>
                  <a:pt x="121" y="511"/>
                </a:lnTo>
                <a:lnTo>
                  <a:pt x="121" y="467"/>
                </a:lnTo>
                <a:lnTo>
                  <a:pt x="81" y="456"/>
                </a:lnTo>
                <a:lnTo>
                  <a:pt x="61" y="413"/>
                </a:lnTo>
                <a:lnTo>
                  <a:pt x="61" y="370"/>
                </a:lnTo>
                <a:lnTo>
                  <a:pt x="61" y="326"/>
                </a:lnTo>
                <a:lnTo>
                  <a:pt x="61" y="283"/>
                </a:lnTo>
                <a:lnTo>
                  <a:pt x="50" y="239"/>
                </a:lnTo>
                <a:lnTo>
                  <a:pt x="61" y="196"/>
                </a:lnTo>
                <a:lnTo>
                  <a:pt x="91" y="152"/>
                </a:lnTo>
                <a:lnTo>
                  <a:pt x="91" y="109"/>
                </a:lnTo>
                <a:lnTo>
                  <a:pt x="61" y="65"/>
                </a:lnTo>
                <a:lnTo>
                  <a:pt x="20" y="43"/>
                </a:lnTo>
                <a:lnTo>
                  <a:pt x="0" y="0"/>
                </a:lnTo>
                <a:lnTo>
                  <a:pt x="0" y="65"/>
                </a:lnTo>
                <a:lnTo>
                  <a:pt x="0" y="0"/>
                </a:lnTo>
              </a:path>
            </a:pathLst>
          </a:custGeom>
          <a:solidFill>
            <a:srgbClr val="65656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393" name="Freeform 10"/>
          <p:cNvSpPr>
            <a:spLocks/>
          </p:cNvSpPr>
          <p:nvPr userDrawn="1"/>
        </p:nvSpPr>
        <p:spPr bwMode="auto">
          <a:xfrm>
            <a:off x="730250" y="987425"/>
            <a:ext cx="8718550" cy="5853113"/>
          </a:xfrm>
          <a:custGeom>
            <a:avLst/>
            <a:gdLst>
              <a:gd name="T0" fmla="*/ 2147483647 w 4993"/>
              <a:gd name="T1" fmla="*/ 2147483647 h 3253"/>
              <a:gd name="T2" fmla="*/ 2147483647 w 4993"/>
              <a:gd name="T3" fmla="*/ 2147483647 h 3253"/>
              <a:gd name="T4" fmla="*/ 2147483647 w 4993"/>
              <a:gd name="T5" fmla="*/ 2147483647 h 3253"/>
              <a:gd name="T6" fmla="*/ 2147483647 w 4993"/>
              <a:gd name="T7" fmla="*/ 2147483647 h 3253"/>
              <a:gd name="T8" fmla="*/ 2147483647 w 4993"/>
              <a:gd name="T9" fmla="*/ 2147483647 h 3253"/>
              <a:gd name="T10" fmla="*/ 2147483647 w 4993"/>
              <a:gd name="T11" fmla="*/ 2147483647 h 3253"/>
              <a:gd name="T12" fmla="*/ 2147483647 w 4993"/>
              <a:gd name="T13" fmla="*/ 2147483647 h 3253"/>
              <a:gd name="T14" fmla="*/ 2147483647 w 4993"/>
              <a:gd name="T15" fmla="*/ 2147483647 h 3253"/>
              <a:gd name="T16" fmla="*/ 2147483647 w 4993"/>
              <a:gd name="T17" fmla="*/ 2147483647 h 3253"/>
              <a:gd name="T18" fmla="*/ 2147483647 w 4993"/>
              <a:gd name="T19" fmla="*/ 2147483647 h 3253"/>
              <a:gd name="T20" fmla="*/ 2147483647 w 4993"/>
              <a:gd name="T21" fmla="*/ 2147483647 h 3253"/>
              <a:gd name="T22" fmla="*/ 2147483647 w 4993"/>
              <a:gd name="T23" fmla="*/ 2147483647 h 3253"/>
              <a:gd name="T24" fmla="*/ 2147483647 w 4993"/>
              <a:gd name="T25" fmla="*/ 2147483647 h 3253"/>
              <a:gd name="T26" fmla="*/ 2147483647 w 4993"/>
              <a:gd name="T27" fmla="*/ 2147483647 h 3253"/>
              <a:gd name="T28" fmla="*/ 2147483647 w 4993"/>
              <a:gd name="T29" fmla="*/ 2147483647 h 3253"/>
              <a:gd name="T30" fmla="*/ 2147483647 w 4993"/>
              <a:gd name="T31" fmla="*/ 2147483647 h 3253"/>
              <a:gd name="T32" fmla="*/ 2147483647 w 4993"/>
              <a:gd name="T33" fmla="*/ 2147483647 h 3253"/>
              <a:gd name="T34" fmla="*/ 2147483647 w 4993"/>
              <a:gd name="T35" fmla="*/ 2147483647 h 3253"/>
              <a:gd name="T36" fmla="*/ 2147483647 w 4993"/>
              <a:gd name="T37" fmla="*/ 2147483647 h 3253"/>
              <a:gd name="T38" fmla="*/ 2147483647 w 4993"/>
              <a:gd name="T39" fmla="*/ 2147483647 h 3253"/>
              <a:gd name="T40" fmla="*/ 2147483647 w 4993"/>
              <a:gd name="T41" fmla="*/ 2147483647 h 3253"/>
              <a:gd name="T42" fmla="*/ 2147483647 w 4993"/>
              <a:gd name="T43" fmla="*/ 2147483647 h 3253"/>
              <a:gd name="T44" fmla="*/ 2147483647 w 4993"/>
              <a:gd name="T45" fmla="*/ 2147483647 h 3253"/>
              <a:gd name="T46" fmla="*/ 2147483647 w 4993"/>
              <a:gd name="T47" fmla="*/ 2147483647 h 3253"/>
              <a:gd name="T48" fmla="*/ 2147483647 w 4993"/>
              <a:gd name="T49" fmla="*/ 2147483647 h 3253"/>
              <a:gd name="T50" fmla="*/ 2147483647 w 4993"/>
              <a:gd name="T51" fmla="*/ 2147483647 h 3253"/>
              <a:gd name="T52" fmla="*/ 2147483647 w 4993"/>
              <a:gd name="T53" fmla="*/ 2147483647 h 3253"/>
              <a:gd name="T54" fmla="*/ 2147483647 w 4993"/>
              <a:gd name="T55" fmla="*/ 2147483647 h 3253"/>
              <a:gd name="T56" fmla="*/ 2147483647 w 4993"/>
              <a:gd name="T57" fmla="*/ 2147483647 h 3253"/>
              <a:gd name="T58" fmla="*/ 2147483647 w 4993"/>
              <a:gd name="T59" fmla="*/ 2147483647 h 3253"/>
              <a:gd name="T60" fmla="*/ 2147483647 w 4993"/>
              <a:gd name="T61" fmla="*/ 2147483647 h 3253"/>
              <a:gd name="T62" fmla="*/ 2147483647 w 4993"/>
              <a:gd name="T63" fmla="*/ 2147483647 h 3253"/>
              <a:gd name="T64" fmla="*/ 2147483647 w 4993"/>
              <a:gd name="T65" fmla="*/ 2147483647 h 3253"/>
              <a:gd name="T66" fmla="*/ 2147483647 w 4993"/>
              <a:gd name="T67" fmla="*/ 2147483647 h 3253"/>
              <a:gd name="T68" fmla="*/ 2147483647 w 4993"/>
              <a:gd name="T69" fmla="*/ 2147483647 h 3253"/>
              <a:gd name="T70" fmla="*/ 2147483647 w 4993"/>
              <a:gd name="T71" fmla="*/ 2147483647 h 3253"/>
              <a:gd name="T72" fmla="*/ 2147483647 w 4993"/>
              <a:gd name="T73" fmla="*/ 2147483647 h 3253"/>
              <a:gd name="T74" fmla="*/ 2147483647 w 4993"/>
              <a:gd name="T75" fmla="*/ 2147483647 h 3253"/>
              <a:gd name="T76" fmla="*/ 2147483647 w 4993"/>
              <a:gd name="T77" fmla="*/ 2147483647 h 3253"/>
              <a:gd name="T78" fmla="*/ 2147483647 w 4993"/>
              <a:gd name="T79" fmla="*/ 2147483647 h 3253"/>
              <a:gd name="T80" fmla="*/ 2147483647 w 4993"/>
              <a:gd name="T81" fmla="*/ 2147483647 h 3253"/>
              <a:gd name="T82" fmla="*/ 2147483647 w 4993"/>
              <a:gd name="T83" fmla="*/ 2147483647 h 3253"/>
              <a:gd name="T84" fmla="*/ 2147483647 w 4993"/>
              <a:gd name="T85" fmla="*/ 2147483647 h 3253"/>
              <a:gd name="T86" fmla="*/ 2147483647 w 4993"/>
              <a:gd name="T87" fmla="*/ 2147483647 h 3253"/>
              <a:gd name="T88" fmla="*/ 2147483647 w 4993"/>
              <a:gd name="T89" fmla="*/ 2147483647 h 3253"/>
              <a:gd name="T90" fmla="*/ 2147483647 w 4993"/>
              <a:gd name="T91" fmla="*/ 2147483647 h 3253"/>
              <a:gd name="T92" fmla="*/ 2147483647 w 4993"/>
              <a:gd name="T93" fmla="*/ 2147483647 h 3253"/>
              <a:gd name="T94" fmla="*/ 2147483647 w 4993"/>
              <a:gd name="T95" fmla="*/ 2147483647 h 3253"/>
              <a:gd name="T96" fmla="*/ 2147483647 w 4993"/>
              <a:gd name="T97" fmla="*/ 2147483647 h 3253"/>
              <a:gd name="T98" fmla="*/ 2147483647 w 4993"/>
              <a:gd name="T99" fmla="*/ 2147483647 h 3253"/>
              <a:gd name="T100" fmla="*/ 2147483647 w 4993"/>
              <a:gd name="T101" fmla="*/ 2147483647 h 3253"/>
              <a:gd name="T102" fmla="*/ 2147483647 w 4993"/>
              <a:gd name="T103" fmla="*/ 2147483647 h 3253"/>
              <a:gd name="T104" fmla="*/ 2147483647 w 4993"/>
              <a:gd name="T105" fmla="*/ 2147483647 h 3253"/>
              <a:gd name="T106" fmla="*/ 2147483647 w 4993"/>
              <a:gd name="T107" fmla="*/ 2147483647 h 3253"/>
              <a:gd name="T108" fmla="*/ 2147483647 w 4993"/>
              <a:gd name="T109" fmla="*/ 2147483647 h 3253"/>
              <a:gd name="T110" fmla="*/ 2147483647 w 4993"/>
              <a:gd name="T111" fmla="*/ 2147483647 h 3253"/>
              <a:gd name="T112" fmla="*/ 2147483647 w 4993"/>
              <a:gd name="T113" fmla="*/ 2147483647 h 3253"/>
              <a:gd name="T114" fmla="*/ 2147483647 w 4993"/>
              <a:gd name="T115" fmla="*/ 2147483647 h 32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993" h="3253">
                <a:moveTo>
                  <a:pt x="1240" y="2415"/>
                </a:moveTo>
                <a:lnTo>
                  <a:pt x="1190" y="2436"/>
                </a:lnTo>
                <a:lnTo>
                  <a:pt x="1150" y="2458"/>
                </a:lnTo>
                <a:lnTo>
                  <a:pt x="1140" y="2502"/>
                </a:lnTo>
                <a:lnTo>
                  <a:pt x="1140" y="2545"/>
                </a:lnTo>
                <a:lnTo>
                  <a:pt x="1119" y="2589"/>
                </a:lnTo>
                <a:lnTo>
                  <a:pt x="1079" y="2610"/>
                </a:lnTo>
                <a:lnTo>
                  <a:pt x="1039" y="2621"/>
                </a:lnTo>
                <a:lnTo>
                  <a:pt x="998" y="2643"/>
                </a:lnTo>
                <a:lnTo>
                  <a:pt x="968" y="2686"/>
                </a:lnTo>
                <a:lnTo>
                  <a:pt x="968" y="2730"/>
                </a:lnTo>
                <a:lnTo>
                  <a:pt x="958" y="2784"/>
                </a:lnTo>
                <a:lnTo>
                  <a:pt x="958" y="2828"/>
                </a:lnTo>
                <a:lnTo>
                  <a:pt x="968" y="2871"/>
                </a:lnTo>
                <a:lnTo>
                  <a:pt x="968" y="2915"/>
                </a:lnTo>
                <a:lnTo>
                  <a:pt x="938" y="2958"/>
                </a:lnTo>
                <a:lnTo>
                  <a:pt x="887" y="2980"/>
                </a:lnTo>
                <a:lnTo>
                  <a:pt x="847" y="3013"/>
                </a:lnTo>
                <a:lnTo>
                  <a:pt x="807" y="3045"/>
                </a:lnTo>
                <a:lnTo>
                  <a:pt x="766" y="3045"/>
                </a:lnTo>
                <a:lnTo>
                  <a:pt x="716" y="3045"/>
                </a:lnTo>
                <a:lnTo>
                  <a:pt x="676" y="3056"/>
                </a:lnTo>
                <a:lnTo>
                  <a:pt x="666" y="3100"/>
                </a:lnTo>
                <a:lnTo>
                  <a:pt x="666" y="3154"/>
                </a:lnTo>
                <a:lnTo>
                  <a:pt x="645" y="3198"/>
                </a:lnTo>
                <a:lnTo>
                  <a:pt x="595" y="3241"/>
                </a:lnTo>
                <a:lnTo>
                  <a:pt x="555" y="3252"/>
                </a:lnTo>
                <a:lnTo>
                  <a:pt x="524" y="3208"/>
                </a:lnTo>
                <a:lnTo>
                  <a:pt x="504" y="3165"/>
                </a:lnTo>
                <a:lnTo>
                  <a:pt x="474" y="3121"/>
                </a:lnTo>
                <a:lnTo>
                  <a:pt x="484" y="3078"/>
                </a:lnTo>
                <a:lnTo>
                  <a:pt x="484" y="3034"/>
                </a:lnTo>
                <a:lnTo>
                  <a:pt x="444" y="3013"/>
                </a:lnTo>
                <a:lnTo>
                  <a:pt x="403" y="3013"/>
                </a:lnTo>
                <a:lnTo>
                  <a:pt x="363" y="3024"/>
                </a:lnTo>
                <a:lnTo>
                  <a:pt x="323" y="3045"/>
                </a:lnTo>
                <a:lnTo>
                  <a:pt x="282" y="3067"/>
                </a:lnTo>
                <a:lnTo>
                  <a:pt x="242" y="3078"/>
                </a:lnTo>
                <a:lnTo>
                  <a:pt x="202" y="3067"/>
                </a:lnTo>
                <a:lnTo>
                  <a:pt x="161" y="3067"/>
                </a:lnTo>
                <a:lnTo>
                  <a:pt x="121" y="3024"/>
                </a:lnTo>
                <a:lnTo>
                  <a:pt x="121" y="2980"/>
                </a:lnTo>
                <a:lnTo>
                  <a:pt x="91" y="2937"/>
                </a:lnTo>
                <a:lnTo>
                  <a:pt x="40" y="2915"/>
                </a:lnTo>
                <a:lnTo>
                  <a:pt x="0" y="2860"/>
                </a:lnTo>
                <a:lnTo>
                  <a:pt x="30" y="2817"/>
                </a:lnTo>
                <a:lnTo>
                  <a:pt x="71" y="2828"/>
                </a:lnTo>
                <a:lnTo>
                  <a:pt x="91" y="2871"/>
                </a:lnTo>
                <a:lnTo>
                  <a:pt x="141" y="2893"/>
                </a:lnTo>
                <a:lnTo>
                  <a:pt x="182" y="2893"/>
                </a:lnTo>
                <a:lnTo>
                  <a:pt x="202" y="2937"/>
                </a:lnTo>
                <a:lnTo>
                  <a:pt x="252" y="2969"/>
                </a:lnTo>
                <a:lnTo>
                  <a:pt x="292" y="2937"/>
                </a:lnTo>
                <a:lnTo>
                  <a:pt x="303" y="2893"/>
                </a:lnTo>
                <a:lnTo>
                  <a:pt x="303" y="2850"/>
                </a:lnTo>
                <a:lnTo>
                  <a:pt x="343" y="2839"/>
                </a:lnTo>
                <a:lnTo>
                  <a:pt x="383" y="2860"/>
                </a:lnTo>
                <a:lnTo>
                  <a:pt x="424" y="2828"/>
                </a:lnTo>
                <a:lnTo>
                  <a:pt x="464" y="2795"/>
                </a:lnTo>
                <a:lnTo>
                  <a:pt x="504" y="2828"/>
                </a:lnTo>
                <a:lnTo>
                  <a:pt x="555" y="2860"/>
                </a:lnTo>
                <a:lnTo>
                  <a:pt x="595" y="2871"/>
                </a:lnTo>
                <a:lnTo>
                  <a:pt x="645" y="2882"/>
                </a:lnTo>
                <a:lnTo>
                  <a:pt x="656" y="2839"/>
                </a:lnTo>
                <a:lnTo>
                  <a:pt x="645" y="2795"/>
                </a:lnTo>
                <a:lnTo>
                  <a:pt x="686" y="2773"/>
                </a:lnTo>
                <a:lnTo>
                  <a:pt x="686" y="2730"/>
                </a:lnTo>
                <a:lnTo>
                  <a:pt x="726" y="2708"/>
                </a:lnTo>
                <a:lnTo>
                  <a:pt x="766" y="2708"/>
                </a:lnTo>
                <a:lnTo>
                  <a:pt x="807" y="2708"/>
                </a:lnTo>
                <a:lnTo>
                  <a:pt x="847" y="2686"/>
                </a:lnTo>
                <a:lnTo>
                  <a:pt x="887" y="2665"/>
                </a:lnTo>
                <a:lnTo>
                  <a:pt x="918" y="2621"/>
                </a:lnTo>
                <a:lnTo>
                  <a:pt x="958" y="2599"/>
                </a:lnTo>
                <a:lnTo>
                  <a:pt x="998" y="2599"/>
                </a:lnTo>
                <a:lnTo>
                  <a:pt x="1019" y="2556"/>
                </a:lnTo>
                <a:lnTo>
                  <a:pt x="1049" y="2512"/>
                </a:lnTo>
                <a:lnTo>
                  <a:pt x="1039" y="2469"/>
                </a:lnTo>
                <a:lnTo>
                  <a:pt x="998" y="2447"/>
                </a:lnTo>
                <a:lnTo>
                  <a:pt x="958" y="2447"/>
                </a:lnTo>
                <a:lnTo>
                  <a:pt x="918" y="2425"/>
                </a:lnTo>
                <a:lnTo>
                  <a:pt x="877" y="2404"/>
                </a:lnTo>
                <a:lnTo>
                  <a:pt x="837" y="2415"/>
                </a:lnTo>
                <a:lnTo>
                  <a:pt x="797" y="2404"/>
                </a:lnTo>
                <a:lnTo>
                  <a:pt x="777" y="2360"/>
                </a:lnTo>
                <a:lnTo>
                  <a:pt x="797" y="2317"/>
                </a:lnTo>
                <a:lnTo>
                  <a:pt x="807" y="2273"/>
                </a:lnTo>
                <a:lnTo>
                  <a:pt x="716" y="2241"/>
                </a:lnTo>
                <a:lnTo>
                  <a:pt x="676" y="2230"/>
                </a:lnTo>
                <a:lnTo>
                  <a:pt x="645" y="2186"/>
                </a:lnTo>
                <a:lnTo>
                  <a:pt x="605" y="2164"/>
                </a:lnTo>
                <a:lnTo>
                  <a:pt x="565" y="2153"/>
                </a:lnTo>
                <a:lnTo>
                  <a:pt x="524" y="2132"/>
                </a:lnTo>
                <a:lnTo>
                  <a:pt x="484" y="2110"/>
                </a:lnTo>
                <a:lnTo>
                  <a:pt x="444" y="2110"/>
                </a:lnTo>
                <a:lnTo>
                  <a:pt x="403" y="2099"/>
                </a:lnTo>
                <a:lnTo>
                  <a:pt x="363" y="2099"/>
                </a:lnTo>
                <a:lnTo>
                  <a:pt x="343" y="2056"/>
                </a:lnTo>
                <a:lnTo>
                  <a:pt x="343" y="2012"/>
                </a:lnTo>
                <a:lnTo>
                  <a:pt x="303" y="2001"/>
                </a:lnTo>
                <a:lnTo>
                  <a:pt x="282" y="1958"/>
                </a:lnTo>
                <a:lnTo>
                  <a:pt x="242" y="1914"/>
                </a:lnTo>
                <a:lnTo>
                  <a:pt x="222" y="1871"/>
                </a:lnTo>
                <a:lnTo>
                  <a:pt x="242" y="1827"/>
                </a:lnTo>
                <a:lnTo>
                  <a:pt x="282" y="1827"/>
                </a:lnTo>
                <a:lnTo>
                  <a:pt x="313" y="1871"/>
                </a:lnTo>
                <a:lnTo>
                  <a:pt x="353" y="1903"/>
                </a:lnTo>
                <a:lnTo>
                  <a:pt x="393" y="1925"/>
                </a:lnTo>
                <a:lnTo>
                  <a:pt x="403" y="1969"/>
                </a:lnTo>
                <a:lnTo>
                  <a:pt x="444" y="2012"/>
                </a:lnTo>
                <a:lnTo>
                  <a:pt x="484" y="2023"/>
                </a:lnTo>
                <a:lnTo>
                  <a:pt x="524" y="2066"/>
                </a:lnTo>
                <a:lnTo>
                  <a:pt x="555" y="2110"/>
                </a:lnTo>
                <a:lnTo>
                  <a:pt x="595" y="2121"/>
                </a:lnTo>
                <a:lnTo>
                  <a:pt x="635" y="2121"/>
                </a:lnTo>
                <a:lnTo>
                  <a:pt x="676" y="2121"/>
                </a:lnTo>
                <a:lnTo>
                  <a:pt x="716" y="2099"/>
                </a:lnTo>
                <a:lnTo>
                  <a:pt x="756" y="2066"/>
                </a:lnTo>
                <a:lnTo>
                  <a:pt x="797" y="2056"/>
                </a:lnTo>
                <a:lnTo>
                  <a:pt x="837" y="2077"/>
                </a:lnTo>
                <a:lnTo>
                  <a:pt x="877" y="2110"/>
                </a:lnTo>
                <a:lnTo>
                  <a:pt x="918" y="2110"/>
                </a:lnTo>
                <a:lnTo>
                  <a:pt x="958" y="2110"/>
                </a:lnTo>
                <a:lnTo>
                  <a:pt x="998" y="2121"/>
                </a:lnTo>
                <a:lnTo>
                  <a:pt x="1029" y="2164"/>
                </a:lnTo>
                <a:lnTo>
                  <a:pt x="1069" y="2164"/>
                </a:lnTo>
                <a:lnTo>
                  <a:pt x="1109" y="2153"/>
                </a:lnTo>
                <a:lnTo>
                  <a:pt x="1150" y="2143"/>
                </a:lnTo>
                <a:lnTo>
                  <a:pt x="1190" y="2143"/>
                </a:lnTo>
                <a:lnTo>
                  <a:pt x="1190" y="2186"/>
                </a:lnTo>
                <a:lnTo>
                  <a:pt x="1180" y="2230"/>
                </a:lnTo>
                <a:lnTo>
                  <a:pt x="1170" y="2273"/>
                </a:lnTo>
                <a:lnTo>
                  <a:pt x="1180" y="2317"/>
                </a:lnTo>
                <a:lnTo>
                  <a:pt x="1220" y="2349"/>
                </a:lnTo>
                <a:lnTo>
                  <a:pt x="1261" y="2393"/>
                </a:lnTo>
                <a:lnTo>
                  <a:pt x="1301" y="2404"/>
                </a:lnTo>
                <a:lnTo>
                  <a:pt x="1321" y="2360"/>
                </a:lnTo>
                <a:lnTo>
                  <a:pt x="1321" y="2317"/>
                </a:lnTo>
                <a:lnTo>
                  <a:pt x="1301" y="2273"/>
                </a:lnTo>
                <a:lnTo>
                  <a:pt x="1291" y="2230"/>
                </a:lnTo>
                <a:lnTo>
                  <a:pt x="1321" y="2186"/>
                </a:lnTo>
                <a:lnTo>
                  <a:pt x="1361" y="2164"/>
                </a:lnTo>
                <a:lnTo>
                  <a:pt x="1402" y="2164"/>
                </a:lnTo>
                <a:lnTo>
                  <a:pt x="1402" y="2121"/>
                </a:lnTo>
                <a:lnTo>
                  <a:pt x="1392" y="2077"/>
                </a:lnTo>
                <a:lnTo>
                  <a:pt x="1442" y="2066"/>
                </a:lnTo>
                <a:lnTo>
                  <a:pt x="1482" y="2066"/>
                </a:lnTo>
                <a:lnTo>
                  <a:pt x="1523" y="2077"/>
                </a:lnTo>
                <a:lnTo>
                  <a:pt x="1553" y="2034"/>
                </a:lnTo>
                <a:lnTo>
                  <a:pt x="1553" y="1990"/>
                </a:lnTo>
                <a:lnTo>
                  <a:pt x="1553" y="1947"/>
                </a:lnTo>
                <a:lnTo>
                  <a:pt x="1593" y="1914"/>
                </a:lnTo>
                <a:lnTo>
                  <a:pt x="1644" y="1914"/>
                </a:lnTo>
                <a:lnTo>
                  <a:pt x="1694" y="1903"/>
                </a:lnTo>
                <a:lnTo>
                  <a:pt x="1745" y="1903"/>
                </a:lnTo>
                <a:lnTo>
                  <a:pt x="1785" y="1903"/>
                </a:lnTo>
                <a:lnTo>
                  <a:pt x="1825" y="1882"/>
                </a:lnTo>
                <a:lnTo>
                  <a:pt x="1866" y="1882"/>
                </a:lnTo>
                <a:lnTo>
                  <a:pt x="1896" y="1838"/>
                </a:lnTo>
                <a:lnTo>
                  <a:pt x="1896" y="1795"/>
                </a:lnTo>
                <a:lnTo>
                  <a:pt x="1886" y="1751"/>
                </a:lnTo>
                <a:lnTo>
                  <a:pt x="1886" y="1708"/>
                </a:lnTo>
                <a:lnTo>
                  <a:pt x="1896" y="1664"/>
                </a:lnTo>
                <a:lnTo>
                  <a:pt x="1886" y="1621"/>
                </a:lnTo>
                <a:lnTo>
                  <a:pt x="1886" y="1577"/>
                </a:lnTo>
                <a:lnTo>
                  <a:pt x="1926" y="1555"/>
                </a:lnTo>
                <a:lnTo>
                  <a:pt x="1977" y="1555"/>
                </a:lnTo>
                <a:lnTo>
                  <a:pt x="2017" y="1555"/>
                </a:lnTo>
                <a:lnTo>
                  <a:pt x="2017" y="1512"/>
                </a:lnTo>
                <a:lnTo>
                  <a:pt x="2047" y="1468"/>
                </a:lnTo>
                <a:lnTo>
                  <a:pt x="2098" y="1436"/>
                </a:lnTo>
                <a:lnTo>
                  <a:pt x="2108" y="1392"/>
                </a:lnTo>
                <a:lnTo>
                  <a:pt x="2108" y="1349"/>
                </a:lnTo>
                <a:lnTo>
                  <a:pt x="2148" y="1316"/>
                </a:lnTo>
                <a:lnTo>
                  <a:pt x="2188" y="1305"/>
                </a:lnTo>
                <a:lnTo>
                  <a:pt x="2178" y="1349"/>
                </a:lnTo>
                <a:lnTo>
                  <a:pt x="2168" y="1392"/>
                </a:lnTo>
                <a:lnTo>
                  <a:pt x="2148" y="1436"/>
                </a:lnTo>
                <a:lnTo>
                  <a:pt x="2148" y="1479"/>
                </a:lnTo>
                <a:lnTo>
                  <a:pt x="2148" y="1523"/>
                </a:lnTo>
                <a:lnTo>
                  <a:pt x="2138" y="1566"/>
                </a:lnTo>
                <a:lnTo>
                  <a:pt x="2178" y="1555"/>
                </a:lnTo>
                <a:lnTo>
                  <a:pt x="2209" y="1512"/>
                </a:lnTo>
                <a:lnTo>
                  <a:pt x="2249" y="1544"/>
                </a:lnTo>
                <a:lnTo>
                  <a:pt x="2289" y="1566"/>
                </a:lnTo>
                <a:lnTo>
                  <a:pt x="2299" y="1523"/>
                </a:lnTo>
                <a:lnTo>
                  <a:pt x="2340" y="1501"/>
                </a:lnTo>
                <a:lnTo>
                  <a:pt x="2360" y="1457"/>
                </a:lnTo>
                <a:lnTo>
                  <a:pt x="2350" y="1414"/>
                </a:lnTo>
                <a:lnTo>
                  <a:pt x="2350" y="1370"/>
                </a:lnTo>
                <a:lnTo>
                  <a:pt x="2309" y="1360"/>
                </a:lnTo>
                <a:lnTo>
                  <a:pt x="2279" y="1316"/>
                </a:lnTo>
                <a:lnTo>
                  <a:pt x="2279" y="1262"/>
                </a:lnTo>
                <a:lnTo>
                  <a:pt x="2279" y="1218"/>
                </a:lnTo>
                <a:lnTo>
                  <a:pt x="2289" y="1175"/>
                </a:lnTo>
                <a:lnTo>
                  <a:pt x="2289" y="1131"/>
                </a:lnTo>
                <a:lnTo>
                  <a:pt x="2279" y="1088"/>
                </a:lnTo>
                <a:lnTo>
                  <a:pt x="2239" y="1077"/>
                </a:lnTo>
                <a:lnTo>
                  <a:pt x="2198" y="1099"/>
                </a:lnTo>
                <a:lnTo>
                  <a:pt x="2158" y="1088"/>
                </a:lnTo>
                <a:lnTo>
                  <a:pt x="2118" y="1044"/>
                </a:lnTo>
                <a:lnTo>
                  <a:pt x="2098" y="1001"/>
                </a:lnTo>
                <a:lnTo>
                  <a:pt x="2108" y="957"/>
                </a:lnTo>
                <a:lnTo>
                  <a:pt x="2098" y="914"/>
                </a:lnTo>
                <a:lnTo>
                  <a:pt x="2077" y="870"/>
                </a:lnTo>
                <a:lnTo>
                  <a:pt x="2067" y="827"/>
                </a:lnTo>
                <a:lnTo>
                  <a:pt x="2077" y="783"/>
                </a:lnTo>
                <a:lnTo>
                  <a:pt x="2077" y="740"/>
                </a:lnTo>
                <a:lnTo>
                  <a:pt x="2077" y="696"/>
                </a:lnTo>
                <a:lnTo>
                  <a:pt x="2077" y="653"/>
                </a:lnTo>
                <a:lnTo>
                  <a:pt x="2108" y="609"/>
                </a:lnTo>
                <a:lnTo>
                  <a:pt x="2128" y="566"/>
                </a:lnTo>
                <a:lnTo>
                  <a:pt x="2128" y="522"/>
                </a:lnTo>
                <a:lnTo>
                  <a:pt x="2108" y="479"/>
                </a:lnTo>
                <a:lnTo>
                  <a:pt x="2067" y="457"/>
                </a:lnTo>
                <a:lnTo>
                  <a:pt x="2027" y="424"/>
                </a:lnTo>
                <a:lnTo>
                  <a:pt x="1987" y="402"/>
                </a:lnTo>
                <a:lnTo>
                  <a:pt x="1946" y="402"/>
                </a:lnTo>
                <a:lnTo>
                  <a:pt x="1906" y="402"/>
                </a:lnTo>
                <a:lnTo>
                  <a:pt x="1876" y="359"/>
                </a:lnTo>
                <a:lnTo>
                  <a:pt x="1906" y="315"/>
                </a:lnTo>
                <a:lnTo>
                  <a:pt x="1896" y="272"/>
                </a:lnTo>
                <a:lnTo>
                  <a:pt x="1906" y="228"/>
                </a:lnTo>
                <a:lnTo>
                  <a:pt x="1926" y="185"/>
                </a:lnTo>
                <a:lnTo>
                  <a:pt x="1876" y="174"/>
                </a:lnTo>
                <a:lnTo>
                  <a:pt x="1835" y="174"/>
                </a:lnTo>
                <a:lnTo>
                  <a:pt x="1785" y="163"/>
                </a:lnTo>
                <a:lnTo>
                  <a:pt x="1755" y="120"/>
                </a:lnTo>
                <a:lnTo>
                  <a:pt x="1714" y="76"/>
                </a:lnTo>
                <a:lnTo>
                  <a:pt x="1674" y="65"/>
                </a:lnTo>
                <a:lnTo>
                  <a:pt x="1634" y="54"/>
                </a:lnTo>
                <a:lnTo>
                  <a:pt x="1644" y="11"/>
                </a:lnTo>
                <a:lnTo>
                  <a:pt x="1684" y="0"/>
                </a:lnTo>
                <a:lnTo>
                  <a:pt x="1735" y="0"/>
                </a:lnTo>
                <a:lnTo>
                  <a:pt x="1755" y="44"/>
                </a:lnTo>
                <a:lnTo>
                  <a:pt x="1805" y="65"/>
                </a:lnTo>
                <a:lnTo>
                  <a:pt x="1846" y="65"/>
                </a:lnTo>
                <a:lnTo>
                  <a:pt x="1886" y="76"/>
                </a:lnTo>
                <a:lnTo>
                  <a:pt x="1936" y="87"/>
                </a:lnTo>
                <a:lnTo>
                  <a:pt x="1967" y="131"/>
                </a:lnTo>
                <a:lnTo>
                  <a:pt x="1967" y="174"/>
                </a:lnTo>
                <a:lnTo>
                  <a:pt x="2007" y="185"/>
                </a:lnTo>
                <a:lnTo>
                  <a:pt x="2037" y="228"/>
                </a:lnTo>
                <a:lnTo>
                  <a:pt x="2077" y="228"/>
                </a:lnTo>
                <a:lnTo>
                  <a:pt x="2128" y="207"/>
                </a:lnTo>
                <a:lnTo>
                  <a:pt x="2178" y="196"/>
                </a:lnTo>
                <a:lnTo>
                  <a:pt x="2219" y="218"/>
                </a:lnTo>
                <a:lnTo>
                  <a:pt x="2219" y="261"/>
                </a:lnTo>
                <a:lnTo>
                  <a:pt x="2198" y="305"/>
                </a:lnTo>
                <a:lnTo>
                  <a:pt x="2198" y="348"/>
                </a:lnTo>
                <a:lnTo>
                  <a:pt x="2229" y="392"/>
                </a:lnTo>
                <a:lnTo>
                  <a:pt x="2269" y="392"/>
                </a:lnTo>
                <a:lnTo>
                  <a:pt x="2309" y="402"/>
                </a:lnTo>
                <a:lnTo>
                  <a:pt x="2350" y="446"/>
                </a:lnTo>
                <a:lnTo>
                  <a:pt x="2299" y="489"/>
                </a:lnTo>
                <a:lnTo>
                  <a:pt x="2259" y="500"/>
                </a:lnTo>
                <a:lnTo>
                  <a:pt x="2239" y="544"/>
                </a:lnTo>
                <a:lnTo>
                  <a:pt x="2239" y="587"/>
                </a:lnTo>
                <a:lnTo>
                  <a:pt x="2219" y="631"/>
                </a:lnTo>
                <a:lnTo>
                  <a:pt x="2188" y="674"/>
                </a:lnTo>
                <a:lnTo>
                  <a:pt x="2148" y="696"/>
                </a:lnTo>
                <a:lnTo>
                  <a:pt x="2108" y="718"/>
                </a:lnTo>
                <a:lnTo>
                  <a:pt x="2098" y="761"/>
                </a:lnTo>
                <a:lnTo>
                  <a:pt x="2098" y="805"/>
                </a:lnTo>
                <a:lnTo>
                  <a:pt x="2108" y="848"/>
                </a:lnTo>
                <a:lnTo>
                  <a:pt x="2148" y="859"/>
                </a:lnTo>
                <a:lnTo>
                  <a:pt x="2188" y="859"/>
                </a:lnTo>
                <a:lnTo>
                  <a:pt x="2229" y="848"/>
                </a:lnTo>
                <a:lnTo>
                  <a:pt x="2269" y="881"/>
                </a:lnTo>
                <a:lnTo>
                  <a:pt x="2309" y="914"/>
                </a:lnTo>
                <a:lnTo>
                  <a:pt x="2350" y="892"/>
                </a:lnTo>
                <a:lnTo>
                  <a:pt x="2360" y="848"/>
                </a:lnTo>
                <a:lnTo>
                  <a:pt x="2360" y="805"/>
                </a:lnTo>
                <a:lnTo>
                  <a:pt x="2360" y="761"/>
                </a:lnTo>
                <a:lnTo>
                  <a:pt x="2360" y="718"/>
                </a:lnTo>
                <a:lnTo>
                  <a:pt x="2400" y="707"/>
                </a:lnTo>
                <a:lnTo>
                  <a:pt x="2441" y="718"/>
                </a:lnTo>
                <a:lnTo>
                  <a:pt x="2481" y="740"/>
                </a:lnTo>
                <a:lnTo>
                  <a:pt x="2521" y="750"/>
                </a:lnTo>
                <a:lnTo>
                  <a:pt x="2562" y="707"/>
                </a:lnTo>
                <a:lnTo>
                  <a:pt x="2572" y="663"/>
                </a:lnTo>
                <a:lnTo>
                  <a:pt x="2572" y="620"/>
                </a:lnTo>
                <a:lnTo>
                  <a:pt x="2531" y="587"/>
                </a:lnTo>
                <a:lnTo>
                  <a:pt x="2491" y="587"/>
                </a:lnTo>
                <a:lnTo>
                  <a:pt x="2451" y="566"/>
                </a:lnTo>
                <a:lnTo>
                  <a:pt x="2430" y="522"/>
                </a:lnTo>
                <a:lnTo>
                  <a:pt x="2430" y="479"/>
                </a:lnTo>
                <a:lnTo>
                  <a:pt x="2430" y="424"/>
                </a:lnTo>
                <a:lnTo>
                  <a:pt x="2410" y="370"/>
                </a:lnTo>
                <a:lnTo>
                  <a:pt x="2400" y="326"/>
                </a:lnTo>
                <a:lnTo>
                  <a:pt x="2441" y="305"/>
                </a:lnTo>
                <a:lnTo>
                  <a:pt x="2481" y="305"/>
                </a:lnTo>
                <a:lnTo>
                  <a:pt x="2521" y="305"/>
                </a:lnTo>
                <a:lnTo>
                  <a:pt x="2562" y="305"/>
                </a:lnTo>
                <a:lnTo>
                  <a:pt x="2602" y="315"/>
                </a:lnTo>
                <a:lnTo>
                  <a:pt x="2642" y="272"/>
                </a:lnTo>
                <a:lnTo>
                  <a:pt x="2672" y="228"/>
                </a:lnTo>
                <a:lnTo>
                  <a:pt x="2713" y="207"/>
                </a:lnTo>
                <a:lnTo>
                  <a:pt x="2753" y="196"/>
                </a:lnTo>
                <a:lnTo>
                  <a:pt x="2794" y="163"/>
                </a:lnTo>
                <a:lnTo>
                  <a:pt x="2834" y="141"/>
                </a:lnTo>
                <a:lnTo>
                  <a:pt x="2874" y="163"/>
                </a:lnTo>
                <a:lnTo>
                  <a:pt x="2915" y="196"/>
                </a:lnTo>
                <a:lnTo>
                  <a:pt x="2955" y="185"/>
                </a:lnTo>
                <a:lnTo>
                  <a:pt x="2995" y="174"/>
                </a:lnTo>
                <a:lnTo>
                  <a:pt x="3036" y="163"/>
                </a:lnTo>
                <a:lnTo>
                  <a:pt x="3076" y="196"/>
                </a:lnTo>
                <a:lnTo>
                  <a:pt x="3116" y="218"/>
                </a:lnTo>
                <a:lnTo>
                  <a:pt x="3167" y="207"/>
                </a:lnTo>
                <a:lnTo>
                  <a:pt x="3207" y="196"/>
                </a:lnTo>
                <a:lnTo>
                  <a:pt x="3247" y="218"/>
                </a:lnTo>
                <a:lnTo>
                  <a:pt x="3267" y="261"/>
                </a:lnTo>
                <a:lnTo>
                  <a:pt x="3267" y="305"/>
                </a:lnTo>
                <a:lnTo>
                  <a:pt x="3257" y="348"/>
                </a:lnTo>
                <a:lnTo>
                  <a:pt x="3227" y="392"/>
                </a:lnTo>
                <a:lnTo>
                  <a:pt x="3207" y="435"/>
                </a:lnTo>
                <a:lnTo>
                  <a:pt x="3197" y="479"/>
                </a:lnTo>
                <a:lnTo>
                  <a:pt x="3157" y="511"/>
                </a:lnTo>
                <a:lnTo>
                  <a:pt x="3207" y="544"/>
                </a:lnTo>
                <a:lnTo>
                  <a:pt x="3247" y="555"/>
                </a:lnTo>
                <a:lnTo>
                  <a:pt x="3288" y="566"/>
                </a:lnTo>
                <a:lnTo>
                  <a:pt x="3318" y="609"/>
                </a:lnTo>
                <a:lnTo>
                  <a:pt x="3348" y="653"/>
                </a:lnTo>
                <a:lnTo>
                  <a:pt x="3308" y="674"/>
                </a:lnTo>
                <a:lnTo>
                  <a:pt x="3267" y="674"/>
                </a:lnTo>
                <a:lnTo>
                  <a:pt x="3227" y="674"/>
                </a:lnTo>
                <a:lnTo>
                  <a:pt x="3187" y="707"/>
                </a:lnTo>
                <a:lnTo>
                  <a:pt x="3177" y="750"/>
                </a:lnTo>
                <a:lnTo>
                  <a:pt x="3136" y="783"/>
                </a:lnTo>
                <a:lnTo>
                  <a:pt x="3086" y="783"/>
                </a:lnTo>
                <a:lnTo>
                  <a:pt x="3046" y="783"/>
                </a:lnTo>
                <a:lnTo>
                  <a:pt x="2995" y="783"/>
                </a:lnTo>
                <a:lnTo>
                  <a:pt x="2955" y="783"/>
                </a:lnTo>
                <a:lnTo>
                  <a:pt x="2915" y="783"/>
                </a:lnTo>
                <a:lnTo>
                  <a:pt x="2864" y="783"/>
                </a:lnTo>
                <a:lnTo>
                  <a:pt x="2824" y="783"/>
                </a:lnTo>
                <a:lnTo>
                  <a:pt x="2783" y="783"/>
                </a:lnTo>
                <a:lnTo>
                  <a:pt x="2743" y="805"/>
                </a:lnTo>
                <a:lnTo>
                  <a:pt x="2733" y="848"/>
                </a:lnTo>
                <a:lnTo>
                  <a:pt x="2783" y="881"/>
                </a:lnTo>
                <a:lnTo>
                  <a:pt x="2824" y="881"/>
                </a:lnTo>
                <a:lnTo>
                  <a:pt x="2864" y="870"/>
                </a:lnTo>
                <a:lnTo>
                  <a:pt x="2884" y="914"/>
                </a:lnTo>
                <a:lnTo>
                  <a:pt x="2894" y="957"/>
                </a:lnTo>
                <a:lnTo>
                  <a:pt x="2894" y="1011"/>
                </a:lnTo>
                <a:lnTo>
                  <a:pt x="2904" y="1055"/>
                </a:lnTo>
                <a:lnTo>
                  <a:pt x="2975" y="1055"/>
                </a:lnTo>
                <a:lnTo>
                  <a:pt x="3015" y="1044"/>
                </a:lnTo>
                <a:lnTo>
                  <a:pt x="3056" y="1033"/>
                </a:lnTo>
                <a:lnTo>
                  <a:pt x="3096" y="1055"/>
                </a:lnTo>
                <a:lnTo>
                  <a:pt x="3136" y="1055"/>
                </a:lnTo>
                <a:lnTo>
                  <a:pt x="3167" y="1011"/>
                </a:lnTo>
                <a:lnTo>
                  <a:pt x="3207" y="990"/>
                </a:lnTo>
                <a:lnTo>
                  <a:pt x="3247" y="968"/>
                </a:lnTo>
                <a:lnTo>
                  <a:pt x="3288" y="946"/>
                </a:lnTo>
                <a:lnTo>
                  <a:pt x="3338" y="957"/>
                </a:lnTo>
                <a:lnTo>
                  <a:pt x="3378" y="1001"/>
                </a:lnTo>
                <a:lnTo>
                  <a:pt x="3419" y="1033"/>
                </a:lnTo>
                <a:lnTo>
                  <a:pt x="3459" y="1033"/>
                </a:lnTo>
                <a:lnTo>
                  <a:pt x="3499" y="1033"/>
                </a:lnTo>
                <a:lnTo>
                  <a:pt x="3540" y="1011"/>
                </a:lnTo>
                <a:lnTo>
                  <a:pt x="3580" y="1001"/>
                </a:lnTo>
                <a:lnTo>
                  <a:pt x="3620" y="1001"/>
                </a:lnTo>
                <a:lnTo>
                  <a:pt x="3661" y="1011"/>
                </a:lnTo>
                <a:lnTo>
                  <a:pt x="3681" y="1066"/>
                </a:lnTo>
                <a:lnTo>
                  <a:pt x="3691" y="1109"/>
                </a:lnTo>
                <a:lnTo>
                  <a:pt x="3691" y="1153"/>
                </a:lnTo>
                <a:lnTo>
                  <a:pt x="3681" y="1196"/>
                </a:lnTo>
                <a:lnTo>
                  <a:pt x="3711" y="1240"/>
                </a:lnTo>
                <a:lnTo>
                  <a:pt x="3741" y="1283"/>
                </a:lnTo>
                <a:lnTo>
                  <a:pt x="3741" y="1327"/>
                </a:lnTo>
                <a:lnTo>
                  <a:pt x="3741" y="1381"/>
                </a:lnTo>
                <a:lnTo>
                  <a:pt x="3752" y="1425"/>
                </a:lnTo>
                <a:lnTo>
                  <a:pt x="3752" y="1468"/>
                </a:lnTo>
                <a:lnTo>
                  <a:pt x="3701" y="1490"/>
                </a:lnTo>
                <a:lnTo>
                  <a:pt x="3641" y="1501"/>
                </a:lnTo>
                <a:lnTo>
                  <a:pt x="3610" y="1544"/>
                </a:lnTo>
                <a:lnTo>
                  <a:pt x="3610" y="1588"/>
                </a:lnTo>
                <a:lnTo>
                  <a:pt x="3620" y="1631"/>
                </a:lnTo>
                <a:lnTo>
                  <a:pt x="3661" y="1664"/>
                </a:lnTo>
                <a:lnTo>
                  <a:pt x="3701" y="1686"/>
                </a:lnTo>
                <a:lnTo>
                  <a:pt x="3741" y="1675"/>
                </a:lnTo>
                <a:lnTo>
                  <a:pt x="3782" y="1653"/>
                </a:lnTo>
                <a:lnTo>
                  <a:pt x="3822" y="1664"/>
                </a:lnTo>
                <a:lnTo>
                  <a:pt x="3842" y="1708"/>
                </a:lnTo>
                <a:lnTo>
                  <a:pt x="3852" y="1751"/>
                </a:lnTo>
                <a:lnTo>
                  <a:pt x="3822" y="1795"/>
                </a:lnTo>
                <a:lnTo>
                  <a:pt x="3822" y="1838"/>
                </a:lnTo>
                <a:lnTo>
                  <a:pt x="3832" y="1892"/>
                </a:lnTo>
                <a:lnTo>
                  <a:pt x="3873" y="1903"/>
                </a:lnTo>
                <a:lnTo>
                  <a:pt x="3893" y="1947"/>
                </a:lnTo>
                <a:lnTo>
                  <a:pt x="3943" y="1969"/>
                </a:lnTo>
                <a:lnTo>
                  <a:pt x="3994" y="1969"/>
                </a:lnTo>
                <a:lnTo>
                  <a:pt x="4044" y="1958"/>
                </a:lnTo>
                <a:lnTo>
                  <a:pt x="4084" y="1958"/>
                </a:lnTo>
                <a:lnTo>
                  <a:pt x="4125" y="1958"/>
                </a:lnTo>
                <a:lnTo>
                  <a:pt x="4135" y="1914"/>
                </a:lnTo>
                <a:lnTo>
                  <a:pt x="4135" y="1871"/>
                </a:lnTo>
                <a:lnTo>
                  <a:pt x="4175" y="1827"/>
                </a:lnTo>
                <a:lnTo>
                  <a:pt x="4175" y="1784"/>
                </a:lnTo>
                <a:lnTo>
                  <a:pt x="4215" y="1751"/>
                </a:lnTo>
                <a:lnTo>
                  <a:pt x="4256" y="1718"/>
                </a:lnTo>
                <a:lnTo>
                  <a:pt x="4256" y="1675"/>
                </a:lnTo>
                <a:lnTo>
                  <a:pt x="4256" y="1631"/>
                </a:lnTo>
                <a:lnTo>
                  <a:pt x="4276" y="1588"/>
                </a:lnTo>
                <a:lnTo>
                  <a:pt x="4316" y="1566"/>
                </a:lnTo>
                <a:lnTo>
                  <a:pt x="4347" y="1621"/>
                </a:lnTo>
                <a:lnTo>
                  <a:pt x="4387" y="1653"/>
                </a:lnTo>
                <a:lnTo>
                  <a:pt x="4427" y="1642"/>
                </a:lnTo>
                <a:lnTo>
                  <a:pt x="4468" y="1631"/>
                </a:lnTo>
                <a:lnTo>
                  <a:pt x="4508" y="1642"/>
                </a:lnTo>
                <a:lnTo>
                  <a:pt x="4548" y="1664"/>
                </a:lnTo>
                <a:lnTo>
                  <a:pt x="4589" y="1631"/>
                </a:lnTo>
                <a:lnTo>
                  <a:pt x="4589" y="1588"/>
                </a:lnTo>
                <a:lnTo>
                  <a:pt x="4599" y="1544"/>
                </a:lnTo>
                <a:lnTo>
                  <a:pt x="4639" y="1523"/>
                </a:lnTo>
                <a:lnTo>
                  <a:pt x="4679" y="1523"/>
                </a:lnTo>
                <a:lnTo>
                  <a:pt x="4700" y="1479"/>
                </a:lnTo>
                <a:lnTo>
                  <a:pt x="4700" y="1436"/>
                </a:lnTo>
                <a:lnTo>
                  <a:pt x="4720" y="1392"/>
                </a:lnTo>
                <a:lnTo>
                  <a:pt x="4760" y="1360"/>
                </a:lnTo>
                <a:lnTo>
                  <a:pt x="4800" y="1349"/>
                </a:lnTo>
                <a:lnTo>
                  <a:pt x="4841" y="1349"/>
                </a:lnTo>
                <a:lnTo>
                  <a:pt x="4881" y="1316"/>
                </a:lnTo>
                <a:lnTo>
                  <a:pt x="4921" y="1305"/>
                </a:lnTo>
                <a:lnTo>
                  <a:pt x="4962" y="1305"/>
                </a:lnTo>
                <a:lnTo>
                  <a:pt x="4992" y="1360"/>
                </a:lnTo>
                <a:lnTo>
                  <a:pt x="4992" y="1403"/>
                </a:lnTo>
                <a:lnTo>
                  <a:pt x="4992" y="1447"/>
                </a:lnTo>
                <a:lnTo>
                  <a:pt x="4992" y="1490"/>
                </a:lnTo>
                <a:lnTo>
                  <a:pt x="4992" y="1534"/>
                </a:lnTo>
                <a:lnTo>
                  <a:pt x="4962" y="1577"/>
                </a:lnTo>
                <a:lnTo>
                  <a:pt x="4921" y="1566"/>
                </a:lnTo>
                <a:lnTo>
                  <a:pt x="4881" y="1544"/>
                </a:lnTo>
                <a:lnTo>
                  <a:pt x="4841" y="1555"/>
                </a:lnTo>
                <a:lnTo>
                  <a:pt x="4810" y="1599"/>
                </a:lnTo>
                <a:lnTo>
                  <a:pt x="4770" y="1631"/>
                </a:lnTo>
                <a:lnTo>
                  <a:pt x="4750" y="1675"/>
                </a:lnTo>
                <a:lnTo>
                  <a:pt x="4750" y="1718"/>
                </a:lnTo>
                <a:lnTo>
                  <a:pt x="4730" y="1762"/>
                </a:lnTo>
                <a:lnTo>
                  <a:pt x="4700" y="1805"/>
                </a:lnTo>
                <a:lnTo>
                  <a:pt x="4659" y="1849"/>
                </a:lnTo>
                <a:lnTo>
                  <a:pt x="4639" y="1892"/>
                </a:lnTo>
                <a:lnTo>
                  <a:pt x="4639" y="1936"/>
                </a:lnTo>
                <a:lnTo>
                  <a:pt x="4599" y="1936"/>
                </a:lnTo>
                <a:lnTo>
                  <a:pt x="4579" y="1990"/>
                </a:lnTo>
                <a:lnTo>
                  <a:pt x="4579" y="2034"/>
                </a:lnTo>
                <a:lnTo>
                  <a:pt x="4579" y="2077"/>
                </a:lnTo>
                <a:lnTo>
                  <a:pt x="4558" y="2121"/>
                </a:lnTo>
                <a:lnTo>
                  <a:pt x="4518" y="2132"/>
                </a:lnTo>
                <a:lnTo>
                  <a:pt x="4478" y="2132"/>
                </a:lnTo>
                <a:lnTo>
                  <a:pt x="4437" y="2143"/>
                </a:lnTo>
                <a:lnTo>
                  <a:pt x="4417" y="2186"/>
                </a:lnTo>
                <a:lnTo>
                  <a:pt x="4377" y="2219"/>
                </a:lnTo>
                <a:lnTo>
                  <a:pt x="4377" y="2262"/>
                </a:lnTo>
                <a:lnTo>
                  <a:pt x="4377" y="2317"/>
                </a:lnTo>
                <a:lnTo>
                  <a:pt x="4347" y="2360"/>
                </a:lnTo>
                <a:lnTo>
                  <a:pt x="4306" y="2415"/>
                </a:lnTo>
                <a:lnTo>
                  <a:pt x="4306" y="2469"/>
                </a:lnTo>
                <a:lnTo>
                  <a:pt x="4266" y="2491"/>
                </a:lnTo>
                <a:lnTo>
                  <a:pt x="4185" y="2491"/>
                </a:lnTo>
                <a:lnTo>
                  <a:pt x="4145" y="2491"/>
                </a:lnTo>
                <a:lnTo>
                  <a:pt x="4105" y="2502"/>
                </a:lnTo>
                <a:lnTo>
                  <a:pt x="4064" y="2512"/>
                </a:lnTo>
                <a:lnTo>
                  <a:pt x="4024" y="2491"/>
                </a:lnTo>
                <a:lnTo>
                  <a:pt x="3984" y="2458"/>
                </a:lnTo>
                <a:lnTo>
                  <a:pt x="3943" y="2458"/>
                </a:lnTo>
                <a:lnTo>
                  <a:pt x="3903" y="2458"/>
                </a:lnTo>
                <a:lnTo>
                  <a:pt x="3852" y="2480"/>
                </a:lnTo>
                <a:lnTo>
                  <a:pt x="3812" y="2469"/>
                </a:lnTo>
                <a:lnTo>
                  <a:pt x="3772" y="2458"/>
                </a:lnTo>
                <a:lnTo>
                  <a:pt x="3741" y="2545"/>
                </a:lnTo>
                <a:lnTo>
                  <a:pt x="3701" y="2578"/>
                </a:lnTo>
                <a:lnTo>
                  <a:pt x="3661" y="2578"/>
                </a:lnTo>
                <a:lnTo>
                  <a:pt x="3651" y="2534"/>
                </a:lnTo>
                <a:lnTo>
                  <a:pt x="3661" y="2491"/>
                </a:lnTo>
                <a:lnTo>
                  <a:pt x="3661" y="2447"/>
                </a:lnTo>
                <a:lnTo>
                  <a:pt x="3661" y="2404"/>
                </a:lnTo>
                <a:lnTo>
                  <a:pt x="3570" y="2360"/>
                </a:lnTo>
                <a:lnTo>
                  <a:pt x="3560" y="2317"/>
                </a:lnTo>
                <a:lnTo>
                  <a:pt x="3570" y="2273"/>
                </a:lnTo>
                <a:lnTo>
                  <a:pt x="3590" y="2230"/>
                </a:lnTo>
                <a:lnTo>
                  <a:pt x="3600" y="2175"/>
                </a:lnTo>
                <a:lnTo>
                  <a:pt x="3600" y="2121"/>
                </a:lnTo>
                <a:lnTo>
                  <a:pt x="3590" y="2077"/>
                </a:lnTo>
                <a:lnTo>
                  <a:pt x="3580" y="2023"/>
                </a:lnTo>
                <a:lnTo>
                  <a:pt x="3580" y="1979"/>
                </a:lnTo>
                <a:lnTo>
                  <a:pt x="3550" y="1936"/>
                </a:lnTo>
                <a:lnTo>
                  <a:pt x="3530" y="1892"/>
                </a:lnTo>
                <a:lnTo>
                  <a:pt x="3550" y="1849"/>
                </a:lnTo>
                <a:lnTo>
                  <a:pt x="3570" y="1805"/>
                </a:lnTo>
                <a:lnTo>
                  <a:pt x="3580" y="1762"/>
                </a:lnTo>
                <a:lnTo>
                  <a:pt x="3570" y="1675"/>
                </a:lnTo>
                <a:lnTo>
                  <a:pt x="3570" y="1631"/>
                </a:lnTo>
                <a:lnTo>
                  <a:pt x="3560" y="1577"/>
                </a:lnTo>
                <a:lnTo>
                  <a:pt x="3520" y="1544"/>
                </a:lnTo>
                <a:lnTo>
                  <a:pt x="3469" y="1566"/>
                </a:lnTo>
                <a:lnTo>
                  <a:pt x="3429" y="1588"/>
                </a:lnTo>
                <a:lnTo>
                  <a:pt x="3389" y="1588"/>
                </a:lnTo>
                <a:lnTo>
                  <a:pt x="3348" y="1566"/>
                </a:lnTo>
                <a:lnTo>
                  <a:pt x="3308" y="1544"/>
                </a:lnTo>
                <a:lnTo>
                  <a:pt x="3267" y="1577"/>
                </a:lnTo>
                <a:lnTo>
                  <a:pt x="3237" y="1621"/>
                </a:lnTo>
                <a:lnTo>
                  <a:pt x="3197" y="1631"/>
                </a:lnTo>
                <a:lnTo>
                  <a:pt x="3146" y="1610"/>
                </a:lnTo>
                <a:lnTo>
                  <a:pt x="3106" y="1599"/>
                </a:lnTo>
                <a:lnTo>
                  <a:pt x="3066" y="1642"/>
                </a:lnTo>
                <a:lnTo>
                  <a:pt x="3046" y="1686"/>
                </a:lnTo>
                <a:lnTo>
                  <a:pt x="3025" y="1729"/>
                </a:lnTo>
                <a:lnTo>
                  <a:pt x="3005" y="1773"/>
                </a:lnTo>
                <a:lnTo>
                  <a:pt x="2995" y="1816"/>
                </a:lnTo>
                <a:lnTo>
                  <a:pt x="2945" y="1816"/>
                </a:lnTo>
                <a:lnTo>
                  <a:pt x="2904" y="1816"/>
                </a:lnTo>
                <a:lnTo>
                  <a:pt x="2894" y="1773"/>
                </a:lnTo>
                <a:lnTo>
                  <a:pt x="2904" y="1729"/>
                </a:lnTo>
                <a:lnTo>
                  <a:pt x="2904" y="1686"/>
                </a:lnTo>
                <a:lnTo>
                  <a:pt x="2864" y="1675"/>
                </a:lnTo>
                <a:lnTo>
                  <a:pt x="2824" y="1664"/>
                </a:lnTo>
                <a:lnTo>
                  <a:pt x="2814" y="1610"/>
                </a:lnTo>
                <a:lnTo>
                  <a:pt x="2824" y="1566"/>
                </a:lnTo>
                <a:lnTo>
                  <a:pt x="2824" y="1512"/>
                </a:lnTo>
                <a:lnTo>
                  <a:pt x="2824" y="1468"/>
                </a:lnTo>
                <a:lnTo>
                  <a:pt x="2834" y="1425"/>
                </a:lnTo>
                <a:lnTo>
                  <a:pt x="2834" y="1381"/>
                </a:lnTo>
                <a:lnTo>
                  <a:pt x="2794" y="1360"/>
                </a:lnTo>
                <a:lnTo>
                  <a:pt x="2753" y="1338"/>
                </a:lnTo>
                <a:lnTo>
                  <a:pt x="2703" y="1338"/>
                </a:lnTo>
                <a:lnTo>
                  <a:pt x="2662" y="1338"/>
                </a:lnTo>
                <a:lnTo>
                  <a:pt x="2622" y="1305"/>
                </a:lnTo>
                <a:lnTo>
                  <a:pt x="2582" y="1294"/>
                </a:lnTo>
                <a:lnTo>
                  <a:pt x="2521" y="1294"/>
                </a:lnTo>
                <a:lnTo>
                  <a:pt x="2491" y="1338"/>
                </a:lnTo>
                <a:lnTo>
                  <a:pt x="2451" y="1381"/>
                </a:lnTo>
                <a:lnTo>
                  <a:pt x="2451" y="1425"/>
                </a:lnTo>
                <a:lnTo>
                  <a:pt x="2451" y="1468"/>
                </a:lnTo>
                <a:lnTo>
                  <a:pt x="2410" y="1512"/>
                </a:lnTo>
                <a:lnTo>
                  <a:pt x="2400" y="1555"/>
                </a:lnTo>
                <a:lnTo>
                  <a:pt x="2360" y="1566"/>
                </a:lnTo>
                <a:lnTo>
                  <a:pt x="2320" y="1555"/>
                </a:lnTo>
                <a:lnTo>
                  <a:pt x="2279" y="1577"/>
                </a:lnTo>
                <a:lnTo>
                  <a:pt x="2239" y="1599"/>
                </a:lnTo>
                <a:lnTo>
                  <a:pt x="2229" y="1653"/>
                </a:lnTo>
                <a:lnTo>
                  <a:pt x="2239" y="1697"/>
                </a:lnTo>
                <a:lnTo>
                  <a:pt x="2239" y="1740"/>
                </a:lnTo>
                <a:lnTo>
                  <a:pt x="2219" y="1784"/>
                </a:lnTo>
                <a:lnTo>
                  <a:pt x="2188" y="1827"/>
                </a:lnTo>
                <a:lnTo>
                  <a:pt x="2178" y="1871"/>
                </a:lnTo>
                <a:lnTo>
                  <a:pt x="2168" y="1914"/>
                </a:lnTo>
                <a:lnTo>
                  <a:pt x="2168" y="1958"/>
                </a:lnTo>
                <a:lnTo>
                  <a:pt x="2158" y="2001"/>
                </a:lnTo>
                <a:lnTo>
                  <a:pt x="2128" y="2045"/>
                </a:lnTo>
                <a:lnTo>
                  <a:pt x="2088" y="2088"/>
                </a:lnTo>
                <a:lnTo>
                  <a:pt x="2047" y="2088"/>
                </a:lnTo>
                <a:lnTo>
                  <a:pt x="2007" y="2077"/>
                </a:lnTo>
                <a:lnTo>
                  <a:pt x="1967" y="2099"/>
                </a:lnTo>
                <a:lnTo>
                  <a:pt x="1926" y="2143"/>
                </a:lnTo>
                <a:lnTo>
                  <a:pt x="1896" y="2197"/>
                </a:lnTo>
                <a:lnTo>
                  <a:pt x="1896" y="2241"/>
                </a:lnTo>
                <a:lnTo>
                  <a:pt x="1896" y="2284"/>
                </a:lnTo>
                <a:lnTo>
                  <a:pt x="1896" y="2328"/>
                </a:lnTo>
                <a:lnTo>
                  <a:pt x="1886" y="2371"/>
                </a:lnTo>
                <a:lnTo>
                  <a:pt x="1916" y="2415"/>
                </a:lnTo>
                <a:lnTo>
                  <a:pt x="1956" y="2447"/>
                </a:lnTo>
                <a:lnTo>
                  <a:pt x="1967" y="2491"/>
                </a:lnTo>
                <a:lnTo>
                  <a:pt x="1946" y="2534"/>
                </a:lnTo>
                <a:lnTo>
                  <a:pt x="1926" y="2589"/>
                </a:lnTo>
                <a:lnTo>
                  <a:pt x="1876" y="2610"/>
                </a:lnTo>
                <a:lnTo>
                  <a:pt x="1835" y="2610"/>
                </a:lnTo>
                <a:lnTo>
                  <a:pt x="1795" y="2643"/>
                </a:lnTo>
                <a:lnTo>
                  <a:pt x="1755" y="2643"/>
                </a:lnTo>
                <a:lnTo>
                  <a:pt x="1714" y="2643"/>
                </a:lnTo>
                <a:lnTo>
                  <a:pt x="1674" y="2621"/>
                </a:lnTo>
                <a:lnTo>
                  <a:pt x="1634" y="2621"/>
                </a:lnTo>
                <a:lnTo>
                  <a:pt x="1593" y="2643"/>
                </a:lnTo>
                <a:lnTo>
                  <a:pt x="1553" y="2589"/>
                </a:lnTo>
                <a:lnTo>
                  <a:pt x="1543" y="2545"/>
                </a:lnTo>
                <a:lnTo>
                  <a:pt x="1493" y="2545"/>
                </a:lnTo>
                <a:lnTo>
                  <a:pt x="1472" y="2502"/>
                </a:lnTo>
                <a:lnTo>
                  <a:pt x="1432" y="2469"/>
                </a:lnTo>
                <a:lnTo>
                  <a:pt x="1392" y="2436"/>
                </a:lnTo>
                <a:lnTo>
                  <a:pt x="1351" y="2436"/>
                </a:lnTo>
                <a:lnTo>
                  <a:pt x="1311" y="2425"/>
                </a:lnTo>
                <a:lnTo>
                  <a:pt x="1271" y="2415"/>
                </a:lnTo>
                <a:lnTo>
                  <a:pt x="1220" y="2458"/>
                </a:lnTo>
                <a:lnTo>
                  <a:pt x="1240" y="2415"/>
                </a:lnTo>
              </a:path>
            </a:pathLst>
          </a:custGeom>
          <a:solidFill>
            <a:srgbClr val="58585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394" name="Freeform 11"/>
          <p:cNvSpPr>
            <a:spLocks/>
          </p:cNvSpPr>
          <p:nvPr userDrawn="1"/>
        </p:nvSpPr>
        <p:spPr bwMode="auto">
          <a:xfrm>
            <a:off x="923925" y="927100"/>
            <a:ext cx="1173163" cy="1087438"/>
          </a:xfrm>
          <a:custGeom>
            <a:avLst/>
            <a:gdLst>
              <a:gd name="T0" fmla="*/ 2147483647 w 672"/>
              <a:gd name="T1" fmla="*/ 2147483647 h 605"/>
              <a:gd name="T2" fmla="*/ 2147483647 w 672"/>
              <a:gd name="T3" fmla="*/ 2147483647 h 605"/>
              <a:gd name="T4" fmla="*/ 2147483647 w 672"/>
              <a:gd name="T5" fmla="*/ 2147483647 h 605"/>
              <a:gd name="T6" fmla="*/ 2147483647 w 672"/>
              <a:gd name="T7" fmla="*/ 2147483647 h 605"/>
              <a:gd name="T8" fmla="*/ 2147483647 w 672"/>
              <a:gd name="T9" fmla="*/ 2147483647 h 605"/>
              <a:gd name="T10" fmla="*/ 2147483647 w 672"/>
              <a:gd name="T11" fmla="*/ 2147483647 h 605"/>
              <a:gd name="T12" fmla="*/ 2147483647 w 672"/>
              <a:gd name="T13" fmla="*/ 2147483647 h 605"/>
              <a:gd name="T14" fmla="*/ 2147483647 w 672"/>
              <a:gd name="T15" fmla="*/ 2147483647 h 605"/>
              <a:gd name="T16" fmla="*/ 2147483647 w 672"/>
              <a:gd name="T17" fmla="*/ 2147483647 h 605"/>
              <a:gd name="T18" fmla="*/ 2147483647 w 672"/>
              <a:gd name="T19" fmla="*/ 2147483647 h 605"/>
              <a:gd name="T20" fmla="*/ 2147483647 w 672"/>
              <a:gd name="T21" fmla="*/ 2147483647 h 605"/>
              <a:gd name="T22" fmla="*/ 2147483647 w 672"/>
              <a:gd name="T23" fmla="*/ 2147483647 h 605"/>
              <a:gd name="T24" fmla="*/ 0 w 672"/>
              <a:gd name="T25" fmla="*/ 2147483647 h 605"/>
              <a:gd name="T26" fmla="*/ 2147483647 w 672"/>
              <a:gd name="T27" fmla="*/ 2147483647 h 605"/>
              <a:gd name="T28" fmla="*/ 2147483647 w 672"/>
              <a:gd name="T29" fmla="*/ 2147483647 h 605"/>
              <a:gd name="T30" fmla="*/ 2147483647 w 672"/>
              <a:gd name="T31" fmla="*/ 2147483647 h 605"/>
              <a:gd name="T32" fmla="*/ 2147483647 w 672"/>
              <a:gd name="T33" fmla="*/ 2147483647 h 605"/>
              <a:gd name="T34" fmla="*/ 2147483647 w 672"/>
              <a:gd name="T35" fmla="*/ 2147483647 h 605"/>
              <a:gd name="T36" fmla="*/ 2147483647 w 672"/>
              <a:gd name="T37" fmla="*/ 2147483647 h 605"/>
              <a:gd name="T38" fmla="*/ 2147483647 w 672"/>
              <a:gd name="T39" fmla="*/ 2147483647 h 605"/>
              <a:gd name="T40" fmla="*/ 2147483647 w 672"/>
              <a:gd name="T41" fmla="*/ 2147483647 h 605"/>
              <a:gd name="T42" fmla="*/ 2147483647 w 672"/>
              <a:gd name="T43" fmla="*/ 2147483647 h 605"/>
              <a:gd name="T44" fmla="*/ 2147483647 w 672"/>
              <a:gd name="T45" fmla="*/ 2147483647 h 605"/>
              <a:gd name="T46" fmla="*/ 2147483647 w 672"/>
              <a:gd name="T47" fmla="*/ 2147483647 h 605"/>
              <a:gd name="T48" fmla="*/ 2147483647 w 672"/>
              <a:gd name="T49" fmla="*/ 2147483647 h 605"/>
              <a:gd name="T50" fmla="*/ 2147483647 w 672"/>
              <a:gd name="T51" fmla="*/ 2147483647 h 605"/>
              <a:gd name="T52" fmla="*/ 2147483647 w 672"/>
              <a:gd name="T53" fmla="*/ 2147483647 h 605"/>
              <a:gd name="T54" fmla="*/ 2147483647 w 672"/>
              <a:gd name="T55" fmla="*/ 2147483647 h 605"/>
              <a:gd name="T56" fmla="*/ 2147483647 w 672"/>
              <a:gd name="T57" fmla="*/ 2147483647 h 605"/>
              <a:gd name="T58" fmla="*/ 2147483647 w 672"/>
              <a:gd name="T59" fmla="*/ 2147483647 h 605"/>
              <a:gd name="T60" fmla="*/ 2147483647 w 672"/>
              <a:gd name="T61" fmla="*/ 2147483647 h 605"/>
              <a:gd name="T62" fmla="*/ 2147483647 w 672"/>
              <a:gd name="T63" fmla="*/ 2147483647 h 605"/>
              <a:gd name="T64" fmla="*/ 2147483647 w 672"/>
              <a:gd name="T65" fmla="*/ 2147483647 h 605"/>
              <a:gd name="T66" fmla="*/ 2147483647 w 672"/>
              <a:gd name="T67" fmla="*/ 2147483647 h 605"/>
              <a:gd name="T68" fmla="*/ 2147483647 w 672"/>
              <a:gd name="T69" fmla="*/ 2147483647 h 605"/>
              <a:gd name="T70" fmla="*/ 2147483647 w 672"/>
              <a:gd name="T71" fmla="*/ 2147483647 h 605"/>
              <a:gd name="T72" fmla="*/ 2147483647 w 672"/>
              <a:gd name="T73" fmla="*/ 2147483647 h 605"/>
              <a:gd name="T74" fmla="*/ 2147483647 w 672"/>
              <a:gd name="T75" fmla="*/ 2147483647 h 605"/>
              <a:gd name="T76" fmla="*/ 2147483647 w 672"/>
              <a:gd name="T77" fmla="*/ 2147483647 h 605"/>
              <a:gd name="T78" fmla="*/ 2147483647 w 672"/>
              <a:gd name="T79" fmla="*/ 2147483647 h 605"/>
              <a:gd name="T80" fmla="*/ 2147483647 w 672"/>
              <a:gd name="T81" fmla="*/ 0 h 60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72" h="605">
                <a:moveTo>
                  <a:pt x="134" y="0"/>
                </a:moveTo>
                <a:lnTo>
                  <a:pt x="154" y="44"/>
                </a:lnTo>
                <a:lnTo>
                  <a:pt x="168" y="73"/>
                </a:lnTo>
                <a:lnTo>
                  <a:pt x="168" y="102"/>
                </a:lnTo>
                <a:lnTo>
                  <a:pt x="168" y="131"/>
                </a:lnTo>
                <a:lnTo>
                  <a:pt x="174" y="160"/>
                </a:lnTo>
                <a:lnTo>
                  <a:pt x="181" y="189"/>
                </a:lnTo>
                <a:lnTo>
                  <a:pt x="201" y="226"/>
                </a:lnTo>
                <a:lnTo>
                  <a:pt x="201" y="262"/>
                </a:lnTo>
                <a:lnTo>
                  <a:pt x="208" y="291"/>
                </a:lnTo>
                <a:lnTo>
                  <a:pt x="215" y="320"/>
                </a:lnTo>
                <a:lnTo>
                  <a:pt x="221" y="349"/>
                </a:lnTo>
                <a:lnTo>
                  <a:pt x="221" y="386"/>
                </a:lnTo>
                <a:lnTo>
                  <a:pt x="228" y="415"/>
                </a:lnTo>
                <a:lnTo>
                  <a:pt x="228" y="444"/>
                </a:lnTo>
                <a:lnTo>
                  <a:pt x="221" y="473"/>
                </a:lnTo>
                <a:lnTo>
                  <a:pt x="228" y="502"/>
                </a:lnTo>
                <a:lnTo>
                  <a:pt x="201" y="524"/>
                </a:lnTo>
                <a:lnTo>
                  <a:pt x="174" y="495"/>
                </a:lnTo>
                <a:lnTo>
                  <a:pt x="161" y="466"/>
                </a:lnTo>
                <a:lnTo>
                  <a:pt x="134" y="437"/>
                </a:lnTo>
                <a:lnTo>
                  <a:pt x="107" y="437"/>
                </a:lnTo>
                <a:lnTo>
                  <a:pt x="81" y="437"/>
                </a:lnTo>
                <a:lnTo>
                  <a:pt x="54" y="422"/>
                </a:lnTo>
                <a:lnTo>
                  <a:pt x="27" y="408"/>
                </a:lnTo>
                <a:lnTo>
                  <a:pt x="0" y="408"/>
                </a:lnTo>
                <a:lnTo>
                  <a:pt x="27" y="422"/>
                </a:lnTo>
                <a:lnTo>
                  <a:pt x="54" y="451"/>
                </a:lnTo>
                <a:lnTo>
                  <a:pt x="81" y="451"/>
                </a:lnTo>
                <a:lnTo>
                  <a:pt x="107" y="458"/>
                </a:lnTo>
                <a:lnTo>
                  <a:pt x="134" y="458"/>
                </a:lnTo>
                <a:lnTo>
                  <a:pt x="148" y="488"/>
                </a:lnTo>
                <a:lnTo>
                  <a:pt x="168" y="517"/>
                </a:lnTo>
                <a:lnTo>
                  <a:pt x="181" y="546"/>
                </a:lnTo>
                <a:lnTo>
                  <a:pt x="208" y="546"/>
                </a:lnTo>
                <a:lnTo>
                  <a:pt x="235" y="531"/>
                </a:lnTo>
                <a:lnTo>
                  <a:pt x="262" y="524"/>
                </a:lnTo>
                <a:lnTo>
                  <a:pt x="289" y="546"/>
                </a:lnTo>
                <a:lnTo>
                  <a:pt x="315" y="560"/>
                </a:lnTo>
                <a:lnTo>
                  <a:pt x="342" y="582"/>
                </a:lnTo>
                <a:lnTo>
                  <a:pt x="369" y="597"/>
                </a:lnTo>
                <a:lnTo>
                  <a:pt x="396" y="597"/>
                </a:lnTo>
                <a:lnTo>
                  <a:pt x="429" y="597"/>
                </a:lnTo>
                <a:lnTo>
                  <a:pt x="483" y="604"/>
                </a:lnTo>
                <a:lnTo>
                  <a:pt x="510" y="604"/>
                </a:lnTo>
                <a:lnTo>
                  <a:pt x="544" y="589"/>
                </a:lnTo>
                <a:lnTo>
                  <a:pt x="570" y="589"/>
                </a:lnTo>
                <a:lnTo>
                  <a:pt x="604" y="582"/>
                </a:lnTo>
                <a:lnTo>
                  <a:pt x="637" y="575"/>
                </a:lnTo>
                <a:lnTo>
                  <a:pt x="671" y="568"/>
                </a:lnTo>
                <a:lnTo>
                  <a:pt x="631" y="568"/>
                </a:lnTo>
                <a:lnTo>
                  <a:pt x="604" y="568"/>
                </a:lnTo>
                <a:lnTo>
                  <a:pt x="564" y="575"/>
                </a:lnTo>
                <a:lnTo>
                  <a:pt x="537" y="575"/>
                </a:lnTo>
                <a:lnTo>
                  <a:pt x="510" y="575"/>
                </a:lnTo>
                <a:lnTo>
                  <a:pt x="483" y="575"/>
                </a:lnTo>
                <a:lnTo>
                  <a:pt x="456" y="575"/>
                </a:lnTo>
                <a:lnTo>
                  <a:pt x="429" y="575"/>
                </a:lnTo>
                <a:lnTo>
                  <a:pt x="403" y="575"/>
                </a:lnTo>
                <a:lnTo>
                  <a:pt x="376" y="568"/>
                </a:lnTo>
                <a:lnTo>
                  <a:pt x="349" y="546"/>
                </a:lnTo>
                <a:lnTo>
                  <a:pt x="322" y="524"/>
                </a:lnTo>
                <a:lnTo>
                  <a:pt x="295" y="524"/>
                </a:lnTo>
                <a:lnTo>
                  <a:pt x="268" y="509"/>
                </a:lnTo>
                <a:lnTo>
                  <a:pt x="248" y="480"/>
                </a:lnTo>
                <a:lnTo>
                  <a:pt x="255" y="451"/>
                </a:lnTo>
                <a:lnTo>
                  <a:pt x="255" y="422"/>
                </a:lnTo>
                <a:lnTo>
                  <a:pt x="255" y="393"/>
                </a:lnTo>
                <a:lnTo>
                  <a:pt x="255" y="364"/>
                </a:lnTo>
                <a:lnTo>
                  <a:pt x="248" y="327"/>
                </a:lnTo>
                <a:lnTo>
                  <a:pt x="248" y="298"/>
                </a:lnTo>
                <a:lnTo>
                  <a:pt x="242" y="269"/>
                </a:lnTo>
                <a:lnTo>
                  <a:pt x="228" y="240"/>
                </a:lnTo>
                <a:lnTo>
                  <a:pt x="228" y="211"/>
                </a:lnTo>
                <a:lnTo>
                  <a:pt x="221" y="175"/>
                </a:lnTo>
                <a:lnTo>
                  <a:pt x="201" y="146"/>
                </a:lnTo>
                <a:lnTo>
                  <a:pt x="161" y="138"/>
                </a:lnTo>
                <a:lnTo>
                  <a:pt x="141" y="109"/>
                </a:lnTo>
                <a:lnTo>
                  <a:pt x="161" y="80"/>
                </a:lnTo>
                <a:lnTo>
                  <a:pt x="161" y="51"/>
                </a:lnTo>
                <a:lnTo>
                  <a:pt x="141" y="22"/>
                </a:lnTo>
                <a:lnTo>
                  <a:pt x="134" y="0"/>
                </a:lnTo>
              </a:path>
            </a:pathLst>
          </a:custGeom>
          <a:solidFill>
            <a:srgbClr val="4949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395" name="Freeform 12"/>
          <p:cNvSpPr>
            <a:spLocks/>
          </p:cNvSpPr>
          <p:nvPr userDrawn="1"/>
        </p:nvSpPr>
        <p:spPr bwMode="auto">
          <a:xfrm>
            <a:off x="876300" y="679450"/>
            <a:ext cx="1984375" cy="4570413"/>
          </a:xfrm>
          <a:custGeom>
            <a:avLst/>
            <a:gdLst>
              <a:gd name="T0" fmla="*/ 2147483647 w 1136"/>
              <a:gd name="T1" fmla="*/ 2147483647 h 2540"/>
              <a:gd name="T2" fmla="*/ 2147483647 w 1136"/>
              <a:gd name="T3" fmla="*/ 2147483647 h 2540"/>
              <a:gd name="T4" fmla="*/ 2147483647 w 1136"/>
              <a:gd name="T5" fmla="*/ 2147483647 h 2540"/>
              <a:gd name="T6" fmla="*/ 2147483647 w 1136"/>
              <a:gd name="T7" fmla="*/ 2147483647 h 2540"/>
              <a:gd name="T8" fmla="*/ 2147483647 w 1136"/>
              <a:gd name="T9" fmla="*/ 2147483647 h 2540"/>
              <a:gd name="T10" fmla="*/ 2147483647 w 1136"/>
              <a:gd name="T11" fmla="*/ 2147483647 h 2540"/>
              <a:gd name="T12" fmla="*/ 2147483647 w 1136"/>
              <a:gd name="T13" fmla="*/ 2147483647 h 2540"/>
              <a:gd name="T14" fmla="*/ 2147483647 w 1136"/>
              <a:gd name="T15" fmla="*/ 2147483647 h 2540"/>
              <a:gd name="T16" fmla="*/ 2147483647 w 1136"/>
              <a:gd name="T17" fmla="*/ 2147483647 h 2540"/>
              <a:gd name="T18" fmla="*/ 2147483647 w 1136"/>
              <a:gd name="T19" fmla="*/ 2147483647 h 2540"/>
              <a:gd name="T20" fmla="*/ 2147483647 w 1136"/>
              <a:gd name="T21" fmla="*/ 2147483647 h 2540"/>
              <a:gd name="T22" fmla="*/ 2147483647 w 1136"/>
              <a:gd name="T23" fmla="*/ 2147483647 h 2540"/>
              <a:gd name="T24" fmla="*/ 2147483647 w 1136"/>
              <a:gd name="T25" fmla="*/ 2147483647 h 2540"/>
              <a:gd name="T26" fmla="*/ 2147483647 w 1136"/>
              <a:gd name="T27" fmla="*/ 2147483647 h 2540"/>
              <a:gd name="T28" fmla="*/ 2147483647 w 1136"/>
              <a:gd name="T29" fmla="*/ 2147483647 h 2540"/>
              <a:gd name="T30" fmla="*/ 2147483647 w 1136"/>
              <a:gd name="T31" fmla="*/ 2147483647 h 2540"/>
              <a:gd name="T32" fmla="*/ 2147483647 w 1136"/>
              <a:gd name="T33" fmla="*/ 2147483647 h 2540"/>
              <a:gd name="T34" fmla="*/ 2147483647 w 1136"/>
              <a:gd name="T35" fmla="*/ 2147483647 h 2540"/>
              <a:gd name="T36" fmla="*/ 2147483647 w 1136"/>
              <a:gd name="T37" fmla="*/ 2147483647 h 2540"/>
              <a:gd name="T38" fmla="*/ 2147483647 w 1136"/>
              <a:gd name="T39" fmla="*/ 2147483647 h 2540"/>
              <a:gd name="T40" fmla="*/ 2147483647 w 1136"/>
              <a:gd name="T41" fmla="*/ 2147483647 h 2540"/>
              <a:gd name="T42" fmla="*/ 2147483647 w 1136"/>
              <a:gd name="T43" fmla="*/ 2147483647 h 2540"/>
              <a:gd name="T44" fmla="*/ 2147483647 w 1136"/>
              <a:gd name="T45" fmla="*/ 2147483647 h 2540"/>
              <a:gd name="T46" fmla="*/ 2147483647 w 1136"/>
              <a:gd name="T47" fmla="*/ 2147483647 h 2540"/>
              <a:gd name="T48" fmla="*/ 2147483647 w 1136"/>
              <a:gd name="T49" fmla="*/ 2147483647 h 2540"/>
              <a:gd name="T50" fmla="*/ 2147483647 w 1136"/>
              <a:gd name="T51" fmla="*/ 2147483647 h 2540"/>
              <a:gd name="T52" fmla="*/ 2147483647 w 1136"/>
              <a:gd name="T53" fmla="*/ 2147483647 h 2540"/>
              <a:gd name="T54" fmla="*/ 2147483647 w 1136"/>
              <a:gd name="T55" fmla="*/ 2147483647 h 2540"/>
              <a:gd name="T56" fmla="*/ 2147483647 w 1136"/>
              <a:gd name="T57" fmla="*/ 2147483647 h 2540"/>
              <a:gd name="T58" fmla="*/ 2147483647 w 1136"/>
              <a:gd name="T59" fmla="*/ 2147483647 h 2540"/>
              <a:gd name="T60" fmla="*/ 2147483647 w 1136"/>
              <a:gd name="T61" fmla="*/ 2147483647 h 2540"/>
              <a:gd name="T62" fmla="*/ 2147483647 w 1136"/>
              <a:gd name="T63" fmla="*/ 2147483647 h 2540"/>
              <a:gd name="T64" fmla="*/ 2147483647 w 1136"/>
              <a:gd name="T65" fmla="*/ 2147483647 h 2540"/>
              <a:gd name="T66" fmla="*/ 2147483647 w 1136"/>
              <a:gd name="T67" fmla="*/ 2147483647 h 2540"/>
              <a:gd name="T68" fmla="*/ 2147483647 w 1136"/>
              <a:gd name="T69" fmla="*/ 2147483647 h 2540"/>
              <a:gd name="T70" fmla="*/ 2147483647 w 1136"/>
              <a:gd name="T71" fmla="*/ 2147483647 h 2540"/>
              <a:gd name="T72" fmla="*/ 2147483647 w 1136"/>
              <a:gd name="T73" fmla="*/ 2147483647 h 2540"/>
              <a:gd name="T74" fmla="*/ 2147483647 w 1136"/>
              <a:gd name="T75" fmla="*/ 2147483647 h 2540"/>
              <a:gd name="T76" fmla="*/ 2147483647 w 1136"/>
              <a:gd name="T77" fmla="*/ 2147483647 h 2540"/>
              <a:gd name="T78" fmla="*/ 2147483647 w 1136"/>
              <a:gd name="T79" fmla="*/ 2147483647 h 2540"/>
              <a:gd name="T80" fmla="*/ 2147483647 w 1136"/>
              <a:gd name="T81" fmla="*/ 2147483647 h 2540"/>
              <a:gd name="T82" fmla="*/ 2147483647 w 1136"/>
              <a:gd name="T83" fmla="*/ 2147483647 h 2540"/>
              <a:gd name="T84" fmla="*/ 2147483647 w 1136"/>
              <a:gd name="T85" fmla="*/ 2147483647 h 2540"/>
              <a:gd name="T86" fmla="*/ 2147483647 w 1136"/>
              <a:gd name="T87" fmla="*/ 2147483647 h 2540"/>
              <a:gd name="T88" fmla="*/ 2147483647 w 1136"/>
              <a:gd name="T89" fmla="*/ 2147483647 h 2540"/>
              <a:gd name="T90" fmla="*/ 2147483647 w 1136"/>
              <a:gd name="T91" fmla="*/ 2147483647 h 2540"/>
              <a:gd name="T92" fmla="*/ 2147483647 w 1136"/>
              <a:gd name="T93" fmla="*/ 2147483647 h 2540"/>
              <a:gd name="T94" fmla="*/ 2147483647 w 1136"/>
              <a:gd name="T95" fmla="*/ 2147483647 h 2540"/>
              <a:gd name="T96" fmla="*/ 2147483647 w 1136"/>
              <a:gd name="T97" fmla="*/ 2147483647 h 2540"/>
              <a:gd name="T98" fmla="*/ 2147483647 w 1136"/>
              <a:gd name="T99" fmla="*/ 2147483647 h 2540"/>
              <a:gd name="T100" fmla="*/ 2147483647 w 1136"/>
              <a:gd name="T101" fmla="*/ 2147483647 h 2540"/>
              <a:gd name="T102" fmla="*/ 2147483647 w 1136"/>
              <a:gd name="T103" fmla="*/ 2147483647 h 254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36" h="2540">
                <a:moveTo>
                  <a:pt x="1088" y="0"/>
                </a:moveTo>
                <a:lnTo>
                  <a:pt x="1115" y="29"/>
                </a:lnTo>
                <a:lnTo>
                  <a:pt x="1128" y="58"/>
                </a:lnTo>
                <a:lnTo>
                  <a:pt x="1122" y="87"/>
                </a:lnTo>
                <a:lnTo>
                  <a:pt x="1108" y="116"/>
                </a:lnTo>
                <a:lnTo>
                  <a:pt x="1095" y="145"/>
                </a:lnTo>
                <a:lnTo>
                  <a:pt x="1088" y="181"/>
                </a:lnTo>
                <a:lnTo>
                  <a:pt x="1095" y="210"/>
                </a:lnTo>
                <a:lnTo>
                  <a:pt x="1081" y="239"/>
                </a:lnTo>
                <a:lnTo>
                  <a:pt x="1054" y="261"/>
                </a:lnTo>
                <a:lnTo>
                  <a:pt x="1054" y="290"/>
                </a:lnTo>
                <a:lnTo>
                  <a:pt x="1054" y="319"/>
                </a:lnTo>
                <a:lnTo>
                  <a:pt x="1014" y="319"/>
                </a:lnTo>
                <a:lnTo>
                  <a:pt x="1021" y="348"/>
                </a:lnTo>
                <a:lnTo>
                  <a:pt x="1021" y="377"/>
                </a:lnTo>
                <a:lnTo>
                  <a:pt x="1034" y="406"/>
                </a:lnTo>
                <a:lnTo>
                  <a:pt x="1048" y="435"/>
                </a:lnTo>
                <a:lnTo>
                  <a:pt x="1068" y="464"/>
                </a:lnTo>
                <a:lnTo>
                  <a:pt x="1075" y="493"/>
                </a:lnTo>
                <a:lnTo>
                  <a:pt x="1075" y="522"/>
                </a:lnTo>
                <a:lnTo>
                  <a:pt x="1075" y="551"/>
                </a:lnTo>
                <a:lnTo>
                  <a:pt x="1054" y="580"/>
                </a:lnTo>
                <a:lnTo>
                  <a:pt x="1054" y="609"/>
                </a:lnTo>
                <a:lnTo>
                  <a:pt x="1054" y="638"/>
                </a:lnTo>
                <a:lnTo>
                  <a:pt x="1048" y="667"/>
                </a:lnTo>
                <a:lnTo>
                  <a:pt x="1048" y="696"/>
                </a:lnTo>
                <a:lnTo>
                  <a:pt x="1041" y="725"/>
                </a:lnTo>
                <a:lnTo>
                  <a:pt x="1028" y="754"/>
                </a:lnTo>
                <a:lnTo>
                  <a:pt x="1021" y="783"/>
                </a:lnTo>
                <a:lnTo>
                  <a:pt x="981" y="805"/>
                </a:lnTo>
                <a:lnTo>
                  <a:pt x="954" y="834"/>
                </a:lnTo>
                <a:lnTo>
                  <a:pt x="947" y="863"/>
                </a:lnTo>
                <a:lnTo>
                  <a:pt x="940" y="892"/>
                </a:lnTo>
                <a:lnTo>
                  <a:pt x="927" y="921"/>
                </a:lnTo>
                <a:lnTo>
                  <a:pt x="920" y="950"/>
                </a:lnTo>
                <a:lnTo>
                  <a:pt x="913" y="979"/>
                </a:lnTo>
                <a:lnTo>
                  <a:pt x="907" y="1008"/>
                </a:lnTo>
                <a:lnTo>
                  <a:pt x="880" y="1037"/>
                </a:lnTo>
                <a:lnTo>
                  <a:pt x="873" y="1066"/>
                </a:lnTo>
                <a:lnTo>
                  <a:pt x="860" y="1103"/>
                </a:lnTo>
                <a:lnTo>
                  <a:pt x="853" y="1132"/>
                </a:lnTo>
                <a:lnTo>
                  <a:pt x="839" y="1161"/>
                </a:lnTo>
                <a:lnTo>
                  <a:pt x="826" y="1190"/>
                </a:lnTo>
                <a:lnTo>
                  <a:pt x="813" y="1219"/>
                </a:lnTo>
                <a:lnTo>
                  <a:pt x="792" y="1248"/>
                </a:lnTo>
                <a:lnTo>
                  <a:pt x="772" y="1277"/>
                </a:lnTo>
                <a:lnTo>
                  <a:pt x="745" y="1299"/>
                </a:lnTo>
                <a:lnTo>
                  <a:pt x="719" y="1313"/>
                </a:lnTo>
                <a:lnTo>
                  <a:pt x="692" y="1320"/>
                </a:lnTo>
                <a:lnTo>
                  <a:pt x="665" y="1328"/>
                </a:lnTo>
                <a:lnTo>
                  <a:pt x="638" y="1328"/>
                </a:lnTo>
                <a:lnTo>
                  <a:pt x="611" y="1320"/>
                </a:lnTo>
                <a:lnTo>
                  <a:pt x="584" y="1320"/>
                </a:lnTo>
                <a:lnTo>
                  <a:pt x="557" y="1320"/>
                </a:lnTo>
                <a:lnTo>
                  <a:pt x="531" y="1320"/>
                </a:lnTo>
                <a:lnTo>
                  <a:pt x="504" y="1320"/>
                </a:lnTo>
                <a:lnTo>
                  <a:pt x="477" y="1320"/>
                </a:lnTo>
                <a:lnTo>
                  <a:pt x="450" y="1320"/>
                </a:lnTo>
                <a:lnTo>
                  <a:pt x="423" y="1349"/>
                </a:lnTo>
                <a:lnTo>
                  <a:pt x="396" y="1364"/>
                </a:lnTo>
                <a:lnTo>
                  <a:pt x="376" y="1335"/>
                </a:lnTo>
                <a:lnTo>
                  <a:pt x="356" y="1306"/>
                </a:lnTo>
                <a:lnTo>
                  <a:pt x="336" y="1277"/>
                </a:lnTo>
                <a:lnTo>
                  <a:pt x="316" y="1248"/>
                </a:lnTo>
                <a:lnTo>
                  <a:pt x="289" y="1233"/>
                </a:lnTo>
                <a:lnTo>
                  <a:pt x="262" y="1219"/>
                </a:lnTo>
                <a:lnTo>
                  <a:pt x="235" y="1190"/>
                </a:lnTo>
                <a:lnTo>
                  <a:pt x="208" y="1175"/>
                </a:lnTo>
                <a:lnTo>
                  <a:pt x="181" y="1168"/>
                </a:lnTo>
                <a:lnTo>
                  <a:pt x="154" y="1168"/>
                </a:lnTo>
                <a:lnTo>
                  <a:pt x="128" y="1175"/>
                </a:lnTo>
                <a:lnTo>
                  <a:pt x="101" y="1175"/>
                </a:lnTo>
                <a:lnTo>
                  <a:pt x="74" y="1175"/>
                </a:lnTo>
                <a:lnTo>
                  <a:pt x="40" y="1168"/>
                </a:lnTo>
                <a:lnTo>
                  <a:pt x="13" y="1161"/>
                </a:lnTo>
                <a:lnTo>
                  <a:pt x="40" y="1182"/>
                </a:lnTo>
                <a:lnTo>
                  <a:pt x="74" y="1197"/>
                </a:lnTo>
                <a:lnTo>
                  <a:pt x="101" y="1197"/>
                </a:lnTo>
                <a:lnTo>
                  <a:pt x="107" y="1226"/>
                </a:lnTo>
                <a:lnTo>
                  <a:pt x="141" y="1240"/>
                </a:lnTo>
                <a:lnTo>
                  <a:pt x="168" y="1255"/>
                </a:lnTo>
                <a:lnTo>
                  <a:pt x="195" y="1270"/>
                </a:lnTo>
                <a:lnTo>
                  <a:pt x="222" y="1299"/>
                </a:lnTo>
                <a:lnTo>
                  <a:pt x="235" y="1328"/>
                </a:lnTo>
                <a:lnTo>
                  <a:pt x="269" y="1349"/>
                </a:lnTo>
                <a:lnTo>
                  <a:pt x="296" y="1349"/>
                </a:lnTo>
                <a:lnTo>
                  <a:pt x="322" y="1364"/>
                </a:lnTo>
                <a:lnTo>
                  <a:pt x="349" y="1386"/>
                </a:lnTo>
                <a:lnTo>
                  <a:pt x="369" y="1415"/>
                </a:lnTo>
                <a:lnTo>
                  <a:pt x="376" y="1444"/>
                </a:lnTo>
                <a:lnTo>
                  <a:pt x="369" y="1473"/>
                </a:lnTo>
                <a:lnTo>
                  <a:pt x="356" y="1531"/>
                </a:lnTo>
                <a:lnTo>
                  <a:pt x="356" y="1560"/>
                </a:lnTo>
                <a:lnTo>
                  <a:pt x="356" y="1632"/>
                </a:lnTo>
                <a:lnTo>
                  <a:pt x="356" y="1661"/>
                </a:lnTo>
                <a:lnTo>
                  <a:pt x="349" y="1690"/>
                </a:lnTo>
                <a:lnTo>
                  <a:pt x="322" y="1719"/>
                </a:lnTo>
                <a:lnTo>
                  <a:pt x="309" y="1748"/>
                </a:lnTo>
                <a:lnTo>
                  <a:pt x="309" y="1785"/>
                </a:lnTo>
                <a:lnTo>
                  <a:pt x="296" y="1821"/>
                </a:lnTo>
                <a:lnTo>
                  <a:pt x="275" y="1857"/>
                </a:lnTo>
                <a:lnTo>
                  <a:pt x="262" y="1886"/>
                </a:lnTo>
                <a:lnTo>
                  <a:pt x="255" y="1915"/>
                </a:lnTo>
                <a:lnTo>
                  <a:pt x="235" y="1951"/>
                </a:lnTo>
                <a:lnTo>
                  <a:pt x="215" y="1988"/>
                </a:lnTo>
                <a:lnTo>
                  <a:pt x="195" y="2024"/>
                </a:lnTo>
                <a:lnTo>
                  <a:pt x="175" y="2053"/>
                </a:lnTo>
                <a:lnTo>
                  <a:pt x="168" y="2082"/>
                </a:lnTo>
                <a:lnTo>
                  <a:pt x="161" y="2111"/>
                </a:lnTo>
                <a:lnTo>
                  <a:pt x="154" y="2147"/>
                </a:lnTo>
                <a:lnTo>
                  <a:pt x="148" y="2184"/>
                </a:lnTo>
                <a:lnTo>
                  <a:pt x="134" y="2213"/>
                </a:lnTo>
                <a:lnTo>
                  <a:pt x="121" y="2242"/>
                </a:lnTo>
                <a:lnTo>
                  <a:pt x="107" y="2271"/>
                </a:lnTo>
                <a:lnTo>
                  <a:pt x="87" y="2300"/>
                </a:lnTo>
                <a:lnTo>
                  <a:pt x="67" y="2329"/>
                </a:lnTo>
                <a:lnTo>
                  <a:pt x="60" y="2358"/>
                </a:lnTo>
                <a:lnTo>
                  <a:pt x="47" y="2387"/>
                </a:lnTo>
                <a:lnTo>
                  <a:pt x="40" y="2416"/>
                </a:lnTo>
                <a:lnTo>
                  <a:pt x="27" y="2452"/>
                </a:lnTo>
                <a:lnTo>
                  <a:pt x="20" y="2481"/>
                </a:lnTo>
                <a:lnTo>
                  <a:pt x="13" y="2510"/>
                </a:lnTo>
                <a:lnTo>
                  <a:pt x="0" y="2539"/>
                </a:lnTo>
                <a:lnTo>
                  <a:pt x="20" y="2510"/>
                </a:lnTo>
                <a:lnTo>
                  <a:pt x="34" y="2481"/>
                </a:lnTo>
                <a:lnTo>
                  <a:pt x="54" y="2445"/>
                </a:lnTo>
                <a:lnTo>
                  <a:pt x="67" y="2416"/>
                </a:lnTo>
                <a:lnTo>
                  <a:pt x="81" y="2387"/>
                </a:lnTo>
                <a:lnTo>
                  <a:pt x="94" y="2358"/>
                </a:lnTo>
                <a:lnTo>
                  <a:pt x="107" y="2329"/>
                </a:lnTo>
                <a:lnTo>
                  <a:pt x="128" y="2300"/>
                </a:lnTo>
                <a:lnTo>
                  <a:pt x="148" y="2271"/>
                </a:lnTo>
                <a:lnTo>
                  <a:pt x="168" y="2242"/>
                </a:lnTo>
                <a:lnTo>
                  <a:pt x="175" y="2213"/>
                </a:lnTo>
                <a:lnTo>
                  <a:pt x="188" y="2176"/>
                </a:lnTo>
                <a:lnTo>
                  <a:pt x="201" y="2147"/>
                </a:lnTo>
                <a:lnTo>
                  <a:pt x="215" y="2118"/>
                </a:lnTo>
                <a:lnTo>
                  <a:pt x="222" y="2060"/>
                </a:lnTo>
                <a:lnTo>
                  <a:pt x="235" y="2031"/>
                </a:lnTo>
                <a:lnTo>
                  <a:pt x="242" y="2002"/>
                </a:lnTo>
                <a:lnTo>
                  <a:pt x="269" y="1973"/>
                </a:lnTo>
                <a:lnTo>
                  <a:pt x="296" y="1951"/>
                </a:lnTo>
                <a:lnTo>
                  <a:pt x="309" y="1922"/>
                </a:lnTo>
                <a:lnTo>
                  <a:pt x="316" y="1886"/>
                </a:lnTo>
                <a:lnTo>
                  <a:pt x="329" y="1857"/>
                </a:lnTo>
                <a:lnTo>
                  <a:pt x="356" y="1828"/>
                </a:lnTo>
                <a:lnTo>
                  <a:pt x="383" y="1792"/>
                </a:lnTo>
                <a:lnTo>
                  <a:pt x="403" y="1763"/>
                </a:lnTo>
                <a:lnTo>
                  <a:pt x="416" y="1734"/>
                </a:lnTo>
                <a:lnTo>
                  <a:pt x="423" y="1705"/>
                </a:lnTo>
                <a:lnTo>
                  <a:pt x="430" y="1668"/>
                </a:lnTo>
                <a:lnTo>
                  <a:pt x="430" y="1639"/>
                </a:lnTo>
                <a:lnTo>
                  <a:pt x="430" y="1610"/>
                </a:lnTo>
                <a:lnTo>
                  <a:pt x="423" y="1581"/>
                </a:lnTo>
                <a:lnTo>
                  <a:pt x="423" y="1552"/>
                </a:lnTo>
                <a:lnTo>
                  <a:pt x="423" y="1523"/>
                </a:lnTo>
                <a:lnTo>
                  <a:pt x="423" y="1494"/>
                </a:lnTo>
                <a:lnTo>
                  <a:pt x="443" y="1465"/>
                </a:lnTo>
                <a:lnTo>
                  <a:pt x="470" y="1458"/>
                </a:lnTo>
                <a:lnTo>
                  <a:pt x="497" y="1444"/>
                </a:lnTo>
                <a:lnTo>
                  <a:pt x="524" y="1436"/>
                </a:lnTo>
                <a:lnTo>
                  <a:pt x="584" y="1429"/>
                </a:lnTo>
                <a:lnTo>
                  <a:pt x="618" y="1415"/>
                </a:lnTo>
                <a:lnTo>
                  <a:pt x="651" y="1407"/>
                </a:lnTo>
                <a:lnTo>
                  <a:pt x="678" y="1393"/>
                </a:lnTo>
                <a:lnTo>
                  <a:pt x="719" y="1393"/>
                </a:lnTo>
                <a:lnTo>
                  <a:pt x="766" y="1378"/>
                </a:lnTo>
                <a:lnTo>
                  <a:pt x="792" y="1364"/>
                </a:lnTo>
                <a:lnTo>
                  <a:pt x="819" y="1349"/>
                </a:lnTo>
                <a:lnTo>
                  <a:pt x="846" y="1320"/>
                </a:lnTo>
                <a:lnTo>
                  <a:pt x="853" y="1284"/>
                </a:lnTo>
                <a:lnTo>
                  <a:pt x="866" y="1255"/>
                </a:lnTo>
                <a:lnTo>
                  <a:pt x="866" y="1211"/>
                </a:lnTo>
                <a:lnTo>
                  <a:pt x="880" y="1161"/>
                </a:lnTo>
                <a:lnTo>
                  <a:pt x="893" y="1103"/>
                </a:lnTo>
                <a:lnTo>
                  <a:pt x="907" y="1074"/>
                </a:lnTo>
                <a:lnTo>
                  <a:pt x="947" y="1059"/>
                </a:lnTo>
                <a:lnTo>
                  <a:pt x="974" y="1037"/>
                </a:lnTo>
                <a:lnTo>
                  <a:pt x="1001" y="1008"/>
                </a:lnTo>
                <a:lnTo>
                  <a:pt x="1014" y="979"/>
                </a:lnTo>
                <a:lnTo>
                  <a:pt x="1021" y="950"/>
                </a:lnTo>
                <a:lnTo>
                  <a:pt x="1034" y="914"/>
                </a:lnTo>
                <a:lnTo>
                  <a:pt x="1041" y="885"/>
                </a:lnTo>
                <a:lnTo>
                  <a:pt x="1048" y="856"/>
                </a:lnTo>
                <a:lnTo>
                  <a:pt x="1054" y="820"/>
                </a:lnTo>
                <a:lnTo>
                  <a:pt x="1061" y="791"/>
                </a:lnTo>
                <a:lnTo>
                  <a:pt x="1075" y="762"/>
                </a:lnTo>
                <a:lnTo>
                  <a:pt x="1088" y="733"/>
                </a:lnTo>
                <a:lnTo>
                  <a:pt x="1095" y="704"/>
                </a:lnTo>
                <a:lnTo>
                  <a:pt x="1108" y="675"/>
                </a:lnTo>
                <a:lnTo>
                  <a:pt x="1108" y="646"/>
                </a:lnTo>
                <a:lnTo>
                  <a:pt x="1115" y="617"/>
                </a:lnTo>
                <a:lnTo>
                  <a:pt x="1115" y="588"/>
                </a:lnTo>
                <a:lnTo>
                  <a:pt x="1115" y="551"/>
                </a:lnTo>
                <a:lnTo>
                  <a:pt x="1108" y="522"/>
                </a:lnTo>
                <a:lnTo>
                  <a:pt x="1108" y="493"/>
                </a:lnTo>
                <a:lnTo>
                  <a:pt x="1101" y="464"/>
                </a:lnTo>
                <a:lnTo>
                  <a:pt x="1088" y="435"/>
                </a:lnTo>
                <a:lnTo>
                  <a:pt x="1081" y="406"/>
                </a:lnTo>
                <a:lnTo>
                  <a:pt x="1081" y="377"/>
                </a:lnTo>
                <a:lnTo>
                  <a:pt x="1081" y="348"/>
                </a:lnTo>
                <a:lnTo>
                  <a:pt x="1081" y="319"/>
                </a:lnTo>
                <a:lnTo>
                  <a:pt x="1081" y="290"/>
                </a:lnTo>
                <a:lnTo>
                  <a:pt x="1088" y="261"/>
                </a:lnTo>
                <a:lnTo>
                  <a:pt x="1095" y="232"/>
                </a:lnTo>
                <a:lnTo>
                  <a:pt x="1108" y="203"/>
                </a:lnTo>
                <a:lnTo>
                  <a:pt x="1128" y="167"/>
                </a:lnTo>
                <a:lnTo>
                  <a:pt x="1135" y="138"/>
                </a:lnTo>
                <a:lnTo>
                  <a:pt x="1135" y="109"/>
                </a:lnTo>
                <a:lnTo>
                  <a:pt x="1128" y="80"/>
                </a:lnTo>
                <a:lnTo>
                  <a:pt x="1122" y="51"/>
                </a:lnTo>
              </a:path>
            </a:pathLst>
          </a:custGeom>
          <a:solidFill>
            <a:srgbClr val="6D6D6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396" name="Freeform 13"/>
          <p:cNvSpPr>
            <a:spLocks/>
          </p:cNvSpPr>
          <p:nvPr userDrawn="1"/>
        </p:nvSpPr>
        <p:spPr bwMode="auto">
          <a:xfrm>
            <a:off x="2319338" y="1816100"/>
            <a:ext cx="3454400" cy="758825"/>
          </a:xfrm>
          <a:custGeom>
            <a:avLst/>
            <a:gdLst>
              <a:gd name="T0" fmla="*/ 2147483647 w 1978"/>
              <a:gd name="T1" fmla="*/ 2147483647 h 422"/>
              <a:gd name="T2" fmla="*/ 2147483647 w 1978"/>
              <a:gd name="T3" fmla="*/ 2147483647 h 422"/>
              <a:gd name="T4" fmla="*/ 2147483647 w 1978"/>
              <a:gd name="T5" fmla="*/ 2147483647 h 422"/>
              <a:gd name="T6" fmla="*/ 2147483647 w 1978"/>
              <a:gd name="T7" fmla="*/ 2147483647 h 422"/>
              <a:gd name="T8" fmla="*/ 2147483647 w 1978"/>
              <a:gd name="T9" fmla="*/ 2147483647 h 422"/>
              <a:gd name="T10" fmla="*/ 2147483647 w 1978"/>
              <a:gd name="T11" fmla="*/ 0 h 422"/>
              <a:gd name="T12" fmla="*/ 2147483647 w 1978"/>
              <a:gd name="T13" fmla="*/ 0 h 422"/>
              <a:gd name="T14" fmla="*/ 2147483647 w 1978"/>
              <a:gd name="T15" fmla="*/ 2147483647 h 422"/>
              <a:gd name="T16" fmla="*/ 2147483647 w 1978"/>
              <a:gd name="T17" fmla="*/ 2147483647 h 422"/>
              <a:gd name="T18" fmla="*/ 2147483647 w 1978"/>
              <a:gd name="T19" fmla="*/ 2147483647 h 422"/>
              <a:gd name="T20" fmla="*/ 2147483647 w 1978"/>
              <a:gd name="T21" fmla="*/ 2147483647 h 422"/>
              <a:gd name="T22" fmla="*/ 2147483647 w 1978"/>
              <a:gd name="T23" fmla="*/ 2147483647 h 422"/>
              <a:gd name="T24" fmla="*/ 2147483647 w 1978"/>
              <a:gd name="T25" fmla="*/ 2147483647 h 422"/>
              <a:gd name="T26" fmla="*/ 2147483647 w 1978"/>
              <a:gd name="T27" fmla="*/ 2147483647 h 422"/>
              <a:gd name="T28" fmla="*/ 2147483647 w 1978"/>
              <a:gd name="T29" fmla="*/ 2147483647 h 422"/>
              <a:gd name="T30" fmla="*/ 2147483647 w 1978"/>
              <a:gd name="T31" fmla="*/ 2147483647 h 422"/>
              <a:gd name="T32" fmla="*/ 2147483647 w 1978"/>
              <a:gd name="T33" fmla="*/ 2147483647 h 422"/>
              <a:gd name="T34" fmla="*/ 2147483647 w 1978"/>
              <a:gd name="T35" fmla="*/ 2147483647 h 422"/>
              <a:gd name="T36" fmla="*/ 2147483647 w 1978"/>
              <a:gd name="T37" fmla="*/ 2147483647 h 422"/>
              <a:gd name="T38" fmla="*/ 2147483647 w 1978"/>
              <a:gd name="T39" fmla="*/ 2147483647 h 422"/>
              <a:gd name="T40" fmla="*/ 2147483647 w 1978"/>
              <a:gd name="T41" fmla="*/ 2147483647 h 422"/>
              <a:gd name="T42" fmla="*/ 2147483647 w 1978"/>
              <a:gd name="T43" fmla="*/ 2147483647 h 422"/>
              <a:gd name="T44" fmla="*/ 2147483647 w 1978"/>
              <a:gd name="T45" fmla="*/ 2147483647 h 422"/>
              <a:gd name="T46" fmla="*/ 2147483647 w 1978"/>
              <a:gd name="T47" fmla="*/ 2147483647 h 422"/>
              <a:gd name="T48" fmla="*/ 2147483647 w 1978"/>
              <a:gd name="T49" fmla="*/ 2147483647 h 422"/>
              <a:gd name="T50" fmla="*/ 2147483647 w 1978"/>
              <a:gd name="T51" fmla="*/ 2147483647 h 422"/>
              <a:gd name="T52" fmla="*/ 2147483647 w 1978"/>
              <a:gd name="T53" fmla="*/ 2147483647 h 422"/>
              <a:gd name="T54" fmla="*/ 2147483647 w 1978"/>
              <a:gd name="T55" fmla="*/ 2147483647 h 422"/>
              <a:gd name="T56" fmla="*/ 2147483647 w 1978"/>
              <a:gd name="T57" fmla="*/ 2147483647 h 422"/>
              <a:gd name="T58" fmla="*/ 2147483647 w 1978"/>
              <a:gd name="T59" fmla="*/ 2147483647 h 422"/>
              <a:gd name="T60" fmla="*/ 2147483647 w 1978"/>
              <a:gd name="T61" fmla="*/ 2147483647 h 422"/>
              <a:gd name="T62" fmla="*/ 2147483647 w 1978"/>
              <a:gd name="T63" fmla="*/ 2147483647 h 422"/>
              <a:gd name="T64" fmla="*/ 2147483647 w 1978"/>
              <a:gd name="T65" fmla="*/ 2147483647 h 422"/>
              <a:gd name="T66" fmla="*/ 2147483647 w 1978"/>
              <a:gd name="T67" fmla="*/ 2147483647 h 422"/>
              <a:gd name="T68" fmla="*/ 2147483647 w 1978"/>
              <a:gd name="T69" fmla="*/ 2147483647 h 422"/>
              <a:gd name="T70" fmla="*/ 2147483647 w 1978"/>
              <a:gd name="T71" fmla="*/ 2147483647 h 422"/>
              <a:gd name="T72" fmla="*/ 2147483647 w 1978"/>
              <a:gd name="T73" fmla="*/ 2147483647 h 422"/>
              <a:gd name="T74" fmla="*/ 2147483647 w 1978"/>
              <a:gd name="T75" fmla="*/ 2147483647 h 422"/>
              <a:gd name="T76" fmla="*/ 2147483647 w 1978"/>
              <a:gd name="T77" fmla="*/ 2147483647 h 422"/>
              <a:gd name="T78" fmla="*/ 2147483647 w 1978"/>
              <a:gd name="T79" fmla="*/ 2147483647 h 422"/>
              <a:gd name="T80" fmla="*/ 2147483647 w 1978"/>
              <a:gd name="T81" fmla="*/ 2147483647 h 422"/>
              <a:gd name="T82" fmla="*/ 2147483647 w 1978"/>
              <a:gd name="T83" fmla="*/ 2147483647 h 422"/>
              <a:gd name="T84" fmla="*/ 2147483647 w 1978"/>
              <a:gd name="T85" fmla="*/ 2147483647 h 422"/>
              <a:gd name="T86" fmla="*/ 2147483647 w 1978"/>
              <a:gd name="T87" fmla="*/ 2147483647 h 422"/>
              <a:gd name="T88" fmla="*/ 2147483647 w 1978"/>
              <a:gd name="T89" fmla="*/ 2147483647 h 422"/>
              <a:gd name="T90" fmla="*/ 2147483647 w 1978"/>
              <a:gd name="T91" fmla="*/ 2147483647 h 422"/>
              <a:gd name="T92" fmla="*/ 2147483647 w 1978"/>
              <a:gd name="T93" fmla="*/ 2147483647 h 422"/>
              <a:gd name="T94" fmla="*/ 2147483647 w 1978"/>
              <a:gd name="T95" fmla="*/ 2147483647 h 422"/>
              <a:gd name="T96" fmla="*/ 2147483647 w 1978"/>
              <a:gd name="T97" fmla="*/ 2147483647 h 422"/>
              <a:gd name="T98" fmla="*/ 2147483647 w 1978"/>
              <a:gd name="T99" fmla="*/ 2147483647 h 422"/>
              <a:gd name="T100" fmla="*/ 2147483647 w 1978"/>
              <a:gd name="T101" fmla="*/ 2147483647 h 422"/>
              <a:gd name="T102" fmla="*/ 2147483647 w 1978"/>
              <a:gd name="T103" fmla="*/ 2147483647 h 422"/>
              <a:gd name="T104" fmla="*/ 2147483647 w 1978"/>
              <a:gd name="T105" fmla="*/ 2147483647 h 422"/>
              <a:gd name="T106" fmla="*/ 2147483647 w 1978"/>
              <a:gd name="T107" fmla="*/ 2147483647 h 422"/>
              <a:gd name="T108" fmla="*/ 2147483647 w 1978"/>
              <a:gd name="T109" fmla="*/ 2147483647 h 422"/>
              <a:gd name="T110" fmla="*/ 2147483647 w 1978"/>
              <a:gd name="T111" fmla="*/ 2147483647 h 422"/>
              <a:gd name="T112" fmla="*/ 2147483647 w 1978"/>
              <a:gd name="T113" fmla="*/ 2147483647 h 422"/>
              <a:gd name="T114" fmla="*/ 2147483647 w 1978"/>
              <a:gd name="T115" fmla="*/ 2147483647 h 422"/>
              <a:gd name="T116" fmla="*/ 2147483647 w 1978"/>
              <a:gd name="T117" fmla="*/ 2147483647 h 422"/>
              <a:gd name="T118" fmla="*/ 2147483647 w 1978"/>
              <a:gd name="T119" fmla="*/ 2147483647 h 422"/>
              <a:gd name="T120" fmla="*/ 2147483647 w 1978"/>
              <a:gd name="T121" fmla="*/ 2147483647 h 422"/>
              <a:gd name="T122" fmla="*/ 2147483647 w 1978"/>
              <a:gd name="T123" fmla="*/ 2147483647 h 422"/>
              <a:gd name="T124" fmla="*/ 2147483647 w 1978"/>
              <a:gd name="T125" fmla="*/ 2147483647 h 42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978" h="422">
                <a:moveTo>
                  <a:pt x="40" y="73"/>
                </a:moveTo>
                <a:lnTo>
                  <a:pt x="87" y="65"/>
                </a:lnTo>
                <a:lnTo>
                  <a:pt x="128" y="58"/>
                </a:lnTo>
                <a:lnTo>
                  <a:pt x="168" y="51"/>
                </a:lnTo>
                <a:lnTo>
                  <a:pt x="195" y="51"/>
                </a:lnTo>
                <a:lnTo>
                  <a:pt x="222" y="44"/>
                </a:lnTo>
                <a:lnTo>
                  <a:pt x="249" y="29"/>
                </a:lnTo>
                <a:lnTo>
                  <a:pt x="276" y="29"/>
                </a:lnTo>
                <a:lnTo>
                  <a:pt x="309" y="22"/>
                </a:lnTo>
                <a:lnTo>
                  <a:pt x="370" y="7"/>
                </a:lnTo>
                <a:lnTo>
                  <a:pt x="403" y="7"/>
                </a:lnTo>
                <a:lnTo>
                  <a:pt x="451" y="0"/>
                </a:lnTo>
                <a:lnTo>
                  <a:pt x="477" y="0"/>
                </a:lnTo>
                <a:lnTo>
                  <a:pt x="504" y="0"/>
                </a:lnTo>
                <a:lnTo>
                  <a:pt x="531" y="22"/>
                </a:lnTo>
                <a:lnTo>
                  <a:pt x="558" y="22"/>
                </a:lnTo>
                <a:lnTo>
                  <a:pt x="585" y="36"/>
                </a:lnTo>
                <a:lnTo>
                  <a:pt x="632" y="51"/>
                </a:lnTo>
                <a:lnTo>
                  <a:pt x="666" y="65"/>
                </a:lnTo>
                <a:lnTo>
                  <a:pt x="693" y="80"/>
                </a:lnTo>
                <a:lnTo>
                  <a:pt x="720" y="80"/>
                </a:lnTo>
                <a:lnTo>
                  <a:pt x="746" y="87"/>
                </a:lnTo>
                <a:lnTo>
                  <a:pt x="773" y="87"/>
                </a:lnTo>
                <a:lnTo>
                  <a:pt x="800" y="94"/>
                </a:lnTo>
                <a:lnTo>
                  <a:pt x="834" y="109"/>
                </a:lnTo>
                <a:lnTo>
                  <a:pt x="867" y="131"/>
                </a:lnTo>
                <a:lnTo>
                  <a:pt x="894" y="138"/>
                </a:lnTo>
                <a:lnTo>
                  <a:pt x="921" y="138"/>
                </a:lnTo>
                <a:lnTo>
                  <a:pt x="955" y="138"/>
                </a:lnTo>
                <a:lnTo>
                  <a:pt x="982" y="145"/>
                </a:lnTo>
                <a:lnTo>
                  <a:pt x="1009" y="145"/>
                </a:lnTo>
                <a:lnTo>
                  <a:pt x="1036" y="167"/>
                </a:lnTo>
                <a:lnTo>
                  <a:pt x="1089" y="189"/>
                </a:lnTo>
                <a:lnTo>
                  <a:pt x="1150" y="189"/>
                </a:lnTo>
                <a:lnTo>
                  <a:pt x="1177" y="189"/>
                </a:lnTo>
                <a:lnTo>
                  <a:pt x="1231" y="196"/>
                </a:lnTo>
                <a:lnTo>
                  <a:pt x="1257" y="211"/>
                </a:lnTo>
                <a:lnTo>
                  <a:pt x="1291" y="225"/>
                </a:lnTo>
                <a:lnTo>
                  <a:pt x="1318" y="240"/>
                </a:lnTo>
                <a:lnTo>
                  <a:pt x="1352" y="254"/>
                </a:lnTo>
                <a:lnTo>
                  <a:pt x="1385" y="254"/>
                </a:lnTo>
                <a:lnTo>
                  <a:pt x="1432" y="261"/>
                </a:lnTo>
                <a:lnTo>
                  <a:pt x="1459" y="269"/>
                </a:lnTo>
                <a:lnTo>
                  <a:pt x="1493" y="276"/>
                </a:lnTo>
                <a:lnTo>
                  <a:pt x="1533" y="283"/>
                </a:lnTo>
                <a:lnTo>
                  <a:pt x="1580" y="290"/>
                </a:lnTo>
                <a:lnTo>
                  <a:pt x="1607" y="290"/>
                </a:lnTo>
                <a:lnTo>
                  <a:pt x="1634" y="305"/>
                </a:lnTo>
                <a:lnTo>
                  <a:pt x="1668" y="312"/>
                </a:lnTo>
                <a:lnTo>
                  <a:pt x="1695" y="327"/>
                </a:lnTo>
                <a:lnTo>
                  <a:pt x="1721" y="341"/>
                </a:lnTo>
                <a:lnTo>
                  <a:pt x="1748" y="356"/>
                </a:lnTo>
                <a:lnTo>
                  <a:pt x="1782" y="385"/>
                </a:lnTo>
                <a:lnTo>
                  <a:pt x="1809" y="392"/>
                </a:lnTo>
                <a:lnTo>
                  <a:pt x="1843" y="392"/>
                </a:lnTo>
                <a:lnTo>
                  <a:pt x="1869" y="392"/>
                </a:lnTo>
                <a:lnTo>
                  <a:pt x="1923" y="392"/>
                </a:lnTo>
                <a:lnTo>
                  <a:pt x="1950" y="399"/>
                </a:lnTo>
                <a:lnTo>
                  <a:pt x="1977" y="406"/>
                </a:lnTo>
                <a:lnTo>
                  <a:pt x="1950" y="414"/>
                </a:lnTo>
                <a:lnTo>
                  <a:pt x="1923" y="421"/>
                </a:lnTo>
                <a:lnTo>
                  <a:pt x="1883" y="421"/>
                </a:lnTo>
                <a:lnTo>
                  <a:pt x="1856" y="421"/>
                </a:lnTo>
                <a:lnTo>
                  <a:pt x="1829" y="414"/>
                </a:lnTo>
                <a:lnTo>
                  <a:pt x="1802" y="414"/>
                </a:lnTo>
                <a:lnTo>
                  <a:pt x="1775" y="414"/>
                </a:lnTo>
                <a:lnTo>
                  <a:pt x="1742" y="392"/>
                </a:lnTo>
                <a:lnTo>
                  <a:pt x="1721" y="363"/>
                </a:lnTo>
                <a:lnTo>
                  <a:pt x="1695" y="356"/>
                </a:lnTo>
                <a:lnTo>
                  <a:pt x="1661" y="341"/>
                </a:lnTo>
                <a:lnTo>
                  <a:pt x="1627" y="327"/>
                </a:lnTo>
                <a:lnTo>
                  <a:pt x="1594" y="319"/>
                </a:lnTo>
                <a:lnTo>
                  <a:pt x="1560" y="312"/>
                </a:lnTo>
                <a:lnTo>
                  <a:pt x="1533" y="305"/>
                </a:lnTo>
                <a:lnTo>
                  <a:pt x="1506" y="298"/>
                </a:lnTo>
                <a:lnTo>
                  <a:pt x="1479" y="290"/>
                </a:lnTo>
                <a:lnTo>
                  <a:pt x="1432" y="283"/>
                </a:lnTo>
                <a:lnTo>
                  <a:pt x="1405" y="276"/>
                </a:lnTo>
                <a:lnTo>
                  <a:pt x="1379" y="269"/>
                </a:lnTo>
                <a:lnTo>
                  <a:pt x="1352" y="269"/>
                </a:lnTo>
                <a:lnTo>
                  <a:pt x="1325" y="269"/>
                </a:lnTo>
                <a:lnTo>
                  <a:pt x="1298" y="261"/>
                </a:lnTo>
                <a:lnTo>
                  <a:pt x="1264" y="240"/>
                </a:lnTo>
                <a:lnTo>
                  <a:pt x="1231" y="218"/>
                </a:lnTo>
                <a:lnTo>
                  <a:pt x="1197" y="203"/>
                </a:lnTo>
                <a:lnTo>
                  <a:pt x="1170" y="196"/>
                </a:lnTo>
                <a:lnTo>
                  <a:pt x="1136" y="196"/>
                </a:lnTo>
                <a:lnTo>
                  <a:pt x="1110" y="203"/>
                </a:lnTo>
                <a:lnTo>
                  <a:pt x="1083" y="203"/>
                </a:lnTo>
                <a:lnTo>
                  <a:pt x="1056" y="203"/>
                </a:lnTo>
                <a:lnTo>
                  <a:pt x="1029" y="196"/>
                </a:lnTo>
                <a:lnTo>
                  <a:pt x="1002" y="181"/>
                </a:lnTo>
                <a:lnTo>
                  <a:pt x="975" y="167"/>
                </a:lnTo>
                <a:lnTo>
                  <a:pt x="948" y="152"/>
                </a:lnTo>
                <a:lnTo>
                  <a:pt x="894" y="152"/>
                </a:lnTo>
                <a:lnTo>
                  <a:pt x="867" y="152"/>
                </a:lnTo>
                <a:lnTo>
                  <a:pt x="841" y="138"/>
                </a:lnTo>
                <a:lnTo>
                  <a:pt x="814" y="116"/>
                </a:lnTo>
                <a:lnTo>
                  <a:pt x="787" y="102"/>
                </a:lnTo>
                <a:lnTo>
                  <a:pt x="760" y="102"/>
                </a:lnTo>
                <a:lnTo>
                  <a:pt x="726" y="94"/>
                </a:lnTo>
                <a:lnTo>
                  <a:pt x="699" y="80"/>
                </a:lnTo>
                <a:lnTo>
                  <a:pt x="672" y="65"/>
                </a:lnTo>
                <a:lnTo>
                  <a:pt x="646" y="58"/>
                </a:lnTo>
                <a:lnTo>
                  <a:pt x="612" y="51"/>
                </a:lnTo>
                <a:lnTo>
                  <a:pt x="585" y="44"/>
                </a:lnTo>
                <a:lnTo>
                  <a:pt x="558" y="36"/>
                </a:lnTo>
                <a:lnTo>
                  <a:pt x="531" y="29"/>
                </a:lnTo>
                <a:lnTo>
                  <a:pt x="498" y="22"/>
                </a:lnTo>
                <a:lnTo>
                  <a:pt x="464" y="15"/>
                </a:lnTo>
                <a:lnTo>
                  <a:pt x="430" y="15"/>
                </a:lnTo>
                <a:lnTo>
                  <a:pt x="377" y="15"/>
                </a:lnTo>
                <a:lnTo>
                  <a:pt x="343" y="15"/>
                </a:lnTo>
                <a:lnTo>
                  <a:pt x="316" y="15"/>
                </a:lnTo>
                <a:lnTo>
                  <a:pt x="289" y="29"/>
                </a:lnTo>
                <a:lnTo>
                  <a:pt x="262" y="36"/>
                </a:lnTo>
                <a:lnTo>
                  <a:pt x="235" y="44"/>
                </a:lnTo>
                <a:lnTo>
                  <a:pt x="202" y="58"/>
                </a:lnTo>
                <a:lnTo>
                  <a:pt x="168" y="73"/>
                </a:lnTo>
                <a:lnTo>
                  <a:pt x="134" y="87"/>
                </a:lnTo>
                <a:lnTo>
                  <a:pt x="108" y="94"/>
                </a:lnTo>
                <a:lnTo>
                  <a:pt x="81" y="94"/>
                </a:lnTo>
                <a:lnTo>
                  <a:pt x="54" y="94"/>
                </a:lnTo>
                <a:lnTo>
                  <a:pt x="27" y="80"/>
                </a:lnTo>
                <a:lnTo>
                  <a:pt x="0" y="65"/>
                </a:lnTo>
                <a:lnTo>
                  <a:pt x="27" y="73"/>
                </a:lnTo>
                <a:lnTo>
                  <a:pt x="40" y="73"/>
                </a:lnTo>
              </a:path>
            </a:pathLst>
          </a:custGeom>
          <a:solidFill>
            <a:srgbClr val="4949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397" name="Freeform 14"/>
          <p:cNvSpPr>
            <a:spLocks/>
          </p:cNvSpPr>
          <p:nvPr userDrawn="1"/>
        </p:nvSpPr>
        <p:spPr bwMode="auto">
          <a:xfrm>
            <a:off x="6053138" y="1006475"/>
            <a:ext cx="3189287" cy="1582738"/>
          </a:xfrm>
          <a:custGeom>
            <a:avLst/>
            <a:gdLst>
              <a:gd name="T0" fmla="*/ 2147483647 w 1827"/>
              <a:gd name="T1" fmla="*/ 2147483647 h 880"/>
              <a:gd name="T2" fmla="*/ 2147483647 w 1827"/>
              <a:gd name="T3" fmla="*/ 2147483647 h 880"/>
              <a:gd name="T4" fmla="*/ 2147483647 w 1827"/>
              <a:gd name="T5" fmla="*/ 2147483647 h 880"/>
              <a:gd name="T6" fmla="*/ 2147483647 w 1827"/>
              <a:gd name="T7" fmla="*/ 2147483647 h 880"/>
              <a:gd name="T8" fmla="*/ 2147483647 w 1827"/>
              <a:gd name="T9" fmla="*/ 2147483647 h 880"/>
              <a:gd name="T10" fmla="*/ 2147483647 w 1827"/>
              <a:gd name="T11" fmla="*/ 2147483647 h 880"/>
              <a:gd name="T12" fmla="*/ 2147483647 w 1827"/>
              <a:gd name="T13" fmla="*/ 2147483647 h 880"/>
              <a:gd name="T14" fmla="*/ 2147483647 w 1827"/>
              <a:gd name="T15" fmla="*/ 2147483647 h 880"/>
              <a:gd name="T16" fmla="*/ 2147483647 w 1827"/>
              <a:gd name="T17" fmla="*/ 2147483647 h 880"/>
              <a:gd name="T18" fmla="*/ 2147483647 w 1827"/>
              <a:gd name="T19" fmla="*/ 2147483647 h 880"/>
              <a:gd name="T20" fmla="*/ 2147483647 w 1827"/>
              <a:gd name="T21" fmla="*/ 2147483647 h 880"/>
              <a:gd name="T22" fmla="*/ 2147483647 w 1827"/>
              <a:gd name="T23" fmla="*/ 2147483647 h 880"/>
              <a:gd name="T24" fmla="*/ 2147483647 w 1827"/>
              <a:gd name="T25" fmla="*/ 2147483647 h 880"/>
              <a:gd name="T26" fmla="*/ 2147483647 w 1827"/>
              <a:gd name="T27" fmla="*/ 2147483647 h 880"/>
              <a:gd name="T28" fmla="*/ 2147483647 w 1827"/>
              <a:gd name="T29" fmla="*/ 2147483647 h 880"/>
              <a:gd name="T30" fmla="*/ 2147483647 w 1827"/>
              <a:gd name="T31" fmla="*/ 2147483647 h 880"/>
              <a:gd name="T32" fmla="*/ 2147483647 w 1827"/>
              <a:gd name="T33" fmla="*/ 2147483647 h 880"/>
              <a:gd name="T34" fmla="*/ 2147483647 w 1827"/>
              <a:gd name="T35" fmla="*/ 2147483647 h 880"/>
              <a:gd name="T36" fmla="*/ 2147483647 w 1827"/>
              <a:gd name="T37" fmla="*/ 2147483647 h 880"/>
              <a:gd name="T38" fmla="*/ 2147483647 w 1827"/>
              <a:gd name="T39" fmla="*/ 2147483647 h 880"/>
              <a:gd name="T40" fmla="*/ 2147483647 w 1827"/>
              <a:gd name="T41" fmla="*/ 2147483647 h 880"/>
              <a:gd name="T42" fmla="*/ 2147483647 w 1827"/>
              <a:gd name="T43" fmla="*/ 2147483647 h 880"/>
              <a:gd name="T44" fmla="*/ 2147483647 w 1827"/>
              <a:gd name="T45" fmla="*/ 2147483647 h 880"/>
              <a:gd name="T46" fmla="*/ 2147483647 w 1827"/>
              <a:gd name="T47" fmla="*/ 2147483647 h 880"/>
              <a:gd name="T48" fmla="*/ 2147483647 w 1827"/>
              <a:gd name="T49" fmla="*/ 2147483647 h 880"/>
              <a:gd name="T50" fmla="*/ 2147483647 w 1827"/>
              <a:gd name="T51" fmla="*/ 2147483647 h 880"/>
              <a:gd name="T52" fmla="*/ 2147483647 w 1827"/>
              <a:gd name="T53" fmla="*/ 2147483647 h 880"/>
              <a:gd name="T54" fmla="*/ 2147483647 w 1827"/>
              <a:gd name="T55" fmla="*/ 2147483647 h 880"/>
              <a:gd name="T56" fmla="*/ 2147483647 w 1827"/>
              <a:gd name="T57" fmla="*/ 0 h 880"/>
              <a:gd name="T58" fmla="*/ 2147483647 w 1827"/>
              <a:gd name="T59" fmla="*/ 2147483647 h 880"/>
              <a:gd name="T60" fmla="*/ 2147483647 w 1827"/>
              <a:gd name="T61" fmla="*/ 2147483647 h 880"/>
              <a:gd name="T62" fmla="*/ 2147483647 w 1827"/>
              <a:gd name="T63" fmla="*/ 2147483647 h 880"/>
              <a:gd name="T64" fmla="*/ 2147483647 w 1827"/>
              <a:gd name="T65" fmla="*/ 2147483647 h 880"/>
              <a:gd name="T66" fmla="*/ 2147483647 w 1827"/>
              <a:gd name="T67" fmla="*/ 2147483647 h 880"/>
              <a:gd name="T68" fmla="*/ 2147483647 w 1827"/>
              <a:gd name="T69" fmla="*/ 2147483647 h 880"/>
              <a:gd name="T70" fmla="*/ 2147483647 w 1827"/>
              <a:gd name="T71" fmla="*/ 2147483647 h 880"/>
              <a:gd name="T72" fmla="*/ 2147483647 w 1827"/>
              <a:gd name="T73" fmla="*/ 2147483647 h 880"/>
              <a:gd name="T74" fmla="*/ 2147483647 w 1827"/>
              <a:gd name="T75" fmla="*/ 2147483647 h 880"/>
              <a:gd name="T76" fmla="*/ 2147483647 w 1827"/>
              <a:gd name="T77" fmla="*/ 2147483647 h 880"/>
              <a:gd name="T78" fmla="*/ 2147483647 w 1827"/>
              <a:gd name="T79" fmla="*/ 2147483647 h 880"/>
              <a:gd name="T80" fmla="*/ 2147483647 w 1827"/>
              <a:gd name="T81" fmla="*/ 2147483647 h 880"/>
              <a:gd name="T82" fmla="*/ 2147483647 w 1827"/>
              <a:gd name="T83" fmla="*/ 2147483647 h 880"/>
              <a:gd name="T84" fmla="*/ 2147483647 w 1827"/>
              <a:gd name="T85" fmla="*/ 2147483647 h 880"/>
              <a:gd name="T86" fmla="*/ 2147483647 w 1827"/>
              <a:gd name="T87" fmla="*/ 2147483647 h 880"/>
              <a:gd name="T88" fmla="*/ 2147483647 w 1827"/>
              <a:gd name="T89" fmla="*/ 2147483647 h 880"/>
              <a:gd name="T90" fmla="*/ 2147483647 w 1827"/>
              <a:gd name="T91" fmla="*/ 2147483647 h 880"/>
              <a:gd name="T92" fmla="*/ 2147483647 w 1827"/>
              <a:gd name="T93" fmla="*/ 2147483647 h 880"/>
              <a:gd name="T94" fmla="*/ 2147483647 w 1827"/>
              <a:gd name="T95" fmla="*/ 2147483647 h 880"/>
              <a:gd name="T96" fmla="*/ 2147483647 w 1827"/>
              <a:gd name="T97" fmla="*/ 2147483647 h 880"/>
              <a:gd name="T98" fmla="*/ 2147483647 w 1827"/>
              <a:gd name="T99" fmla="*/ 2147483647 h 880"/>
              <a:gd name="T100" fmla="*/ 2147483647 w 1827"/>
              <a:gd name="T101" fmla="*/ 2147483647 h 880"/>
              <a:gd name="T102" fmla="*/ 2147483647 w 1827"/>
              <a:gd name="T103" fmla="*/ 2147483647 h 880"/>
              <a:gd name="T104" fmla="*/ 2147483647 w 1827"/>
              <a:gd name="T105" fmla="*/ 2147483647 h 880"/>
              <a:gd name="T106" fmla="*/ 2147483647 w 1827"/>
              <a:gd name="T107" fmla="*/ 2147483647 h 880"/>
              <a:gd name="T108" fmla="*/ 2147483647 w 1827"/>
              <a:gd name="T109" fmla="*/ 2147483647 h 880"/>
              <a:gd name="T110" fmla="*/ 2147483647 w 1827"/>
              <a:gd name="T111" fmla="*/ 2147483647 h 880"/>
              <a:gd name="T112" fmla="*/ 2147483647 w 1827"/>
              <a:gd name="T113" fmla="*/ 2147483647 h 880"/>
              <a:gd name="T114" fmla="*/ 2147483647 w 1827"/>
              <a:gd name="T115" fmla="*/ 2147483647 h 880"/>
              <a:gd name="T116" fmla="*/ 2147483647 w 1827"/>
              <a:gd name="T117" fmla="*/ 2147483647 h 880"/>
              <a:gd name="T118" fmla="*/ 0 w 1827"/>
              <a:gd name="T119" fmla="*/ 2147483647 h 8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27" h="880">
                <a:moveTo>
                  <a:pt x="0" y="864"/>
                </a:moveTo>
                <a:lnTo>
                  <a:pt x="27" y="864"/>
                </a:lnTo>
                <a:lnTo>
                  <a:pt x="67" y="857"/>
                </a:lnTo>
                <a:lnTo>
                  <a:pt x="101" y="850"/>
                </a:lnTo>
                <a:lnTo>
                  <a:pt x="128" y="843"/>
                </a:lnTo>
                <a:lnTo>
                  <a:pt x="154" y="814"/>
                </a:lnTo>
                <a:lnTo>
                  <a:pt x="215" y="799"/>
                </a:lnTo>
                <a:lnTo>
                  <a:pt x="262" y="785"/>
                </a:lnTo>
                <a:lnTo>
                  <a:pt x="289" y="763"/>
                </a:lnTo>
                <a:lnTo>
                  <a:pt x="322" y="726"/>
                </a:lnTo>
                <a:lnTo>
                  <a:pt x="349" y="705"/>
                </a:lnTo>
                <a:lnTo>
                  <a:pt x="376" y="697"/>
                </a:lnTo>
                <a:lnTo>
                  <a:pt x="403" y="683"/>
                </a:lnTo>
                <a:lnTo>
                  <a:pt x="430" y="661"/>
                </a:lnTo>
                <a:lnTo>
                  <a:pt x="463" y="632"/>
                </a:lnTo>
                <a:lnTo>
                  <a:pt x="497" y="625"/>
                </a:lnTo>
                <a:lnTo>
                  <a:pt x="537" y="617"/>
                </a:lnTo>
                <a:lnTo>
                  <a:pt x="577" y="610"/>
                </a:lnTo>
                <a:lnTo>
                  <a:pt x="618" y="603"/>
                </a:lnTo>
                <a:lnTo>
                  <a:pt x="651" y="588"/>
                </a:lnTo>
                <a:lnTo>
                  <a:pt x="678" y="581"/>
                </a:lnTo>
                <a:lnTo>
                  <a:pt x="705" y="559"/>
                </a:lnTo>
                <a:lnTo>
                  <a:pt x="732" y="530"/>
                </a:lnTo>
                <a:lnTo>
                  <a:pt x="765" y="501"/>
                </a:lnTo>
                <a:lnTo>
                  <a:pt x="792" y="479"/>
                </a:lnTo>
                <a:lnTo>
                  <a:pt x="839" y="465"/>
                </a:lnTo>
                <a:lnTo>
                  <a:pt x="859" y="436"/>
                </a:lnTo>
                <a:lnTo>
                  <a:pt x="886" y="407"/>
                </a:lnTo>
                <a:lnTo>
                  <a:pt x="900" y="370"/>
                </a:lnTo>
                <a:lnTo>
                  <a:pt x="913" y="341"/>
                </a:lnTo>
                <a:lnTo>
                  <a:pt x="933" y="312"/>
                </a:lnTo>
                <a:lnTo>
                  <a:pt x="967" y="283"/>
                </a:lnTo>
                <a:lnTo>
                  <a:pt x="1000" y="262"/>
                </a:lnTo>
                <a:lnTo>
                  <a:pt x="1027" y="240"/>
                </a:lnTo>
                <a:lnTo>
                  <a:pt x="1061" y="218"/>
                </a:lnTo>
                <a:lnTo>
                  <a:pt x="1094" y="203"/>
                </a:lnTo>
                <a:lnTo>
                  <a:pt x="1121" y="189"/>
                </a:lnTo>
                <a:lnTo>
                  <a:pt x="1175" y="174"/>
                </a:lnTo>
                <a:lnTo>
                  <a:pt x="1202" y="182"/>
                </a:lnTo>
                <a:lnTo>
                  <a:pt x="1242" y="174"/>
                </a:lnTo>
                <a:lnTo>
                  <a:pt x="1302" y="167"/>
                </a:lnTo>
                <a:lnTo>
                  <a:pt x="1336" y="145"/>
                </a:lnTo>
                <a:lnTo>
                  <a:pt x="1363" y="131"/>
                </a:lnTo>
                <a:lnTo>
                  <a:pt x="1390" y="123"/>
                </a:lnTo>
                <a:lnTo>
                  <a:pt x="1416" y="116"/>
                </a:lnTo>
                <a:lnTo>
                  <a:pt x="1443" y="109"/>
                </a:lnTo>
                <a:lnTo>
                  <a:pt x="1470" y="102"/>
                </a:lnTo>
                <a:lnTo>
                  <a:pt x="1497" y="94"/>
                </a:lnTo>
                <a:lnTo>
                  <a:pt x="1524" y="94"/>
                </a:lnTo>
                <a:lnTo>
                  <a:pt x="1584" y="94"/>
                </a:lnTo>
                <a:lnTo>
                  <a:pt x="1611" y="87"/>
                </a:lnTo>
                <a:lnTo>
                  <a:pt x="1638" y="73"/>
                </a:lnTo>
                <a:lnTo>
                  <a:pt x="1672" y="58"/>
                </a:lnTo>
                <a:lnTo>
                  <a:pt x="1698" y="44"/>
                </a:lnTo>
                <a:lnTo>
                  <a:pt x="1732" y="36"/>
                </a:lnTo>
                <a:lnTo>
                  <a:pt x="1766" y="22"/>
                </a:lnTo>
                <a:lnTo>
                  <a:pt x="1799" y="15"/>
                </a:lnTo>
                <a:lnTo>
                  <a:pt x="1826" y="0"/>
                </a:lnTo>
                <a:lnTo>
                  <a:pt x="1792" y="0"/>
                </a:lnTo>
                <a:lnTo>
                  <a:pt x="1766" y="22"/>
                </a:lnTo>
                <a:lnTo>
                  <a:pt x="1732" y="51"/>
                </a:lnTo>
                <a:lnTo>
                  <a:pt x="1705" y="80"/>
                </a:lnTo>
                <a:lnTo>
                  <a:pt x="1678" y="102"/>
                </a:lnTo>
                <a:lnTo>
                  <a:pt x="1625" y="102"/>
                </a:lnTo>
                <a:lnTo>
                  <a:pt x="1598" y="109"/>
                </a:lnTo>
                <a:lnTo>
                  <a:pt x="1564" y="116"/>
                </a:lnTo>
                <a:lnTo>
                  <a:pt x="1531" y="131"/>
                </a:lnTo>
                <a:lnTo>
                  <a:pt x="1484" y="138"/>
                </a:lnTo>
                <a:lnTo>
                  <a:pt x="1457" y="145"/>
                </a:lnTo>
                <a:lnTo>
                  <a:pt x="1430" y="145"/>
                </a:lnTo>
                <a:lnTo>
                  <a:pt x="1396" y="160"/>
                </a:lnTo>
                <a:lnTo>
                  <a:pt x="1370" y="160"/>
                </a:lnTo>
                <a:lnTo>
                  <a:pt x="1329" y="167"/>
                </a:lnTo>
                <a:lnTo>
                  <a:pt x="1302" y="174"/>
                </a:lnTo>
                <a:lnTo>
                  <a:pt x="1276" y="189"/>
                </a:lnTo>
                <a:lnTo>
                  <a:pt x="1242" y="203"/>
                </a:lnTo>
                <a:lnTo>
                  <a:pt x="1208" y="218"/>
                </a:lnTo>
                <a:lnTo>
                  <a:pt x="1175" y="218"/>
                </a:lnTo>
                <a:lnTo>
                  <a:pt x="1148" y="225"/>
                </a:lnTo>
                <a:lnTo>
                  <a:pt x="1121" y="240"/>
                </a:lnTo>
                <a:lnTo>
                  <a:pt x="1094" y="247"/>
                </a:lnTo>
                <a:lnTo>
                  <a:pt x="1067" y="262"/>
                </a:lnTo>
                <a:lnTo>
                  <a:pt x="1041" y="276"/>
                </a:lnTo>
                <a:lnTo>
                  <a:pt x="1014" y="298"/>
                </a:lnTo>
                <a:lnTo>
                  <a:pt x="987" y="312"/>
                </a:lnTo>
                <a:lnTo>
                  <a:pt x="960" y="327"/>
                </a:lnTo>
                <a:lnTo>
                  <a:pt x="933" y="341"/>
                </a:lnTo>
                <a:lnTo>
                  <a:pt x="913" y="370"/>
                </a:lnTo>
                <a:lnTo>
                  <a:pt x="893" y="400"/>
                </a:lnTo>
                <a:lnTo>
                  <a:pt x="886" y="443"/>
                </a:lnTo>
                <a:lnTo>
                  <a:pt x="866" y="472"/>
                </a:lnTo>
                <a:lnTo>
                  <a:pt x="846" y="509"/>
                </a:lnTo>
                <a:lnTo>
                  <a:pt x="819" y="530"/>
                </a:lnTo>
                <a:lnTo>
                  <a:pt x="792" y="545"/>
                </a:lnTo>
                <a:lnTo>
                  <a:pt x="759" y="559"/>
                </a:lnTo>
                <a:lnTo>
                  <a:pt x="732" y="567"/>
                </a:lnTo>
                <a:lnTo>
                  <a:pt x="705" y="581"/>
                </a:lnTo>
                <a:lnTo>
                  <a:pt x="665" y="588"/>
                </a:lnTo>
                <a:lnTo>
                  <a:pt x="638" y="596"/>
                </a:lnTo>
                <a:lnTo>
                  <a:pt x="591" y="610"/>
                </a:lnTo>
                <a:lnTo>
                  <a:pt x="564" y="632"/>
                </a:lnTo>
                <a:lnTo>
                  <a:pt x="537" y="647"/>
                </a:lnTo>
                <a:lnTo>
                  <a:pt x="503" y="654"/>
                </a:lnTo>
                <a:lnTo>
                  <a:pt x="477" y="654"/>
                </a:lnTo>
                <a:lnTo>
                  <a:pt x="436" y="661"/>
                </a:lnTo>
                <a:lnTo>
                  <a:pt x="403" y="676"/>
                </a:lnTo>
                <a:lnTo>
                  <a:pt x="376" y="697"/>
                </a:lnTo>
                <a:lnTo>
                  <a:pt x="356" y="734"/>
                </a:lnTo>
                <a:lnTo>
                  <a:pt x="329" y="756"/>
                </a:lnTo>
                <a:lnTo>
                  <a:pt x="302" y="777"/>
                </a:lnTo>
                <a:lnTo>
                  <a:pt x="262" y="785"/>
                </a:lnTo>
                <a:lnTo>
                  <a:pt x="208" y="799"/>
                </a:lnTo>
                <a:lnTo>
                  <a:pt x="181" y="821"/>
                </a:lnTo>
                <a:lnTo>
                  <a:pt x="154" y="835"/>
                </a:lnTo>
                <a:lnTo>
                  <a:pt x="128" y="857"/>
                </a:lnTo>
                <a:lnTo>
                  <a:pt x="101" y="872"/>
                </a:lnTo>
                <a:lnTo>
                  <a:pt x="74" y="879"/>
                </a:lnTo>
                <a:lnTo>
                  <a:pt x="47" y="879"/>
                </a:lnTo>
                <a:lnTo>
                  <a:pt x="13" y="872"/>
                </a:lnTo>
                <a:lnTo>
                  <a:pt x="0" y="864"/>
                </a:lnTo>
              </a:path>
            </a:pathLst>
          </a:custGeom>
          <a:solidFill>
            <a:srgbClr val="4949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398" name="Freeform 15"/>
          <p:cNvSpPr>
            <a:spLocks/>
          </p:cNvSpPr>
          <p:nvPr userDrawn="1"/>
        </p:nvSpPr>
        <p:spPr bwMode="auto">
          <a:xfrm>
            <a:off x="927100" y="639763"/>
            <a:ext cx="8402638" cy="6229350"/>
          </a:xfrm>
          <a:custGeom>
            <a:avLst/>
            <a:gdLst>
              <a:gd name="T0" fmla="*/ 2147483647 w 4812"/>
              <a:gd name="T1" fmla="*/ 2147483647 h 3462"/>
              <a:gd name="T2" fmla="*/ 2147483647 w 4812"/>
              <a:gd name="T3" fmla="*/ 2147483647 h 3462"/>
              <a:gd name="T4" fmla="*/ 2147483647 w 4812"/>
              <a:gd name="T5" fmla="*/ 2147483647 h 3462"/>
              <a:gd name="T6" fmla="*/ 2147483647 w 4812"/>
              <a:gd name="T7" fmla="*/ 2147483647 h 3462"/>
              <a:gd name="T8" fmla="*/ 2147483647 w 4812"/>
              <a:gd name="T9" fmla="*/ 2147483647 h 3462"/>
              <a:gd name="T10" fmla="*/ 2147483647 w 4812"/>
              <a:gd name="T11" fmla="*/ 2147483647 h 3462"/>
              <a:gd name="T12" fmla="*/ 2147483647 w 4812"/>
              <a:gd name="T13" fmla="*/ 2147483647 h 3462"/>
              <a:gd name="T14" fmla="*/ 2147483647 w 4812"/>
              <a:gd name="T15" fmla="*/ 2147483647 h 3462"/>
              <a:gd name="T16" fmla="*/ 2147483647 w 4812"/>
              <a:gd name="T17" fmla="*/ 2147483647 h 3462"/>
              <a:gd name="T18" fmla="*/ 2147483647 w 4812"/>
              <a:gd name="T19" fmla="*/ 2147483647 h 3462"/>
              <a:gd name="T20" fmla="*/ 2147483647 w 4812"/>
              <a:gd name="T21" fmla="*/ 2147483647 h 3462"/>
              <a:gd name="T22" fmla="*/ 2147483647 w 4812"/>
              <a:gd name="T23" fmla="*/ 2147483647 h 3462"/>
              <a:gd name="T24" fmla="*/ 2147483647 w 4812"/>
              <a:gd name="T25" fmla="*/ 2147483647 h 3462"/>
              <a:gd name="T26" fmla="*/ 2147483647 w 4812"/>
              <a:gd name="T27" fmla="*/ 2147483647 h 3462"/>
              <a:gd name="T28" fmla="*/ 2147483647 w 4812"/>
              <a:gd name="T29" fmla="*/ 2147483647 h 3462"/>
              <a:gd name="T30" fmla="*/ 2147483647 w 4812"/>
              <a:gd name="T31" fmla="*/ 2147483647 h 3462"/>
              <a:gd name="T32" fmla="*/ 2147483647 w 4812"/>
              <a:gd name="T33" fmla="*/ 2147483647 h 3462"/>
              <a:gd name="T34" fmla="*/ 2147483647 w 4812"/>
              <a:gd name="T35" fmla="*/ 2147483647 h 3462"/>
              <a:gd name="T36" fmla="*/ 2147483647 w 4812"/>
              <a:gd name="T37" fmla="*/ 2147483647 h 3462"/>
              <a:gd name="T38" fmla="*/ 2147483647 w 4812"/>
              <a:gd name="T39" fmla="*/ 2147483647 h 3462"/>
              <a:gd name="T40" fmla="*/ 2147483647 w 4812"/>
              <a:gd name="T41" fmla="*/ 2147483647 h 3462"/>
              <a:gd name="T42" fmla="*/ 2147483647 w 4812"/>
              <a:gd name="T43" fmla="*/ 2147483647 h 3462"/>
              <a:gd name="T44" fmla="*/ 2147483647 w 4812"/>
              <a:gd name="T45" fmla="*/ 2147483647 h 3462"/>
              <a:gd name="T46" fmla="*/ 2147483647 w 4812"/>
              <a:gd name="T47" fmla="*/ 2147483647 h 3462"/>
              <a:gd name="T48" fmla="*/ 2147483647 w 4812"/>
              <a:gd name="T49" fmla="*/ 2147483647 h 3462"/>
              <a:gd name="T50" fmla="*/ 2147483647 w 4812"/>
              <a:gd name="T51" fmla="*/ 2147483647 h 3462"/>
              <a:gd name="T52" fmla="*/ 2147483647 w 4812"/>
              <a:gd name="T53" fmla="*/ 2147483647 h 3462"/>
              <a:gd name="T54" fmla="*/ 2147483647 w 4812"/>
              <a:gd name="T55" fmla="*/ 2147483647 h 3462"/>
              <a:gd name="T56" fmla="*/ 2147483647 w 4812"/>
              <a:gd name="T57" fmla="*/ 2147483647 h 3462"/>
              <a:gd name="T58" fmla="*/ 2147483647 w 4812"/>
              <a:gd name="T59" fmla="*/ 2147483647 h 3462"/>
              <a:gd name="T60" fmla="*/ 2147483647 w 4812"/>
              <a:gd name="T61" fmla="*/ 2147483647 h 3462"/>
              <a:gd name="T62" fmla="*/ 2147483647 w 4812"/>
              <a:gd name="T63" fmla="*/ 2147483647 h 3462"/>
              <a:gd name="T64" fmla="*/ 2147483647 w 4812"/>
              <a:gd name="T65" fmla="*/ 2147483647 h 3462"/>
              <a:gd name="T66" fmla="*/ 2147483647 w 4812"/>
              <a:gd name="T67" fmla="*/ 2147483647 h 3462"/>
              <a:gd name="T68" fmla="*/ 2147483647 w 4812"/>
              <a:gd name="T69" fmla="*/ 2147483647 h 3462"/>
              <a:gd name="T70" fmla="*/ 2147483647 w 4812"/>
              <a:gd name="T71" fmla="*/ 2147483647 h 3462"/>
              <a:gd name="T72" fmla="*/ 2147483647 w 4812"/>
              <a:gd name="T73" fmla="*/ 2147483647 h 3462"/>
              <a:gd name="T74" fmla="*/ 2147483647 w 4812"/>
              <a:gd name="T75" fmla="*/ 2147483647 h 3462"/>
              <a:gd name="T76" fmla="*/ 2147483647 w 4812"/>
              <a:gd name="T77" fmla="*/ 2147483647 h 3462"/>
              <a:gd name="T78" fmla="*/ 2147483647 w 4812"/>
              <a:gd name="T79" fmla="*/ 2147483647 h 3462"/>
              <a:gd name="T80" fmla="*/ 2147483647 w 4812"/>
              <a:gd name="T81" fmla="*/ 2147483647 h 3462"/>
              <a:gd name="T82" fmla="*/ 2147483647 w 4812"/>
              <a:gd name="T83" fmla="*/ 2147483647 h 3462"/>
              <a:gd name="T84" fmla="*/ 2147483647 w 4812"/>
              <a:gd name="T85" fmla="*/ 2147483647 h 3462"/>
              <a:gd name="T86" fmla="*/ 2147483647 w 4812"/>
              <a:gd name="T87" fmla="*/ 2147483647 h 3462"/>
              <a:gd name="T88" fmla="*/ 2147483647 w 4812"/>
              <a:gd name="T89" fmla="*/ 2147483647 h 3462"/>
              <a:gd name="T90" fmla="*/ 2147483647 w 4812"/>
              <a:gd name="T91" fmla="*/ 2147483647 h 3462"/>
              <a:gd name="T92" fmla="*/ 2147483647 w 4812"/>
              <a:gd name="T93" fmla="*/ 2147483647 h 3462"/>
              <a:gd name="T94" fmla="*/ 2147483647 w 4812"/>
              <a:gd name="T95" fmla="*/ 2147483647 h 3462"/>
              <a:gd name="T96" fmla="*/ 2147483647 w 4812"/>
              <a:gd name="T97" fmla="*/ 2147483647 h 3462"/>
              <a:gd name="T98" fmla="*/ 2147483647 w 4812"/>
              <a:gd name="T99" fmla="*/ 2147483647 h 3462"/>
              <a:gd name="T100" fmla="*/ 2147483647 w 4812"/>
              <a:gd name="T101" fmla="*/ 2147483647 h 3462"/>
              <a:gd name="T102" fmla="*/ 2147483647 w 4812"/>
              <a:gd name="T103" fmla="*/ 2147483647 h 3462"/>
              <a:gd name="T104" fmla="*/ 2147483647 w 4812"/>
              <a:gd name="T105" fmla="*/ 2147483647 h 3462"/>
              <a:gd name="T106" fmla="*/ 2147483647 w 4812"/>
              <a:gd name="T107" fmla="*/ 2147483647 h 3462"/>
              <a:gd name="T108" fmla="*/ 2147483647 w 4812"/>
              <a:gd name="T109" fmla="*/ 2147483647 h 3462"/>
              <a:gd name="T110" fmla="*/ 2147483647 w 4812"/>
              <a:gd name="T111" fmla="*/ 2147483647 h 3462"/>
              <a:gd name="T112" fmla="*/ 2147483647 w 4812"/>
              <a:gd name="T113" fmla="*/ 2147483647 h 3462"/>
              <a:gd name="T114" fmla="*/ 2147483647 w 4812"/>
              <a:gd name="T115" fmla="*/ 2147483647 h 3462"/>
              <a:gd name="T116" fmla="*/ 2147483647 w 4812"/>
              <a:gd name="T117" fmla="*/ 2147483647 h 3462"/>
              <a:gd name="T118" fmla="*/ 2147483647 w 4812"/>
              <a:gd name="T119" fmla="*/ 2147483647 h 3462"/>
              <a:gd name="T120" fmla="*/ 2147483647 w 4812"/>
              <a:gd name="T121" fmla="*/ 2147483647 h 346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812" h="3462">
                <a:moveTo>
                  <a:pt x="101" y="0"/>
                </a:moveTo>
                <a:lnTo>
                  <a:pt x="141" y="44"/>
                </a:lnTo>
                <a:lnTo>
                  <a:pt x="182" y="76"/>
                </a:lnTo>
                <a:lnTo>
                  <a:pt x="222" y="109"/>
                </a:lnTo>
                <a:lnTo>
                  <a:pt x="262" y="141"/>
                </a:lnTo>
                <a:lnTo>
                  <a:pt x="282" y="185"/>
                </a:lnTo>
                <a:lnTo>
                  <a:pt x="323" y="218"/>
                </a:lnTo>
                <a:lnTo>
                  <a:pt x="363" y="261"/>
                </a:lnTo>
                <a:lnTo>
                  <a:pt x="403" y="305"/>
                </a:lnTo>
                <a:lnTo>
                  <a:pt x="444" y="348"/>
                </a:lnTo>
                <a:lnTo>
                  <a:pt x="484" y="370"/>
                </a:lnTo>
                <a:lnTo>
                  <a:pt x="524" y="414"/>
                </a:lnTo>
                <a:lnTo>
                  <a:pt x="565" y="435"/>
                </a:lnTo>
                <a:lnTo>
                  <a:pt x="605" y="446"/>
                </a:lnTo>
                <a:lnTo>
                  <a:pt x="646" y="479"/>
                </a:lnTo>
                <a:lnTo>
                  <a:pt x="686" y="501"/>
                </a:lnTo>
                <a:lnTo>
                  <a:pt x="716" y="544"/>
                </a:lnTo>
                <a:lnTo>
                  <a:pt x="756" y="566"/>
                </a:lnTo>
                <a:lnTo>
                  <a:pt x="797" y="588"/>
                </a:lnTo>
                <a:lnTo>
                  <a:pt x="817" y="664"/>
                </a:lnTo>
                <a:lnTo>
                  <a:pt x="847" y="707"/>
                </a:lnTo>
                <a:lnTo>
                  <a:pt x="888" y="729"/>
                </a:lnTo>
                <a:lnTo>
                  <a:pt x="928" y="762"/>
                </a:lnTo>
                <a:lnTo>
                  <a:pt x="958" y="805"/>
                </a:lnTo>
                <a:lnTo>
                  <a:pt x="999" y="805"/>
                </a:lnTo>
                <a:lnTo>
                  <a:pt x="1029" y="849"/>
                </a:lnTo>
                <a:lnTo>
                  <a:pt x="1069" y="871"/>
                </a:lnTo>
                <a:lnTo>
                  <a:pt x="1109" y="892"/>
                </a:lnTo>
                <a:lnTo>
                  <a:pt x="1150" y="925"/>
                </a:lnTo>
                <a:lnTo>
                  <a:pt x="1190" y="925"/>
                </a:lnTo>
                <a:lnTo>
                  <a:pt x="1230" y="947"/>
                </a:lnTo>
                <a:lnTo>
                  <a:pt x="1281" y="969"/>
                </a:lnTo>
                <a:lnTo>
                  <a:pt x="1321" y="1012"/>
                </a:lnTo>
                <a:lnTo>
                  <a:pt x="1362" y="1023"/>
                </a:lnTo>
                <a:lnTo>
                  <a:pt x="1402" y="1067"/>
                </a:lnTo>
                <a:lnTo>
                  <a:pt x="1422" y="1121"/>
                </a:lnTo>
                <a:lnTo>
                  <a:pt x="1473" y="1165"/>
                </a:lnTo>
                <a:lnTo>
                  <a:pt x="1523" y="1197"/>
                </a:lnTo>
                <a:lnTo>
                  <a:pt x="1573" y="1241"/>
                </a:lnTo>
                <a:lnTo>
                  <a:pt x="1614" y="1252"/>
                </a:lnTo>
                <a:lnTo>
                  <a:pt x="1664" y="1284"/>
                </a:lnTo>
                <a:lnTo>
                  <a:pt x="1705" y="1328"/>
                </a:lnTo>
                <a:lnTo>
                  <a:pt x="1795" y="1350"/>
                </a:lnTo>
                <a:lnTo>
                  <a:pt x="1836" y="1382"/>
                </a:lnTo>
                <a:lnTo>
                  <a:pt x="1856" y="1437"/>
                </a:lnTo>
                <a:lnTo>
                  <a:pt x="1866" y="1513"/>
                </a:lnTo>
                <a:lnTo>
                  <a:pt x="1916" y="1556"/>
                </a:lnTo>
                <a:lnTo>
                  <a:pt x="1967" y="1567"/>
                </a:lnTo>
                <a:lnTo>
                  <a:pt x="2017" y="1578"/>
                </a:lnTo>
                <a:lnTo>
                  <a:pt x="2058" y="1611"/>
                </a:lnTo>
                <a:lnTo>
                  <a:pt x="2098" y="1643"/>
                </a:lnTo>
                <a:lnTo>
                  <a:pt x="2138" y="1665"/>
                </a:lnTo>
                <a:lnTo>
                  <a:pt x="2199" y="1665"/>
                </a:lnTo>
                <a:lnTo>
                  <a:pt x="2239" y="1676"/>
                </a:lnTo>
                <a:lnTo>
                  <a:pt x="2279" y="1687"/>
                </a:lnTo>
                <a:lnTo>
                  <a:pt x="2300" y="1774"/>
                </a:lnTo>
                <a:lnTo>
                  <a:pt x="2320" y="1818"/>
                </a:lnTo>
                <a:lnTo>
                  <a:pt x="2370" y="1861"/>
                </a:lnTo>
                <a:lnTo>
                  <a:pt x="2411" y="1883"/>
                </a:lnTo>
                <a:lnTo>
                  <a:pt x="2421" y="1926"/>
                </a:lnTo>
                <a:lnTo>
                  <a:pt x="2431" y="1970"/>
                </a:lnTo>
                <a:lnTo>
                  <a:pt x="2451" y="2013"/>
                </a:lnTo>
                <a:lnTo>
                  <a:pt x="2481" y="2068"/>
                </a:lnTo>
                <a:lnTo>
                  <a:pt x="2511" y="2122"/>
                </a:lnTo>
                <a:lnTo>
                  <a:pt x="2521" y="2166"/>
                </a:lnTo>
                <a:lnTo>
                  <a:pt x="2532" y="2209"/>
                </a:lnTo>
                <a:lnTo>
                  <a:pt x="2552" y="2253"/>
                </a:lnTo>
                <a:lnTo>
                  <a:pt x="2602" y="2296"/>
                </a:lnTo>
                <a:lnTo>
                  <a:pt x="2643" y="2318"/>
                </a:lnTo>
                <a:lnTo>
                  <a:pt x="2673" y="2362"/>
                </a:lnTo>
                <a:lnTo>
                  <a:pt x="2632" y="2362"/>
                </a:lnTo>
                <a:lnTo>
                  <a:pt x="2592" y="2362"/>
                </a:lnTo>
                <a:lnTo>
                  <a:pt x="2542" y="2351"/>
                </a:lnTo>
                <a:lnTo>
                  <a:pt x="2501" y="2340"/>
                </a:lnTo>
                <a:lnTo>
                  <a:pt x="2461" y="2340"/>
                </a:lnTo>
                <a:lnTo>
                  <a:pt x="2421" y="2340"/>
                </a:lnTo>
                <a:lnTo>
                  <a:pt x="2380" y="2307"/>
                </a:lnTo>
                <a:lnTo>
                  <a:pt x="2330" y="2296"/>
                </a:lnTo>
                <a:lnTo>
                  <a:pt x="2290" y="2296"/>
                </a:lnTo>
                <a:lnTo>
                  <a:pt x="2249" y="2318"/>
                </a:lnTo>
                <a:lnTo>
                  <a:pt x="2209" y="2329"/>
                </a:lnTo>
                <a:lnTo>
                  <a:pt x="2168" y="2329"/>
                </a:lnTo>
                <a:lnTo>
                  <a:pt x="2128" y="2329"/>
                </a:lnTo>
                <a:lnTo>
                  <a:pt x="2088" y="2329"/>
                </a:lnTo>
                <a:lnTo>
                  <a:pt x="2047" y="2329"/>
                </a:lnTo>
                <a:lnTo>
                  <a:pt x="2007" y="2329"/>
                </a:lnTo>
                <a:lnTo>
                  <a:pt x="1957" y="2340"/>
                </a:lnTo>
                <a:lnTo>
                  <a:pt x="1906" y="2340"/>
                </a:lnTo>
                <a:lnTo>
                  <a:pt x="1866" y="2318"/>
                </a:lnTo>
                <a:lnTo>
                  <a:pt x="1815" y="2307"/>
                </a:lnTo>
                <a:lnTo>
                  <a:pt x="1745" y="2318"/>
                </a:lnTo>
                <a:lnTo>
                  <a:pt x="1705" y="2340"/>
                </a:lnTo>
                <a:lnTo>
                  <a:pt x="1664" y="2362"/>
                </a:lnTo>
                <a:lnTo>
                  <a:pt x="1624" y="2373"/>
                </a:lnTo>
                <a:lnTo>
                  <a:pt x="1583" y="2373"/>
                </a:lnTo>
                <a:lnTo>
                  <a:pt x="1543" y="2373"/>
                </a:lnTo>
                <a:lnTo>
                  <a:pt x="1473" y="2373"/>
                </a:lnTo>
                <a:lnTo>
                  <a:pt x="1432" y="2373"/>
                </a:lnTo>
                <a:lnTo>
                  <a:pt x="1352" y="2373"/>
                </a:lnTo>
                <a:lnTo>
                  <a:pt x="1311" y="2373"/>
                </a:lnTo>
                <a:lnTo>
                  <a:pt x="1271" y="2384"/>
                </a:lnTo>
                <a:lnTo>
                  <a:pt x="1230" y="2405"/>
                </a:lnTo>
                <a:lnTo>
                  <a:pt x="1190" y="2405"/>
                </a:lnTo>
                <a:lnTo>
                  <a:pt x="1150" y="2405"/>
                </a:lnTo>
                <a:lnTo>
                  <a:pt x="1109" y="2405"/>
                </a:lnTo>
                <a:lnTo>
                  <a:pt x="1069" y="2405"/>
                </a:lnTo>
                <a:lnTo>
                  <a:pt x="1029" y="2405"/>
                </a:lnTo>
                <a:lnTo>
                  <a:pt x="988" y="2394"/>
                </a:lnTo>
                <a:lnTo>
                  <a:pt x="948" y="2362"/>
                </a:lnTo>
                <a:lnTo>
                  <a:pt x="918" y="2318"/>
                </a:lnTo>
                <a:lnTo>
                  <a:pt x="877" y="2286"/>
                </a:lnTo>
                <a:lnTo>
                  <a:pt x="837" y="2275"/>
                </a:lnTo>
                <a:lnTo>
                  <a:pt x="797" y="2253"/>
                </a:lnTo>
                <a:lnTo>
                  <a:pt x="736" y="2242"/>
                </a:lnTo>
                <a:lnTo>
                  <a:pt x="696" y="2220"/>
                </a:lnTo>
                <a:lnTo>
                  <a:pt x="656" y="2220"/>
                </a:lnTo>
                <a:lnTo>
                  <a:pt x="615" y="2198"/>
                </a:lnTo>
                <a:lnTo>
                  <a:pt x="565" y="2144"/>
                </a:lnTo>
                <a:lnTo>
                  <a:pt x="524" y="2122"/>
                </a:lnTo>
                <a:lnTo>
                  <a:pt x="474" y="2122"/>
                </a:lnTo>
                <a:lnTo>
                  <a:pt x="434" y="2101"/>
                </a:lnTo>
                <a:lnTo>
                  <a:pt x="383" y="2057"/>
                </a:lnTo>
                <a:lnTo>
                  <a:pt x="313" y="2013"/>
                </a:lnTo>
                <a:lnTo>
                  <a:pt x="272" y="1981"/>
                </a:lnTo>
                <a:lnTo>
                  <a:pt x="232" y="1970"/>
                </a:lnTo>
                <a:lnTo>
                  <a:pt x="192" y="1937"/>
                </a:lnTo>
                <a:lnTo>
                  <a:pt x="161" y="1894"/>
                </a:lnTo>
                <a:lnTo>
                  <a:pt x="121" y="1839"/>
                </a:lnTo>
                <a:lnTo>
                  <a:pt x="71" y="1785"/>
                </a:lnTo>
                <a:lnTo>
                  <a:pt x="30" y="1752"/>
                </a:lnTo>
                <a:lnTo>
                  <a:pt x="50" y="1796"/>
                </a:lnTo>
                <a:lnTo>
                  <a:pt x="91" y="1828"/>
                </a:lnTo>
                <a:lnTo>
                  <a:pt x="121" y="1872"/>
                </a:lnTo>
                <a:lnTo>
                  <a:pt x="151" y="1916"/>
                </a:lnTo>
                <a:lnTo>
                  <a:pt x="192" y="1959"/>
                </a:lnTo>
                <a:lnTo>
                  <a:pt x="232" y="1981"/>
                </a:lnTo>
                <a:lnTo>
                  <a:pt x="282" y="2013"/>
                </a:lnTo>
                <a:lnTo>
                  <a:pt x="323" y="2035"/>
                </a:lnTo>
                <a:lnTo>
                  <a:pt x="363" y="2068"/>
                </a:lnTo>
                <a:lnTo>
                  <a:pt x="403" y="2090"/>
                </a:lnTo>
                <a:lnTo>
                  <a:pt x="444" y="2111"/>
                </a:lnTo>
                <a:lnTo>
                  <a:pt x="484" y="2122"/>
                </a:lnTo>
                <a:lnTo>
                  <a:pt x="524" y="2155"/>
                </a:lnTo>
                <a:lnTo>
                  <a:pt x="565" y="2188"/>
                </a:lnTo>
                <a:lnTo>
                  <a:pt x="615" y="2231"/>
                </a:lnTo>
                <a:lnTo>
                  <a:pt x="656" y="2231"/>
                </a:lnTo>
                <a:lnTo>
                  <a:pt x="696" y="2231"/>
                </a:lnTo>
                <a:lnTo>
                  <a:pt x="736" y="2275"/>
                </a:lnTo>
                <a:lnTo>
                  <a:pt x="787" y="2286"/>
                </a:lnTo>
                <a:lnTo>
                  <a:pt x="827" y="2296"/>
                </a:lnTo>
                <a:lnTo>
                  <a:pt x="908" y="2329"/>
                </a:lnTo>
                <a:lnTo>
                  <a:pt x="948" y="2373"/>
                </a:lnTo>
                <a:lnTo>
                  <a:pt x="999" y="2427"/>
                </a:lnTo>
                <a:lnTo>
                  <a:pt x="938" y="2438"/>
                </a:lnTo>
                <a:lnTo>
                  <a:pt x="888" y="2405"/>
                </a:lnTo>
                <a:lnTo>
                  <a:pt x="847" y="2394"/>
                </a:lnTo>
                <a:lnTo>
                  <a:pt x="807" y="2405"/>
                </a:lnTo>
                <a:lnTo>
                  <a:pt x="767" y="2427"/>
                </a:lnTo>
                <a:lnTo>
                  <a:pt x="716" y="2427"/>
                </a:lnTo>
                <a:lnTo>
                  <a:pt x="635" y="2416"/>
                </a:lnTo>
                <a:lnTo>
                  <a:pt x="595" y="2394"/>
                </a:lnTo>
                <a:lnTo>
                  <a:pt x="555" y="2405"/>
                </a:lnTo>
                <a:lnTo>
                  <a:pt x="514" y="2427"/>
                </a:lnTo>
                <a:lnTo>
                  <a:pt x="474" y="2438"/>
                </a:lnTo>
                <a:lnTo>
                  <a:pt x="403" y="2471"/>
                </a:lnTo>
                <a:lnTo>
                  <a:pt x="373" y="2547"/>
                </a:lnTo>
                <a:lnTo>
                  <a:pt x="333" y="2569"/>
                </a:lnTo>
                <a:lnTo>
                  <a:pt x="292" y="2579"/>
                </a:lnTo>
                <a:lnTo>
                  <a:pt x="252" y="2569"/>
                </a:lnTo>
                <a:lnTo>
                  <a:pt x="212" y="2569"/>
                </a:lnTo>
                <a:lnTo>
                  <a:pt x="171" y="2569"/>
                </a:lnTo>
                <a:lnTo>
                  <a:pt x="121" y="2569"/>
                </a:lnTo>
                <a:lnTo>
                  <a:pt x="81" y="2569"/>
                </a:lnTo>
                <a:lnTo>
                  <a:pt x="40" y="2569"/>
                </a:lnTo>
                <a:lnTo>
                  <a:pt x="0" y="2569"/>
                </a:lnTo>
                <a:lnTo>
                  <a:pt x="71" y="2569"/>
                </a:lnTo>
                <a:lnTo>
                  <a:pt x="131" y="2569"/>
                </a:lnTo>
                <a:lnTo>
                  <a:pt x="171" y="2590"/>
                </a:lnTo>
                <a:lnTo>
                  <a:pt x="212" y="2612"/>
                </a:lnTo>
                <a:lnTo>
                  <a:pt x="252" y="2612"/>
                </a:lnTo>
                <a:lnTo>
                  <a:pt x="292" y="2612"/>
                </a:lnTo>
                <a:lnTo>
                  <a:pt x="333" y="2590"/>
                </a:lnTo>
                <a:lnTo>
                  <a:pt x="373" y="2547"/>
                </a:lnTo>
                <a:lnTo>
                  <a:pt x="424" y="2503"/>
                </a:lnTo>
                <a:lnTo>
                  <a:pt x="464" y="2481"/>
                </a:lnTo>
                <a:lnTo>
                  <a:pt x="504" y="2449"/>
                </a:lnTo>
                <a:lnTo>
                  <a:pt x="555" y="2438"/>
                </a:lnTo>
                <a:lnTo>
                  <a:pt x="595" y="2438"/>
                </a:lnTo>
                <a:lnTo>
                  <a:pt x="635" y="2438"/>
                </a:lnTo>
                <a:lnTo>
                  <a:pt x="676" y="2438"/>
                </a:lnTo>
                <a:lnTo>
                  <a:pt x="716" y="2438"/>
                </a:lnTo>
                <a:lnTo>
                  <a:pt x="756" y="2438"/>
                </a:lnTo>
                <a:lnTo>
                  <a:pt x="797" y="2427"/>
                </a:lnTo>
                <a:lnTo>
                  <a:pt x="847" y="2416"/>
                </a:lnTo>
                <a:lnTo>
                  <a:pt x="888" y="2438"/>
                </a:lnTo>
                <a:lnTo>
                  <a:pt x="928" y="2449"/>
                </a:lnTo>
                <a:lnTo>
                  <a:pt x="978" y="2460"/>
                </a:lnTo>
                <a:lnTo>
                  <a:pt x="1019" y="2460"/>
                </a:lnTo>
                <a:lnTo>
                  <a:pt x="1049" y="2416"/>
                </a:lnTo>
                <a:lnTo>
                  <a:pt x="1089" y="2405"/>
                </a:lnTo>
                <a:lnTo>
                  <a:pt x="1130" y="2427"/>
                </a:lnTo>
                <a:lnTo>
                  <a:pt x="1170" y="2460"/>
                </a:lnTo>
                <a:lnTo>
                  <a:pt x="1210" y="2481"/>
                </a:lnTo>
                <a:lnTo>
                  <a:pt x="1251" y="2481"/>
                </a:lnTo>
                <a:lnTo>
                  <a:pt x="1291" y="2503"/>
                </a:lnTo>
                <a:lnTo>
                  <a:pt x="1341" y="2525"/>
                </a:lnTo>
                <a:lnTo>
                  <a:pt x="1382" y="2536"/>
                </a:lnTo>
                <a:lnTo>
                  <a:pt x="1422" y="2547"/>
                </a:lnTo>
                <a:lnTo>
                  <a:pt x="1493" y="2558"/>
                </a:lnTo>
                <a:lnTo>
                  <a:pt x="1553" y="2569"/>
                </a:lnTo>
                <a:lnTo>
                  <a:pt x="1594" y="2612"/>
                </a:lnTo>
                <a:lnTo>
                  <a:pt x="1604" y="2656"/>
                </a:lnTo>
                <a:lnTo>
                  <a:pt x="1684" y="2710"/>
                </a:lnTo>
                <a:lnTo>
                  <a:pt x="1725" y="2743"/>
                </a:lnTo>
                <a:lnTo>
                  <a:pt x="1755" y="2819"/>
                </a:lnTo>
                <a:lnTo>
                  <a:pt x="1785" y="2862"/>
                </a:lnTo>
                <a:lnTo>
                  <a:pt x="1705" y="2873"/>
                </a:lnTo>
                <a:lnTo>
                  <a:pt x="1664" y="2906"/>
                </a:lnTo>
                <a:lnTo>
                  <a:pt x="1634" y="2949"/>
                </a:lnTo>
                <a:lnTo>
                  <a:pt x="1624" y="3004"/>
                </a:lnTo>
                <a:lnTo>
                  <a:pt x="1533" y="3037"/>
                </a:lnTo>
                <a:lnTo>
                  <a:pt x="1452" y="3047"/>
                </a:lnTo>
                <a:lnTo>
                  <a:pt x="1402" y="3080"/>
                </a:lnTo>
                <a:lnTo>
                  <a:pt x="1352" y="3134"/>
                </a:lnTo>
                <a:lnTo>
                  <a:pt x="1311" y="3156"/>
                </a:lnTo>
                <a:lnTo>
                  <a:pt x="1271" y="3167"/>
                </a:lnTo>
                <a:lnTo>
                  <a:pt x="1230" y="3167"/>
                </a:lnTo>
                <a:lnTo>
                  <a:pt x="1190" y="3167"/>
                </a:lnTo>
                <a:lnTo>
                  <a:pt x="1150" y="3178"/>
                </a:lnTo>
                <a:lnTo>
                  <a:pt x="1069" y="3189"/>
                </a:lnTo>
                <a:lnTo>
                  <a:pt x="1029" y="3200"/>
                </a:lnTo>
                <a:lnTo>
                  <a:pt x="968" y="3211"/>
                </a:lnTo>
                <a:lnTo>
                  <a:pt x="908" y="3211"/>
                </a:lnTo>
                <a:lnTo>
                  <a:pt x="867" y="3211"/>
                </a:lnTo>
                <a:lnTo>
                  <a:pt x="827" y="3222"/>
                </a:lnTo>
                <a:lnTo>
                  <a:pt x="777" y="3243"/>
                </a:lnTo>
                <a:lnTo>
                  <a:pt x="736" y="3265"/>
                </a:lnTo>
                <a:lnTo>
                  <a:pt x="696" y="3287"/>
                </a:lnTo>
                <a:lnTo>
                  <a:pt x="656" y="3298"/>
                </a:lnTo>
                <a:lnTo>
                  <a:pt x="595" y="3298"/>
                </a:lnTo>
                <a:lnTo>
                  <a:pt x="555" y="3309"/>
                </a:lnTo>
                <a:lnTo>
                  <a:pt x="514" y="3309"/>
                </a:lnTo>
                <a:lnTo>
                  <a:pt x="474" y="3320"/>
                </a:lnTo>
                <a:lnTo>
                  <a:pt x="403" y="3320"/>
                </a:lnTo>
                <a:lnTo>
                  <a:pt x="363" y="3320"/>
                </a:lnTo>
                <a:lnTo>
                  <a:pt x="323" y="3320"/>
                </a:lnTo>
                <a:lnTo>
                  <a:pt x="282" y="3320"/>
                </a:lnTo>
                <a:lnTo>
                  <a:pt x="242" y="3320"/>
                </a:lnTo>
                <a:lnTo>
                  <a:pt x="202" y="3330"/>
                </a:lnTo>
                <a:lnTo>
                  <a:pt x="161" y="3341"/>
                </a:lnTo>
                <a:lnTo>
                  <a:pt x="91" y="3341"/>
                </a:lnTo>
                <a:lnTo>
                  <a:pt x="50" y="3352"/>
                </a:lnTo>
                <a:lnTo>
                  <a:pt x="10" y="3396"/>
                </a:lnTo>
                <a:lnTo>
                  <a:pt x="50" y="3396"/>
                </a:lnTo>
                <a:lnTo>
                  <a:pt x="91" y="3374"/>
                </a:lnTo>
                <a:lnTo>
                  <a:pt x="131" y="3352"/>
                </a:lnTo>
                <a:lnTo>
                  <a:pt x="171" y="3341"/>
                </a:lnTo>
                <a:lnTo>
                  <a:pt x="212" y="3341"/>
                </a:lnTo>
                <a:lnTo>
                  <a:pt x="252" y="3330"/>
                </a:lnTo>
                <a:lnTo>
                  <a:pt x="292" y="3320"/>
                </a:lnTo>
                <a:lnTo>
                  <a:pt x="333" y="3309"/>
                </a:lnTo>
                <a:lnTo>
                  <a:pt x="373" y="3309"/>
                </a:lnTo>
                <a:lnTo>
                  <a:pt x="414" y="3309"/>
                </a:lnTo>
                <a:lnTo>
                  <a:pt x="474" y="3320"/>
                </a:lnTo>
                <a:lnTo>
                  <a:pt x="555" y="3320"/>
                </a:lnTo>
                <a:lnTo>
                  <a:pt x="595" y="3320"/>
                </a:lnTo>
                <a:lnTo>
                  <a:pt x="635" y="3320"/>
                </a:lnTo>
                <a:lnTo>
                  <a:pt x="676" y="3309"/>
                </a:lnTo>
                <a:lnTo>
                  <a:pt x="716" y="3309"/>
                </a:lnTo>
                <a:lnTo>
                  <a:pt x="767" y="3298"/>
                </a:lnTo>
                <a:lnTo>
                  <a:pt x="807" y="3265"/>
                </a:lnTo>
                <a:lnTo>
                  <a:pt x="847" y="3243"/>
                </a:lnTo>
                <a:lnTo>
                  <a:pt x="888" y="3243"/>
                </a:lnTo>
                <a:lnTo>
                  <a:pt x="938" y="3243"/>
                </a:lnTo>
                <a:lnTo>
                  <a:pt x="978" y="3222"/>
                </a:lnTo>
                <a:lnTo>
                  <a:pt x="1029" y="3211"/>
                </a:lnTo>
                <a:lnTo>
                  <a:pt x="1109" y="3211"/>
                </a:lnTo>
                <a:lnTo>
                  <a:pt x="1150" y="3211"/>
                </a:lnTo>
                <a:lnTo>
                  <a:pt x="1200" y="3200"/>
                </a:lnTo>
                <a:lnTo>
                  <a:pt x="1241" y="3189"/>
                </a:lnTo>
                <a:lnTo>
                  <a:pt x="1291" y="3200"/>
                </a:lnTo>
                <a:lnTo>
                  <a:pt x="1341" y="3200"/>
                </a:lnTo>
                <a:lnTo>
                  <a:pt x="1382" y="3178"/>
                </a:lnTo>
                <a:lnTo>
                  <a:pt x="1412" y="3134"/>
                </a:lnTo>
                <a:lnTo>
                  <a:pt x="1432" y="3091"/>
                </a:lnTo>
                <a:lnTo>
                  <a:pt x="1473" y="3080"/>
                </a:lnTo>
                <a:lnTo>
                  <a:pt x="1533" y="3069"/>
                </a:lnTo>
                <a:lnTo>
                  <a:pt x="1573" y="3047"/>
                </a:lnTo>
                <a:lnTo>
                  <a:pt x="1614" y="3015"/>
                </a:lnTo>
                <a:lnTo>
                  <a:pt x="1654" y="2982"/>
                </a:lnTo>
                <a:lnTo>
                  <a:pt x="1694" y="2939"/>
                </a:lnTo>
                <a:lnTo>
                  <a:pt x="1735" y="2928"/>
                </a:lnTo>
                <a:lnTo>
                  <a:pt x="1775" y="2895"/>
                </a:lnTo>
                <a:lnTo>
                  <a:pt x="1815" y="2873"/>
                </a:lnTo>
                <a:lnTo>
                  <a:pt x="1856" y="2862"/>
                </a:lnTo>
                <a:lnTo>
                  <a:pt x="1896" y="2884"/>
                </a:lnTo>
                <a:lnTo>
                  <a:pt x="1937" y="2895"/>
                </a:lnTo>
                <a:lnTo>
                  <a:pt x="1977" y="2895"/>
                </a:lnTo>
                <a:lnTo>
                  <a:pt x="2017" y="2906"/>
                </a:lnTo>
                <a:lnTo>
                  <a:pt x="2088" y="2917"/>
                </a:lnTo>
                <a:lnTo>
                  <a:pt x="2128" y="2917"/>
                </a:lnTo>
                <a:lnTo>
                  <a:pt x="2189" y="2928"/>
                </a:lnTo>
                <a:lnTo>
                  <a:pt x="2239" y="2939"/>
                </a:lnTo>
                <a:lnTo>
                  <a:pt x="2279" y="2960"/>
                </a:lnTo>
                <a:lnTo>
                  <a:pt x="2320" y="2982"/>
                </a:lnTo>
                <a:lnTo>
                  <a:pt x="2360" y="3004"/>
                </a:lnTo>
                <a:lnTo>
                  <a:pt x="2400" y="3015"/>
                </a:lnTo>
                <a:lnTo>
                  <a:pt x="2441" y="3015"/>
                </a:lnTo>
                <a:lnTo>
                  <a:pt x="2481" y="3037"/>
                </a:lnTo>
                <a:lnTo>
                  <a:pt x="2521" y="3058"/>
                </a:lnTo>
                <a:lnTo>
                  <a:pt x="2562" y="3091"/>
                </a:lnTo>
                <a:lnTo>
                  <a:pt x="2622" y="3102"/>
                </a:lnTo>
                <a:lnTo>
                  <a:pt x="2663" y="3102"/>
                </a:lnTo>
                <a:lnTo>
                  <a:pt x="2703" y="3134"/>
                </a:lnTo>
                <a:lnTo>
                  <a:pt x="2743" y="3156"/>
                </a:lnTo>
                <a:lnTo>
                  <a:pt x="2784" y="3167"/>
                </a:lnTo>
                <a:lnTo>
                  <a:pt x="2834" y="3189"/>
                </a:lnTo>
                <a:lnTo>
                  <a:pt x="2874" y="3200"/>
                </a:lnTo>
                <a:lnTo>
                  <a:pt x="2925" y="3200"/>
                </a:lnTo>
                <a:lnTo>
                  <a:pt x="2975" y="3200"/>
                </a:lnTo>
                <a:lnTo>
                  <a:pt x="3016" y="3200"/>
                </a:lnTo>
                <a:lnTo>
                  <a:pt x="3066" y="3211"/>
                </a:lnTo>
                <a:lnTo>
                  <a:pt x="3117" y="3243"/>
                </a:lnTo>
                <a:lnTo>
                  <a:pt x="3167" y="3254"/>
                </a:lnTo>
                <a:lnTo>
                  <a:pt x="3217" y="3254"/>
                </a:lnTo>
                <a:lnTo>
                  <a:pt x="3308" y="3254"/>
                </a:lnTo>
                <a:lnTo>
                  <a:pt x="3359" y="3254"/>
                </a:lnTo>
                <a:lnTo>
                  <a:pt x="3399" y="3265"/>
                </a:lnTo>
                <a:lnTo>
                  <a:pt x="3449" y="3298"/>
                </a:lnTo>
                <a:lnTo>
                  <a:pt x="3490" y="3309"/>
                </a:lnTo>
                <a:lnTo>
                  <a:pt x="3530" y="3320"/>
                </a:lnTo>
                <a:lnTo>
                  <a:pt x="3581" y="3330"/>
                </a:lnTo>
                <a:lnTo>
                  <a:pt x="3631" y="3330"/>
                </a:lnTo>
                <a:lnTo>
                  <a:pt x="3671" y="3330"/>
                </a:lnTo>
                <a:lnTo>
                  <a:pt x="3712" y="3341"/>
                </a:lnTo>
                <a:lnTo>
                  <a:pt x="3752" y="3374"/>
                </a:lnTo>
                <a:lnTo>
                  <a:pt x="3802" y="3374"/>
                </a:lnTo>
                <a:lnTo>
                  <a:pt x="3843" y="3374"/>
                </a:lnTo>
                <a:lnTo>
                  <a:pt x="3893" y="3374"/>
                </a:lnTo>
                <a:lnTo>
                  <a:pt x="3944" y="3385"/>
                </a:lnTo>
                <a:lnTo>
                  <a:pt x="3984" y="3385"/>
                </a:lnTo>
                <a:lnTo>
                  <a:pt x="4024" y="3385"/>
                </a:lnTo>
                <a:lnTo>
                  <a:pt x="4075" y="3385"/>
                </a:lnTo>
                <a:lnTo>
                  <a:pt x="4125" y="3385"/>
                </a:lnTo>
                <a:lnTo>
                  <a:pt x="4165" y="3385"/>
                </a:lnTo>
                <a:lnTo>
                  <a:pt x="4216" y="3417"/>
                </a:lnTo>
                <a:lnTo>
                  <a:pt x="4266" y="3450"/>
                </a:lnTo>
                <a:lnTo>
                  <a:pt x="4307" y="3450"/>
                </a:lnTo>
                <a:lnTo>
                  <a:pt x="4357" y="3450"/>
                </a:lnTo>
                <a:lnTo>
                  <a:pt x="4408" y="3450"/>
                </a:lnTo>
                <a:lnTo>
                  <a:pt x="4458" y="3450"/>
                </a:lnTo>
                <a:lnTo>
                  <a:pt x="4498" y="3450"/>
                </a:lnTo>
                <a:lnTo>
                  <a:pt x="4539" y="3450"/>
                </a:lnTo>
                <a:lnTo>
                  <a:pt x="4589" y="3461"/>
                </a:lnTo>
                <a:lnTo>
                  <a:pt x="4640" y="3461"/>
                </a:lnTo>
                <a:lnTo>
                  <a:pt x="4549" y="3461"/>
                </a:lnTo>
                <a:lnTo>
                  <a:pt x="4508" y="3461"/>
                </a:lnTo>
                <a:lnTo>
                  <a:pt x="4428" y="3439"/>
                </a:lnTo>
                <a:lnTo>
                  <a:pt x="4377" y="3428"/>
                </a:lnTo>
                <a:lnTo>
                  <a:pt x="4297" y="3439"/>
                </a:lnTo>
                <a:lnTo>
                  <a:pt x="4256" y="3450"/>
                </a:lnTo>
                <a:lnTo>
                  <a:pt x="4216" y="3439"/>
                </a:lnTo>
                <a:lnTo>
                  <a:pt x="4196" y="3396"/>
                </a:lnTo>
                <a:lnTo>
                  <a:pt x="4105" y="3374"/>
                </a:lnTo>
                <a:lnTo>
                  <a:pt x="4065" y="3374"/>
                </a:lnTo>
                <a:lnTo>
                  <a:pt x="4014" y="3363"/>
                </a:lnTo>
                <a:lnTo>
                  <a:pt x="3954" y="3352"/>
                </a:lnTo>
                <a:lnTo>
                  <a:pt x="3873" y="3341"/>
                </a:lnTo>
                <a:lnTo>
                  <a:pt x="3823" y="3330"/>
                </a:lnTo>
                <a:lnTo>
                  <a:pt x="3782" y="3330"/>
                </a:lnTo>
                <a:lnTo>
                  <a:pt x="3722" y="3341"/>
                </a:lnTo>
                <a:lnTo>
                  <a:pt x="3611" y="3341"/>
                </a:lnTo>
                <a:lnTo>
                  <a:pt x="3560" y="3298"/>
                </a:lnTo>
                <a:lnTo>
                  <a:pt x="3520" y="3298"/>
                </a:lnTo>
                <a:lnTo>
                  <a:pt x="3449" y="3287"/>
                </a:lnTo>
                <a:lnTo>
                  <a:pt x="3369" y="3287"/>
                </a:lnTo>
                <a:lnTo>
                  <a:pt x="3328" y="3265"/>
                </a:lnTo>
                <a:lnTo>
                  <a:pt x="3278" y="3232"/>
                </a:lnTo>
                <a:lnTo>
                  <a:pt x="3238" y="3211"/>
                </a:lnTo>
                <a:lnTo>
                  <a:pt x="3197" y="3200"/>
                </a:lnTo>
                <a:lnTo>
                  <a:pt x="3157" y="3200"/>
                </a:lnTo>
                <a:lnTo>
                  <a:pt x="3117" y="3200"/>
                </a:lnTo>
                <a:lnTo>
                  <a:pt x="3076" y="3189"/>
                </a:lnTo>
                <a:lnTo>
                  <a:pt x="3016" y="3178"/>
                </a:lnTo>
                <a:lnTo>
                  <a:pt x="2955" y="3167"/>
                </a:lnTo>
                <a:lnTo>
                  <a:pt x="2915" y="3145"/>
                </a:lnTo>
                <a:lnTo>
                  <a:pt x="2864" y="3124"/>
                </a:lnTo>
                <a:lnTo>
                  <a:pt x="2824" y="3124"/>
                </a:lnTo>
                <a:lnTo>
                  <a:pt x="2784" y="3124"/>
                </a:lnTo>
                <a:lnTo>
                  <a:pt x="2733" y="3124"/>
                </a:lnTo>
                <a:lnTo>
                  <a:pt x="2673" y="3124"/>
                </a:lnTo>
                <a:lnTo>
                  <a:pt x="2592" y="3113"/>
                </a:lnTo>
                <a:lnTo>
                  <a:pt x="2552" y="3058"/>
                </a:lnTo>
                <a:lnTo>
                  <a:pt x="2511" y="3015"/>
                </a:lnTo>
                <a:lnTo>
                  <a:pt x="2471" y="3015"/>
                </a:lnTo>
                <a:lnTo>
                  <a:pt x="2380" y="3015"/>
                </a:lnTo>
                <a:lnTo>
                  <a:pt x="2340" y="2982"/>
                </a:lnTo>
                <a:lnTo>
                  <a:pt x="2300" y="2949"/>
                </a:lnTo>
                <a:lnTo>
                  <a:pt x="2249" y="2906"/>
                </a:lnTo>
                <a:lnTo>
                  <a:pt x="2199" y="2884"/>
                </a:lnTo>
                <a:lnTo>
                  <a:pt x="2158" y="2884"/>
                </a:lnTo>
                <a:lnTo>
                  <a:pt x="2108" y="2884"/>
                </a:lnTo>
                <a:lnTo>
                  <a:pt x="2017" y="2884"/>
                </a:lnTo>
                <a:lnTo>
                  <a:pt x="1977" y="2884"/>
                </a:lnTo>
                <a:lnTo>
                  <a:pt x="1937" y="2862"/>
                </a:lnTo>
                <a:lnTo>
                  <a:pt x="1826" y="2841"/>
                </a:lnTo>
                <a:lnTo>
                  <a:pt x="1725" y="2808"/>
                </a:lnTo>
                <a:lnTo>
                  <a:pt x="1705" y="2764"/>
                </a:lnTo>
                <a:lnTo>
                  <a:pt x="1715" y="2721"/>
                </a:lnTo>
                <a:lnTo>
                  <a:pt x="1684" y="2677"/>
                </a:lnTo>
                <a:lnTo>
                  <a:pt x="1654" y="2634"/>
                </a:lnTo>
                <a:lnTo>
                  <a:pt x="1624" y="2590"/>
                </a:lnTo>
                <a:lnTo>
                  <a:pt x="1583" y="2558"/>
                </a:lnTo>
                <a:lnTo>
                  <a:pt x="1543" y="2536"/>
                </a:lnTo>
                <a:lnTo>
                  <a:pt x="1503" y="2525"/>
                </a:lnTo>
                <a:lnTo>
                  <a:pt x="1422" y="2492"/>
                </a:lnTo>
                <a:lnTo>
                  <a:pt x="1382" y="2492"/>
                </a:lnTo>
                <a:lnTo>
                  <a:pt x="1341" y="2481"/>
                </a:lnTo>
                <a:lnTo>
                  <a:pt x="1291" y="2471"/>
                </a:lnTo>
                <a:lnTo>
                  <a:pt x="1220" y="2471"/>
                </a:lnTo>
                <a:lnTo>
                  <a:pt x="1180" y="2449"/>
                </a:lnTo>
                <a:lnTo>
                  <a:pt x="1140" y="2438"/>
                </a:lnTo>
                <a:lnTo>
                  <a:pt x="1200" y="2427"/>
                </a:lnTo>
                <a:lnTo>
                  <a:pt x="1241" y="2405"/>
                </a:lnTo>
                <a:lnTo>
                  <a:pt x="1281" y="2394"/>
                </a:lnTo>
                <a:lnTo>
                  <a:pt x="1331" y="2394"/>
                </a:lnTo>
                <a:lnTo>
                  <a:pt x="1372" y="2394"/>
                </a:lnTo>
                <a:lnTo>
                  <a:pt x="1412" y="2394"/>
                </a:lnTo>
                <a:lnTo>
                  <a:pt x="1452" y="2394"/>
                </a:lnTo>
                <a:lnTo>
                  <a:pt x="1493" y="2394"/>
                </a:lnTo>
                <a:lnTo>
                  <a:pt x="1543" y="2394"/>
                </a:lnTo>
                <a:lnTo>
                  <a:pt x="1583" y="2384"/>
                </a:lnTo>
                <a:lnTo>
                  <a:pt x="1664" y="2384"/>
                </a:lnTo>
                <a:lnTo>
                  <a:pt x="1755" y="2373"/>
                </a:lnTo>
                <a:lnTo>
                  <a:pt x="1795" y="2351"/>
                </a:lnTo>
                <a:lnTo>
                  <a:pt x="1836" y="2340"/>
                </a:lnTo>
                <a:lnTo>
                  <a:pt x="1896" y="2340"/>
                </a:lnTo>
                <a:lnTo>
                  <a:pt x="1977" y="2340"/>
                </a:lnTo>
                <a:lnTo>
                  <a:pt x="2037" y="2329"/>
                </a:lnTo>
                <a:lnTo>
                  <a:pt x="2078" y="2318"/>
                </a:lnTo>
                <a:lnTo>
                  <a:pt x="2118" y="2318"/>
                </a:lnTo>
                <a:lnTo>
                  <a:pt x="2158" y="2318"/>
                </a:lnTo>
                <a:lnTo>
                  <a:pt x="2199" y="2340"/>
                </a:lnTo>
                <a:lnTo>
                  <a:pt x="2249" y="2351"/>
                </a:lnTo>
                <a:lnTo>
                  <a:pt x="2310" y="2351"/>
                </a:lnTo>
                <a:lnTo>
                  <a:pt x="2370" y="2351"/>
                </a:lnTo>
                <a:lnTo>
                  <a:pt x="2421" y="2351"/>
                </a:lnTo>
                <a:lnTo>
                  <a:pt x="2461" y="2362"/>
                </a:lnTo>
                <a:lnTo>
                  <a:pt x="2521" y="2362"/>
                </a:lnTo>
                <a:lnTo>
                  <a:pt x="2582" y="2362"/>
                </a:lnTo>
                <a:lnTo>
                  <a:pt x="2622" y="2394"/>
                </a:lnTo>
                <a:lnTo>
                  <a:pt x="2703" y="2416"/>
                </a:lnTo>
                <a:lnTo>
                  <a:pt x="2743" y="2427"/>
                </a:lnTo>
                <a:lnTo>
                  <a:pt x="2794" y="2438"/>
                </a:lnTo>
                <a:lnTo>
                  <a:pt x="2834" y="2438"/>
                </a:lnTo>
                <a:lnTo>
                  <a:pt x="2864" y="2481"/>
                </a:lnTo>
                <a:lnTo>
                  <a:pt x="2915" y="2525"/>
                </a:lnTo>
                <a:lnTo>
                  <a:pt x="2975" y="2536"/>
                </a:lnTo>
                <a:lnTo>
                  <a:pt x="3016" y="2547"/>
                </a:lnTo>
                <a:lnTo>
                  <a:pt x="3056" y="2569"/>
                </a:lnTo>
                <a:lnTo>
                  <a:pt x="3096" y="2612"/>
                </a:lnTo>
                <a:lnTo>
                  <a:pt x="3137" y="2634"/>
                </a:lnTo>
                <a:lnTo>
                  <a:pt x="3177" y="2645"/>
                </a:lnTo>
                <a:lnTo>
                  <a:pt x="3228" y="2656"/>
                </a:lnTo>
                <a:lnTo>
                  <a:pt x="3268" y="2656"/>
                </a:lnTo>
                <a:lnTo>
                  <a:pt x="3308" y="2666"/>
                </a:lnTo>
                <a:lnTo>
                  <a:pt x="3349" y="2699"/>
                </a:lnTo>
                <a:lnTo>
                  <a:pt x="3389" y="2732"/>
                </a:lnTo>
                <a:lnTo>
                  <a:pt x="3459" y="2743"/>
                </a:lnTo>
                <a:lnTo>
                  <a:pt x="3500" y="2743"/>
                </a:lnTo>
                <a:lnTo>
                  <a:pt x="3540" y="2764"/>
                </a:lnTo>
                <a:lnTo>
                  <a:pt x="3621" y="2786"/>
                </a:lnTo>
                <a:lnTo>
                  <a:pt x="3691" y="2797"/>
                </a:lnTo>
                <a:lnTo>
                  <a:pt x="3752" y="2808"/>
                </a:lnTo>
                <a:lnTo>
                  <a:pt x="3843" y="2852"/>
                </a:lnTo>
                <a:lnTo>
                  <a:pt x="3883" y="2873"/>
                </a:lnTo>
                <a:lnTo>
                  <a:pt x="3923" y="2917"/>
                </a:lnTo>
                <a:lnTo>
                  <a:pt x="3994" y="2960"/>
                </a:lnTo>
                <a:lnTo>
                  <a:pt x="4034" y="2982"/>
                </a:lnTo>
                <a:lnTo>
                  <a:pt x="4075" y="3004"/>
                </a:lnTo>
                <a:lnTo>
                  <a:pt x="4125" y="3026"/>
                </a:lnTo>
                <a:lnTo>
                  <a:pt x="4186" y="3047"/>
                </a:lnTo>
                <a:lnTo>
                  <a:pt x="4236" y="3080"/>
                </a:lnTo>
                <a:lnTo>
                  <a:pt x="4276" y="3102"/>
                </a:lnTo>
                <a:lnTo>
                  <a:pt x="4317" y="3134"/>
                </a:lnTo>
                <a:lnTo>
                  <a:pt x="4357" y="3167"/>
                </a:lnTo>
                <a:lnTo>
                  <a:pt x="4428" y="3178"/>
                </a:lnTo>
                <a:lnTo>
                  <a:pt x="4468" y="3189"/>
                </a:lnTo>
                <a:lnTo>
                  <a:pt x="4519" y="3211"/>
                </a:lnTo>
                <a:lnTo>
                  <a:pt x="4569" y="3243"/>
                </a:lnTo>
                <a:lnTo>
                  <a:pt x="4609" y="3287"/>
                </a:lnTo>
                <a:lnTo>
                  <a:pt x="4650" y="3298"/>
                </a:lnTo>
                <a:lnTo>
                  <a:pt x="4690" y="3309"/>
                </a:lnTo>
                <a:lnTo>
                  <a:pt x="4730" y="3341"/>
                </a:lnTo>
                <a:lnTo>
                  <a:pt x="4771" y="3374"/>
                </a:lnTo>
                <a:lnTo>
                  <a:pt x="4811" y="3385"/>
                </a:lnTo>
                <a:lnTo>
                  <a:pt x="4771" y="3363"/>
                </a:lnTo>
                <a:lnTo>
                  <a:pt x="4720" y="3320"/>
                </a:lnTo>
                <a:lnTo>
                  <a:pt x="4690" y="3276"/>
                </a:lnTo>
                <a:lnTo>
                  <a:pt x="4650" y="3265"/>
                </a:lnTo>
                <a:lnTo>
                  <a:pt x="4599" y="3232"/>
                </a:lnTo>
                <a:lnTo>
                  <a:pt x="4549" y="3189"/>
                </a:lnTo>
                <a:lnTo>
                  <a:pt x="4508" y="3145"/>
                </a:lnTo>
                <a:lnTo>
                  <a:pt x="4468" y="3134"/>
                </a:lnTo>
                <a:lnTo>
                  <a:pt x="4428" y="3134"/>
                </a:lnTo>
                <a:lnTo>
                  <a:pt x="4387" y="3113"/>
                </a:lnTo>
                <a:lnTo>
                  <a:pt x="4347" y="3091"/>
                </a:lnTo>
                <a:lnTo>
                  <a:pt x="4276" y="3047"/>
                </a:lnTo>
                <a:lnTo>
                  <a:pt x="4236" y="3026"/>
                </a:lnTo>
                <a:lnTo>
                  <a:pt x="4196" y="3015"/>
                </a:lnTo>
                <a:lnTo>
                  <a:pt x="4145" y="3004"/>
                </a:lnTo>
                <a:lnTo>
                  <a:pt x="4105" y="2960"/>
                </a:lnTo>
                <a:lnTo>
                  <a:pt x="4055" y="2960"/>
                </a:lnTo>
                <a:lnTo>
                  <a:pt x="4004" y="2906"/>
                </a:lnTo>
                <a:lnTo>
                  <a:pt x="3964" y="2862"/>
                </a:lnTo>
                <a:lnTo>
                  <a:pt x="3923" y="2841"/>
                </a:lnTo>
                <a:lnTo>
                  <a:pt x="3883" y="2819"/>
                </a:lnTo>
                <a:lnTo>
                  <a:pt x="3823" y="2808"/>
                </a:lnTo>
                <a:lnTo>
                  <a:pt x="3782" y="2786"/>
                </a:lnTo>
                <a:lnTo>
                  <a:pt x="3742" y="2764"/>
                </a:lnTo>
                <a:lnTo>
                  <a:pt x="3702" y="2764"/>
                </a:lnTo>
                <a:lnTo>
                  <a:pt x="3661" y="2764"/>
                </a:lnTo>
                <a:lnTo>
                  <a:pt x="3611" y="2732"/>
                </a:lnTo>
                <a:lnTo>
                  <a:pt x="3570" y="2699"/>
                </a:lnTo>
                <a:lnTo>
                  <a:pt x="3530" y="2699"/>
                </a:lnTo>
                <a:lnTo>
                  <a:pt x="3490" y="2677"/>
                </a:lnTo>
                <a:lnTo>
                  <a:pt x="3439" y="2656"/>
                </a:lnTo>
                <a:lnTo>
                  <a:pt x="3379" y="2645"/>
                </a:lnTo>
                <a:lnTo>
                  <a:pt x="3338" y="2645"/>
                </a:lnTo>
                <a:lnTo>
                  <a:pt x="3278" y="2634"/>
                </a:lnTo>
                <a:lnTo>
                  <a:pt x="3228" y="2623"/>
                </a:lnTo>
                <a:lnTo>
                  <a:pt x="3187" y="2601"/>
                </a:lnTo>
                <a:lnTo>
                  <a:pt x="3137" y="2558"/>
                </a:lnTo>
                <a:lnTo>
                  <a:pt x="3086" y="2514"/>
                </a:lnTo>
                <a:lnTo>
                  <a:pt x="3036" y="2481"/>
                </a:lnTo>
                <a:lnTo>
                  <a:pt x="2996" y="2460"/>
                </a:lnTo>
                <a:lnTo>
                  <a:pt x="2945" y="2438"/>
                </a:lnTo>
                <a:lnTo>
                  <a:pt x="2864" y="2416"/>
                </a:lnTo>
                <a:lnTo>
                  <a:pt x="2824" y="2394"/>
                </a:lnTo>
                <a:lnTo>
                  <a:pt x="2733" y="2362"/>
                </a:lnTo>
                <a:lnTo>
                  <a:pt x="2693" y="2340"/>
                </a:lnTo>
                <a:lnTo>
                  <a:pt x="2673" y="2296"/>
                </a:lnTo>
                <a:lnTo>
                  <a:pt x="2643" y="2253"/>
                </a:lnTo>
                <a:lnTo>
                  <a:pt x="2602" y="2231"/>
                </a:lnTo>
                <a:lnTo>
                  <a:pt x="2572" y="2177"/>
                </a:lnTo>
                <a:lnTo>
                  <a:pt x="2521" y="2133"/>
                </a:lnTo>
                <a:lnTo>
                  <a:pt x="2511" y="2090"/>
                </a:lnTo>
                <a:lnTo>
                  <a:pt x="2501" y="2046"/>
                </a:lnTo>
                <a:lnTo>
                  <a:pt x="2481" y="2003"/>
                </a:lnTo>
                <a:lnTo>
                  <a:pt x="2461" y="1959"/>
                </a:lnTo>
                <a:lnTo>
                  <a:pt x="2441" y="1916"/>
                </a:lnTo>
                <a:lnTo>
                  <a:pt x="2431" y="1872"/>
                </a:lnTo>
                <a:lnTo>
                  <a:pt x="2411" y="1828"/>
                </a:lnTo>
                <a:lnTo>
                  <a:pt x="2390" y="1785"/>
                </a:lnTo>
                <a:lnTo>
                  <a:pt x="2350" y="1752"/>
                </a:lnTo>
                <a:lnTo>
                  <a:pt x="2330" y="1709"/>
                </a:lnTo>
                <a:lnTo>
                  <a:pt x="2300" y="1665"/>
                </a:lnTo>
                <a:lnTo>
                  <a:pt x="2259" y="1643"/>
                </a:lnTo>
                <a:lnTo>
                  <a:pt x="2209" y="1622"/>
                </a:lnTo>
                <a:lnTo>
                  <a:pt x="2168" y="1600"/>
                </a:lnTo>
                <a:lnTo>
                  <a:pt x="2118" y="1589"/>
                </a:lnTo>
                <a:lnTo>
                  <a:pt x="2078" y="1578"/>
                </a:lnTo>
                <a:lnTo>
                  <a:pt x="2037" y="1556"/>
                </a:lnTo>
                <a:lnTo>
                  <a:pt x="1997" y="1513"/>
                </a:lnTo>
                <a:lnTo>
                  <a:pt x="1957" y="1469"/>
                </a:lnTo>
                <a:lnTo>
                  <a:pt x="1916" y="1437"/>
                </a:lnTo>
                <a:lnTo>
                  <a:pt x="1876" y="1426"/>
                </a:lnTo>
                <a:lnTo>
                  <a:pt x="1846" y="1371"/>
                </a:lnTo>
                <a:lnTo>
                  <a:pt x="1805" y="1339"/>
                </a:lnTo>
                <a:lnTo>
                  <a:pt x="1765" y="1317"/>
                </a:lnTo>
                <a:lnTo>
                  <a:pt x="1725" y="1295"/>
                </a:lnTo>
                <a:lnTo>
                  <a:pt x="1684" y="1252"/>
                </a:lnTo>
                <a:lnTo>
                  <a:pt x="1644" y="1219"/>
                </a:lnTo>
                <a:lnTo>
                  <a:pt x="1604" y="1208"/>
                </a:lnTo>
                <a:lnTo>
                  <a:pt x="1563" y="1186"/>
                </a:lnTo>
                <a:lnTo>
                  <a:pt x="1523" y="1143"/>
                </a:lnTo>
                <a:lnTo>
                  <a:pt x="1493" y="1099"/>
                </a:lnTo>
                <a:lnTo>
                  <a:pt x="1452" y="1067"/>
                </a:lnTo>
                <a:lnTo>
                  <a:pt x="1402" y="1012"/>
                </a:lnTo>
                <a:lnTo>
                  <a:pt x="1362" y="969"/>
                </a:lnTo>
                <a:lnTo>
                  <a:pt x="1321" y="947"/>
                </a:lnTo>
                <a:lnTo>
                  <a:pt x="1281" y="947"/>
                </a:lnTo>
                <a:lnTo>
                  <a:pt x="1230" y="914"/>
                </a:lnTo>
                <a:lnTo>
                  <a:pt x="1180" y="882"/>
                </a:lnTo>
                <a:lnTo>
                  <a:pt x="1140" y="860"/>
                </a:lnTo>
                <a:lnTo>
                  <a:pt x="1099" y="827"/>
                </a:lnTo>
                <a:lnTo>
                  <a:pt x="1059" y="805"/>
                </a:lnTo>
                <a:lnTo>
                  <a:pt x="1019" y="784"/>
                </a:lnTo>
                <a:lnTo>
                  <a:pt x="978" y="751"/>
                </a:lnTo>
                <a:lnTo>
                  <a:pt x="938" y="740"/>
                </a:lnTo>
                <a:lnTo>
                  <a:pt x="898" y="718"/>
                </a:lnTo>
                <a:lnTo>
                  <a:pt x="867" y="675"/>
                </a:lnTo>
                <a:lnTo>
                  <a:pt x="847" y="631"/>
                </a:lnTo>
                <a:lnTo>
                  <a:pt x="817" y="588"/>
                </a:lnTo>
                <a:lnTo>
                  <a:pt x="787" y="544"/>
                </a:lnTo>
                <a:lnTo>
                  <a:pt x="756" y="501"/>
                </a:lnTo>
                <a:lnTo>
                  <a:pt x="716" y="468"/>
                </a:lnTo>
                <a:lnTo>
                  <a:pt x="676" y="435"/>
                </a:lnTo>
                <a:lnTo>
                  <a:pt x="635" y="403"/>
                </a:lnTo>
                <a:lnTo>
                  <a:pt x="595" y="392"/>
                </a:lnTo>
                <a:lnTo>
                  <a:pt x="555" y="381"/>
                </a:lnTo>
                <a:lnTo>
                  <a:pt x="514" y="359"/>
                </a:lnTo>
                <a:lnTo>
                  <a:pt x="474" y="348"/>
                </a:lnTo>
                <a:lnTo>
                  <a:pt x="434" y="327"/>
                </a:lnTo>
                <a:lnTo>
                  <a:pt x="403" y="283"/>
                </a:lnTo>
                <a:lnTo>
                  <a:pt x="383" y="239"/>
                </a:lnTo>
                <a:lnTo>
                  <a:pt x="353" y="196"/>
                </a:lnTo>
                <a:lnTo>
                  <a:pt x="313" y="163"/>
                </a:lnTo>
                <a:lnTo>
                  <a:pt x="282" y="120"/>
                </a:lnTo>
                <a:lnTo>
                  <a:pt x="242" y="87"/>
                </a:lnTo>
                <a:lnTo>
                  <a:pt x="202" y="65"/>
                </a:lnTo>
                <a:lnTo>
                  <a:pt x="161" y="44"/>
                </a:lnTo>
                <a:lnTo>
                  <a:pt x="121" y="11"/>
                </a:lnTo>
                <a:lnTo>
                  <a:pt x="101" y="0"/>
                </a:lnTo>
              </a:path>
            </a:pathLst>
          </a:custGeom>
          <a:solidFill>
            <a:srgbClr val="74747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399" name="Freeform 16"/>
          <p:cNvSpPr>
            <a:spLocks/>
          </p:cNvSpPr>
          <p:nvPr userDrawn="1"/>
        </p:nvSpPr>
        <p:spPr bwMode="auto">
          <a:xfrm>
            <a:off x="430213" y="366713"/>
            <a:ext cx="9204325" cy="211137"/>
          </a:xfrm>
          <a:custGeom>
            <a:avLst/>
            <a:gdLst>
              <a:gd name="T0" fmla="*/ 0 w 5271"/>
              <a:gd name="T1" fmla="*/ 0 h 117"/>
              <a:gd name="T2" fmla="*/ 2147483647 w 5271"/>
              <a:gd name="T3" fmla="*/ 2147483647 h 117"/>
              <a:gd name="T4" fmla="*/ 2147483647 w 5271"/>
              <a:gd name="T5" fmla="*/ 2147483647 h 117"/>
              <a:gd name="T6" fmla="*/ 2147483647 w 5271"/>
              <a:gd name="T7" fmla="*/ 0 h 117"/>
              <a:gd name="T8" fmla="*/ 0 w 5271"/>
              <a:gd name="T9" fmla="*/ 0 h 1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71" h="117">
                <a:moveTo>
                  <a:pt x="0" y="0"/>
                </a:moveTo>
                <a:lnTo>
                  <a:pt x="108" y="116"/>
                </a:lnTo>
                <a:lnTo>
                  <a:pt x="5162" y="116"/>
                </a:lnTo>
                <a:lnTo>
                  <a:pt x="5270" y="0"/>
                </a:lnTo>
                <a:lnTo>
                  <a:pt x="0" y="0"/>
                </a:lnTo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400" name="Freeform 17"/>
          <p:cNvSpPr>
            <a:spLocks/>
          </p:cNvSpPr>
          <p:nvPr userDrawn="1"/>
        </p:nvSpPr>
        <p:spPr bwMode="auto">
          <a:xfrm>
            <a:off x="430213" y="366713"/>
            <a:ext cx="185737" cy="6997700"/>
          </a:xfrm>
          <a:custGeom>
            <a:avLst/>
            <a:gdLst>
              <a:gd name="T0" fmla="*/ 0 w 107"/>
              <a:gd name="T1" fmla="*/ 0 h 3889"/>
              <a:gd name="T2" fmla="*/ 0 w 107"/>
              <a:gd name="T3" fmla="*/ 2147483647 h 3889"/>
              <a:gd name="T4" fmla="*/ 2147483647 w 107"/>
              <a:gd name="T5" fmla="*/ 2147483647 h 3889"/>
              <a:gd name="T6" fmla="*/ 2147483647 w 107"/>
              <a:gd name="T7" fmla="*/ 2147483647 h 3889"/>
              <a:gd name="T8" fmla="*/ 0 w 107"/>
              <a:gd name="T9" fmla="*/ 0 h 38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7" h="3889">
                <a:moveTo>
                  <a:pt x="0" y="0"/>
                </a:moveTo>
                <a:lnTo>
                  <a:pt x="0" y="3888"/>
                </a:lnTo>
                <a:lnTo>
                  <a:pt x="106" y="3772"/>
                </a:lnTo>
                <a:lnTo>
                  <a:pt x="106" y="116"/>
                </a:lnTo>
                <a:lnTo>
                  <a:pt x="0" y="0"/>
                </a:lnTo>
              </a:path>
            </a:pathLst>
          </a:custGeom>
          <a:solidFill>
            <a:srgbClr val="74747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401" name="Freeform 18"/>
          <p:cNvSpPr>
            <a:spLocks/>
          </p:cNvSpPr>
          <p:nvPr userDrawn="1"/>
        </p:nvSpPr>
        <p:spPr bwMode="auto">
          <a:xfrm>
            <a:off x="9447213" y="366713"/>
            <a:ext cx="187325" cy="6997700"/>
          </a:xfrm>
          <a:custGeom>
            <a:avLst/>
            <a:gdLst>
              <a:gd name="T0" fmla="*/ 0 w 107"/>
              <a:gd name="T1" fmla="*/ 2147483647 h 3889"/>
              <a:gd name="T2" fmla="*/ 0 w 107"/>
              <a:gd name="T3" fmla="*/ 2147483647 h 3889"/>
              <a:gd name="T4" fmla="*/ 2147483647 w 107"/>
              <a:gd name="T5" fmla="*/ 2147483647 h 3889"/>
              <a:gd name="T6" fmla="*/ 2147483647 w 107"/>
              <a:gd name="T7" fmla="*/ 0 h 3889"/>
              <a:gd name="T8" fmla="*/ 0 w 107"/>
              <a:gd name="T9" fmla="*/ 2147483647 h 38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7" h="3889">
                <a:moveTo>
                  <a:pt x="0" y="116"/>
                </a:moveTo>
                <a:lnTo>
                  <a:pt x="0" y="3772"/>
                </a:lnTo>
                <a:lnTo>
                  <a:pt x="106" y="3888"/>
                </a:lnTo>
                <a:lnTo>
                  <a:pt x="106" y="0"/>
                </a:lnTo>
                <a:lnTo>
                  <a:pt x="0" y="116"/>
                </a:lnTo>
              </a:path>
            </a:pathLst>
          </a:custGeom>
          <a:solidFill>
            <a:srgbClr val="74747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402" name="Freeform 19"/>
          <p:cNvSpPr>
            <a:spLocks/>
          </p:cNvSpPr>
          <p:nvPr userDrawn="1"/>
        </p:nvSpPr>
        <p:spPr bwMode="auto">
          <a:xfrm>
            <a:off x="430213" y="7153275"/>
            <a:ext cx="9204325" cy="211138"/>
          </a:xfrm>
          <a:custGeom>
            <a:avLst/>
            <a:gdLst>
              <a:gd name="T0" fmla="*/ 2147483647 w 5271"/>
              <a:gd name="T1" fmla="*/ 0 h 117"/>
              <a:gd name="T2" fmla="*/ 2147483647 w 5271"/>
              <a:gd name="T3" fmla="*/ 0 h 117"/>
              <a:gd name="T4" fmla="*/ 2147483647 w 5271"/>
              <a:gd name="T5" fmla="*/ 2147483647 h 117"/>
              <a:gd name="T6" fmla="*/ 0 w 5271"/>
              <a:gd name="T7" fmla="*/ 2147483647 h 117"/>
              <a:gd name="T8" fmla="*/ 2147483647 w 5271"/>
              <a:gd name="T9" fmla="*/ 0 h 1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71" h="117">
                <a:moveTo>
                  <a:pt x="108" y="0"/>
                </a:moveTo>
                <a:lnTo>
                  <a:pt x="5162" y="0"/>
                </a:lnTo>
                <a:lnTo>
                  <a:pt x="5270" y="116"/>
                </a:lnTo>
                <a:lnTo>
                  <a:pt x="0" y="116"/>
                </a:lnTo>
                <a:lnTo>
                  <a:pt x="108" y="0"/>
                </a:lnTo>
              </a:path>
            </a:pathLst>
          </a:custGeom>
          <a:solidFill>
            <a:srgbClr val="4949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403" name="Freeform 20"/>
          <p:cNvSpPr>
            <a:spLocks/>
          </p:cNvSpPr>
          <p:nvPr userDrawn="1"/>
        </p:nvSpPr>
        <p:spPr bwMode="auto">
          <a:xfrm>
            <a:off x="9447213" y="576263"/>
            <a:ext cx="139700" cy="3368675"/>
          </a:xfrm>
          <a:custGeom>
            <a:avLst/>
            <a:gdLst>
              <a:gd name="T0" fmla="*/ 2147483647 w 80"/>
              <a:gd name="T1" fmla="*/ 2147483647 h 1873"/>
              <a:gd name="T2" fmla="*/ 2147483647 w 80"/>
              <a:gd name="T3" fmla="*/ 2147483647 h 1873"/>
              <a:gd name="T4" fmla="*/ 2147483647 w 80"/>
              <a:gd name="T5" fmla="*/ 2147483647 h 1873"/>
              <a:gd name="T6" fmla="*/ 2147483647 w 80"/>
              <a:gd name="T7" fmla="*/ 2147483647 h 1873"/>
              <a:gd name="T8" fmla="*/ 2147483647 w 80"/>
              <a:gd name="T9" fmla="*/ 2147483647 h 1873"/>
              <a:gd name="T10" fmla="*/ 2147483647 w 80"/>
              <a:gd name="T11" fmla="*/ 2147483647 h 1873"/>
              <a:gd name="T12" fmla="*/ 2147483647 w 80"/>
              <a:gd name="T13" fmla="*/ 2147483647 h 1873"/>
              <a:gd name="T14" fmla="*/ 2147483647 w 80"/>
              <a:gd name="T15" fmla="*/ 2147483647 h 1873"/>
              <a:gd name="T16" fmla="*/ 2147483647 w 80"/>
              <a:gd name="T17" fmla="*/ 2147483647 h 1873"/>
              <a:gd name="T18" fmla="*/ 2147483647 w 80"/>
              <a:gd name="T19" fmla="*/ 2147483647 h 1873"/>
              <a:gd name="T20" fmla="*/ 2147483647 w 80"/>
              <a:gd name="T21" fmla="*/ 2147483647 h 1873"/>
              <a:gd name="T22" fmla="*/ 2147483647 w 80"/>
              <a:gd name="T23" fmla="*/ 2147483647 h 1873"/>
              <a:gd name="T24" fmla="*/ 2147483647 w 80"/>
              <a:gd name="T25" fmla="*/ 2147483647 h 1873"/>
              <a:gd name="T26" fmla="*/ 2147483647 w 80"/>
              <a:gd name="T27" fmla="*/ 2147483647 h 1873"/>
              <a:gd name="T28" fmla="*/ 2147483647 w 80"/>
              <a:gd name="T29" fmla="*/ 2147483647 h 1873"/>
              <a:gd name="T30" fmla="*/ 2147483647 w 80"/>
              <a:gd name="T31" fmla="*/ 2147483647 h 1873"/>
              <a:gd name="T32" fmla="*/ 2147483647 w 80"/>
              <a:gd name="T33" fmla="*/ 2147483647 h 1873"/>
              <a:gd name="T34" fmla="*/ 2147483647 w 80"/>
              <a:gd name="T35" fmla="*/ 2147483647 h 1873"/>
              <a:gd name="T36" fmla="*/ 2147483647 w 80"/>
              <a:gd name="T37" fmla="*/ 2147483647 h 1873"/>
              <a:gd name="T38" fmla="*/ 2147483647 w 80"/>
              <a:gd name="T39" fmla="*/ 2147483647 h 1873"/>
              <a:gd name="T40" fmla="*/ 2147483647 w 80"/>
              <a:gd name="T41" fmla="*/ 2147483647 h 1873"/>
              <a:gd name="T42" fmla="*/ 2147483647 w 80"/>
              <a:gd name="T43" fmla="*/ 2147483647 h 1873"/>
              <a:gd name="T44" fmla="*/ 2147483647 w 80"/>
              <a:gd name="T45" fmla="*/ 2147483647 h 1873"/>
              <a:gd name="T46" fmla="*/ 2147483647 w 80"/>
              <a:gd name="T47" fmla="*/ 2147483647 h 1873"/>
              <a:gd name="T48" fmla="*/ 2147483647 w 80"/>
              <a:gd name="T49" fmla="*/ 2147483647 h 1873"/>
              <a:gd name="T50" fmla="*/ 2147483647 w 80"/>
              <a:gd name="T51" fmla="*/ 2147483647 h 1873"/>
              <a:gd name="T52" fmla="*/ 2147483647 w 80"/>
              <a:gd name="T53" fmla="*/ 2147483647 h 1873"/>
              <a:gd name="T54" fmla="*/ 2147483647 w 80"/>
              <a:gd name="T55" fmla="*/ 2147483647 h 1873"/>
              <a:gd name="T56" fmla="*/ 2147483647 w 80"/>
              <a:gd name="T57" fmla="*/ 2147483647 h 1873"/>
              <a:gd name="T58" fmla="*/ 2147483647 w 80"/>
              <a:gd name="T59" fmla="*/ 2147483647 h 1873"/>
              <a:gd name="T60" fmla="*/ 2147483647 w 80"/>
              <a:gd name="T61" fmla="*/ 2147483647 h 1873"/>
              <a:gd name="T62" fmla="*/ 2147483647 w 80"/>
              <a:gd name="T63" fmla="*/ 2147483647 h 1873"/>
              <a:gd name="T64" fmla="*/ 2147483647 w 80"/>
              <a:gd name="T65" fmla="*/ 2147483647 h 1873"/>
              <a:gd name="T66" fmla="*/ 2147483647 w 80"/>
              <a:gd name="T67" fmla="*/ 2147483647 h 1873"/>
              <a:gd name="T68" fmla="*/ 2147483647 w 80"/>
              <a:gd name="T69" fmla="*/ 2147483647 h 1873"/>
              <a:gd name="T70" fmla="*/ 2147483647 w 80"/>
              <a:gd name="T71" fmla="*/ 2147483647 h 1873"/>
              <a:gd name="T72" fmla="*/ 2147483647 w 80"/>
              <a:gd name="T73" fmla="*/ 2147483647 h 1873"/>
              <a:gd name="T74" fmla="*/ 2147483647 w 80"/>
              <a:gd name="T75" fmla="*/ 2147483647 h 1873"/>
              <a:gd name="T76" fmla="*/ 2147483647 w 80"/>
              <a:gd name="T77" fmla="*/ 2147483647 h 1873"/>
              <a:gd name="T78" fmla="*/ 2147483647 w 80"/>
              <a:gd name="T79" fmla="*/ 2147483647 h 1873"/>
              <a:gd name="T80" fmla="*/ 2147483647 w 80"/>
              <a:gd name="T81" fmla="*/ 2147483647 h 1873"/>
              <a:gd name="T82" fmla="*/ 2147483647 w 80"/>
              <a:gd name="T83" fmla="*/ 2147483647 h 1873"/>
              <a:gd name="T84" fmla="*/ 2147483647 w 80"/>
              <a:gd name="T85" fmla="*/ 2147483647 h 1873"/>
              <a:gd name="T86" fmla="*/ 2147483647 w 80"/>
              <a:gd name="T87" fmla="*/ 2147483647 h 1873"/>
              <a:gd name="T88" fmla="*/ 2147483647 w 80"/>
              <a:gd name="T89" fmla="*/ 2147483647 h 1873"/>
              <a:gd name="T90" fmla="*/ 2147483647 w 80"/>
              <a:gd name="T91" fmla="*/ 2147483647 h 1873"/>
              <a:gd name="T92" fmla="*/ 2147483647 w 80"/>
              <a:gd name="T93" fmla="*/ 2147483647 h 1873"/>
              <a:gd name="T94" fmla="*/ 2147483647 w 80"/>
              <a:gd name="T95" fmla="*/ 2147483647 h 1873"/>
              <a:gd name="T96" fmla="*/ 2147483647 w 80"/>
              <a:gd name="T97" fmla="*/ 2147483647 h 1873"/>
              <a:gd name="T98" fmla="*/ 2147483647 w 80"/>
              <a:gd name="T99" fmla="*/ 2147483647 h 1873"/>
              <a:gd name="T100" fmla="*/ 2147483647 w 80"/>
              <a:gd name="T101" fmla="*/ 2147483647 h 1873"/>
              <a:gd name="T102" fmla="*/ 2147483647 w 80"/>
              <a:gd name="T103" fmla="*/ 2147483647 h 1873"/>
              <a:gd name="T104" fmla="*/ 2147483647 w 80"/>
              <a:gd name="T105" fmla="*/ 2147483647 h 1873"/>
              <a:gd name="T106" fmla="*/ 2147483647 w 80"/>
              <a:gd name="T107" fmla="*/ 2147483647 h 1873"/>
              <a:gd name="T108" fmla="*/ 2147483647 w 80"/>
              <a:gd name="T109" fmla="*/ 2147483647 h 1873"/>
              <a:gd name="T110" fmla="*/ 2147483647 w 80"/>
              <a:gd name="T111" fmla="*/ 2147483647 h 1873"/>
              <a:gd name="T112" fmla="*/ 2147483647 w 80"/>
              <a:gd name="T113" fmla="*/ 2147483647 h 1873"/>
              <a:gd name="T114" fmla="*/ 2147483647 w 80"/>
              <a:gd name="T115" fmla="*/ 2147483647 h 1873"/>
              <a:gd name="T116" fmla="*/ 2147483647 w 80"/>
              <a:gd name="T117" fmla="*/ 2147483647 h 1873"/>
              <a:gd name="T118" fmla="*/ 2147483647 w 80"/>
              <a:gd name="T119" fmla="*/ 2147483647 h 1873"/>
              <a:gd name="T120" fmla="*/ 2147483647 w 80"/>
              <a:gd name="T121" fmla="*/ 2147483647 h 18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0" h="1873">
                <a:moveTo>
                  <a:pt x="0" y="0"/>
                </a:moveTo>
                <a:lnTo>
                  <a:pt x="40" y="51"/>
                </a:lnTo>
                <a:lnTo>
                  <a:pt x="46" y="80"/>
                </a:lnTo>
                <a:lnTo>
                  <a:pt x="46" y="109"/>
                </a:lnTo>
                <a:lnTo>
                  <a:pt x="33" y="138"/>
                </a:lnTo>
                <a:lnTo>
                  <a:pt x="26" y="167"/>
                </a:lnTo>
                <a:lnTo>
                  <a:pt x="33" y="196"/>
                </a:lnTo>
                <a:lnTo>
                  <a:pt x="40" y="225"/>
                </a:lnTo>
                <a:lnTo>
                  <a:pt x="53" y="254"/>
                </a:lnTo>
                <a:lnTo>
                  <a:pt x="53" y="283"/>
                </a:lnTo>
                <a:lnTo>
                  <a:pt x="53" y="312"/>
                </a:lnTo>
                <a:lnTo>
                  <a:pt x="46" y="341"/>
                </a:lnTo>
                <a:lnTo>
                  <a:pt x="33" y="370"/>
                </a:lnTo>
                <a:lnTo>
                  <a:pt x="33" y="406"/>
                </a:lnTo>
                <a:lnTo>
                  <a:pt x="40" y="435"/>
                </a:lnTo>
                <a:lnTo>
                  <a:pt x="46" y="464"/>
                </a:lnTo>
                <a:lnTo>
                  <a:pt x="53" y="501"/>
                </a:lnTo>
                <a:lnTo>
                  <a:pt x="46" y="530"/>
                </a:lnTo>
                <a:lnTo>
                  <a:pt x="40" y="559"/>
                </a:lnTo>
                <a:lnTo>
                  <a:pt x="33" y="588"/>
                </a:lnTo>
                <a:lnTo>
                  <a:pt x="40" y="617"/>
                </a:lnTo>
                <a:lnTo>
                  <a:pt x="46" y="646"/>
                </a:lnTo>
                <a:lnTo>
                  <a:pt x="53" y="675"/>
                </a:lnTo>
                <a:lnTo>
                  <a:pt x="59" y="704"/>
                </a:lnTo>
                <a:lnTo>
                  <a:pt x="66" y="733"/>
                </a:lnTo>
                <a:lnTo>
                  <a:pt x="66" y="769"/>
                </a:lnTo>
                <a:lnTo>
                  <a:pt x="66" y="798"/>
                </a:lnTo>
                <a:lnTo>
                  <a:pt x="53" y="834"/>
                </a:lnTo>
                <a:lnTo>
                  <a:pt x="33" y="863"/>
                </a:lnTo>
                <a:lnTo>
                  <a:pt x="20" y="892"/>
                </a:lnTo>
                <a:lnTo>
                  <a:pt x="13" y="921"/>
                </a:lnTo>
                <a:lnTo>
                  <a:pt x="20" y="958"/>
                </a:lnTo>
                <a:lnTo>
                  <a:pt x="33" y="987"/>
                </a:lnTo>
                <a:lnTo>
                  <a:pt x="46" y="1016"/>
                </a:lnTo>
                <a:lnTo>
                  <a:pt x="59" y="1052"/>
                </a:lnTo>
                <a:lnTo>
                  <a:pt x="59" y="1088"/>
                </a:lnTo>
                <a:lnTo>
                  <a:pt x="53" y="1125"/>
                </a:lnTo>
                <a:lnTo>
                  <a:pt x="46" y="1154"/>
                </a:lnTo>
                <a:lnTo>
                  <a:pt x="46" y="1190"/>
                </a:lnTo>
                <a:lnTo>
                  <a:pt x="53" y="1219"/>
                </a:lnTo>
                <a:lnTo>
                  <a:pt x="53" y="1248"/>
                </a:lnTo>
                <a:lnTo>
                  <a:pt x="59" y="1277"/>
                </a:lnTo>
                <a:lnTo>
                  <a:pt x="53" y="1313"/>
                </a:lnTo>
                <a:lnTo>
                  <a:pt x="53" y="1342"/>
                </a:lnTo>
                <a:lnTo>
                  <a:pt x="53" y="1379"/>
                </a:lnTo>
                <a:lnTo>
                  <a:pt x="53" y="1408"/>
                </a:lnTo>
                <a:lnTo>
                  <a:pt x="53" y="1466"/>
                </a:lnTo>
                <a:lnTo>
                  <a:pt x="53" y="1524"/>
                </a:lnTo>
                <a:lnTo>
                  <a:pt x="53" y="1553"/>
                </a:lnTo>
                <a:lnTo>
                  <a:pt x="53" y="1582"/>
                </a:lnTo>
                <a:lnTo>
                  <a:pt x="53" y="1611"/>
                </a:lnTo>
                <a:lnTo>
                  <a:pt x="53" y="1640"/>
                </a:lnTo>
                <a:lnTo>
                  <a:pt x="53" y="1669"/>
                </a:lnTo>
                <a:lnTo>
                  <a:pt x="66" y="1698"/>
                </a:lnTo>
                <a:lnTo>
                  <a:pt x="66" y="1727"/>
                </a:lnTo>
                <a:lnTo>
                  <a:pt x="53" y="1756"/>
                </a:lnTo>
                <a:lnTo>
                  <a:pt x="46" y="1785"/>
                </a:lnTo>
                <a:lnTo>
                  <a:pt x="59" y="1814"/>
                </a:lnTo>
                <a:lnTo>
                  <a:pt x="66" y="1843"/>
                </a:lnTo>
                <a:lnTo>
                  <a:pt x="66" y="1872"/>
                </a:lnTo>
                <a:lnTo>
                  <a:pt x="53" y="1843"/>
                </a:lnTo>
                <a:lnTo>
                  <a:pt x="40" y="1814"/>
                </a:lnTo>
                <a:lnTo>
                  <a:pt x="33" y="1785"/>
                </a:lnTo>
                <a:lnTo>
                  <a:pt x="46" y="1756"/>
                </a:lnTo>
                <a:lnTo>
                  <a:pt x="59" y="1727"/>
                </a:lnTo>
                <a:lnTo>
                  <a:pt x="53" y="1698"/>
                </a:lnTo>
                <a:lnTo>
                  <a:pt x="46" y="1669"/>
                </a:lnTo>
                <a:lnTo>
                  <a:pt x="53" y="1640"/>
                </a:lnTo>
                <a:lnTo>
                  <a:pt x="53" y="1611"/>
                </a:lnTo>
                <a:lnTo>
                  <a:pt x="53" y="1582"/>
                </a:lnTo>
                <a:lnTo>
                  <a:pt x="46" y="1553"/>
                </a:lnTo>
                <a:lnTo>
                  <a:pt x="46" y="1524"/>
                </a:lnTo>
                <a:lnTo>
                  <a:pt x="46" y="1495"/>
                </a:lnTo>
                <a:lnTo>
                  <a:pt x="53" y="1458"/>
                </a:lnTo>
                <a:lnTo>
                  <a:pt x="53" y="1429"/>
                </a:lnTo>
                <a:lnTo>
                  <a:pt x="53" y="1393"/>
                </a:lnTo>
                <a:lnTo>
                  <a:pt x="46" y="1364"/>
                </a:lnTo>
                <a:lnTo>
                  <a:pt x="46" y="1328"/>
                </a:lnTo>
                <a:lnTo>
                  <a:pt x="53" y="1299"/>
                </a:lnTo>
                <a:lnTo>
                  <a:pt x="53" y="1263"/>
                </a:lnTo>
                <a:lnTo>
                  <a:pt x="46" y="1233"/>
                </a:lnTo>
                <a:lnTo>
                  <a:pt x="40" y="1204"/>
                </a:lnTo>
                <a:lnTo>
                  <a:pt x="33" y="1175"/>
                </a:lnTo>
                <a:lnTo>
                  <a:pt x="40" y="1139"/>
                </a:lnTo>
                <a:lnTo>
                  <a:pt x="53" y="1110"/>
                </a:lnTo>
                <a:lnTo>
                  <a:pt x="66" y="1081"/>
                </a:lnTo>
                <a:lnTo>
                  <a:pt x="59" y="1052"/>
                </a:lnTo>
                <a:lnTo>
                  <a:pt x="40" y="1023"/>
                </a:lnTo>
                <a:lnTo>
                  <a:pt x="13" y="1001"/>
                </a:lnTo>
                <a:lnTo>
                  <a:pt x="7" y="972"/>
                </a:lnTo>
                <a:lnTo>
                  <a:pt x="33" y="943"/>
                </a:lnTo>
                <a:lnTo>
                  <a:pt x="53" y="907"/>
                </a:lnTo>
                <a:lnTo>
                  <a:pt x="53" y="878"/>
                </a:lnTo>
                <a:lnTo>
                  <a:pt x="53" y="842"/>
                </a:lnTo>
                <a:lnTo>
                  <a:pt x="53" y="813"/>
                </a:lnTo>
                <a:lnTo>
                  <a:pt x="59" y="784"/>
                </a:lnTo>
                <a:lnTo>
                  <a:pt x="59" y="755"/>
                </a:lnTo>
                <a:lnTo>
                  <a:pt x="53" y="726"/>
                </a:lnTo>
                <a:lnTo>
                  <a:pt x="53" y="697"/>
                </a:lnTo>
                <a:lnTo>
                  <a:pt x="40" y="668"/>
                </a:lnTo>
                <a:lnTo>
                  <a:pt x="40" y="639"/>
                </a:lnTo>
                <a:lnTo>
                  <a:pt x="40" y="609"/>
                </a:lnTo>
                <a:lnTo>
                  <a:pt x="59" y="580"/>
                </a:lnTo>
                <a:lnTo>
                  <a:pt x="72" y="551"/>
                </a:lnTo>
                <a:lnTo>
                  <a:pt x="79" y="515"/>
                </a:lnTo>
                <a:lnTo>
                  <a:pt x="79" y="486"/>
                </a:lnTo>
                <a:lnTo>
                  <a:pt x="59" y="457"/>
                </a:lnTo>
                <a:lnTo>
                  <a:pt x="53" y="428"/>
                </a:lnTo>
                <a:lnTo>
                  <a:pt x="53" y="399"/>
                </a:lnTo>
                <a:lnTo>
                  <a:pt x="53" y="370"/>
                </a:lnTo>
                <a:lnTo>
                  <a:pt x="46" y="341"/>
                </a:lnTo>
                <a:lnTo>
                  <a:pt x="33" y="312"/>
                </a:lnTo>
                <a:lnTo>
                  <a:pt x="33" y="283"/>
                </a:lnTo>
                <a:lnTo>
                  <a:pt x="26" y="247"/>
                </a:lnTo>
                <a:lnTo>
                  <a:pt x="26" y="218"/>
                </a:lnTo>
                <a:lnTo>
                  <a:pt x="40" y="189"/>
                </a:lnTo>
                <a:lnTo>
                  <a:pt x="53" y="160"/>
                </a:lnTo>
                <a:lnTo>
                  <a:pt x="53" y="131"/>
                </a:lnTo>
                <a:lnTo>
                  <a:pt x="53" y="102"/>
                </a:lnTo>
                <a:lnTo>
                  <a:pt x="33" y="73"/>
                </a:lnTo>
                <a:lnTo>
                  <a:pt x="20" y="44"/>
                </a:lnTo>
                <a:lnTo>
                  <a:pt x="7" y="15"/>
                </a:lnTo>
                <a:lnTo>
                  <a:pt x="0" y="0"/>
                </a:lnTo>
              </a:path>
            </a:pathLst>
          </a:custGeom>
          <a:solidFill>
            <a:srgbClr val="4949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404" name="Freeform 21"/>
          <p:cNvSpPr>
            <a:spLocks/>
          </p:cNvSpPr>
          <p:nvPr userDrawn="1"/>
        </p:nvSpPr>
        <p:spPr bwMode="auto">
          <a:xfrm>
            <a:off x="1625600" y="7181850"/>
            <a:ext cx="2609850" cy="144463"/>
          </a:xfrm>
          <a:custGeom>
            <a:avLst/>
            <a:gdLst>
              <a:gd name="T0" fmla="*/ 2147483647 w 1494"/>
              <a:gd name="T1" fmla="*/ 0 h 80"/>
              <a:gd name="T2" fmla="*/ 2147483647 w 1494"/>
              <a:gd name="T3" fmla="*/ 2147483647 h 80"/>
              <a:gd name="T4" fmla="*/ 2147483647 w 1494"/>
              <a:gd name="T5" fmla="*/ 2147483647 h 80"/>
              <a:gd name="T6" fmla="*/ 2147483647 w 1494"/>
              <a:gd name="T7" fmla="*/ 2147483647 h 80"/>
              <a:gd name="T8" fmla="*/ 2147483647 w 1494"/>
              <a:gd name="T9" fmla="*/ 2147483647 h 80"/>
              <a:gd name="T10" fmla="*/ 2147483647 w 1494"/>
              <a:gd name="T11" fmla="*/ 2147483647 h 80"/>
              <a:gd name="T12" fmla="*/ 2147483647 w 1494"/>
              <a:gd name="T13" fmla="*/ 2147483647 h 80"/>
              <a:gd name="T14" fmla="*/ 2147483647 w 1494"/>
              <a:gd name="T15" fmla="*/ 2147483647 h 80"/>
              <a:gd name="T16" fmla="*/ 2147483647 w 1494"/>
              <a:gd name="T17" fmla="*/ 2147483647 h 80"/>
              <a:gd name="T18" fmla="*/ 2147483647 w 1494"/>
              <a:gd name="T19" fmla="*/ 2147483647 h 80"/>
              <a:gd name="T20" fmla="*/ 2147483647 w 1494"/>
              <a:gd name="T21" fmla="*/ 2147483647 h 80"/>
              <a:gd name="T22" fmla="*/ 2147483647 w 1494"/>
              <a:gd name="T23" fmla="*/ 2147483647 h 80"/>
              <a:gd name="T24" fmla="*/ 2147483647 w 1494"/>
              <a:gd name="T25" fmla="*/ 2147483647 h 80"/>
              <a:gd name="T26" fmla="*/ 2147483647 w 1494"/>
              <a:gd name="T27" fmla="*/ 2147483647 h 80"/>
              <a:gd name="T28" fmla="*/ 2147483647 w 1494"/>
              <a:gd name="T29" fmla="*/ 2147483647 h 80"/>
              <a:gd name="T30" fmla="*/ 2147483647 w 1494"/>
              <a:gd name="T31" fmla="*/ 2147483647 h 80"/>
              <a:gd name="T32" fmla="*/ 2147483647 w 1494"/>
              <a:gd name="T33" fmla="*/ 2147483647 h 80"/>
              <a:gd name="T34" fmla="*/ 2147483647 w 1494"/>
              <a:gd name="T35" fmla="*/ 2147483647 h 80"/>
              <a:gd name="T36" fmla="*/ 2147483647 w 1494"/>
              <a:gd name="T37" fmla="*/ 2147483647 h 80"/>
              <a:gd name="T38" fmla="*/ 2147483647 w 1494"/>
              <a:gd name="T39" fmla="*/ 2147483647 h 80"/>
              <a:gd name="T40" fmla="*/ 2147483647 w 1494"/>
              <a:gd name="T41" fmla="*/ 2147483647 h 80"/>
              <a:gd name="T42" fmla="*/ 2147483647 w 1494"/>
              <a:gd name="T43" fmla="*/ 2147483647 h 80"/>
              <a:gd name="T44" fmla="*/ 2147483647 w 1494"/>
              <a:gd name="T45" fmla="*/ 2147483647 h 80"/>
              <a:gd name="T46" fmla="*/ 2147483647 w 1494"/>
              <a:gd name="T47" fmla="*/ 2147483647 h 80"/>
              <a:gd name="T48" fmla="*/ 2147483647 w 1494"/>
              <a:gd name="T49" fmla="*/ 2147483647 h 80"/>
              <a:gd name="T50" fmla="*/ 2147483647 w 1494"/>
              <a:gd name="T51" fmla="*/ 2147483647 h 80"/>
              <a:gd name="T52" fmla="*/ 2147483647 w 1494"/>
              <a:gd name="T53" fmla="*/ 2147483647 h 80"/>
              <a:gd name="T54" fmla="*/ 2147483647 w 1494"/>
              <a:gd name="T55" fmla="*/ 2147483647 h 80"/>
              <a:gd name="T56" fmla="*/ 2147483647 w 1494"/>
              <a:gd name="T57" fmla="*/ 2147483647 h 80"/>
              <a:gd name="T58" fmla="*/ 2147483647 w 1494"/>
              <a:gd name="T59" fmla="*/ 2147483647 h 80"/>
              <a:gd name="T60" fmla="*/ 2147483647 w 1494"/>
              <a:gd name="T61" fmla="*/ 2147483647 h 80"/>
              <a:gd name="T62" fmla="*/ 2147483647 w 1494"/>
              <a:gd name="T63" fmla="*/ 2147483647 h 80"/>
              <a:gd name="T64" fmla="*/ 2147483647 w 1494"/>
              <a:gd name="T65" fmla="*/ 2147483647 h 80"/>
              <a:gd name="T66" fmla="*/ 2147483647 w 1494"/>
              <a:gd name="T67" fmla="*/ 2147483647 h 80"/>
              <a:gd name="T68" fmla="*/ 2147483647 w 1494"/>
              <a:gd name="T69" fmla="*/ 2147483647 h 80"/>
              <a:gd name="T70" fmla="*/ 2147483647 w 1494"/>
              <a:gd name="T71" fmla="*/ 2147483647 h 80"/>
              <a:gd name="T72" fmla="*/ 2147483647 w 1494"/>
              <a:gd name="T73" fmla="*/ 2147483647 h 80"/>
              <a:gd name="T74" fmla="*/ 2147483647 w 1494"/>
              <a:gd name="T75" fmla="*/ 2147483647 h 80"/>
              <a:gd name="T76" fmla="*/ 2147483647 w 1494"/>
              <a:gd name="T77" fmla="*/ 2147483647 h 80"/>
              <a:gd name="T78" fmla="*/ 2147483647 w 1494"/>
              <a:gd name="T79" fmla="*/ 2147483647 h 80"/>
              <a:gd name="T80" fmla="*/ 2147483647 w 1494"/>
              <a:gd name="T81" fmla="*/ 2147483647 h 80"/>
              <a:gd name="T82" fmla="*/ 2147483647 w 1494"/>
              <a:gd name="T83" fmla="*/ 2147483647 h 80"/>
              <a:gd name="T84" fmla="*/ 2147483647 w 1494"/>
              <a:gd name="T85" fmla="*/ 2147483647 h 80"/>
              <a:gd name="T86" fmla="*/ 2147483647 w 1494"/>
              <a:gd name="T87" fmla="*/ 2147483647 h 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4" h="80">
                <a:moveTo>
                  <a:pt x="13" y="43"/>
                </a:moveTo>
                <a:lnTo>
                  <a:pt x="87" y="0"/>
                </a:lnTo>
                <a:lnTo>
                  <a:pt x="114" y="7"/>
                </a:lnTo>
                <a:lnTo>
                  <a:pt x="141" y="29"/>
                </a:lnTo>
                <a:lnTo>
                  <a:pt x="168" y="43"/>
                </a:lnTo>
                <a:lnTo>
                  <a:pt x="202" y="43"/>
                </a:lnTo>
                <a:lnTo>
                  <a:pt x="242" y="43"/>
                </a:lnTo>
                <a:lnTo>
                  <a:pt x="269" y="43"/>
                </a:lnTo>
                <a:lnTo>
                  <a:pt x="309" y="50"/>
                </a:lnTo>
                <a:lnTo>
                  <a:pt x="336" y="65"/>
                </a:lnTo>
                <a:lnTo>
                  <a:pt x="390" y="79"/>
                </a:lnTo>
                <a:lnTo>
                  <a:pt x="444" y="79"/>
                </a:lnTo>
                <a:lnTo>
                  <a:pt x="484" y="79"/>
                </a:lnTo>
                <a:lnTo>
                  <a:pt x="525" y="72"/>
                </a:lnTo>
                <a:lnTo>
                  <a:pt x="565" y="65"/>
                </a:lnTo>
                <a:lnTo>
                  <a:pt x="612" y="65"/>
                </a:lnTo>
                <a:lnTo>
                  <a:pt x="659" y="57"/>
                </a:lnTo>
                <a:lnTo>
                  <a:pt x="713" y="43"/>
                </a:lnTo>
                <a:lnTo>
                  <a:pt x="747" y="43"/>
                </a:lnTo>
                <a:lnTo>
                  <a:pt x="773" y="43"/>
                </a:lnTo>
                <a:lnTo>
                  <a:pt x="814" y="43"/>
                </a:lnTo>
                <a:lnTo>
                  <a:pt x="841" y="50"/>
                </a:lnTo>
                <a:lnTo>
                  <a:pt x="874" y="57"/>
                </a:lnTo>
                <a:lnTo>
                  <a:pt x="901" y="57"/>
                </a:lnTo>
                <a:lnTo>
                  <a:pt x="975" y="50"/>
                </a:lnTo>
                <a:lnTo>
                  <a:pt x="1002" y="43"/>
                </a:lnTo>
                <a:lnTo>
                  <a:pt x="1029" y="36"/>
                </a:lnTo>
                <a:lnTo>
                  <a:pt x="1069" y="36"/>
                </a:lnTo>
                <a:lnTo>
                  <a:pt x="1096" y="36"/>
                </a:lnTo>
                <a:lnTo>
                  <a:pt x="1137" y="36"/>
                </a:lnTo>
                <a:lnTo>
                  <a:pt x="1190" y="36"/>
                </a:lnTo>
                <a:lnTo>
                  <a:pt x="1231" y="36"/>
                </a:lnTo>
                <a:lnTo>
                  <a:pt x="1285" y="29"/>
                </a:lnTo>
                <a:lnTo>
                  <a:pt x="1311" y="29"/>
                </a:lnTo>
                <a:lnTo>
                  <a:pt x="1352" y="29"/>
                </a:lnTo>
                <a:lnTo>
                  <a:pt x="1379" y="29"/>
                </a:lnTo>
                <a:lnTo>
                  <a:pt x="1406" y="36"/>
                </a:lnTo>
                <a:lnTo>
                  <a:pt x="1439" y="43"/>
                </a:lnTo>
                <a:lnTo>
                  <a:pt x="1466" y="22"/>
                </a:lnTo>
                <a:lnTo>
                  <a:pt x="1493" y="14"/>
                </a:lnTo>
                <a:lnTo>
                  <a:pt x="1466" y="22"/>
                </a:lnTo>
                <a:lnTo>
                  <a:pt x="1439" y="29"/>
                </a:lnTo>
                <a:lnTo>
                  <a:pt x="1412" y="36"/>
                </a:lnTo>
                <a:lnTo>
                  <a:pt x="1385" y="36"/>
                </a:lnTo>
                <a:lnTo>
                  <a:pt x="1352" y="29"/>
                </a:lnTo>
                <a:lnTo>
                  <a:pt x="1325" y="29"/>
                </a:lnTo>
                <a:lnTo>
                  <a:pt x="1298" y="29"/>
                </a:lnTo>
                <a:lnTo>
                  <a:pt x="1237" y="43"/>
                </a:lnTo>
                <a:lnTo>
                  <a:pt x="1197" y="57"/>
                </a:lnTo>
                <a:lnTo>
                  <a:pt x="1170" y="72"/>
                </a:lnTo>
                <a:lnTo>
                  <a:pt x="1137" y="72"/>
                </a:lnTo>
                <a:lnTo>
                  <a:pt x="1110" y="65"/>
                </a:lnTo>
                <a:lnTo>
                  <a:pt x="1083" y="57"/>
                </a:lnTo>
                <a:lnTo>
                  <a:pt x="1056" y="50"/>
                </a:lnTo>
                <a:lnTo>
                  <a:pt x="1022" y="36"/>
                </a:lnTo>
                <a:lnTo>
                  <a:pt x="962" y="36"/>
                </a:lnTo>
                <a:lnTo>
                  <a:pt x="915" y="36"/>
                </a:lnTo>
                <a:lnTo>
                  <a:pt x="881" y="43"/>
                </a:lnTo>
                <a:lnTo>
                  <a:pt x="854" y="50"/>
                </a:lnTo>
                <a:lnTo>
                  <a:pt x="827" y="57"/>
                </a:lnTo>
                <a:lnTo>
                  <a:pt x="800" y="57"/>
                </a:lnTo>
                <a:lnTo>
                  <a:pt x="747" y="57"/>
                </a:lnTo>
                <a:lnTo>
                  <a:pt x="693" y="57"/>
                </a:lnTo>
                <a:lnTo>
                  <a:pt x="659" y="57"/>
                </a:lnTo>
                <a:lnTo>
                  <a:pt x="632" y="50"/>
                </a:lnTo>
                <a:lnTo>
                  <a:pt x="605" y="50"/>
                </a:lnTo>
                <a:lnTo>
                  <a:pt x="578" y="57"/>
                </a:lnTo>
                <a:lnTo>
                  <a:pt x="551" y="57"/>
                </a:lnTo>
                <a:lnTo>
                  <a:pt x="525" y="65"/>
                </a:lnTo>
                <a:lnTo>
                  <a:pt x="484" y="65"/>
                </a:lnTo>
                <a:lnTo>
                  <a:pt x="444" y="57"/>
                </a:lnTo>
                <a:lnTo>
                  <a:pt x="417" y="57"/>
                </a:lnTo>
                <a:lnTo>
                  <a:pt x="390" y="43"/>
                </a:lnTo>
                <a:lnTo>
                  <a:pt x="363" y="36"/>
                </a:lnTo>
                <a:lnTo>
                  <a:pt x="336" y="43"/>
                </a:lnTo>
                <a:lnTo>
                  <a:pt x="309" y="57"/>
                </a:lnTo>
                <a:lnTo>
                  <a:pt x="282" y="57"/>
                </a:lnTo>
                <a:lnTo>
                  <a:pt x="256" y="57"/>
                </a:lnTo>
                <a:lnTo>
                  <a:pt x="222" y="50"/>
                </a:lnTo>
                <a:lnTo>
                  <a:pt x="195" y="50"/>
                </a:lnTo>
                <a:lnTo>
                  <a:pt x="168" y="22"/>
                </a:lnTo>
                <a:lnTo>
                  <a:pt x="141" y="7"/>
                </a:lnTo>
                <a:lnTo>
                  <a:pt x="114" y="14"/>
                </a:lnTo>
                <a:lnTo>
                  <a:pt x="81" y="22"/>
                </a:lnTo>
                <a:lnTo>
                  <a:pt x="54" y="36"/>
                </a:lnTo>
                <a:lnTo>
                  <a:pt x="27" y="36"/>
                </a:lnTo>
                <a:lnTo>
                  <a:pt x="0" y="50"/>
                </a:lnTo>
                <a:lnTo>
                  <a:pt x="13" y="43"/>
                </a:lnTo>
              </a:path>
            </a:pathLst>
          </a:custGeom>
          <a:solidFill>
            <a:srgbClr val="39393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405" name="Freeform 22"/>
          <p:cNvSpPr>
            <a:spLocks/>
          </p:cNvSpPr>
          <p:nvPr userDrawn="1"/>
        </p:nvSpPr>
        <p:spPr bwMode="auto">
          <a:xfrm>
            <a:off x="4841875" y="7153275"/>
            <a:ext cx="3008313" cy="146050"/>
          </a:xfrm>
          <a:custGeom>
            <a:avLst/>
            <a:gdLst>
              <a:gd name="T0" fmla="*/ 0 w 1722"/>
              <a:gd name="T1" fmla="*/ 0 h 81"/>
              <a:gd name="T2" fmla="*/ 2147483647 w 1722"/>
              <a:gd name="T3" fmla="*/ 0 h 81"/>
              <a:gd name="T4" fmla="*/ 2147483647 w 1722"/>
              <a:gd name="T5" fmla="*/ 0 h 81"/>
              <a:gd name="T6" fmla="*/ 2147483647 w 1722"/>
              <a:gd name="T7" fmla="*/ 2147483647 h 81"/>
              <a:gd name="T8" fmla="*/ 2147483647 w 1722"/>
              <a:gd name="T9" fmla="*/ 2147483647 h 81"/>
              <a:gd name="T10" fmla="*/ 2147483647 w 1722"/>
              <a:gd name="T11" fmla="*/ 0 h 81"/>
              <a:gd name="T12" fmla="*/ 2147483647 w 1722"/>
              <a:gd name="T13" fmla="*/ 2147483647 h 81"/>
              <a:gd name="T14" fmla="*/ 2147483647 w 1722"/>
              <a:gd name="T15" fmla="*/ 2147483647 h 81"/>
              <a:gd name="T16" fmla="*/ 2147483647 w 1722"/>
              <a:gd name="T17" fmla="*/ 2147483647 h 81"/>
              <a:gd name="T18" fmla="*/ 2147483647 w 1722"/>
              <a:gd name="T19" fmla="*/ 2147483647 h 81"/>
              <a:gd name="T20" fmla="*/ 2147483647 w 1722"/>
              <a:gd name="T21" fmla="*/ 2147483647 h 81"/>
              <a:gd name="T22" fmla="*/ 2147483647 w 1722"/>
              <a:gd name="T23" fmla="*/ 2147483647 h 81"/>
              <a:gd name="T24" fmla="*/ 2147483647 w 1722"/>
              <a:gd name="T25" fmla="*/ 2147483647 h 81"/>
              <a:gd name="T26" fmla="*/ 2147483647 w 1722"/>
              <a:gd name="T27" fmla="*/ 2147483647 h 81"/>
              <a:gd name="T28" fmla="*/ 2147483647 w 1722"/>
              <a:gd name="T29" fmla="*/ 2147483647 h 81"/>
              <a:gd name="T30" fmla="*/ 2147483647 w 1722"/>
              <a:gd name="T31" fmla="*/ 2147483647 h 81"/>
              <a:gd name="T32" fmla="*/ 2147483647 w 1722"/>
              <a:gd name="T33" fmla="*/ 2147483647 h 81"/>
              <a:gd name="T34" fmla="*/ 2147483647 w 1722"/>
              <a:gd name="T35" fmla="*/ 2147483647 h 81"/>
              <a:gd name="T36" fmla="*/ 2147483647 w 1722"/>
              <a:gd name="T37" fmla="*/ 2147483647 h 81"/>
              <a:gd name="T38" fmla="*/ 2147483647 w 1722"/>
              <a:gd name="T39" fmla="*/ 2147483647 h 81"/>
              <a:gd name="T40" fmla="*/ 2147483647 w 1722"/>
              <a:gd name="T41" fmla="*/ 2147483647 h 81"/>
              <a:gd name="T42" fmla="*/ 2147483647 w 1722"/>
              <a:gd name="T43" fmla="*/ 2147483647 h 81"/>
              <a:gd name="T44" fmla="*/ 2147483647 w 1722"/>
              <a:gd name="T45" fmla="*/ 2147483647 h 81"/>
              <a:gd name="T46" fmla="*/ 2147483647 w 1722"/>
              <a:gd name="T47" fmla="*/ 2147483647 h 81"/>
              <a:gd name="T48" fmla="*/ 2147483647 w 1722"/>
              <a:gd name="T49" fmla="*/ 2147483647 h 81"/>
              <a:gd name="T50" fmla="*/ 2147483647 w 1722"/>
              <a:gd name="T51" fmla="*/ 2147483647 h 81"/>
              <a:gd name="T52" fmla="*/ 2147483647 w 1722"/>
              <a:gd name="T53" fmla="*/ 2147483647 h 81"/>
              <a:gd name="T54" fmla="*/ 2147483647 w 1722"/>
              <a:gd name="T55" fmla="*/ 2147483647 h 81"/>
              <a:gd name="T56" fmla="*/ 2147483647 w 1722"/>
              <a:gd name="T57" fmla="*/ 2147483647 h 81"/>
              <a:gd name="T58" fmla="*/ 2147483647 w 1722"/>
              <a:gd name="T59" fmla="*/ 2147483647 h 81"/>
              <a:gd name="T60" fmla="*/ 2147483647 w 1722"/>
              <a:gd name="T61" fmla="*/ 2147483647 h 81"/>
              <a:gd name="T62" fmla="*/ 2147483647 w 1722"/>
              <a:gd name="T63" fmla="*/ 2147483647 h 81"/>
              <a:gd name="T64" fmla="*/ 2147483647 w 1722"/>
              <a:gd name="T65" fmla="*/ 2147483647 h 81"/>
              <a:gd name="T66" fmla="*/ 2147483647 w 1722"/>
              <a:gd name="T67" fmla="*/ 2147483647 h 81"/>
              <a:gd name="T68" fmla="*/ 2147483647 w 1722"/>
              <a:gd name="T69" fmla="*/ 2147483647 h 81"/>
              <a:gd name="T70" fmla="*/ 2147483647 w 1722"/>
              <a:gd name="T71" fmla="*/ 2147483647 h 81"/>
              <a:gd name="T72" fmla="*/ 2147483647 w 1722"/>
              <a:gd name="T73" fmla="*/ 2147483647 h 81"/>
              <a:gd name="T74" fmla="*/ 2147483647 w 1722"/>
              <a:gd name="T75" fmla="*/ 2147483647 h 81"/>
              <a:gd name="T76" fmla="*/ 2147483647 w 1722"/>
              <a:gd name="T77" fmla="*/ 2147483647 h 81"/>
              <a:gd name="T78" fmla="*/ 2147483647 w 1722"/>
              <a:gd name="T79" fmla="*/ 2147483647 h 81"/>
              <a:gd name="T80" fmla="*/ 2147483647 w 1722"/>
              <a:gd name="T81" fmla="*/ 2147483647 h 81"/>
              <a:gd name="T82" fmla="*/ 2147483647 w 1722"/>
              <a:gd name="T83" fmla="*/ 2147483647 h 81"/>
              <a:gd name="T84" fmla="*/ 2147483647 w 1722"/>
              <a:gd name="T85" fmla="*/ 2147483647 h 81"/>
              <a:gd name="T86" fmla="*/ 2147483647 w 1722"/>
              <a:gd name="T87" fmla="*/ 2147483647 h 81"/>
              <a:gd name="T88" fmla="*/ 2147483647 w 1722"/>
              <a:gd name="T89" fmla="*/ 2147483647 h 81"/>
              <a:gd name="T90" fmla="*/ 2147483647 w 1722"/>
              <a:gd name="T91" fmla="*/ 2147483647 h 81"/>
              <a:gd name="T92" fmla="*/ 2147483647 w 1722"/>
              <a:gd name="T93" fmla="*/ 2147483647 h 81"/>
              <a:gd name="T94" fmla="*/ 2147483647 w 1722"/>
              <a:gd name="T95" fmla="*/ 2147483647 h 81"/>
              <a:gd name="T96" fmla="*/ 2147483647 w 1722"/>
              <a:gd name="T97" fmla="*/ 2147483647 h 81"/>
              <a:gd name="T98" fmla="*/ 2147483647 w 1722"/>
              <a:gd name="T99" fmla="*/ 2147483647 h 81"/>
              <a:gd name="T100" fmla="*/ 2147483647 w 1722"/>
              <a:gd name="T101" fmla="*/ 2147483647 h 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22" h="81">
                <a:moveTo>
                  <a:pt x="0" y="0"/>
                </a:moveTo>
                <a:lnTo>
                  <a:pt x="1721" y="0"/>
                </a:lnTo>
                <a:lnTo>
                  <a:pt x="1640" y="22"/>
                </a:lnTo>
                <a:lnTo>
                  <a:pt x="1613" y="7"/>
                </a:lnTo>
                <a:lnTo>
                  <a:pt x="1587" y="0"/>
                </a:lnTo>
                <a:lnTo>
                  <a:pt x="1560" y="15"/>
                </a:lnTo>
                <a:lnTo>
                  <a:pt x="1533" y="44"/>
                </a:lnTo>
                <a:lnTo>
                  <a:pt x="1506" y="58"/>
                </a:lnTo>
                <a:lnTo>
                  <a:pt x="1479" y="73"/>
                </a:lnTo>
                <a:lnTo>
                  <a:pt x="1418" y="80"/>
                </a:lnTo>
                <a:lnTo>
                  <a:pt x="1351" y="80"/>
                </a:lnTo>
                <a:lnTo>
                  <a:pt x="1311" y="73"/>
                </a:lnTo>
                <a:lnTo>
                  <a:pt x="1284" y="65"/>
                </a:lnTo>
                <a:lnTo>
                  <a:pt x="1250" y="73"/>
                </a:lnTo>
                <a:lnTo>
                  <a:pt x="1224" y="73"/>
                </a:lnTo>
                <a:lnTo>
                  <a:pt x="1170" y="73"/>
                </a:lnTo>
                <a:lnTo>
                  <a:pt x="1123" y="65"/>
                </a:lnTo>
                <a:lnTo>
                  <a:pt x="1096" y="65"/>
                </a:lnTo>
                <a:lnTo>
                  <a:pt x="1055" y="58"/>
                </a:lnTo>
                <a:lnTo>
                  <a:pt x="1029" y="58"/>
                </a:lnTo>
                <a:lnTo>
                  <a:pt x="1002" y="36"/>
                </a:lnTo>
                <a:lnTo>
                  <a:pt x="968" y="15"/>
                </a:lnTo>
                <a:lnTo>
                  <a:pt x="934" y="15"/>
                </a:lnTo>
                <a:lnTo>
                  <a:pt x="908" y="15"/>
                </a:lnTo>
                <a:lnTo>
                  <a:pt x="881" y="15"/>
                </a:lnTo>
                <a:lnTo>
                  <a:pt x="847" y="29"/>
                </a:lnTo>
                <a:lnTo>
                  <a:pt x="787" y="44"/>
                </a:lnTo>
                <a:lnTo>
                  <a:pt x="753" y="51"/>
                </a:lnTo>
                <a:lnTo>
                  <a:pt x="726" y="51"/>
                </a:lnTo>
                <a:lnTo>
                  <a:pt x="686" y="44"/>
                </a:lnTo>
                <a:lnTo>
                  <a:pt x="659" y="29"/>
                </a:lnTo>
                <a:lnTo>
                  <a:pt x="632" y="22"/>
                </a:lnTo>
                <a:lnTo>
                  <a:pt x="598" y="22"/>
                </a:lnTo>
                <a:lnTo>
                  <a:pt x="565" y="22"/>
                </a:lnTo>
                <a:lnTo>
                  <a:pt x="531" y="29"/>
                </a:lnTo>
                <a:lnTo>
                  <a:pt x="477" y="29"/>
                </a:lnTo>
                <a:lnTo>
                  <a:pt x="437" y="36"/>
                </a:lnTo>
                <a:lnTo>
                  <a:pt x="403" y="44"/>
                </a:lnTo>
                <a:lnTo>
                  <a:pt x="376" y="44"/>
                </a:lnTo>
                <a:lnTo>
                  <a:pt x="343" y="44"/>
                </a:lnTo>
                <a:lnTo>
                  <a:pt x="282" y="44"/>
                </a:lnTo>
                <a:lnTo>
                  <a:pt x="229" y="29"/>
                </a:lnTo>
                <a:lnTo>
                  <a:pt x="195" y="22"/>
                </a:lnTo>
                <a:lnTo>
                  <a:pt x="168" y="22"/>
                </a:lnTo>
                <a:lnTo>
                  <a:pt x="141" y="15"/>
                </a:lnTo>
                <a:lnTo>
                  <a:pt x="114" y="7"/>
                </a:lnTo>
                <a:lnTo>
                  <a:pt x="87" y="7"/>
                </a:lnTo>
                <a:lnTo>
                  <a:pt x="61" y="15"/>
                </a:lnTo>
                <a:lnTo>
                  <a:pt x="34" y="22"/>
                </a:lnTo>
                <a:lnTo>
                  <a:pt x="7" y="36"/>
                </a:lnTo>
              </a:path>
            </a:pathLst>
          </a:custGeom>
          <a:solidFill>
            <a:srgbClr val="31313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406" name="Freeform 23"/>
          <p:cNvSpPr>
            <a:spLocks/>
          </p:cNvSpPr>
          <p:nvPr userDrawn="1"/>
        </p:nvSpPr>
        <p:spPr bwMode="auto">
          <a:xfrm>
            <a:off x="9447213" y="3603625"/>
            <a:ext cx="139700" cy="2457450"/>
          </a:xfrm>
          <a:custGeom>
            <a:avLst/>
            <a:gdLst>
              <a:gd name="T0" fmla="*/ 2147483647 w 80"/>
              <a:gd name="T1" fmla="*/ 2147483647 h 1366"/>
              <a:gd name="T2" fmla="*/ 2147483647 w 80"/>
              <a:gd name="T3" fmla="*/ 2147483647 h 1366"/>
              <a:gd name="T4" fmla="*/ 2147483647 w 80"/>
              <a:gd name="T5" fmla="*/ 2147483647 h 1366"/>
              <a:gd name="T6" fmla="*/ 2147483647 w 80"/>
              <a:gd name="T7" fmla="*/ 2147483647 h 1366"/>
              <a:gd name="T8" fmla="*/ 2147483647 w 80"/>
              <a:gd name="T9" fmla="*/ 2147483647 h 1366"/>
              <a:gd name="T10" fmla="*/ 2147483647 w 80"/>
              <a:gd name="T11" fmla="*/ 2147483647 h 1366"/>
              <a:gd name="T12" fmla="*/ 2147483647 w 80"/>
              <a:gd name="T13" fmla="*/ 2147483647 h 1366"/>
              <a:gd name="T14" fmla="*/ 2147483647 w 80"/>
              <a:gd name="T15" fmla="*/ 2147483647 h 1366"/>
              <a:gd name="T16" fmla="*/ 2147483647 w 80"/>
              <a:gd name="T17" fmla="*/ 2147483647 h 1366"/>
              <a:gd name="T18" fmla="*/ 2147483647 w 80"/>
              <a:gd name="T19" fmla="*/ 2147483647 h 1366"/>
              <a:gd name="T20" fmla="*/ 2147483647 w 80"/>
              <a:gd name="T21" fmla="*/ 2147483647 h 1366"/>
              <a:gd name="T22" fmla="*/ 2147483647 w 80"/>
              <a:gd name="T23" fmla="*/ 2147483647 h 1366"/>
              <a:gd name="T24" fmla="*/ 2147483647 w 80"/>
              <a:gd name="T25" fmla="*/ 2147483647 h 1366"/>
              <a:gd name="T26" fmla="*/ 2147483647 w 80"/>
              <a:gd name="T27" fmla="*/ 2147483647 h 1366"/>
              <a:gd name="T28" fmla="*/ 2147483647 w 80"/>
              <a:gd name="T29" fmla="*/ 2147483647 h 1366"/>
              <a:gd name="T30" fmla="*/ 2147483647 w 80"/>
              <a:gd name="T31" fmla="*/ 2147483647 h 1366"/>
              <a:gd name="T32" fmla="*/ 2147483647 w 80"/>
              <a:gd name="T33" fmla="*/ 2147483647 h 1366"/>
              <a:gd name="T34" fmla="*/ 2147483647 w 80"/>
              <a:gd name="T35" fmla="*/ 2147483647 h 1366"/>
              <a:gd name="T36" fmla="*/ 2147483647 w 80"/>
              <a:gd name="T37" fmla="*/ 2147483647 h 1366"/>
              <a:gd name="T38" fmla="*/ 2147483647 w 80"/>
              <a:gd name="T39" fmla="*/ 2147483647 h 1366"/>
              <a:gd name="T40" fmla="*/ 2147483647 w 80"/>
              <a:gd name="T41" fmla="*/ 2147483647 h 1366"/>
              <a:gd name="T42" fmla="*/ 2147483647 w 80"/>
              <a:gd name="T43" fmla="*/ 2147483647 h 1366"/>
              <a:gd name="T44" fmla="*/ 2147483647 w 80"/>
              <a:gd name="T45" fmla="*/ 2147483647 h 1366"/>
              <a:gd name="T46" fmla="*/ 2147483647 w 80"/>
              <a:gd name="T47" fmla="*/ 2147483647 h 1366"/>
              <a:gd name="T48" fmla="*/ 2147483647 w 80"/>
              <a:gd name="T49" fmla="*/ 2147483647 h 1366"/>
              <a:gd name="T50" fmla="*/ 2147483647 w 80"/>
              <a:gd name="T51" fmla="*/ 2147483647 h 1366"/>
              <a:gd name="T52" fmla="*/ 2147483647 w 80"/>
              <a:gd name="T53" fmla="*/ 2147483647 h 1366"/>
              <a:gd name="T54" fmla="*/ 2147483647 w 80"/>
              <a:gd name="T55" fmla="*/ 2147483647 h 1366"/>
              <a:gd name="T56" fmla="*/ 2147483647 w 80"/>
              <a:gd name="T57" fmla="*/ 2147483647 h 1366"/>
              <a:gd name="T58" fmla="*/ 2147483647 w 80"/>
              <a:gd name="T59" fmla="*/ 2147483647 h 1366"/>
              <a:gd name="T60" fmla="*/ 2147483647 w 80"/>
              <a:gd name="T61" fmla="*/ 2147483647 h 1366"/>
              <a:gd name="T62" fmla="*/ 2147483647 w 80"/>
              <a:gd name="T63" fmla="*/ 2147483647 h 1366"/>
              <a:gd name="T64" fmla="*/ 2147483647 w 80"/>
              <a:gd name="T65" fmla="*/ 2147483647 h 1366"/>
              <a:gd name="T66" fmla="*/ 2147483647 w 80"/>
              <a:gd name="T67" fmla="*/ 2147483647 h 1366"/>
              <a:gd name="T68" fmla="*/ 2147483647 w 80"/>
              <a:gd name="T69" fmla="*/ 2147483647 h 1366"/>
              <a:gd name="T70" fmla="*/ 2147483647 w 80"/>
              <a:gd name="T71" fmla="*/ 2147483647 h 1366"/>
              <a:gd name="T72" fmla="*/ 2147483647 w 80"/>
              <a:gd name="T73" fmla="*/ 2147483647 h 1366"/>
              <a:gd name="T74" fmla="*/ 2147483647 w 80"/>
              <a:gd name="T75" fmla="*/ 2147483647 h 1366"/>
              <a:gd name="T76" fmla="*/ 2147483647 w 80"/>
              <a:gd name="T77" fmla="*/ 2147483647 h 13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0" h="1366">
                <a:moveTo>
                  <a:pt x="0" y="0"/>
                </a:moveTo>
                <a:lnTo>
                  <a:pt x="33" y="109"/>
                </a:lnTo>
                <a:lnTo>
                  <a:pt x="53" y="138"/>
                </a:lnTo>
                <a:lnTo>
                  <a:pt x="59" y="167"/>
                </a:lnTo>
                <a:lnTo>
                  <a:pt x="66" y="196"/>
                </a:lnTo>
                <a:lnTo>
                  <a:pt x="59" y="232"/>
                </a:lnTo>
                <a:lnTo>
                  <a:pt x="46" y="269"/>
                </a:lnTo>
                <a:lnTo>
                  <a:pt x="40" y="298"/>
                </a:lnTo>
                <a:lnTo>
                  <a:pt x="33" y="334"/>
                </a:lnTo>
                <a:lnTo>
                  <a:pt x="33" y="363"/>
                </a:lnTo>
                <a:lnTo>
                  <a:pt x="33" y="392"/>
                </a:lnTo>
                <a:lnTo>
                  <a:pt x="40" y="421"/>
                </a:lnTo>
                <a:lnTo>
                  <a:pt x="40" y="457"/>
                </a:lnTo>
                <a:lnTo>
                  <a:pt x="53" y="494"/>
                </a:lnTo>
                <a:lnTo>
                  <a:pt x="53" y="523"/>
                </a:lnTo>
                <a:lnTo>
                  <a:pt x="53" y="581"/>
                </a:lnTo>
                <a:lnTo>
                  <a:pt x="53" y="610"/>
                </a:lnTo>
                <a:lnTo>
                  <a:pt x="53" y="653"/>
                </a:lnTo>
                <a:lnTo>
                  <a:pt x="53" y="697"/>
                </a:lnTo>
                <a:lnTo>
                  <a:pt x="59" y="741"/>
                </a:lnTo>
                <a:lnTo>
                  <a:pt x="66" y="770"/>
                </a:lnTo>
                <a:lnTo>
                  <a:pt x="66" y="799"/>
                </a:lnTo>
                <a:lnTo>
                  <a:pt x="59" y="835"/>
                </a:lnTo>
                <a:lnTo>
                  <a:pt x="46" y="871"/>
                </a:lnTo>
                <a:lnTo>
                  <a:pt x="53" y="900"/>
                </a:lnTo>
                <a:lnTo>
                  <a:pt x="66" y="929"/>
                </a:lnTo>
                <a:lnTo>
                  <a:pt x="66" y="958"/>
                </a:lnTo>
                <a:lnTo>
                  <a:pt x="59" y="1016"/>
                </a:lnTo>
                <a:lnTo>
                  <a:pt x="53" y="1060"/>
                </a:lnTo>
                <a:lnTo>
                  <a:pt x="53" y="1089"/>
                </a:lnTo>
                <a:lnTo>
                  <a:pt x="59" y="1118"/>
                </a:lnTo>
                <a:lnTo>
                  <a:pt x="72" y="1147"/>
                </a:lnTo>
                <a:lnTo>
                  <a:pt x="72" y="1176"/>
                </a:lnTo>
                <a:lnTo>
                  <a:pt x="59" y="1213"/>
                </a:lnTo>
                <a:lnTo>
                  <a:pt x="46" y="1242"/>
                </a:lnTo>
                <a:lnTo>
                  <a:pt x="53" y="1278"/>
                </a:lnTo>
                <a:lnTo>
                  <a:pt x="66" y="1307"/>
                </a:lnTo>
                <a:lnTo>
                  <a:pt x="72" y="1336"/>
                </a:lnTo>
                <a:lnTo>
                  <a:pt x="79" y="1365"/>
                </a:lnTo>
                <a:lnTo>
                  <a:pt x="59" y="1300"/>
                </a:lnTo>
                <a:lnTo>
                  <a:pt x="40" y="1271"/>
                </a:lnTo>
                <a:lnTo>
                  <a:pt x="33" y="1242"/>
                </a:lnTo>
                <a:lnTo>
                  <a:pt x="33" y="1183"/>
                </a:lnTo>
                <a:lnTo>
                  <a:pt x="46" y="1154"/>
                </a:lnTo>
                <a:lnTo>
                  <a:pt x="59" y="1125"/>
                </a:lnTo>
                <a:lnTo>
                  <a:pt x="59" y="1089"/>
                </a:lnTo>
                <a:lnTo>
                  <a:pt x="59" y="1060"/>
                </a:lnTo>
                <a:lnTo>
                  <a:pt x="59" y="1031"/>
                </a:lnTo>
                <a:lnTo>
                  <a:pt x="66" y="995"/>
                </a:lnTo>
                <a:lnTo>
                  <a:pt x="66" y="966"/>
                </a:lnTo>
                <a:lnTo>
                  <a:pt x="66" y="922"/>
                </a:lnTo>
                <a:lnTo>
                  <a:pt x="66" y="864"/>
                </a:lnTo>
                <a:lnTo>
                  <a:pt x="40" y="835"/>
                </a:lnTo>
                <a:lnTo>
                  <a:pt x="26" y="799"/>
                </a:lnTo>
                <a:lnTo>
                  <a:pt x="26" y="770"/>
                </a:lnTo>
                <a:lnTo>
                  <a:pt x="26" y="726"/>
                </a:lnTo>
                <a:lnTo>
                  <a:pt x="26" y="683"/>
                </a:lnTo>
                <a:lnTo>
                  <a:pt x="26" y="639"/>
                </a:lnTo>
                <a:lnTo>
                  <a:pt x="26" y="610"/>
                </a:lnTo>
                <a:lnTo>
                  <a:pt x="26" y="581"/>
                </a:lnTo>
                <a:lnTo>
                  <a:pt x="26" y="552"/>
                </a:lnTo>
                <a:lnTo>
                  <a:pt x="40" y="523"/>
                </a:lnTo>
                <a:lnTo>
                  <a:pt x="46" y="486"/>
                </a:lnTo>
                <a:lnTo>
                  <a:pt x="46" y="450"/>
                </a:lnTo>
                <a:lnTo>
                  <a:pt x="46" y="421"/>
                </a:lnTo>
                <a:lnTo>
                  <a:pt x="46" y="392"/>
                </a:lnTo>
                <a:lnTo>
                  <a:pt x="46" y="349"/>
                </a:lnTo>
                <a:lnTo>
                  <a:pt x="46" y="319"/>
                </a:lnTo>
                <a:lnTo>
                  <a:pt x="46" y="290"/>
                </a:lnTo>
                <a:lnTo>
                  <a:pt x="46" y="254"/>
                </a:lnTo>
                <a:lnTo>
                  <a:pt x="46" y="225"/>
                </a:lnTo>
                <a:lnTo>
                  <a:pt x="53" y="196"/>
                </a:lnTo>
                <a:lnTo>
                  <a:pt x="59" y="160"/>
                </a:lnTo>
                <a:lnTo>
                  <a:pt x="46" y="131"/>
                </a:lnTo>
                <a:lnTo>
                  <a:pt x="26" y="102"/>
                </a:lnTo>
                <a:lnTo>
                  <a:pt x="13" y="73"/>
                </a:lnTo>
                <a:lnTo>
                  <a:pt x="13" y="44"/>
                </a:lnTo>
                <a:lnTo>
                  <a:pt x="7" y="15"/>
                </a:lnTo>
                <a:lnTo>
                  <a:pt x="0" y="0"/>
                </a:lnTo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407" name="Freeform 24"/>
          <p:cNvSpPr>
            <a:spLocks/>
          </p:cNvSpPr>
          <p:nvPr userDrawn="1"/>
        </p:nvSpPr>
        <p:spPr bwMode="auto">
          <a:xfrm>
            <a:off x="430213" y="366713"/>
            <a:ext cx="185737" cy="3841750"/>
          </a:xfrm>
          <a:custGeom>
            <a:avLst/>
            <a:gdLst>
              <a:gd name="T0" fmla="*/ 0 w 107"/>
              <a:gd name="T1" fmla="*/ 0 h 2135"/>
              <a:gd name="T2" fmla="*/ 2147483647 w 107"/>
              <a:gd name="T3" fmla="*/ 2147483647 h 2135"/>
              <a:gd name="T4" fmla="*/ 2147483647 w 107"/>
              <a:gd name="T5" fmla="*/ 2147483647 h 2135"/>
              <a:gd name="T6" fmla="*/ 2147483647 w 107"/>
              <a:gd name="T7" fmla="*/ 2147483647 h 2135"/>
              <a:gd name="T8" fmla="*/ 2147483647 w 107"/>
              <a:gd name="T9" fmla="*/ 2147483647 h 2135"/>
              <a:gd name="T10" fmla="*/ 2147483647 w 107"/>
              <a:gd name="T11" fmla="*/ 2147483647 h 2135"/>
              <a:gd name="T12" fmla="*/ 2147483647 w 107"/>
              <a:gd name="T13" fmla="*/ 2147483647 h 2135"/>
              <a:gd name="T14" fmla="*/ 2147483647 w 107"/>
              <a:gd name="T15" fmla="*/ 2147483647 h 2135"/>
              <a:gd name="T16" fmla="*/ 2147483647 w 107"/>
              <a:gd name="T17" fmla="*/ 2147483647 h 2135"/>
              <a:gd name="T18" fmla="*/ 2147483647 w 107"/>
              <a:gd name="T19" fmla="*/ 2147483647 h 2135"/>
              <a:gd name="T20" fmla="*/ 2147483647 w 107"/>
              <a:gd name="T21" fmla="*/ 2147483647 h 2135"/>
              <a:gd name="T22" fmla="*/ 2147483647 w 107"/>
              <a:gd name="T23" fmla="*/ 2147483647 h 2135"/>
              <a:gd name="T24" fmla="*/ 2147483647 w 107"/>
              <a:gd name="T25" fmla="*/ 2147483647 h 2135"/>
              <a:gd name="T26" fmla="*/ 2147483647 w 107"/>
              <a:gd name="T27" fmla="*/ 2147483647 h 2135"/>
              <a:gd name="T28" fmla="*/ 2147483647 w 107"/>
              <a:gd name="T29" fmla="*/ 2147483647 h 2135"/>
              <a:gd name="T30" fmla="*/ 2147483647 w 107"/>
              <a:gd name="T31" fmla="*/ 2147483647 h 2135"/>
              <a:gd name="T32" fmla="*/ 2147483647 w 107"/>
              <a:gd name="T33" fmla="*/ 2147483647 h 2135"/>
              <a:gd name="T34" fmla="*/ 2147483647 w 107"/>
              <a:gd name="T35" fmla="*/ 2147483647 h 2135"/>
              <a:gd name="T36" fmla="*/ 2147483647 w 107"/>
              <a:gd name="T37" fmla="*/ 2147483647 h 2135"/>
              <a:gd name="T38" fmla="*/ 2147483647 w 107"/>
              <a:gd name="T39" fmla="*/ 2147483647 h 2135"/>
              <a:gd name="T40" fmla="*/ 2147483647 w 107"/>
              <a:gd name="T41" fmla="*/ 2147483647 h 2135"/>
              <a:gd name="T42" fmla="*/ 2147483647 w 107"/>
              <a:gd name="T43" fmla="*/ 2147483647 h 2135"/>
              <a:gd name="T44" fmla="*/ 2147483647 w 107"/>
              <a:gd name="T45" fmla="*/ 2147483647 h 2135"/>
              <a:gd name="T46" fmla="*/ 2147483647 w 107"/>
              <a:gd name="T47" fmla="*/ 2147483647 h 2135"/>
              <a:gd name="T48" fmla="*/ 2147483647 w 107"/>
              <a:gd name="T49" fmla="*/ 2147483647 h 2135"/>
              <a:gd name="T50" fmla="*/ 2147483647 w 107"/>
              <a:gd name="T51" fmla="*/ 2147483647 h 2135"/>
              <a:gd name="T52" fmla="*/ 2147483647 w 107"/>
              <a:gd name="T53" fmla="*/ 2147483647 h 2135"/>
              <a:gd name="T54" fmla="*/ 2147483647 w 107"/>
              <a:gd name="T55" fmla="*/ 2147483647 h 2135"/>
              <a:gd name="T56" fmla="*/ 2147483647 w 107"/>
              <a:gd name="T57" fmla="*/ 2147483647 h 2135"/>
              <a:gd name="T58" fmla="*/ 2147483647 w 107"/>
              <a:gd name="T59" fmla="*/ 2147483647 h 2135"/>
              <a:gd name="T60" fmla="*/ 2147483647 w 107"/>
              <a:gd name="T61" fmla="*/ 2147483647 h 2135"/>
              <a:gd name="T62" fmla="*/ 2147483647 w 107"/>
              <a:gd name="T63" fmla="*/ 2147483647 h 2135"/>
              <a:gd name="T64" fmla="*/ 2147483647 w 107"/>
              <a:gd name="T65" fmla="*/ 2147483647 h 2135"/>
              <a:gd name="T66" fmla="*/ 2147483647 w 107"/>
              <a:gd name="T67" fmla="*/ 2147483647 h 2135"/>
              <a:gd name="T68" fmla="*/ 2147483647 w 107"/>
              <a:gd name="T69" fmla="*/ 2147483647 h 2135"/>
              <a:gd name="T70" fmla="*/ 2147483647 w 107"/>
              <a:gd name="T71" fmla="*/ 2147483647 h 2135"/>
              <a:gd name="T72" fmla="*/ 2147483647 w 107"/>
              <a:gd name="T73" fmla="*/ 2147483647 h 2135"/>
              <a:gd name="T74" fmla="*/ 2147483647 w 107"/>
              <a:gd name="T75" fmla="*/ 2147483647 h 2135"/>
              <a:gd name="T76" fmla="*/ 2147483647 w 107"/>
              <a:gd name="T77" fmla="*/ 2147483647 h 2135"/>
              <a:gd name="T78" fmla="*/ 2147483647 w 107"/>
              <a:gd name="T79" fmla="*/ 2147483647 h 2135"/>
              <a:gd name="T80" fmla="*/ 2147483647 w 107"/>
              <a:gd name="T81" fmla="*/ 2147483647 h 2135"/>
              <a:gd name="T82" fmla="*/ 2147483647 w 107"/>
              <a:gd name="T83" fmla="*/ 2147483647 h 2135"/>
              <a:gd name="T84" fmla="*/ 2147483647 w 107"/>
              <a:gd name="T85" fmla="*/ 2147483647 h 2135"/>
              <a:gd name="T86" fmla="*/ 2147483647 w 107"/>
              <a:gd name="T87" fmla="*/ 2147483647 h 2135"/>
              <a:gd name="T88" fmla="*/ 2147483647 w 107"/>
              <a:gd name="T89" fmla="*/ 2147483647 h 2135"/>
              <a:gd name="T90" fmla="*/ 2147483647 w 107"/>
              <a:gd name="T91" fmla="*/ 2147483647 h 2135"/>
              <a:gd name="T92" fmla="*/ 2147483647 w 107"/>
              <a:gd name="T93" fmla="*/ 2147483647 h 2135"/>
              <a:gd name="T94" fmla="*/ 2147483647 w 107"/>
              <a:gd name="T95" fmla="*/ 2147483647 h 2135"/>
              <a:gd name="T96" fmla="*/ 2147483647 w 107"/>
              <a:gd name="T97" fmla="*/ 2147483647 h 2135"/>
              <a:gd name="T98" fmla="*/ 2147483647 w 107"/>
              <a:gd name="T99" fmla="*/ 2147483647 h 2135"/>
              <a:gd name="T100" fmla="*/ 2147483647 w 107"/>
              <a:gd name="T101" fmla="*/ 2147483647 h 2135"/>
              <a:gd name="T102" fmla="*/ 2147483647 w 107"/>
              <a:gd name="T103" fmla="*/ 2147483647 h 2135"/>
              <a:gd name="T104" fmla="*/ 0 w 107"/>
              <a:gd name="T105" fmla="*/ 0 h 213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7" h="2135">
                <a:moveTo>
                  <a:pt x="0" y="0"/>
                </a:moveTo>
                <a:lnTo>
                  <a:pt x="106" y="116"/>
                </a:lnTo>
                <a:lnTo>
                  <a:pt x="106" y="987"/>
                </a:lnTo>
                <a:lnTo>
                  <a:pt x="53" y="1045"/>
                </a:lnTo>
                <a:lnTo>
                  <a:pt x="53" y="1161"/>
                </a:lnTo>
                <a:lnTo>
                  <a:pt x="66" y="1219"/>
                </a:lnTo>
                <a:lnTo>
                  <a:pt x="40" y="1277"/>
                </a:lnTo>
                <a:lnTo>
                  <a:pt x="40" y="1336"/>
                </a:lnTo>
                <a:lnTo>
                  <a:pt x="27" y="1394"/>
                </a:lnTo>
                <a:lnTo>
                  <a:pt x="40" y="1452"/>
                </a:lnTo>
                <a:lnTo>
                  <a:pt x="53" y="1510"/>
                </a:lnTo>
                <a:lnTo>
                  <a:pt x="53" y="1568"/>
                </a:lnTo>
                <a:lnTo>
                  <a:pt x="66" y="1626"/>
                </a:lnTo>
                <a:lnTo>
                  <a:pt x="40" y="1684"/>
                </a:lnTo>
                <a:lnTo>
                  <a:pt x="27" y="1742"/>
                </a:lnTo>
                <a:lnTo>
                  <a:pt x="27" y="1800"/>
                </a:lnTo>
                <a:lnTo>
                  <a:pt x="40" y="1873"/>
                </a:lnTo>
                <a:lnTo>
                  <a:pt x="40" y="1945"/>
                </a:lnTo>
                <a:lnTo>
                  <a:pt x="27" y="2018"/>
                </a:lnTo>
                <a:lnTo>
                  <a:pt x="40" y="2076"/>
                </a:lnTo>
                <a:lnTo>
                  <a:pt x="53" y="2134"/>
                </a:lnTo>
                <a:lnTo>
                  <a:pt x="13" y="2061"/>
                </a:lnTo>
                <a:lnTo>
                  <a:pt x="13" y="1974"/>
                </a:lnTo>
                <a:lnTo>
                  <a:pt x="13" y="1916"/>
                </a:lnTo>
                <a:lnTo>
                  <a:pt x="27" y="1858"/>
                </a:lnTo>
                <a:lnTo>
                  <a:pt x="40" y="1800"/>
                </a:lnTo>
                <a:lnTo>
                  <a:pt x="40" y="1684"/>
                </a:lnTo>
                <a:lnTo>
                  <a:pt x="40" y="1597"/>
                </a:lnTo>
                <a:lnTo>
                  <a:pt x="40" y="1539"/>
                </a:lnTo>
                <a:lnTo>
                  <a:pt x="40" y="1481"/>
                </a:lnTo>
                <a:lnTo>
                  <a:pt x="53" y="1423"/>
                </a:lnTo>
                <a:lnTo>
                  <a:pt x="53" y="1350"/>
                </a:lnTo>
                <a:lnTo>
                  <a:pt x="53" y="1292"/>
                </a:lnTo>
                <a:lnTo>
                  <a:pt x="40" y="1234"/>
                </a:lnTo>
                <a:lnTo>
                  <a:pt x="40" y="1176"/>
                </a:lnTo>
                <a:lnTo>
                  <a:pt x="53" y="1118"/>
                </a:lnTo>
                <a:lnTo>
                  <a:pt x="66" y="1060"/>
                </a:lnTo>
                <a:lnTo>
                  <a:pt x="66" y="987"/>
                </a:lnTo>
                <a:lnTo>
                  <a:pt x="66" y="929"/>
                </a:lnTo>
                <a:lnTo>
                  <a:pt x="66" y="871"/>
                </a:lnTo>
                <a:lnTo>
                  <a:pt x="66" y="798"/>
                </a:lnTo>
                <a:lnTo>
                  <a:pt x="66" y="726"/>
                </a:lnTo>
                <a:lnTo>
                  <a:pt x="66" y="668"/>
                </a:lnTo>
                <a:lnTo>
                  <a:pt x="66" y="552"/>
                </a:lnTo>
                <a:lnTo>
                  <a:pt x="53" y="494"/>
                </a:lnTo>
                <a:lnTo>
                  <a:pt x="53" y="436"/>
                </a:lnTo>
                <a:lnTo>
                  <a:pt x="53" y="377"/>
                </a:lnTo>
                <a:lnTo>
                  <a:pt x="53" y="319"/>
                </a:lnTo>
                <a:lnTo>
                  <a:pt x="53" y="261"/>
                </a:lnTo>
                <a:lnTo>
                  <a:pt x="53" y="203"/>
                </a:lnTo>
                <a:lnTo>
                  <a:pt x="53" y="145"/>
                </a:lnTo>
                <a:lnTo>
                  <a:pt x="27" y="87"/>
                </a:lnTo>
                <a:lnTo>
                  <a:pt x="0" y="0"/>
                </a:lnTo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408" name="Freeform 25"/>
          <p:cNvSpPr>
            <a:spLocks/>
          </p:cNvSpPr>
          <p:nvPr userDrawn="1"/>
        </p:nvSpPr>
        <p:spPr bwMode="auto">
          <a:xfrm>
            <a:off x="454025" y="785813"/>
            <a:ext cx="161925" cy="3057525"/>
          </a:xfrm>
          <a:custGeom>
            <a:avLst/>
            <a:gdLst>
              <a:gd name="T0" fmla="*/ 2147483647 w 93"/>
              <a:gd name="T1" fmla="*/ 0 h 1699"/>
              <a:gd name="T2" fmla="*/ 2147483647 w 93"/>
              <a:gd name="T3" fmla="*/ 2147483647 h 1699"/>
              <a:gd name="T4" fmla="*/ 2147483647 w 93"/>
              <a:gd name="T5" fmla="*/ 2147483647 h 1699"/>
              <a:gd name="T6" fmla="*/ 2147483647 w 93"/>
              <a:gd name="T7" fmla="*/ 2147483647 h 1699"/>
              <a:gd name="T8" fmla="*/ 2147483647 w 93"/>
              <a:gd name="T9" fmla="*/ 2147483647 h 1699"/>
              <a:gd name="T10" fmla="*/ 2147483647 w 93"/>
              <a:gd name="T11" fmla="*/ 2147483647 h 1699"/>
              <a:gd name="T12" fmla="*/ 2147483647 w 93"/>
              <a:gd name="T13" fmla="*/ 2147483647 h 1699"/>
              <a:gd name="T14" fmla="*/ 2147483647 w 93"/>
              <a:gd name="T15" fmla="*/ 2147483647 h 1699"/>
              <a:gd name="T16" fmla="*/ 2147483647 w 93"/>
              <a:gd name="T17" fmla="*/ 2147483647 h 1699"/>
              <a:gd name="T18" fmla="*/ 2147483647 w 93"/>
              <a:gd name="T19" fmla="*/ 2147483647 h 1699"/>
              <a:gd name="T20" fmla="*/ 2147483647 w 93"/>
              <a:gd name="T21" fmla="*/ 2147483647 h 1699"/>
              <a:gd name="T22" fmla="*/ 2147483647 w 93"/>
              <a:gd name="T23" fmla="*/ 2147483647 h 1699"/>
              <a:gd name="T24" fmla="*/ 2147483647 w 93"/>
              <a:gd name="T25" fmla="*/ 2147483647 h 1699"/>
              <a:gd name="T26" fmla="*/ 2147483647 w 93"/>
              <a:gd name="T27" fmla="*/ 2147483647 h 1699"/>
              <a:gd name="T28" fmla="*/ 2147483647 w 93"/>
              <a:gd name="T29" fmla="*/ 2147483647 h 1699"/>
              <a:gd name="T30" fmla="*/ 0 w 93"/>
              <a:gd name="T31" fmla="*/ 2147483647 h 1699"/>
              <a:gd name="T32" fmla="*/ 0 w 93"/>
              <a:gd name="T33" fmla="*/ 2147483647 h 1699"/>
              <a:gd name="T34" fmla="*/ 2147483647 w 93"/>
              <a:gd name="T35" fmla="*/ 2147483647 h 1699"/>
              <a:gd name="T36" fmla="*/ 2147483647 w 93"/>
              <a:gd name="T37" fmla="*/ 2147483647 h 1699"/>
              <a:gd name="T38" fmla="*/ 2147483647 w 93"/>
              <a:gd name="T39" fmla="*/ 2147483647 h 1699"/>
              <a:gd name="T40" fmla="*/ 2147483647 w 93"/>
              <a:gd name="T41" fmla="*/ 2147483647 h 1699"/>
              <a:gd name="T42" fmla="*/ 2147483647 w 93"/>
              <a:gd name="T43" fmla="*/ 2147483647 h 1699"/>
              <a:gd name="T44" fmla="*/ 2147483647 w 93"/>
              <a:gd name="T45" fmla="*/ 2147483647 h 1699"/>
              <a:gd name="T46" fmla="*/ 0 w 93"/>
              <a:gd name="T47" fmla="*/ 2147483647 h 1699"/>
              <a:gd name="T48" fmla="*/ 0 w 93"/>
              <a:gd name="T49" fmla="*/ 2147483647 h 1699"/>
              <a:gd name="T50" fmla="*/ 2147483647 w 93"/>
              <a:gd name="T51" fmla="*/ 2147483647 h 1699"/>
              <a:gd name="T52" fmla="*/ 2147483647 w 93"/>
              <a:gd name="T53" fmla="*/ 2147483647 h 1699"/>
              <a:gd name="T54" fmla="*/ 2147483647 w 93"/>
              <a:gd name="T55" fmla="*/ 2147483647 h 1699"/>
              <a:gd name="T56" fmla="*/ 2147483647 w 93"/>
              <a:gd name="T57" fmla="*/ 2147483647 h 1699"/>
              <a:gd name="T58" fmla="*/ 2147483647 w 93"/>
              <a:gd name="T59" fmla="*/ 2147483647 h 1699"/>
              <a:gd name="T60" fmla="*/ 2147483647 w 93"/>
              <a:gd name="T61" fmla="*/ 2147483647 h 1699"/>
              <a:gd name="T62" fmla="*/ 2147483647 w 93"/>
              <a:gd name="T63" fmla="*/ 2147483647 h 1699"/>
              <a:gd name="T64" fmla="*/ 2147483647 w 93"/>
              <a:gd name="T65" fmla="*/ 2147483647 h 1699"/>
              <a:gd name="T66" fmla="*/ 2147483647 w 93"/>
              <a:gd name="T67" fmla="*/ 2147483647 h 1699"/>
              <a:gd name="T68" fmla="*/ 2147483647 w 93"/>
              <a:gd name="T69" fmla="*/ 2147483647 h 1699"/>
              <a:gd name="T70" fmla="*/ 2147483647 w 93"/>
              <a:gd name="T71" fmla="*/ 2147483647 h 1699"/>
              <a:gd name="T72" fmla="*/ 2147483647 w 93"/>
              <a:gd name="T73" fmla="*/ 2147483647 h 1699"/>
              <a:gd name="T74" fmla="*/ 2147483647 w 93"/>
              <a:gd name="T75" fmla="*/ 2147483647 h 1699"/>
              <a:gd name="T76" fmla="*/ 2147483647 w 93"/>
              <a:gd name="T77" fmla="*/ 2147483647 h 1699"/>
              <a:gd name="T78" fmla="*/ 2147483647 w 93"/>
              <a:gd name="T79" fmla="*/ 2147483647 h 1699"/>
              <a:gd name="T80" fmla="*/ 2147483647 w 93"/>
              <a:gd name="T81" fmla="*/ 2147483647 h 1699"/>
              <a:gd name="T82" fmla="*/ 2147483647 w 93"/>
              <a:gd name="T83" fmla="*/ 2147483647 h 1699"/>
              <a:gd name="T84" fmla="*/ 2147483647 w 93"/>
              <a:gd name="T85" fmla="*/ 2147483647 h 1699"/>
              <a:gd name="T86" fmla="*/ 2147483647 w 93"/>
              <a:gd name="T87" fmla="*/ 2147483647 h 1699"/>
              <a:gd name="T88" fmla="*/ 2147483647 w 93"/>
              <a:gd name="T89" fmla="*/ 2147483647 h 1699"/>
              <a:gd name="T90" fmla="*/ 2147483647 w 93"/>
              <a:gd name="T91" fmla="*/ 2147483647 h 1699"/>
              <a:gd name="T92" fmla="*/ 2147483647 w 93"/>
              <a:gd name="T93" fmla="*/ 2147483647 h 1699"/>
              <a:gd name="T94" fmla="*/ 2147483647 w 93"/>
              <a:gd name="T95" fmla="*/ 2147483647 h 1699"/>
              <a:gd name="T96" fmla="*/ 2147483647 w 93"/>
              <a:gd name="T97" fmla="*/ 2147483647 h 1699"/>
              <a:gd name="T98" fmla="*/ 2147483647 w 93"/>
              <a:gd name="T99" fmla="*/ 2147483647 h 1699"/>
              <a:gd name="T100" fmla="*/ 2147483647 w 93"/>
              <a:gd name="T101" fmla="*/ 2147483647 h 1699"/>
              <a:gd name="T102" fmla="*/ 2147483647 w 93"/>
              <a:gd name="T103" fmla="*/ 2147483647 h 1699"/>
              <a:gd name="T104" fmla="*/ 2147483647 w 93"/>
              <a:gd name="T105" fmla="*/ 2147483647 h 1699"/>
              <a:gd name="T106" fmla="*/ 2147483647 w 93"/>
              <a:gd name="T107" fmla="*/ 2147483647 h 1699"/>
              <a:gd name="T108" fmla="*/ 2147483647 w 93"/>
              <a:gd name="T109" fmla="*/ 2147483647 h 1699"/>
              <a:gd name="T110" fmla="*/ 2147483647 w 93"/>
              <a:gd name="T111" fmla="*/ 2147483647 h 169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93" h="1699">
                <a:moveTo>
                  <a:pt x="92" y="0"/>
                </a:moveTo>
                <a:lnTo>
                  <a:pt x="79" y="73"/>
                </a:lnTo>
                <a:lnTo>
                  <a:pt x="79" y="131"/>
                </a:lnTo>
                <a:lnTo>
                  <a:pt x="66" y="189"/>
                </a:lnTo>
                <a:lnTo>
                  <a:pt x="26" y="247"/>
                </a:lnTo>
                <a:lnTo>
                  <a:pt x="26" y="305"/>
                </a:lnTo>
                <a:lnTo>
                  <a:pt x="26" y="363"/>
                </a:lnTo>
                <a:lnTo>
                  <a:pt x="39" y="421"/>
                </a:lnTo>
                <a:lnTo>
                  <a:pt x="53" y="479"/>
                </a:lnTo>
                <a:lnTo>
                  <a:pt x="53" y="537"/>
                </a:lnTo>
                <a:lnTo>
                  <a:pt x="39" y="610"/>
                </a:lnTo>
                <a:lnTo>
                  <a:pt x="39" y="668"/>
                </a:lnTo>
                <a:lnTo>
                  <a:pt x="39" y="726"/>
                </a:lnTo>
                <a:lnTo>
                  <a:pt x="39" y="784"/>
                </a:lnTo>
                <a:lnTo>
                  <a:pt x="13" y="856"/>
                </a:lnTo>
                <a:lnTo>
                  <a:pt x="0" y="914"/>
                </a:lnTo>
                <a:lnTo>
                  <a:pt x="0" y="972"/>
                </a:lnTo>
                <a:lnTo>
                  <a:pt x="26" y="1030"/>
                </a:lnTo>
                <a:lnTo>
                  <a:pt x="26" y="1103"/>
                </a:lnTo>
                <a:lnTo>
                  <a:pt x="13" y="1176"/>
                </a:lnTo>
                <a:lnTo>
                  <a:pt x="13" y="1234"/>
                </a:lnTo>
                <a:lnTo>
                  <a:pt x="13" y="1292"/>
                </a:lnTo>
                <a:lnTo>
                  <a:pt x="13" y="1350"/>
                </a:lnTo>
                <a:lnTo>
                  <a:pt x="0" y="1408"/>
                </a:lnTo>
                <a:lnTo>
                  <a:pt x="0" y="1466"/>
                </a:lnTo>
                <a:lnTo>
                  <a:pt x="13" y="1524"/>
                </a:lnTo>
                <a:lnTo>
                  <a:pt x="53" y="1582"/>
                </a:lnTo>
                <a:lnTo>
                  <a:pt x="53" y="1640"/>
                </a:lnTo>
                <a:lnTo>
                  <a:pt x="26" y="1698"/>
                </a:lnTo>
                <a:lnTo>
                  <a:pt x="53" y="1640"/>
                </a:lnTo>
                <a:lnTo>
                  <a:pt x="39" y="1567"/>
                </a:lnTo>
                <a:lnTo>
                  <a:pt x="26" y="1509"/>
                </a:lnTo>
                <a:lnTo>
                  <a:pt x="26" y="1437"/>
                </a:lnTo>
                <a:lnTo>
                  <a:pt x="26" y="1379"/>
                </a:lnTo>
                <a:lnTo>
                  <a:pt x="26" y="1321"/>
                </a:lnTo>
                <a:lnTo>
                  <a:pt x="26" y="1263"/>
                </a:lnTo>
                <a:lnTo>
                  <a:pt x="26" y="1205"/>
                </a:lnTo>
                <a:lnTo>
                  <a:pt x="53" y="1147"/>
                </a:lnTo>
                <a:lnTo>
                  <a:pt x="66" y="1088"/>
                </a:lnTo>
                <a:lnTo>
                  <a:pt x="39" y="1030"/>
                </a:lnTo>
                <a:lnTo>
                  <a:pt x="13" y="972"/>
                </a:lnTo>
                <a:lnTo>
                  <a:pt x="13" y="914"/>
                </a:lnTo>
                <a:lnTo>
                  <a:pt x="26" y="856"/>
                </a:lnTo>
                <a:lnTo>
                  <a:pt x="39" y="798"/>
                </a:lnTo>
                <a:lnTo>
                  <a:pt x="39" y="740"/>
                </a:lnTo>
                <a:lnTo>
                  <a:pt x="53" y="682"/>
                </a:lnTo>
                <a:lnTo>
                  <a:pt x="66" y="624"/>
                </a:lnTo>
                <a:lnTo>
                  <a:pt x="66" y="566"/>
                </a:lnTo>
                <a:lnTo>
                  <a:pt x="53" y="508"/>
                </a:lnTo>
                <a:lnTo>
                  <a:pt x="39" y="450"/>
                </a:lnTo>
                <a:lnTo>
                  <a:pt x="26" y="392"/>
                </a:lnTo>
                <a:lnTo>
                  <a:pt x="26" y="334"/>
                </a:lnTo>
                <a:lnTo>
                  <a:pt x="26" y="276"/>
                </a:lnTo>
                <a:lnTo>
                  <a:pt x="66" y="218"/>
                </a:lnTo>
                <a:lnTo>
                  <a:pt x="66" y="160"/>
                </a:lnTo>
                <a:lnTo>
                  <a:pt x="66" y="102"/>
                </a:lnTo>
              </a:path>
            </a:pathLst>
          </a:custGeom>
          <a:solidFill>
            <a:srgbClr val="4949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409" name="Freeform 26"/>
          <p:cNvSpPr>
            <a:spLocks/>
          </p:cNvSpPr>
          <p:nvPr userDrawn="1"/>
        </p:nvSpPr>
        <p:spPr bwMode="auto">
          <a:xfrm>
            <a:off x="2027238" y="366713"/>
            <a:ext cx="4413250" cy="211137"/>
          </a:xfrm>
          <a:custGeom>
            <a:avLst/>
            <a:gdLst>
              <a:gd name="T0" fmla="*/ 2147483647 w 2527"/>
              <a:gd name="T1" fmla="*/ 2147483647 h 117"/>
              <a:gd name="T2" fmla="*/ 2147483647 w 2527"/>
              <a:gd name="T3" fmla="*/ 2147483647 h 117"/>
              <a:gd name="T4" fmla="*/ 2147483647 w 2527"/>
              <a:gd name="T5" fmla="*/ 2147483647 h 117"/>
              <a:gd name="T6" fmla="*/ 2147483647 w 2527"/>
              <a:gd name="T7" fmla="*/ 2147483647 h 117"/>
              <a:gd name="T8" fmla="*/ 2147483647 w 2527"/>
              <a:gd name="T9" fmla="*/ 2147483647 h 117"/>
              <a:gd name="T10" fmla="*/ 2147483647 w 2527"/>
              <a:gd name="T11" fmla="*/ 2147483647 h 117"/>
              <a:gd name="T12" fmla="*/ 2147483647 w 2527"/>
              <a:gd name="T13" fmla="*/ 2147483647 h 117"/>
              <a:gd name="T14" fmla="*/ 2147483647 w 2527"/>
              <a:gd name="T15" fmla="*/ 2147483647 h 117"/>
              <a:gd name="T16" fmla="*/ 2147483647 w 2527"/>
              <a:gd name="T17" fmla="*/ 2147483647 h 117"/>
              <a:gd name="T18" fmla="*/ 2147483647 w 2527"/>
              <a:gd name="T19" fmla="*/ 2147483647 h 117"/>
              <a:gd name="T20" fmla="*/ 2147483647 w 2527"/>
              <a:gd name="T21" fmla="*/ 2147483647 h 117"/>
              <a:gd name="T22" fmla="*/ 2147483647 w 2527"/>
              <a:gd name="T23" fmla="*/ 2147483647 h 117"/>
              <a:gd name="T24" fmla="*/ 2147483647 w 2527"/>
              <a:gd name="T25" fmla="*/ 0 h 117"/>
              <a:gd name="T26" fmla="*/ 2147483647 w 2527"/>
              <a:gd name="T27" fmla="*/ 0 h 117"/>
              <a:gd name="T28" fmla="*/ 2147483647 w 2527"/>
              <a:gd name="T29" fmla="*/ 2147483647 h 117"/>
              <a:gd name="T30" fmla="*/ 2147483647 w 2527"/>
              <a:gd name="T31" fmla="*/ 2147483647 h 117"/>
              <a:gd name="T32" fmla="*/ 2147483647 w 2527"/>
              <a:gd name="T33" fmla="*/ 2147483647 h 117"/>
              <a:gd name="T34" fmla="*/ 2147483647 w 2527"/>
              <a:gd name="T35" fmla="*/ 2147483647 h 117"/>
              <a:gd name="T36" fmla="*/ 2147483647 w 2527"/>
              <a:gd name="T37" fmla="*/ 2147483647 h 117"/>
              <a:gd name="T38" fmla="*/ 2147483647 w 2527"/>
              <a:gd name="T39" fmla="*/ 2147483647 h 117"/>
              <a:gd name="T40" fmla="*/ 2147483647 w 2527"/>
              <a:gd name="T41" fmla="*/ 2147483647 h 117"/>
              <a:gd name="T42" fmla="*/ 2147483647 w 2527"/>
              <a:gd name="T43" fmla="*/ 2147483647 h 117"/>
              <a:gd name="T44" fmla="*/ 2147483647 w 2527"/>
              <a:gd name="T45" fmla="*/ 2147483647 h 117"/>
              <a:gd name="T46" fmla="*/ 2147483647 w 2527"/>
              <a:gd name="T47" fmla="*/ 2147483647 h 117"/>
              <a:gd name="T48" fmla="*/ 2147483647 w 2527"/>
              <a:gd name="T49" fmla="*/ 2147483647 h 117"/>
              <a:gd name="T50" fmla="*/ 2147483647 w 2527"/>
              <a:gd name="T51" fmla="*/ 2147483647 h 117"/>
              <a:gd name="T52" fmla="*/ 2147483647 w 2527"/>
              <a:gd name="T53" fmla="*/ 2147483647 h 117"/>
              <a:gd name="T54" fmla="*/ 2147483647 w 2527"/>
              <a:gd name="T55" fmla="*/ 2147483647 h 117"/>
              <a:gd name="T56" fmla="*/ 2147483647 w 2527"/>
              <a:gd name="T57" fmla="*/ 2147483647 h 117"/>
              <a:gd name="T58" fmla="*/ 2147483647 w 2527"/>
              <a:gd name="T59" fmla="*/ 2147483647 h 117"/>
              <a:gd name="T60" fmla="*/ 2147483647 w 2527"/>
              <a:gd name="T61" fmla="*/ 2147483647 h 117"/>
              <a:gd name="T62" fmla="*/ 2147483647 w 2527"/>
              <a:gd name="T63" fmla="*/ 2147483647 h 117"/>
              <a:gd name="T64" fmla="*/ 2147483647 w 2527"/>
              <a:gd name="T65" fmla="*/ 2147483647 h 117"/>
              <a:gd name="T66" fmla="*/ 2147483647 w 2527"/>
              <a:gd name="T67" fmla="*/ 2147483647 h 117"/>
              <a:gd name="T68" fmla="*/ 0 w 2527"/>
              <a:gd name="T69" fmla="*/ 2147483647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27" h="117">
                <a:moveTo>
                  <a:pt x="0" y="116"/>
                </a:moveTo>
                <a:lnTo>
                  <a:pt x="81" y="73"/>
                </a:lnTo>
                <a:lnTo>
                  <a:pt x="134" y="58"/>
                </a:lnTo>
                <a:lnTo>
                  <a:pt x="188" y="44"/>
                </a:lnTo>
                <a:lnTo>
                  <a:pt x="242" y="44"/>
                </a:lnTo>
                <a:lnTo>
                  <a:pt x="296" y="58"/>
                </a:lnTo>
                <a:lnTo>
                  <a:pt x="363" y="87"/>
                </a:lnTo>
                <a:lnTo>
                  <a:pt x="417" y="87"/>
                </a:lnTo>
                <a:lnTo>
                  <a:pt x="470" y="87"/>
                </a:lnTo>
                <a:lnTo>
                  <a:pt x="524" y="87"/>
                </a:lnTo>
                <a:lnTo>
                  <a:pt x="591" y="87"/>
                </a:lnTo>
                <a:lnTo>
                  <a:pt x="645" y="73"/>
                </a:lnTo>
                <a:lnTo>
                  <a:pt x="752" y="58"/>
                </a:lnTo>
                <a:lnTo>
                  <a:pt x="833" y="58"/>
                </a:lnTo>
                <a:lnTo>
                  <a:pt x="887" y="44"/>
                </a:lnTo>
                <a:lnTo>
                  <a:pt x="941" y="44"/>
                </a:lnTo>
                <a:lnTo>
                  <a:pt x="1008" y="58"/>
                </a:lnTo>
                <a:lnTo>
                  <a:pt x="1061" y="58"/>
                </a:lnTo>
                <a:lnTo>
                  <a:pt x="1115" y="58"/>
                </a:lnTo>
                <a:lnTo>
                  <a:pt x="1209" y="58"/>
                </a:lnTo>
                <a:lnTo>
                  <a:pt x="1276" y="44"/>
                </a:lnTo>
                <a:lnTo>
                  <a:pt x="1344" y="44"/>
                </a:lnTo>
                <a:lnTo>
                  <a:pt x="1397" y="44"/>
                </a:lnTo>
                <a:lnTo>
                  <a:pt x="1451" y="44"/>
                </a:lnTo>
                <a:lnTo>
                  <a:pt x="1505" y="29"/>
                </a:lnTo>
                <a:lnTo>
                  <a:pt x="1559" y="0"/>
                </a:lnTo>
                <a:lnTo>
                  <a:pt x="2472" y="0"/>
                </a:lnTo>
                <a:lnTo>
                  <a:pt x="2526" y="29"/>
                </a:lnTo>
                <a:lnTo>
                  <a:pt x="2472" y="58"/>
                </a:lnTo>
                <a:lnTo>
                  <a:pt x="2419" y="58"/>
                </a:lnTo>
                <a:lnTo>
                  <a:pt x="2351" y="58"/>
                </a:lnTo>
                <a:lnTo>
                  <a:pt x="2298" y="58"/>
                </a:lnTo>
                <a:lnTo>
                  <a:pt x="2244" y="58"/>
                </a:lnTo>
                <a:lnTo>
                  <a:pt x="2177" y="102"/>
                </a:lnTo>
                <a:lnTo>
                  <a:pt x="2123" y="73"/>
                </a:lnTo>
                <a:lnTo>
                  <a:pt x="2069" y="73"/>
                </a:lnTo>
                <a:lnTo>
                  <a:pt x="2015" y="87"/>
                </a:lnTo>
                <a:lnTo>
                  <a:pt x="1935" y="87"/>
                </a:lnTo>
                <a:lnTo>
                  <a:pt x="1868" y="73"/>
                </a:lnTo>
                <a:lnTo>
                  <a:pt x="1814" y="58"/>
                </a:lnTo>
                <a:lnTo>
                  <a:pt x="1760" y="58"/>
                </a:lnTo>
                <a:lnTo>
                  <a:pt x="1706" y="58"/>
                </a:lnTo>
                <a:lnTo>
                  <a:pt x="1639" y="58"/>
                </a:lnTo>
                <a:lnTo>
                  <a:pt x="1585" y="58"/>
                </a:lnTo>
                <a:lnTo>
                  <a:pt x="1532" y="73"/>
                </a:lnTo>
                <a:lnTo>
                  <a:pt x="1478" y="73"/>
                </a:lnTo>
                <a:lnTo>
                  <a:pt x="1424" y="73"/>
                </a:lnTo>
                <a:lnTo>
                  <a:pt x="1370" y="58"/>
                </a:lnTo>
                <a:lnTo>
                  <a:pt x="1317" y="58"/>
                </a:lnTo>
                <a:lnTo>
                  <a:pt x="1196" y="58"/>
                </a:lnTo>
                <a:lnTo>
                  <a:pt x="1088" y="73"/>
                </a:lnTo>
                <a:lnTo>
                  <a:pt x="1035" y="73"/>
                </a:lnTo>
                <a:lnTo>
                  <a:pt x="967" y="73"/>
                </a:lnTo>
                <a:lnTo>
                  <a:pt x="914" y="87"/>
                </a:lnTo>
                <a:lnTo>
                  <a:pt x="846" y="87"/>
                </a:lnTo>
                <a:lnTo>
                  <a:pt x="779" y="73"/>
                </a:lnTo>
                <a:lnTo>
                  <a:pt x="726" y="73"/>
                </a:lnTo>
                <a:lnTo>
                  <a:pt x="658" y="73"/>
                </a:lnTo>
                <a:lnTo>
                  <a:pt x="591" y="73"/>
                </a:lnTo>
                <a:lnTo>
                  <a:pt x="524" y="73"/>
                </a:lnTo>
                <a:lnTo>
                  <a:pt x="470" y="73"/>
                </a:lnTo>
                <a:lnTo>
                  <a:pt x="417" y="73"/>
                </a:lnTo>
                <a:lnTo>
                  <a:pt x="363" y="73"/>
                </a:lnTo>
                <a:lnTo>
                  <a:pt x="309" y="44"/>
                </a:lnTo>
                <a:lnTo>
                  <a:pt x="255" y="44"/>
                </a:lnTo>
                <a:lnTo>
                  <a:pt x="202" y="44"/>
                </a:lnTo>
                <a:lnTo>
                  <a:pt x="148" y="73"/>
                </a:lnTo>
                <a:lnTo>
                  <a:pt x="94" y="73"/>
                </a:lnTo>
                <a:lnTo>
                  <a:pt x="0" y="116"/>
                </a:lnTo>
              </a:path>
            </a:pathLst>
          </a:custGeom>
          <a:solidFill>
            <a:srgbClr val="B9B9B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sp>
        <p:nvSpPr>
          <p:cNvPr id="16410" name="Freeform 27"/>
          <p:cNvSpPr>
            <a:spLocks/>
          </p:cNvSpPr>
          <p:nvPr userDrawn="1"/>
        </p:nvSpPr>
        <p:spPr bwMode="auto">
          <a:xfrm>
            <a:off x="5360988" y="366713"/>
            <a:ext cx="3078162" cy="134937"/>
          </a:xfrm>
          <a:custGeom>
            <a:avLst/>
            <a:gdLst>
              <a:gd name="T0" fmla="*/ 2147483647 w 1763"/>
              <a:gd name="T1" fmla="*/ 0 h 75"/>
              <a:gd name="T2" fmla="*/ 2147483647 w 1763"/>
              <a:gd name="T3" fmla="*/ 2147483647 h 75"/>
              <a:gd name="T4" fmla="*/ 2147483647 w 1763"/>
              <a:gd name="T5" fmla="*/ 2147483647 h 75"/>
              <a:gd name="T6" fmla="*/ 2147483647 w 1763"/>
              <a:gd name="T7" fmla="*/ 2147483647 h 75"/>
              <a:gd name="T8" fmla="*/ 2147483647 w 1763"/>
              <a:gd name="T9" fmla="*/ 2147483647 h 75"/>
              <a:gd name="T10" fmla="*/ 2147483647 w 1763"/>
              <a:gd name="T11" fmla="*/ 2147483647 h 75"/>
              <a:gd name="T12" fmla="*/ 2147483647 w 1763"/>
              <a:gd name="T13" fmla="*/ 2147483647 h 75"/>
              <a:gd name="T14" fmla="*/ 2147483647 w 1763"/>
              <a:gd name="T15" fmla="*/ 2147483647 h 75"/>
              <a:gd name="T16" fmla="*/ 2147483647 w 1763"/>
              <a:gd name="T17" fmla="*/ 2147483647 h 75"/>
              <a:gd name="T18" fmla="*/ 2147483647 w 1763"/>
              <a:gd name="T19" fmla="*/ 2147483647 h 75"/>
              <a:gd name="T20" fmla="*/ 2147483647 w 1763"/>
              <a:gd name="T21" fmla="*/ 2147483647 h 75"/>
              <a:gd name="T22" fmla="*/ 2147483647 w 1763"/>
              <a:gd name="T23" fmla="*/ 2147483647 h 75"/>
              <a:gd name="T24" fmla="*/ 2147483647 w 1763"/>
              <a:gd name="T25" fmla="*/ 2147483647 h 75"/>
              <a:gd name="T26" fmla="*/ 2147483647 w 1763"/>
              <a:gd name="T27" fmla="*/ 2147483647 h 75"/>
              <a:gd name="T28" fmla="*/ 2147483647 w 1763"/>
              <a:gd name="T29" fmla="*/ 2147483647 h 75"/>
              <a:gd name="T30" fmla="*/ 2147483647 w 1763"/>
              <a:gd name="T31" fmla="*/ 2147483647 h 75"/>
              <a:gd name="T32" fmla="*/ 2147483647 w 1763"/>
              <a:gd name="T33" fmla="*/ 2147483647 h 75"/>
              <a:gd name="T34" fmla="*/ 2147483647 w 1763"/>
              <a:gd name="T35" fmla="*/ 2147483647 h 75"/>
              <a:gd name="T36" fmla="*/ 2147483647 w 1763"/>
              <a:gd name="T37" fmla="*/ 2147483647 h 75"/>
              <a:gd name="T38" fmla="*/ 2147483647 w 1763"/>
              <a:gd name="T39" fmla="*/ 2147483647 h 75"/>
              <a:gd name="T40" fmla="*/ 2147483647 w 1763"/>
              <a:gd name="T41" fmla="*/ 2147483647 h 75"/>
              <a:gd name="T42" fmla="*/ 2147483647 w 1763"/>
              <a:gd name="T43" fmla="*/ 2147483647 h 75"/>
              <a:gd name="T44" fmla="*/ 2147483647 w 1763"/>
              <a:gd name="T45" fmla="*/ 2147483647 h 75"/>
              <a:gd name="T46" fmla="*/ 2147483647 w 1763"/>
              <a:gd name="T47" fmla="*/ 2147483647 h 75"/>
              <a:gd name="T48" fmla="*/ 2147483647 w 1763"/>
              <a:gd name="T49" fmla="*/ 2147483647 h 75"/>
              <a:gd name="T50" fmla="*/ 2147483647 w 1763"/>
              <a:gd name="T51" fmla="*/ 2147483647 h 75"/>
              <a:gd name="T52" fmla="*/ 2147483647 w 1763"/>
              <a:gd name="T53" fmla="*/ 2147483647 h 75"/>
              <a:gd name="T54" fmla="*/ 2147483647 w 1763"/>
              <a:gd name="T55" fmla="*/ 2147483647 h 75"/>
              <a:gd name="T56" fmla="*/ 2147483647 w 1763"/>
              <a:gd name="T57" fmla="*/ 2147483647 h 75"/>
              <a:gd name="T58" fmla="*/ 2147483647 w 1763"/>
              <a:gd name="T59" fmla="*/ 2147483647 h 75"/>
              <a:gd name="T60" fmla="*/ 2147483647 w 1763"/>
              <a:gd name="T61" fmla="*/ 2147483647 h 75"/>
              <a:gd name="T62" fmla="*/ 2147483647 w 1763"/>
              <a:gd name="T63" fmla="*/ 2147483647 h 75"/>
              <a:gd name="T64" fmla="*/ 2147483647 w 1763"/>
              <a:gd name="T65" fmla="*/ 2147483647 h 75"/>
              <a:gd name="T66" fmla="*/ 2147483647 w 1763"/>
              <a:gd name="T67" fmla="*/ 2147483647 h 75"/>
              <a:gd name="T68" fmla="*/ 2147483647 w 1763"/>
              <a:gd name="T69" fmla="*/ 2147483647 h 75"/>
              <a:gd name="T70" fmla="*/ 2147483647 w 1763"/>
              <a:gd name="T71" fmla="*/ 2147483647 h 75"/>
              <a:gd name="T72" fmla="*/ 2147483647 w 1763"/>
              <a:gd name="T73" fmla="*/ 2147483647 h 75"/>
              <a:gd name="T74" fmla="*/ 2147483647 w 1763"/>
              <a:gd name="T75" fmla="*/ 2147483647 h 75"/>
              <a:gd name="T76" fmla="*/ 2147483647 w 1763"/>
              <a:gd name="T77" fmla="*/ 2147483647 h 75"/>
              <a:gd name="T78" fmla="*/ 2147483647 w 1763"/>
              <a:gd name="T79" fmla="*/ 2147483647 h 75"/>
              <a:gd name="T80" fmla="*/ 2147483647 w 1763"/>
              <a:gd name="T81" fmla="*/ 2147483647 h 75"/>
              <a:gd name="T82" fmla="*/ 2147483647 w 1763"/>
              <a:gd name="T83" fmla="*/ 2147483647 h 75"/>
              <a:gd name="T84" fmla="*/ 2147483647 w 1763"/>
              <a:gd name="T85" fmla="*/ 2147483647 h 75"/>
              <a:gd name="T86" fmla="*/ 2147483647 w 1763"/>
              <a:gd name="T87" fmla="*/ 2147483647 h 75"/>
              <a:gd name="T88" fmla="*/ 2147483647 w 1763"/>
              <a:gd name="T89" fmla="*/ 2147483647 h 75"/>
              <a:gd name="T90" fmla="*/ 2147483647 w 1763"/>
              <a:gd name="T91" fmla="*/ 2147483647 h 75"/>
              <a:gd name="T92" fmla="*/ 2147483647 w 1763"/>
              <a:gd name="T93" fmla="*/ 2147483647 h 75"/>
              <a:gd name="T94" fmla="*/ 2147483647 w 1763"/>
              <a:gd name="T95" fmla="*/ 2147483647 h 75"/>
              <a:gd name="T96" fmla="*/ 2147483647 w 1763"/>
              <a:gd name="T97" fmla="*/ 2147483647 h 75"/>
              <a:gd name="T98" fmla="*/ 2147483647 w 1763"/>
              <a:gd name="T99" fmla="*/ 2147483647 h 75"/>
              <a:gd name="T100" fmla="*/ 0 w 1763"/>
              <a:gd name="T101" fmla="*/ 2147483647 h 75"/>
              <a:gd name="T102" fmla="*/ 2147483647 w 1763"/>
              <a:gd name="T103" fmla="*/ 2147483647 h 75"/>
              <a:gd name="T104" fmla="*/ 2147483647 w 1763"/>
              <a:gd name="T105" fmla="*/ 2147483647 h 75"/>
              <a:gd name="T106" fmla="*/ 2147483647 w 1763"/>
              <a:gd name="T107" fmla="*/ 2147483647 h 75"/>
              <a:gd name="T108" fmla="*/ 2147483647 w 1763"/>
              <a:gd name="T109" fmla="*/ 0 h 7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63" h="75">
                <a:moveTo>
                  <a:pt x="188" y="0"/>
                </a:moveTo>
                <a:lnTo>
                  <a:pt x="363" y="74"/>
                </a:lnTo>
                <a:lnTo>
                  <a:pt x="444" y="74"/>
                </a:lnTo>
                <a:lnTo>
                  <a:pt x="565" y="74"/>
                </a:lnTo>
                <a:lnTo>
                  <a:pt x="619" y="74"/>
                </a:lnTo>
                <a:lnTo>
                  <a:pt x="699" y="59"/>
                </a:lnTo>
                <a:lnTo>
                  <a:pt x="753" y="59"/>
                </a:lnTo>
                <a:lnTo>
                  <a:pt x="807" y="44"/>
                </a:lnTo>
                <a:lnTo>
                  <a:pt x="874" y="44"/>
                </a:lnTo>
                <a:lnTo>
                  <a:pt x="928" y="44"/>
                </a:lnTo>
                <a:lnTo>
                  <a:pt x="995" y="74"/>
                </a:lnTo>
                <a:lnTo>
                  <a:pt x="1103" y="74"/>
                </a:lnTo>
                <a:lnTo>
                  <a:pt x="1157" y="74"/>
                </a:lnTo>
                <a:lnTo>
                  <a:pt x="1211" y="74"/>
                </a:lnTo>
                <a:lnTo>
                  <a:pt x="1332" y="74"/>
                </a:lnTo>
                <a:lnTo>
                  <a:pt x="1399" y="59"/>
                </a:lnTo>
                <a:lnTo>
                  <a:pt x="1453" y="44"/>
                </a:lnTo>
                <a:lnTo>
                  <a:pt x="1506" y="44"/>
                </a:lnTo>
                <a:lnTo>
                  <a:pt x="1560" y="30"/>
                </a:lnTo>
                <a:lnTo>
                  <a:pt x="1654" y="30"/>
                </a:lnTo>
                <a:lnTo>
                  <a:pt x="1708" y="30"/>
                </a:lnTo>
                <a:lnTo>
                  <a:pt x="1762" y="30"/>
                </a:lnTo>
                <a:lnTo>
                  <a:pt x="1708" y="30"/>
                </a:lnTo>
                <a:lnTo>
                  <a:pt x="1654" y="44"/>
                </a:lnTo>
                <a:lnTo>
                  <a:pt x="1601" y="74"/>
                </a:lnTo>
                <a:lnTo>
                  <a:pt x="1547" y="74"/>
                </a:lnTo>
                <a:lnTo>
                  <a:pt x="1493" y="74"/>
                </a:lnTo>
                <a:lnTo>
                  <a:pt x="1426" y="59"/>
                </a:lnTo>
                <a:lnTo>
                  <a:pt x="1372" y="59"/>
                </a:lnTo>
                <a:lnTo>
                  <a:pt x="1251" y="59"/>
                </a:lnTo>
                <a:lnTo>
                  <a:pt x="1184" y="59"/>
                </a:lnTo>
                <a:lnTo>
                  <a:pt x="1116" y="59"/>
                </a:lnTo>
                <a:lnTo>
                  <a:pt x="1009" y="59"/>
                </a:lnTo>
                <a:lnTo>
                  <a:pt x="955" y="59"/>
                </a:lnTo>
                <a:lnTo>
                  <a:pt x="888" y="59"/>
                </a:lnTo>
                <a:lnTo>
                  <a:pt x="820" y="74"/>
                </a:lnTo>
                <a:lnTo>
                  <a:pt x="767" y="74"/>
                </a:lnTo>
                <a:lnTo>
                  <a:pt x="699" y="59"/>
                </a:lnTo>
                <a:lnTo>
                  <a:pt x="646" y="44"/>
                </a:lnTo>
                <a:lnTo>
                  <a:pt x="592" y="44"/>
                </a:lnTo>
                <a:lnTo>
                  <a:pt x="538" y="44"/>
                </a:lnTo>
                <a:lnTo>
                  <a:pt x="484" y="59"/>
                </a:lnTo>
                <a:lnTo>
                  <a:pt x="430" y="59"/>
                </a:lnTo>
                <a:lnTo>
                  <a:pt x="377" y="30"/>
                </a:lnTo>
                <a:lnTo>
                  <a:pt x="323" y="15"/>
                </a:lnTo>
                <a:lnTo>
                  <a:pt x="269" y="15"/>
                </a:lnTo>
                <a:lnTo>
                  <a:pt x="215" y="15"/>
                </a:lnTo>
                <a:lnTo>
                  <a:pt x="161" y="15"/>
                </a:lnTo>
                <a:lnTo>
                  <a:pt x="108" y="30"/>
                </a:lnTo>
                <a:lnTo>
                  <a:pt x="54" y="44"/>
                </a:lnTo>
                <a:lnTo>
                  <a:pt x="0" y="59"/>
                </a:lnTo>
                <a:lnTo>
                  <a:pt x="54" y="59"/>
                </a:lnTo>
                <a:lnTo>
                  <a:pt x="108" y="30"/>
                </a:lnTo>
                <a:lnTo>
                  <a:pt x="161" y="30"/>
                </a:lnTo>
                <a:lnTo>
                  <a:pt x="188" y="0"/>
                </a:lnTo>
              </a:path>
            </a:pathLst>
          </a:custGeom>
          <a:solidFill>
            <a:srgbClr val="6D6D6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lIns="101882" tIns="50941" rIns="101882" bIns="50941"/>
          <a:lstStyle/>
          <a:p>
            <a:endParaRPr lang="en-US"/>
          </a:p>
        </p:txBody>
      </p:sp>
      <p:grpSp>
        <p:nvGrpSpPr>
          <p:cNvPr id="16411" name="Group 28"/>
          <p:cNvGrpSpPr>
            <a:grpSpLocks/>
          </p:cNvGrpSpPr>
          <p:nvPr/>
        </p:nvGrpSpPr>
        <p:grpSpPr bwMode="auto">
          <a:xfrm>
            <a:off x="0" y="0"/>
            <a:ext cx="2176463" cy="2216150"/>
            <a:chOff x="0" y="0"/>
            <a:chExt cx="1246" cy="1232"/>
          </a:xfrm>
        </p:grpSpPr>
        <p:sp>
          <p:nvSpPr>
            <p:cNvPr id="16414" name="Rectangle 29"/>
            <p:cNvSpPr>
              <a:spLocks noChangeArrowheads="1"/>
            </p:cNvSpPr>
            <p:nvPr/>
          </p:nvSpPr>
          <p:spPr bwMode="auto">
            <a:xfrm>
              <a:off x="0" y="0"/>
              <a:ext cx="1246" cy="123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2700" b="1">
                <a:solidFill>
                  <a:srgbClr val="FFFFFF"/>
                </a:solidFill>
                <a:latin typeface="Arial" charset="0"/>
                <a:ea typeface="MS PGothic" charset="0"/>
                <a:cs typeface="MS PGothic" charset="0"/>
              </a:endParaRPr>
            </a:p>
          </p:txBody>
        </p:sp>
        <p:sp>
          <p:nvSpPr>
            <p:cNvPr id="16415" name="Rectangle 30"/>
            <p:cNvSpPr>
              <a:spLocks noChangeArrowheads="1"/>
            </p:cNvSpPr>
            <p:nvPr/>
          </p:nvSpPr>
          <p:spPr bwMode="auto">
            <a:xfrm>
              <a:off x="246" y="202"/>
              <a:ext cx="1000" cy="1030"/>
            </a:xfrm>
            <a:prstGeom prst="rect">
              <a:avLst/>
            </a:pr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2700" b="1">
                <a:solidFill>
                  <a:srgbClr val="FFFFFF"/>
                </a:solidFill>
                <a:latin typeface="Arial" charset="0"/>
                <a:ea typeface="MS PGothic" charset="0"/>
                <a:cs typeface="MS PGothic" charset="0"/>
              </a:endParaRPr>
            </a:p>
          </p:txBody>
        </p:sp>
        <p:sp>
          <p:nvSpPr>
            <p:cNvPr id="16416" name="Rectangle 31"/>
            <p:cNvSpPr>
              <a:spLocks noChangeArrowheads="1"/>
            </p:cNvSpPr>
            <p:nvPr/>
          </p:nvSpPr>
          <p:spPr bwMode="auto">
            <a:xfrm>
              <a:off x="0" y="0"/>
              <a:ext cx="1172" cy="1165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61001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2700" b="1">
                <a:solidFill>
                  <a:srgbClr val="FFFFFF"/>
                </a:solidFill>
                <a:latin typeface="Arial" charset="0"/>
                <a:ea typeface="MS PGothic" charset="0"/>
                <a:cs typeface="MS PGothic" charset="0"/>
              </a:endParaRPr>
            </a:p>
          </p:txBody>
        </p:sp>
      </p:grpSp>
      <p:sp>
        <p:nvSpPr>
          <p:cNvPr id="2076" name="Text Box 32"/>
          <p:cNvSpPr txBox="1">
            <a:spLocks noChangeArrowheads="1"/>
          </p:cNvSpPr>
          <p:nvPr/>
        </p:nvSpPr>
        <p:spPr bwMode="auto">
          <a:xfrm>
            <a:off x="303213" y="7416800"/>
            <a:ext cx="1109662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82" tIns="50941" rIns="101882" bIns="50941" anchor="ctr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zh-CN" sz="1100">
                <a:solidFill>
                  <a:srgbClr val="FFFFFF"/>
                </a:solidFill>
                <a:ea typeface="宋体" charset="0"/>
                <a:cs typeface="宋体" charset="0"/>
              </a:rPr>
              <a:t>©2006 TBBMI</a:t>
            </a:r>
          </a:p>
        </p:txBody>
      </p:sp>
      <p:sp>
        <p:nvSpPr>
          <p:cNvPr id="296993" name="Rectangle 33"/>
          <p:cNvSpPr>
            <a:spLocks noChangeArrowheads="1"/>
          </p:cNvSpPr>
          <p:nvPr/>
        </p:nvSpPr>
        <p:spPr bwMode="auto">
          <a:xfrm>
            <a:off x="8378825" y="7399338"/>
            <a:ext cx="728663" cy="2778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101882" tIns="50941" rIns="101882" bIns="50941" anchor="ctr">
            <a:spAutoFit/>
          </a:bodyPr>
          <a:lstStyle/>
          <a:p>
            <a:pPr>
              <a:defRPr/>
            </a:pPr>
            <a:r>
              <a:rPr lang="en-US" altLang="zh-CN" sz="11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宋体" charset="0"/>
                <a:cs typeface="宋体" charset="0"/>
              </a:rPr>
              <a:t>8.0.01.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07" r:id="rId1"/>
    <p:sldLayoutId id="2147483808" r:id="rId2"/>
    <p:sldLayoutId id="2147483809" r:id="rId3"/>
    <p:sldLayoutId id="2147483810" r:id="rId4"/>
    <p:sldLayoutId id="2147483811" r:id="rId5"/>
    <p:sldLayoutId id="2147483812" r:id="rId6"/>
    <p:sldLayoutId id="2147483813" r:id="rId7"/>
    <p:sldLayoutId id="2147483814" r:id="rId8"/>
    <p:sldLayoutId id="2147483815" r:id="rId9"/>
    <p:sldLayoutId id="2147483816" r:id="rId10"/>
    <p:sldLayoutId id="2147483817" r:id="rId11"/>
  </p:sldLayoutIdLst>
  <p:transition>
    <p:fade/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宋体" charset="-122"/>
          <a:cs typeface="宋体" charset="-122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宋体" charset="-122"/>
          <a:cs typeface="宋体" charset="-122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宋体" charset="-122"/>
          <a:cs typeface="宋体" charset="-122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宋体" charset="-122"/>
          <a:cs typeface="宋体" charset="-122"/>
        </a:defRPr>
      </a:lvl5pPr>
      <a:lvl6pPr marL="509412" algn="l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宋体" charset="-122"/>
          <a:cs typeface="宋体" charset="-122"/>
        </a:defRPr>
      </a:lvl6pPr>
      <a:lvl7pPr marL="1018824" algn="l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宋体" charset="-122"/>
          <a:cs typeface="宋体" charset="-122"/>
        </a:defRPr>
      </a:lvl7pPr>
      <a:lvl8pPr marL="1528237" algn="l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宋体" charset="-122"/>
          <a:cs typeface="宋体" charset="-122"/>
        </a:defRPr>
      </a:lvl8pPr>
      <a:lvl9pPr marL="2037649" algn="l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宋体" charset="-122"/>
          <a:cs typeface="宋体" charset="-122"/>
        </a:defRPr>
      </a:lvl9pPr>
    </p:titleStyle>
    <p:bodyStyle>
      <a:lvl1pPr marL="381000" indent="-3810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Monotype Sorts" charset="0"/>
        <a:buChar char=""/>
        <a:defRPr sz="36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827088" indent="-3175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273175" indent="-2540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7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782763" indent="-2540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292350" indent="-2540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801767" indent="-254706" algn="l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3311180" indent="-254706" algn="l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820592" indent="-254706" algn="l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4330004" indent="-254706" algn="l" rtl="0" fontAlgn="base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09412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18824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28237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37649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47061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56473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65886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075298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.jpeg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png"/><Relationship Id="rId4" Type="http://schemas.openxmlformats.org/officeDocument/2006/relationships/image" Target="../media/image13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13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13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13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13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13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13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13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13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0.jpe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2.png"/><Relationship Id="rId10" Type="http://schemas.openxmlformats.org/officeDocument/2006/relationships/image" Target="../media/image14.png"/><Relationship Id="rId4" Type="http://schemas.openxmlformats.org/officeDocument/2006/relationships/image" Target="../media/image11.jpeg"/><Relationship Id="rId9" Type="http://schemas.openxmlformats.org/officeDocument/2006/relationships/image" Target="../media/image13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2.png"/><Relationship Id="rId4" Type="http://schemas.openxmlformats.org/officeDocument/2006/relationships/image" Target="../media/image15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2.png"/><Relationship Id="rId4" Type="http://schemas.openxmlformats.org/officeDocument/2006/relationships/image" Target="../media/image15.jpe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Relationship Id="rId9" Type="http://schemas.openxmlformats.org/officeDocument/2006/relationships/image" Target="../media/image14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20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2.png"/><Relationship Id="rId5" Type="http://schemas.openxmlformats.org/officeDocument/2006/relationships/image" Target="../media/image13.jpeg"/><Relationship Id="rId4" Type="http://schemas.openxmlformats.org/officeDocument/2006/relationships/image" Target="../media/image2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3.jpe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0.jpeg"/><Relationship Id="rId7" Type="http://schemas.openxmlformats.org/officeDocument/2006/relationships/image" Target="../media/image25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4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2.png"/><Relationship Id="rId4" Type="http://schemas.openxmlformats.org/officeDocument/2006/relationships/image" Target="../media/image21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7" Type="http://schemas.openxmlformats.org/officeDocument/2006/relationships/image" Target="../media/image11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13.jpe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7" Type="http://schemas.openxmlformats.org/officeDocument/2006/relationships/image" Target="../media/image11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13.jpe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7" Type="http://schemas.openxmlformats.org/officeDocument/2006/relationships/image" Target="../media/image11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13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7" Type="http://schemas.openxmlformats.org/officeDocument/2006/relationships/image" Target="../media/image11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13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7" Type="http://schemas.openxmlformats.org/officeDocument/2006/relationships/image" Target="../media/image11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13.jpe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7" Type="http://schemas.openxmlformats.org/officeDocument/2006/relationships/image" Target="../media/image11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13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jpeg"/><Relationship Id="rId4" Type="http://schemas.openxmlformats.org/officeDocument/2006/relationships/image" Target="../media/image31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1.jpeg"/><Relationship Id="rId4" Type="http://schemas.openxmlformats.org/officeDocument/2006/relationships/image" Target="../media/image12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1.jpeg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3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266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2828FF">
                  <a:gamma/>
                  <a:shade val="0"/>
                  <a:invGamma/>
                </a:srgbClr>
              </a:gs>
              <a:gs pos="50000">
                <a:srgbClr val="2828FF"/>
              </a:gs>
              <a:gs pos="100000">
                <a:srgbClr val="2828FF">
                  <a:gamma/>
                  <a:shade val="0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79267" name="Rectangle 3"/>
          <p:cNvSpPr>
            <a:spLocks noChangeArrowheads="1"/>
          </p:cNvSpPr>
          <p:nvPr/>
        </p:nvSpPr>
        <p:spPr bwMode="auto">
          <a:xfrm>
            <a:off x="750888" y="865188"/>
            <a:ext cx="8870950" cy="6465887"/>
          </a:xfrm>
          <a:prstGeom prst="rect">
            <a:avLst/>
          </a:prstGeom>
          <a:solidFill>
            <a:srgbClr val="0808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79268" name="Text Box 4"/>
          <p:cNvSpPr txBox="1">
            <a:spLocks noChangeArrowheads="1"/>
          </p:cNvSpPr>
          <p:nvPr/>
        </p:nvSpPr>
        <p:spPr bwMode="auto">
          <a:xfrm>
            <a:off x="9766300" y="6465888"/>
            <a:ext cx="206375" cy="44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35" tIns="50917" rIns="101835" bIns="50917" anchor="ctr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endParaRPr lang="zh-CN" altLang="en-US" sz="2200">
              <a:solidFill>
                <a:srgbClr val="FFA27C"/>
              </a:solidFill>
              <a:latin typeface="Comic Sans MS" charset="0"/>
              <a:ea typeface="宋体" charset="0"/>
              <a:cs typeface="宋体" charset="0"/>
            </a:endParaRPr>
          </a:p>
        </p:txBody>
      </p:sp>
      <p:pic>
        <p:nvPicPr>
          <p:cNvPr id="77926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0563" y="738188"/>
            <a:ext cx="8639175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40161" dir="1106097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779270" name="Rectangle 6"/>
          <p:cNvSpPr>
            <a:spLocks noChangeArrowheads="1"/>
          </p:cNvSpPr>
          <p:nvPr/>
        </p:nvSpPr>
        <p:spPr bwMode="auto">
          <a:xfrm>
            <a:off x="-1152525" y="1389063"/>
            <a:ext cx="8658225" cy="6392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905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07763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79271" name="Text Box 7"/>
          <p:cNvSpPr txBox="1">
            <a:spLocks noChangeArrowheads="1"/>
          </p:cNvSpPr>
          <p:nvPr/>
        </p:nvSpPr>
        <p:spPr bwMode="auto">
          <a:xfrm>
            <a:off x="344488" y="250825"/>
            <a:ext cx="91217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>
            <a:lvl1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55613"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endParaRPr lang="zh-CN" altLang="en-US" sz="2000" b="1">
              <a:latin typeface="Comic Sans MS" charset="0"/>
              <a:ea typeface="宋体" charset="0"/>
              <a:cs typeface="宋体" charset="0"/>
            </a:endParaRPr>
          </a:p>
        </p:txBody>
      </p:sp>
      <p:sp>
        <p:nvSpPr>
          <p:cNvPr id="779272" name="Text Box 8"/>
          <p:cNvSpPr txBox="1">
            <a:spLocks noChangeArrowheads="1"/>
          </p:cNvSpPr>
          <p:nvPr/>
        </p:nvSpPr>
        <p:spPr bwMode="auto">
          <a:xfrm>
            <a:off x="344488" y="4541838"/>
            <a:ext cx="9713912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>
            <a:lvl1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55613"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endParaRPr lang="zh-CN" altLang="en-US" sz="2000" b="1">
              <a:latin typeface="Comic Sans MS" charset="0"/>
              <a:ea typeface="宋体" charset="0"/>
              <a:cs typeface="宋体" charset="0"/>
            </a:endParaRPr>
          </a:p>
        </p:txBody>
      </p:sp>
      <p:pic>
        <p:nvPicPr>
          <p:cNvPr id="779273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8500" y="701675"/>
            <a:ext cx="8639175" cy="6403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7501" dir="1676261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" name="Rectangle 12">
            <a:extLst>
              <a:ext uri="{FF2B5EF4-FFF2-40B4-BE49-F238E27FC236}">
                <a16:creationId xmlns:a16="http://schemas.microsoft.com/office/drawing/2014/main" id="{2B5EDB76-D788-8E11-F791-BF11E5382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38" y="736600"/>
            <a:ext cx="8534400" cy="6324600"/>
          </a:xfrm>
          <a:prstGeom prst="rect">
            <a:avLst/>
          </a:prstGeom>
          <a:solidFill>
            <a:srgbClr val="080808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 rtl="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/>
          </a:p>
        </p:txBody>
      </p:sp>
      <p:sp>
        <p:nvSpPr>
          <p:cNvPr id="779275" name="Text Box 11"/>
          <p:cNvSpPr txBox="1">
            <a:spLocks noChangeArrowheads="1"/>
          </p:cNvSpPr>
          <p:nvPr/>
        </p:nvSpPr>
        <p:spPr bwMode="auto">
          <a:xfrm>
            <a:off x="224745" y="3754212"/>
            <a:ext cx="9478962" cy="2901950"/>
          </a:xfrm>
          <a:prstGeom prst="rect">
            <a:avLst/>
          </a:prstGeom>
          <a:noFill/>
          <a:ln>
            <a:noFill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67" tIns="45682" rIns="91367" bIns="45682" anchor="ctr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zh-CN" altLang="en-US" sz="4900" b="1" dirty="0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  <a:ea typeface="宋体" charset="0"/>
                <a:cs typeface="Arial" charset="0"/>
              </a:rPr>
              <a:t>第七部分</a:t>
            </a:r>
            <a:r>
              <a:rPr lang="zh-CN" altLang="en-US" sz="3600" b="1" dirty="0">
                <a:solidFill>
                  <a:srgbClr val="FFEA18"/>
                </a:solidFill>
                <a:latin typeface="Arial" charset="0"/>
                <a:ea typeface="宋体" charset="0"/>
                <a:cs typeface="Arial" charset="0"/>
              </a:rPr>
              <a:t>     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300" b="1" i="1" dirty="0">
                <a:solidFill>
                  <a:srgbClr val="43F22C"/>
                </a:solidFill>
                <a:latin typeface="宋体" charset="0"/>
                <a:ea typeface="宋体" charset="0"/>
                <a:cs typeface="Arial" charset="0"/>
              </a:rPr>
              <a:t>书卷编排: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300" b="1" i="1" dirty="0">
                <a:solidFill>
                  <a:schemeClr val="bg1"/>
                </a:solidFill>
                <a:latin typeface="宋体" charset="0"/>
                <a:ea typeface="宋体" charset="0"/>
                <a:cs typeface="Arial" charset="0"/>
              </a:rPr>
              <a:t>旧约的</a:t>
            </a:r>
            <a:r>
              <a:rPr lang="zh-CN" altLang="en-US" sz="4300" b="1" i="1" dirty="0">
                <a:solidFill>
                  <a:srgbClr val="43F22C"/>
                </a:solidFill>
                <a:latin typeface="宋体" charset="0"/>
                <a:ea typeface="宋体" charset="0"/>
                <a:cs typeface="Arial" charset="0"/>
              </a:rPr>
              <a:t>整理</a:t>
            </a:r>
            <a:r>
              <a:rPr lang="zh-CN" altLang="en-US" sz="4000" b="1" i="1" dirty="0">
                <a:solidFill>
                  <a:srgbClr val="43F22C"/>
                </a:solidFill>
                <a:latin typeface="Arial" charset="0"/>
                <a:ea typeface="宋体" charset="0"/>
                <a:cs typeface="Arial" charset="0"/>
              </a:rPr>
              <a:t> </a:t>
            </a:r>
            <a:r>
              <a:rPr lang="zh-CN" altLang="en-US" sz="4000" b="1" i="1" dirty="0">
                <a:solidFill>
                  <a:schemeClr val="bg1"/>
                </a:solidFill>
                <a:latin typeface="Arial" charset="0"/>
                <a:ea typeface="宋体" charset="0"/>
                <a:cs typeface="Arial" charset="0"/>
              </a:rPr>
              <a:t> </a:t>
            </a:r>
          </a:p>
        </p:txBody>
      </p:sp>
      <p:sp>
        <p:nvSpPr>
          <p:cNvPr id="779280" name="Rectangle 16"/>
          <p:cNvSpPr>
            <a:spLocks noChangeArrowheads="1"/>
          </p:cNvSpPr>
          <p:nvPr/>
        </p:nvSpPr>
        <p:spPr bwMode="auto">
          <a:xfrm>
            <a:off x="681038" y="677863"/>
            <a:ext cx="8656637" cy="6392862"/>
          </a:xfrm>
          <a:prstGeom prst="rect">
            <a:avLst/>
          </a:prstGeom>
          <a:noFill/>
          <a:ln w="190500">
            <a:solidFill>
              <a:srgbClr val="790015"/>
            </a:solidFill>
            <a:miter lim="800000"/>
            <a:headEnd/>
            <a:tailEnd/>
          </a:ln>
          <a:effectLst>
            <a:outerShdw blurRad="63500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79284" name="Text Box 20"/>
          <p:cNvSpPr txBox="1">
            <a:spLocks noChangeArrowheads="1"/>
          </p:cNvSpPr>
          <p:nvPr/>
        </p:nvSpPr>
        <p:spPr bwMode="auto">
          <a:xfrm>
            <a:off x="939800" y="1495425"/>
            <a:ext cx="8124825" cy="644525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zh-CN" sz="3500" b="1" i="1">
                <a:solidFill>
                  <a:schemeClr val="bg1"/>
                </a:solidFill>
                <a:latin typeface="NJ Chinese Simplified" charset="0"/>
                <a:ea typeface="宋体" charset="0"/>
                <a:cs typeface="Arial" charset="0"/>
              </a:rPr>
              <a:t>(</a:t>
            </a:r>
            <a:r>
              <a:rPr lang="zh-CN" altLang="en-US" sz="3500" b="1" i="1">
                <a:solidFill>
                  <a:schemeClr val="bg1"/>
                </a:solidFill>
                <a:latin typeface="NJ Chinese Simplified" charset="0"/>
                <a:ea typeface="宋体" charset="0"/>
                <a:cs typeface="Arial" charset="0"/>
              </a:rPr>
              <a:t>根据历史故事情节而组织</a:t>
            </a:r>
            <a:r>
              <a:rPr lang="en-US" altLang="zh-CN" sz="3500" b="1" i="1">
                <a:solidFill>
                  <a:schemeClr val="bg1"/>
                </a:solidFill>
                <a:latin typeface="NJ Chinese Simplified" charset="0"/>
                <a:ea typeface="宋体" charset="0"/>
                <a:cs typeface="Arial" charset="0"/>
              </a:rPr>
              <a:t>)</a:t>
            </a:r>
          </a:p>
        </p:txBody>
      </p:sp>
      <p:sp>
        <p:nvSpPr>
          <p:cNvPr id="779286" name="Text Box 22"/>
          <p:cNvSpPr txBox="1">
            <a:spLocks noChangeArrowheads="1"/>
          </p:cNvSpPr>
          <p:nvPr/>
        </p:nvSpPr>
        <p:spPr bwMode="auto">
          <a:xfrm>
            <a:off x="8534400" y="7339013"/>
            <a:ext cx="820738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solidFill>
                  <a:schemeClr val="bg1"/>
                </a:solidFill>
                <a:ea typeface="宋体" charset="0"/>
                <a:cs typeface="宋体" charset="0"/>
              </a:rPr>
              <a:t>8.0.07.02</a:t>
            </a:r>
          </a:p>
        </p:txBody>
      </p:sp>
      <p:grpSp>
        <p:nvGrpSpPr>
          <p:cNvPr id="779288" name="Group 24"/>
          <p:cNvGrpSpPr>
            <a:grpSpLocks/>
          </p:cNvGrpSpPr>
          <p:nvPr/>
        </p:nvGrpSpPr>
        <p:grpSpPr bwMode="auto">
          <a:xfrm>
            <a:off x="935038" y="2330450"/>
            <a:ext cx="7754937" cy="1511300"/>
            <a:chOff x="588" y="1468"/>
            <a:chExt cx="4886" cy="952"/>
          </a:xfrm>
        </p:grpSpPr>
        <p:sp>
          <p:nvSpPr>
            <p:cNvPr id="779289" name="Text Box 25"/>
            <p:cNvSpPr txBox="1">
              <a:spLocks noChangeArrowheads="1"/>
            </p:cNvSpPr>
            <p:nvPr/>
          </p:nvSpPr>
          <p:spPr bwMode="auto">
            <a:xfrm>
              <a:off x="588" y="1468"/>
              <a:ext cx="4886" cy="9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58" tIns="50929" rIns="101858" bIns="50929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altLang="zh-CN" sz="8900" b="1" i="1">
                  <a:solidFill>
                    <a:srgbClr val="FFFC1E"/>
                  </a:solidFill>
                  <a:latin typeface="Kosher-Normal" charset="0"/>
                  <a:ea typeface="宋体" charset="0"/>
                  <a:cs typeface="宋体" charset="0"/>
                </a:rPr>
                <a:t>圣</a:t>
              </a:r>
              <a:r>
                <a:rPr lang="zh-CN" altLang="en-US" sz="8900" b="1" i="1">
                  <a:solidFill>
                    <a:srgbClr val="FFFC1E"/>
                  </a:solidFill>
                  <a:latin typeface="Kosher-Normal" charset="0"/>
                  <a:ea typeface="宋体" charset="0"/>
                  <a:cs typeface="宋体" charset="0"/>
                </a:rPr>
                <a:t>经</a:t>
              </a:r>
              <a:r>
                <a:rPr lang="en-US" altLang="zh-CN" sz="8900" b="1" i="1">
                  <a:solidFill>
                    <a:srgbClr val="FFFC1E"/>
                  </a:solidFill>
                  <a:latin typeface="Kosher-Normal" charset="0"/>
                  <a:ea typeface="宋体" charset="0"/>
                  <a:cs typeface="宋体" charset="0"/>
                </a:rPr>
                <a:t>…基</a:t>
              </a:r>
              <a:r>
                <a:rPr lang="zh-CN" altLang="en-US" sz="8900" b="1" i="1">
                  <a:solidFill>
                    <a:srgbClr val="FFFC1E"/>
                  </a:solidFill>
                  <a:latin typeface="Kosher-Normal" charset="0"/>
                  <a:ea typeface="宋体" charset="0"/>
                  <a:cs typeface="宋体" charset="0"/>
                </a:rPr>
                <a:t>要</a:t>
              </a:r>
            </a:p>
          </p:txBody>
        </p:sp>
        <p:sp>
          <p:nvSpPr>
            <p:cNvPr id="779290" name="Text Box 26"/>
            <p:cNvSpPr txBox="1">
              <a:spLocks noChangeArrowheads="1"/>
            </p:cNvSpPr>
            <p:nvPr/>
          </p:nvSpPr>
          <p:spPr bwMode="auto">
            <a:xfrm>
              <a:off x="4954" y="1482"/>
              <a:ext cx="376" cy="36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1858" tIns="50929" rIns="101858" bIns="50929" anchor="ctr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altLang="zh-CN" sz="3100" b="1" i="1">
                  <a:solidFill>
                    <a:srgbClr val="FFFC1E"/>
                  </a:solidFill>
                  <a:latin typeface="Arial" charset="0"/>
                  <a:ea typeface="宋体" charset="0"/>
                  <a:cs typeface="宋体" charset="0"/>
                </a:rPr>
                <a:t>®</a:t>
              </a:r>
            </a:p>
          </p:txBody>
        </p:sp>
      </p:grpSp>
      <p:sp>
        <p:nvSpPr>
          <p:cNvPr id="779292" name="Text Box 28"/>
          <p:cNvSpPr txBox="1">
            <a:spLocks noChangeArrowheads="1"/>
          </p:cNvSpPr>
          <p:nvPr/>
        </p:nvSpPr>
        <p:spPr bwMode="auto">
          <a:xfrm>
            <a:off x="277813" y="7415213"/>
            <a:ext cx="10048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©2006 TBBMI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79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79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79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79275" grpId="0" autoUpdateAnimBg="0"/>
      <p:bldP spid="779284" grpId="0" autoUpdateAnimBg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30147" name="Text Box 3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030148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030149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1030188" name="Picture 44" descr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79525" y="1619250"/>
            <a:ext cx="3654425" cy="4851400"/>
          </a:xfrm>
          <a:prstGeom prst="rect">
            <a:avLst/>
          </a:prstGeom>
          <a:noFill/>
          <a:ln w="76200">
            <a:solidFill>
              <a:srgbClr val="000080"/>
            </a:solidFill>
            <a:miter lim="800000"/>
            <a:headEnd/>
            <a:tailEnd/>
          </a:ln>
          <a:effectLst>
            <a:outerShdw blurRad="63500" dist="99190" dir="2388334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30170" name="Line 26"/>
          <p:cNvSpPr>
            <a:spLocks noChangeShapeType="1"/>
          </p:cNvSpPr>
          <p:nvPr/>
        </p:nvSpPr>
        <p:spPr bwMode="auto">
          <a:xfrm>
            <a:off x="1879600" y="19812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0171" name="Line 27"/>
          <p:cNvSpPr>
            <a:spLocks noChangeShapeType="1"/>
          </p:cNvSpPr>
          <p:nvPr/>
        </p:nvSpPr>
        <p:spPr bwMode="auto">
          <a:xfrm>
            <a:off x="1760538" y="27940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0172" name="Line 28"/>
          <p:cNvSpPr>
            <a:spLocks noChangeShapeType="1"/>
          </p:cNvSpPr>
          <p:nvPr/>
        </p:nvSpPr>
        <p:spPr bwMode="auto">
          <a:xfrm>
            <a:off x="2106613" y="3548063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0173" name="Line 29"/>
          <p:cNvSpPr>
            <a:spLocks noChangeShapeType="1"/>
          </p:cNvSpPr>
          <p:nvPr/>
        </p:nvSpPr>
        <p:spPr bwMode="auto">
          <a:xfrm>
            <a:off x="1795463" y="4316413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0174" name="Line 30"/>
          <p:cNvSpPr>
            <a:spLocks noChangeShapeType="1"/>
          </p:cNvSpPr>
          <p:nvPr/>
        </p:nvSpPr>
        <p:spPr bwMode="auto">
          <a:xfrm>
            <a:off x="1931988" y="52324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0175" name="Line 31"/>
          <p:cNvSpPr>
            <a:spLocks noChangeShapeType="1"/>
          </p:cNvSpPr>
          <p:nvPr/>
        </p:nvSpPr>
        <p:spPr bwMode="auto">
          <a:xfrm>
            <a:off x="2135188" y="59944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0180" name="Text Box 3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10</a:t>
            </a:r>
          </a:p>
        </p:txBody>
      </p:sp>
      <p:grpSp>
        <p:nvGrpSpPr>
          <p:cNvPr id="1030167" name="Group 23"/>
          <p:cNvGrpSpPr>
            <a:grpSpLocks/>
          </p:cNvGrpSpPr>
          <p:nvPr/>
        </p:nvGrpSpPr>
        <p:grpSpPr bwMode="auto">
          <a:xfrm>
            <a:off x="1090613" y="669925"/>
            <a:ext cx="7770812" cy="1135063"/>
            <a:chOff x="858" y="422"/>
            <a:chExt cx="4895" cy="715"/>
          </a:xfrm>
        </p:grpSpPr>
        <p:sp>
          <p:nvSpPr>
            <p:cNvPr id="1030168" name="AutoShape 24" descr="Wide upward diagonal"/>
            <p:cNvSpPr>
              <a:spLocks noChangeArrowheads="1"/>
            </p:cNvSpPr>
            <p:nvPr/>
          </p:nvSpPr>
          <p:spPr bwMode="auto">
            <a:xfrm>
              <a:off x="3957" y="834"/>
              <a:ext cx="1381" cy="303"/>
            </a:xfrm>
            <a:prstGeom prst="downArrow">
              <a:avLst>
                <a:gd name="adj1" fmla="val 50000"/>
                <a:gd name="adj2" fmla="val 25000"/>
              </a:avLst>
            </a:prstGeom>
            <a:pattFill prst="wdUpDiag">
              <a:fgClr>
                <a:srgbClr val="32F04D"/>
              </a:fgClr>
              <a:bgClr>
                <a:srgbClr val="FFFFFF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030169" name="Text Box 25"/>
            <p:cNvSpPr txBox="1">
              <a:spLocks noChangeArrowheads="1"/>
            </p:cNvSpPr>
            <p:nvPr/>
          </p:nvSpPr>
          <p:spPr bwMode="auto">
            <a:xfrm>
              <a:off x="858" y="422"/>
              <a:ext cx="4895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横向往左侧方向思考！</a:t>
              </a:r>
            </a:p>
          </p:txBody>
        </p:sp>
      </p:grpSp>
      <p:grpSp>
        <p:nvGrpSpPr>
          <p:cNvPr id="37902" name="Group 39"/>
          <p:cNvGrpSpPr>
            <a:grpSpLocks/>
          </p:cNvGrpSpPr>
          <p:nvPr/>
        </p:nvGrpSpPr>
        <p:grpSpPr bwMode="auto">
          <a:xfrm>
            <a:off x="4829175" y="2057400"/>
            <a:ext cx="4733925" cy="3789363"/>
            <a:chOff x="3042" y="1224"/>
            <a:chExt cx="2982" cy="2387"/>
          </a:xfrm>
        </p:grpSpPr>
        <p:sp>
          <p:nvSpPr>
            <p:cNvPr id="1030184" name="Text Box 40"/>
            <p:cNvSpPr txBox="1">
              <a:spLocks noChangeArrowheads="1"/>
            </p:cNvSpPr>
            <p:nvPr/>
          </p:nvSpPr>
          <p:spPr bwMode="auto">
            <a:xfrm>
              <a:off x="3248" y="1888"/>
              <a:ext cx="2371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律法书与历史书</a:t>
              </a:r>
            </a:p>
          </p:txBody>
        </p:sp>
        <p:sp>
          <p:nvSpPr>
            <p:cNvPr id="1030185" name="Text Box 41"/>
            <p:cNvSpPr txBox="1">
              <a:spLocks noChangeArrowheads="1"/>
            </p:cNvSpPr>
            <p:nvPr/>
          </p:nvSpPr>
          <p:spPr bwMode="auto">
            <a:xfrm>
              <a:off x="3248" y="2516"/>
              <a:ext cx="2776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智慧书与先知书</a:t>
              </a:r>
            </a:p>
          </p:txBody>
        </p:sp>
        <p:sp>
          <p:nvSpPr>
            <p:cNvPr id="1030186" name="Text Box 42"/>
            <p:cNvSpPr txBox="1">
              <a:spLocks noChangeArrowheads="1"/>
            </p:cNvSpPr>
            <p:nvPr/>
          </p:nvSpPr>
          <p:spPr bwMode="auto">
            <a:xfrm>
              <a:off x="3042" y="3150"/>
              <a:ext cx="1806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记忆口诀</a:t>
              </a:r>
            </a:p>
          </p:txBody>
        </p:sp>
        <p:sp>
          <p:nvSpPr>
            <p:cNvPr id="1030187" name="Text Box 43"/>
            <p:cNvSpPr txBox="1">
              <a:spLocks noChangeArrowheads="1"/>
            </p:cNvSpPr>
            <p:nvPr/>
          </p:nvSpPr>
          <p:spPr bwMode="auto">
            <a:xfrm>
              <a:off x="3279" y="1224"/>
              <a:ext cx="2320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年代综览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0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0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30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030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030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030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030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718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117187" name="Text Box 3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117188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117189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17211" name="Text Box 27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11</a:t>
            </a:r>
          </a:p>
        </p:txBody>
      </p:sp>
      <p:grpSp>
        <p:nvGrpSpPr>
          <p:cNvPr id="39942" name="Group 28"/>
          <p:cNvGrpSpPr>
            <a:grpSpLocks/>
          </p:cNvGrpSpPr>
          <p:nvPr/>
        </p:nvGrpSpPr>
        <p:grpSpPr bwMode="auto">
          <a:xfrm>
            <a:off x="1252538" y="1524000"/>
            <a:ext cx="3700462" cy="4927600"/>
            <a:chOff x="789" y="960"/>
            <a:chExt cx="2331" cy="3104"/>
          </a:xfrm>
        </p:grpSpPr>
        <p:grpSp>
          <p:nvGrpSpPr>
            <p:cNvPr id="39951" name="Group 29"/>
            <p:cNvGrpSpPr>
              <a:grpSpLocks/>
            </p:cNvGrpSpPr>
            <p:nvPr/>
          </p:nvGrpSpPr>
          <p:grpSpPr bwMode="auto">
            <a:xfrm>
              <a:off x="789" y="960"/>
              <a:ext cx="2331" cy="3104"/>
              <a:chOff x="736" y="822"/>
              <a:chExt cx="2331" cy="3104"/>
            </a:xfrm>
          </p:grpSpPr>
          <p:pic>
            <p:nvPicPr>
              <p:cNvPr id="1117214" name="Picture 30"/>
              <p:cNvPicPr>
                <a:picLocks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6" y="825"/>
                <a:ext cx="2296" cy="3048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38099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7215" name="Rectangle 31"/>
              <p:cNvSpPr>
                <a:spLocks noChangeArrowheads="1"/>
              </p:cNvSpPr>
              <p:nvPr/>
            </p:nvSpPr>
            <p:spPr bwMode="auto">
              <a:xfrm>
                <a:off x="742" y="822"/>
                <a:ext cx="2325" cy="3104"/>
              </a:xfrm>
              <a:prstGeom prst="rect">
                <a:avLst/>
              </a:prstGeom>
              <a:noFill/>
              <a:ln w="50800">
                <a:solidFill>
                  <a:srgbClr val="00279F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grpSp>
          <p:nvGrpSpPr>
            <p:cNvPr id="39952" name="Group 32"/>
            <p:cNvGrpSpPr>
              <a:grpSpLocks/>
            </p:cNvGrpSpPr>
            <p:nvPr/>
          </p:nvGrpSpPr>
          <p:grpSpPr bwMode="auto">
            <a:xfrm>
              <a:off x="2139" y="3195"/>
              <a:ext cx="536" cy="202"/>
              <a:chOff x="2139" y="3195"/>
              <a:chExt cx="536" cy="202"/>
            </a:xfrm>
          </p:grpSpPr>
          <p:sp>
            <p:nvSpPr>
              <p:cNvPr id="1117217" name="Rectangle 33"/>
              <p:cNvSpPr>
                <a:spLocks noChangeArrowheads="1"/>
              </p:cNvSpPr>
              <p:nvPr/>
            </p:nvSpPr>
            <p:spPr bwMode="auto">
              <a:xfrm rot="21511053">
                <a:off x="2139" y="3195"/>
                <a:ext cx="299" cy="9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38099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  <a:defRPr/>
                </a:pPr>
                <a:r>
                  <a:rPr lang="en-US" altLang="zh-CN" sz="400" b="1">
                    <a:latin typeface="Helvetica" charset="0"/>
                    <a:ea typeface="宋体" charset="0"/>
                    <a:cs typeface="宋体" charset="0"/>
                  </a:rPr>
                  <a:t>Nahum</a:t>
                </a:r>
              </a:p>
            </p:txBody>
          </p:sp>
          <p:sp>
            <p:nvSpPr>
              <p:cNvPr id="1117218" name="Text Box 34"/>
              <p:cNvSpPr txBox="1">
                <a:spLocks noChangeArrowheads="1"/>
              </p:cNvSpPr>
              <p:nvPr/>
            </p:nvSpPr>
            <p:spPr bwMode="auto">
              <a:xfrm>
                <a:off x="2173" y="3227"/>
                <a:ext cx="502" cy="97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38099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  <a:defRPr/>
                </a:pPr>
                <a:r>
                  <a:rPr lang="en-US" altLang="zh-CN" sz="400" b="1">
                    <a:latin typeface="Helvetica" charset="0"/>
                    <a:ea typeface="宋体" charset="0"/>
                    <a:cs typeface="宋体" charset="0"/>
                  </a:rPr>
                  <a:t>(Niveveh)</a:t>
                </a:r>
              </a:p>
            </p:txBody>
          </p:sp>
          <p:sp>
            <p:nvSpPr>
              <p:cNvPr id="1117219" name="Rectangle 35"/>
              <p:cNvSpPr>
                <a:spLocks noChangeArrowheads="1"/>
              </p:cNvSpPr>
              <p:nvPr/>
            </p:nvSpPr>
            <p:spPr bwMode="auto">
              <a:xfrm>
                <a:off x="2143" y="3302"/>
                <a:ext cx="457" cy="9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38099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  <a:defRPr/>
                </a:pPr>
                <a:r>
                  <a:rPr lang="en-US" altLang="zh-CN" sz="400" b="1">
                    <a:latin typeface="Helvetica" charset="0"/>
                    <a:ea typeface="宋体" charset="0"/>
                    <a:cs typeface="宋体" charset="0"/>
                  </a:rPr>
                  <a:t>Zephaniah</a:t>
                </a:r>
              </a:p>
            </p:txBody>
          </p:sp>
        </p:grpSp>
      </p:grpSp>
      <p:sp>
        <p:nvSpPr>
          <p:cNvPr id="1117228" name="Text Box 44"/>
          <p:cNvSpPr txBox="1">
            <a:spLocks noChangeArrowheads="1"/>
          </p:cNvSpPr>
          <p:nvPr/>
        </p:nvSpPr>
        <p:spPr bwMode="auto">
          <a:xfrm>
            <a:off x="1701800" y="3184525"/>
            <a:ext cx="8356600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4000" b="1">
              <a:solidFill>
                <a:schemeClr val="tx2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39944" name="Group 64"/>
          <p:cNvGrpSpPr>
            <a:grpSpLocks/>
          </p:cNvGrpSpPr>
          <p:nvPr/>
        </p:nvGrpSpPr>
        <p:grpSpPr bwMode="auto">
          <a:xfrm>
            <a:off x="757238" y="2341563"/>
            <a:ext cx="8529637" cy="2949575"/>
            <a:chOff x="477" y="1475"/>
            <a:chExt cx="5373" cy="1858"/>
          </a:xfrm>
        </p:grpSpPr>
        <p:sp>
          <p:nvSpPr>
            <p:cNvPr id="1117225" name="Rectangle 41"/>
            <p:cNvSpPr>
              <a:spLocks noChangeArrowheads="1"/>
            </p:cNvSpPr>
            <p:nvPr/>
          </p:nvSpPr>
          <p:spPr bwMode="auto">
            <a:xfrm>
              <a:off x="477" y="1475"/>
              <a:ext cx="5330" cy="1858"/>
            </a:xfrm>
            <a:prstGeom prst="rect">
              <a:avLst/>
            </a:prstGeom>
            <a:gradFill rotWithShape="0">
              <a:gsLst>
                <a:gs pos="0">
                  <a:schemeClr val="accent1">
                    <a:gamma/>
                    <a:shade val="23922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23922"/>
                    <a:invGamma/>
                  </a:scheme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107763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117227" name="Text Box 43"/>
            <p:cNvSpPr txBox="1">
              <a:spLocks noChangeArrowheads="1"/>
            </p:cNvSpPr>
            <p:nvPr/>
          </p:nvSpPr>
          <p:spPr bwMode="auto">
            <a:xfrm>
              <a:off x="586" y="1810"/>
              <a:ext cx="5264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50000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5300" b="1">
                  <a:solidFill>
                    <a:srgbClr val="FAFD00"/>
                  </a:solidFill>
                  <a:latin typeface="宋体" charset="0"/>
                  <a:ea typeface="宋体" charset="0"/>
                  <a:cs typeface="宋体" charset="0"/>
                </a:rPr>
                <a:t>著书所需时间：                              大约</a:t>
              </a:r>
              <a:r>
                <a:rPr lang="en-US" altLang="zh-CN" sz="5300" b="1">
                  <a:solidFill>
                    <a:srgbClr val="FAFD00"/>
                  </a:solidFill>
                  <a:latin typeface="宋体" charset="0"/>
                  <a:ea typeface="宋体" charset="0"/>
                  <a:cs typeface="宋体" charset="0"/>
                </a:rPr>
                <a:t>1,500</a:t>
              </a:r>
              <a:r>
                <a:rPr lang="zh-CN" altLang="en-US" sz="5300" b="1">
                  <a:solidFill>
                    <a:srgbClr val="FAFD00"/>
                  </a:solidFill>
                  <a:latin typeface="宋体" charset="0"/>
                  <a:ea typeface="宋体" charset="0"/>
                  <a:cs typeface="宋体" charset="0"/>
                </a:rPr>
                <a:t>多年</a:t>
              </a:r>
              <a:r>
                <a:rPr lang="en-US" altLang="zh-CN" sz="5300" b="1">
                  <a:solidFill>
                    <a:srgbClr val="FAFD00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sz="5300" b="1">
                  <a:solidFill>
                    <a:srgbClr val="FAFD00"/>
                  </a:solidFill>
                  <a:latin typeface="宋体" charset="0"/>
                  <a:ea typeface="宋体" charset="0"/>
                  <a:cs typeface="宋体" charset="0"/>
                </a:rPr>
                <a:t>旧约</a:t>
              </a:r>
              <a:r>
                <a:rPr lang="en-US" altLang="zh-CN" sz="5300" b="1">
                  <a:solidFill>
                    <a:srgbClr val="FAFD00"/>
                  </a:solidFill>
                  <a:latin typeface="宋体" charset="0"/>
                  <a:ea typeface="宋体" charset="0"/>
                  <a:cs typeface="宋体" charset="0"/>
                </a:rPr>
                <a:t>)</a:t>
              </a:r>
            </a:p>
          </p:txBody>
        </p:sp>
      </p:grpSp>
      <p:grpSp>
        <p:nvGrpSpPr>
          <p:cNvPr id="1117244" name="Group 60"/>
          <p:cNvGrpSpPr>
            <a:grpSpLocks/>
          </p:cNvGrpSpPr>
          <p:nvPr/>
        </p:nvGrpSpPr>
        <p:grpSpPr bwMode="auto">
          <a:xfrm>
            <a:off x="495300" y="496888"/>
            <a:ext cx="9002713" cy="6770687"/>
            <a:chOff x="339" y="312"/>
            <a:chExt cx="5671" cy="4265"/>
          </a:xfrm>
        </p:grpSpPr>
        <p:pic>
          <p:nvPicPr>
            <p:cNvPr id="39947" name="Picture 6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" y="312"/>
              <a:ext cx="5671" cy="4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8" name="WordArt 62"/>
            <p:cNvSpPr>
              <a:spLocks noChangeArrowheads="1" noChangeShapeType="1" noTextEdit="1"/>
            </p:cNvSpPr>
            <p:nvPr/>
          </p:nvSpPr>
          <p:spPr bwMode="auto">
            <a:xfrm>
              <a:off x="661" y="1303"/>
              <a:ext cx="5052" cy="2512"/>
            </a:xfrm>
            <a:prstGeom prst="rect">
              <a:avLst/>
            </a:prstGeom>
          </p:spPr>
          <p:txBody>
            <a:bodyPr wrap="none" fromWordArt="1">
              <a:prstTxWarp prst="textCascadeUp">
                <a:avLst>
                  <a:gd name="adj" fmla="val 62940"/>
                </a:avLst>
              </a:prstTxWarp>
            </a:bodyPr>
            <a:lstStyle/>
            <a:p>
              <a:r>
                <a:rPr lang="zh-TW" altLang="en-US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FFE701"/>
                      </a:gs>
                      <a:gs pos="100000">
                        <a:srgbClr val="FE3E02"/>
                      </a:gs>
                    </a:gsLst>
                    <a:lin ang="5400000" scaled="1"/>
                  </a:gradFill>
                  <a:effectLst>
                    <a:outerShdw blurRad="63500" dist="107763" dir="2700000" algn="ctr" rotWithShape="0">
                      <a:schemeClr val="tx1">
                        <a:alpha val="74997"/>
                      </a:schemeClr>
                    </a:outerShdw>
                  </a:effectLst>
                  <a:latin typeface="Impact"/>
                  <a:ea typeface="Impact"/>
                  <a:cs typeface="Impact"/>
                </a:rPr>
                <a:t>上帝的荣耀</a:t>
              </a:r>
              <a:endPara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>
                  <a:outerShdw blurRad="63500" dist="107763" dir="2700000" algn="ctr" rotWithShape="0">
                    <a:schemeClr val="tx1">
                      <a:alpha val="74997"/>
                    </a:schemeClr>
                  </a:outerShdw>
                </a:effectLst>
                <a:latin typeface="Impact"/>
                <a:ea typeface="Impact"/>
                <a:cs typeface="Impact"/>
              </a:endParaRPr>
            </a:p>
          </p:txBody>
        </p:sp>
      </p:grpSp>
      <p:sp>
        <p:nvSpPr>
          <p:cNvPr id="1117247" name="Text Box 63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117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117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046" name="Rectangle 46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41986" name="Rectangle 47"/>
          <p:cNvSpPr>
            <a:spLocks noChangeArrowheads="1"/>
          </p:cNvSpPr>
          <p:nvPr/>
        </p:nvSpPr>
        <p:spPr bwMode="auto">
          <a:xfrm>
            <a:off x="5140325" y="4048125"/>
            <a:ext cx="560388" cy="3619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1152048" name="Text Box 48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152049" name="Text Box 49"/>
          <p:cNvSpPr txBox="1">
            <a:spLocks noChangeArrowheads="1"/>
          </p:cNvSpPr>
          <p:nvPr/>
        </p:nvSpPr>
        <p:spPr bwMode="auto">
          <a:xfrm>
            <a:off x="9350375" y="7265988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600" b="1">
              <a:ea typeface="宋体" charset="0"/>
              <a:cs typeface="宋体" charset="0"/>
            </a:endParaRPr>
          </a:p>
        </p:txBody>
      </p:sp>
      <p:grpSp>
        <p:nvGrpSpPr>
          <p:cNvPr id="41989" name="Group 50"/>
          <p:cNvGrpSpPr>
            <a:grpSpLocks/>
          </p:cNvGrpSpPr>
          <p:nvPr/>
        </p:nvGrpSpPr>
        <p:grpSpPr bwMode="auto">
          <a:xfrm>
            <a:off x="4949825" y="733425"/>
            <a:ext cx="4841875" cy="5994400"/>
            <a:chOff x="3118" y="462"/>
            <a:chExt cx="3050" cy="3776"/>
          </a:xfrm>
        </p:grpSpPr>
        <p:sp>
          <p:nvSpPr>
            <p:cNvPr id="1152051" name="Rectangle 51"/>
            <p:cNvSpPr>
              <a:spLocks noChangeArrowheads="1"/>
            </p:cNvSpPr>
            <p:nvPr/>
          </p:nvSpPr>
          <p:spPr bwMode="auto">
            <a:xfrm>
              <a:off x="3174" y="515"/>
              <a:ext cx="2972" cy="3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xmlns="" w="762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42053" name="Group 52"/>
            <p:cNvGrpSpPr>
              <a:grpSpLocks/>
            </p:cNvGrpSpPr>
            <p:nvPr/>
          </p:nvGrpSpPr>
          <p:grpSpPr bwMode="auto">
            <a:xfrm>
              <a:off x="3136" y="468"/>
              <a:ext cx="3032" cy="3770"/>
              <a:chOff x="736" y="822"/>
              <a:chExt cx="2331" cy="3104"/>
            </a:xfrm>
          </p:grpSpPr>
          <p:pic>
            <p:nvPicPr>
              <p:cNvPr id="1152053" name="Picture 53"/>
              <p:cNvPicPr>
                <a:picLocks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6" y="825"/>
                <a:ext cx="2296" cy="30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5715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152054" name="Rectangle 54"/>
              <p:cNvSpPr>
                <a:spLocks noChangeArrowheads="1"/>
              </p:cNvSpPr>
              <p:nvPr/>
            </p:nvSpPr>
            <p:spPr bwMode="auto">
              <a:xfrm>
                <a:off x="742" y="822"/>
                <a:ext cx="2325" cy="3104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07763" dir="2700000" algn="ctr" rotWithShape="0">
                  <a:schemeClr val="bg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5715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152055" name="Rectangle 55"/>
            <p:cNvSpPr>
              <a:spLocks noChangeArrowheads="1"/>
            </p:cNvSpPr>
            <p:nvPr/>
          </p:nvSpPr>
          <p:spPr bwMode="auto">
            <a:xfrm>
              <a:off x="3118" y="462"/>
              <a:ext cx="2999" cy="37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152068" name="Text Box 68"/>
          <p:cNvSpPr txBox="1">
            <a:spLocks noChangeArrowheads="1"/>
          </p:cNvSpPr>
          <p:nvPr/>
        </p:nvSpPr>
        <p:spPr bwMode="auto">
          <a:xfrm>
            <a:off x="6018213" y="92075"/>
            <a:ext cx="3482975" cy="476250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solidFill>
                  <a:srgbClr val="FFFF00"/>
                </a:solidFill>
                <a:latin typeface="宋体" charset="0"/>
                <a:ea typeface="宋体" charset="0"/>
                <a:cs typeface="宋体" charset="0"/>
              </a:rPr>
              <a:t>参考学习帮助</a:t>
            </a:r>
            <a:r>
              <a:rPr lang="en-US" altLang="zh-CN" b="1">
                <a:solidFill>
                  <a:srgbClr val="FFFF00"/>
                </a:solidFill>
                <a:latin typeface="宋体" charset="0"/>
                <a:ea typeface="宋体" charset="0"/>
                <a:cs typeface="宋体" charset="0"/>
              </a:rPr>
              <a:t>#19</a:t>
            </a:r>
          </a:p>
        </p:txBody>
      </p:sp>
      <p:sp>
        <p:nvSpPr>
          <p:cNvPr id="1152069" name="Text Box 69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152070" name="Text Box 70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12</a:t>
            </a:r>
          </a:p>
        </p:txBody>
      </p:sp>
      <p:grpSp>
        <p:nvGrpSpPr>
          <p:cNvPr id="1152104" name="Group 104"/>
          <p:cNvGrpSpPr>
            <a:grpSpLocks/>
          </p:cNvGrpSpPr>
          <p:nvPr/>
        </p:nvGrpSpPr>
        <p:grpSpPr bwMode="auto">
          <a:xfrm>
            <a:off x="685800" y="455613"/>
            <a:ext cx="4637088" cy="6829425"/>
            <a:chOff x="432" y="287"/>
            <a:chExt cx="2921" cy="4302"/>
          </a:xfrm>
        </p:grpSpPr>
        <p:grpSp>
          <p:nvGrpSpPr>
            <p:cNvPr id="42006" name="Group 103"/>
            <p:cNvGrpSpPr>
              <a:grpSpLocks/>
            </p:cNvGrpSpPr>
            <p:nvPr/>
          </p:nvGrpSpPr>
          <p:grpSpPr bwMode="auto">
            <a:xfrm>
              <a:off x="432" y="287"/>
              <a:ext cx="2486" cy="4302"/>
              <a:chOff x="432" y="287"/>
              <a:chExt cx="2486" cy="4302"/>
            </a:xfrm>
          </p:grpSpPr>
          <p:grpSp>
            <p:nvGrpSpPr>
              <p:cNvPr id="42011" name="Group 99"/>
              <p:cNvGrpSpPr>
                <a:grpSpLocks/>
              </p:cNvGrpSpPr>
              <p:nvPr/>
            </p:nvGrpSpPr>
            <p:grpSpPr bwMode="auto">
              <a:xfrm>
                <a:off x="2451" y="4034"/>
                <a:ext cx="467" cy="555"/>
                <a:chOff x="2451" y="4034"/>
                <a:chExt cx="467" cy="555"/>
              </a:xfrm>
            </p:grpSpPr>
            <p:grpSp>
              <p:nvGrpSpPr>
                <p:cNvPr id="42040" name="Group 86"/>
                <p:cNvGrpSpPr>
                  <a:grpSpLocks/>
                </p:cNvGrpSpPr>
                <p:nvPr/>
              </p:nvGrpSpPr>
              <p:grpSpPr bwMode="auto">
                <a:xfrm>
                  <a:off x="2490" y="4034"/>
                  <a:ext cx="405" cy="555"/>
                  <a:chOff x="944" y="711"/>
                  <a:chExt cx="3287" cy="3672"/>
                </a:xfrm>
              </p:grpSpPr>
              <p:grpSp>
                <p:nvGrpSpPr>
                  <p:cNvPr id="42042" name="Group 87"/>
                  <p:cNvGrpSpPr>
                    <a:grpSpLocks/>
                  </p:cNvGrpSpPr>
                  <p:nvPr/>
                </p:nvGrpSpPr>
                <p:grpSpPr bwMode="auto">
                  <a:xfrm>
                    <a:off x="1084" y="711"/>
                    <a:ext cx="2950" cy="2769"/>
                    <a:chOff x="2707" y="548"/>
                    <a:chExt cx="2950" cy="2769"/>
                  </a:xfrm>
                </p:grpSpPr>
                <p:grpSp>
                  <p:nvGrpSpPr>
                    <p:cNvPr id="42048" name="Group 8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95" y="1045"/>
                      <a:ext cx="1483" cy="1923"/>
                      <a:chOff x="893" y="2315"/>
                      <a:chExt cx="1483" cy="1923"/>
                    </a:xfrm>
                  </p:grpSpPr>
                  <p:sp>
                    <p:nvSpPr>
                      <p:cNvPr id="1152089" name="Freeform 89" descr="Cork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1" y="2314"/>
                        <a:ext cx="1445" cy="1733"/>
                      </a:xfrm>
                      <a:custGeom>
                        <a:avLst/>
                        <a:gdLst>
                          <a:gd name="T0" fmla="*/ 8 w 592"/>
                          <a:gd name="T1" fmla="*/ 90 h 90"/>
                          <a:gd name="T2" fmla="*/ 22 w 592"/>
                          <a:gd name="T3" fmla="*/ 44 h 90"/>
                          <a:gd name="T4" fmla="*/ 34 w 592"/>
                          <a:gd name="T5" fmla="*/ 36 h 90"/>
                          <a:gd name="T6" fmla="*/ 46 w 592"/>
                          <a:gd name="T7" fmla="*/ 32 h 90"/>
                          <a:gd name="T8" fmla="*/ 112 w 592"/>
                          <a:gd name="T9" fmla="*/ 34 h 90"/>
                          <a:gd name="T10" fmla="*/ 152 w 592"/>
                          <a:gd name="T11" fmla="*/ 40 h 90"/>
                          <a:gd name="T12" fmla="*/ 170 w 592"/>
                          <a:gd name="T13" fmla="*/ 46 h 90"/>
                          <a:gd name="T14" fmla="*/ 238 w 592"/>
                          <a:gd name="T15" fmla="*/ 52 h 90"/>
                          <a:gd name="T16" fmla="*/ 338 w 592"/>
                          <a:gd name="T17" fmla="*/ 44 h 90"/>
                          <a:gd name="T18" fmla="*/ 472 w 592"/>
                          <a:gd name="T19" fmla="*/ 16 h 90"/>
                          <a:gd name="T20" fmla="*/ 520 w 592"/>
                          <a:gd name="T21" fmla="*/ 0 h 90"/>
                          <a:gd name="T22" fmla="*/ 572 w 592"/>
                          <a:gd name="T23" fmla="*/ 2 h 90"/>
                          <a:gd name="T24" fmla="*/ 590 w 592"/>
                          <a:gd name="T25" fmla="*/ 30 h 90"/>
                          <a:gd name="T26" fmla="*/ 592 w 592"/>
                          <a:gd name="T27" fmla="*/ 36 h 90"/>
                          <a:gd name="T28" fmla="*/ 582 w 592"/>
                          <a:gd name="T29" fmla="*/ 60 h 90"/>
                          <a:gd name="T30" fmla="*/ 584 w 592"/>
                          <a:gd name="T31" fmla="*/ 66 h 9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</a:cxnLst>
                        <a:rect l="0" t="0" r="r" b="b"/>
                        <a:pathLst>
                          <a:path w="592" h="90">
                            <a:moveTo>
                              <a:pt x="8" y="90"/>
                            </a:moveTo>
                            <a:cubicBezTo>
                              <a:pt x="0" y="78"/>
                              <a:pt x="10" y="51"/>
                              <a:pt x="22" y="44"/>
                            </a:cubicBezTo>
                            <a:cubicBezTo>
                              <a:pt x="27" y="35"/>
                              <a:pt x="23" y="39"/>
                              <a:pt x="34" y="36"/>
                            </a:cubicBezTo>
                            <a:cubicBezTo>
                              <a:pt x="38" y="34"/>
                              <a:pt x="46" y="32"/>
                              <a:pt x="46" y="32"/>
                            </a:cubicBezTo>
                            <a:cubicBezTo>
                              <a:pt x="72" y="33"/>
                              <a:pt x="84" y="35"/>
                              <a:pt x="112" y="34"/>
                            </a:cubicBezTo>
                            <a:cubicBezTo>
                              <a:pt x="125" y="35"/>
                              <a:pt x="138" y="38"/>
                              <a:pt x="152" y="40"/>
                            </a:cubicBezTo>
                            <a:cubicBezTo>
                              <a:pt x="158" y="42"/>
                              <a:pt x="170" y="46"/>
                              <a:pt x="170" y="46"/>
                            </a:cubicBezTo>
                            <a:cubicBezTo>
                              <a:pt x="192" y="42"/>
                              <a:pt x="215" y="46"/>
                              <a:pt x="238" y="52"/>
                            </a:cubicBezTo>
                            <a:cubicBezTo>
                              <a:pt x="271" y="50"/>
                              <a:pt x="304" y="47"/>
                              <a:pt x="338" y="44"/>
                            </a:cubicBezTo>
                            <a:cubicBezTo>
                              <a:pt x="381" y="33"/>
                              <a:pt x="427" y="24"/>
                              <a:pt x="472" y="16"/>
                            </a:cubicBezTo>
                            <a:cubicBezTo>
                              <a:pt x="488" y="12"/>
                              <a:pt x="503" y="4"/>
                              <a:pt x="520" y="0"/>
                            </a:cubicBezTo>
                            <a:cubicBezTo>
                              <a:pt x="537" y="0"/>
                              <a:pt x="554" y="0"/>
                              <a:pt x="572" y="2"/>
                            </a:cubicBezTo>
                            <a:cubicBezTo>
                              <a:pt x="582" y="3"/>
                              <a:pt x="587" y="21"/>
                              <a:pt x="590" y="30"/>
                            </a:cubicBezTo>
                            <a:cubicBezTo>
                              <a:pt x="590" y="32"/>
                              <a:pt x="592" y="36"/>
                              <a:pt x="592" y="36"/>
                            </a:cubicBezTo>
                            <a:cubicBezTo>
                              <a:pt x="588" y="45"/>
                              <a:pt x="589" y="52"/>
                              <a:pt x="582" y="60"/>
                            </a:cubicBezTo>
                            <a:cubicBezTo>
                              <a:pt x="579" y="67"/>
                              <a:pt x="577" y="66"/>
                              <a:pt x="584" y="66"/>
                            </a:cubicBezTo>
                          </a:path>
                        </a:pathLst>
                      </a:cu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blipFill dpi="0" rotWithShape="0">
                              <a:blip r:embed="rId4"/>
                              <a:srcRect/>
                              <a:tile tx="0" ty="0" sx="100000" sy="100000" flip="none" algn="tl"/>
                            </a:blip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38100" cap="flat" cmpd="sng">
                            <a:solidFill>
                              <a:schemeClr val="tx1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lIns="139458" tIns="68505" rIns="139458" bIns="68505">
                        <a:spAutoFit/>
                      </a:bodyPr>
                      <a:lstStyle/>
                      <a:p>
                        <a:pPr>
                          <a:defRPr/>
                        </a:pPr>
                        <a:endParaRPr lang="en-US" sz="1800">
                          <a:cs typeface="+mn-cs"/>
                        </a:endParaRPr>
                      </a:p>
                    </p:txBody>
                  </p:sp>
                  <p:sp>
                    <p:nvSpPr>
                      <p:cNvPr id="1152090" name="Freeform 90" descr="Cork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0" y="2506"/>
                        <a:ext cx="1445" cy="1733"/>
                      </a:xfrm>
                      <a:custGeom>
                        <a:avLst/>
                        <a:gdLst>
                          <a:gd name="T0" fmla="*/ 599 w 599"/>
                          <a:gd name="T1" fmla="*/ 0 h 432"/>
                          <a:gd name="T2" fmla="*/ 595 w 599"/>
                          <a:gd name="T3" fmla="*/ 6 h 432"/>
                          <a:gd name="T4" fmla="*/ 589 w 599"/>
                          <a:gd name="T5" fmla="*/ 10 h 432"/>
                          <a:gd name="T6" fmla="*/ 585 w 599"/>
                          <a:gd name="T7" fmla="*/ 24 h 432"/>
                          <a:gd name="T8" fmla="*/ 557 w 599"/>
                          <a:gd name="T9" fmla="*/ 92 h 432"/>
                          <a:gd name="T10" fmla="*/ 525 w 599"/>
                          <a:gd name="T11" fmla="*/ 208 h 432"/>
                          <a:gd name="T12" fmla="*/ 515 w 599"/>
                          <a:gd name="T13" fmla="*/ 266 h 432"/>
                          <a:gd name="T14" fmla="*/ 505 w 599"/>
                          <a:gd name="T15" fmla="*/ 350 h 432"/>
                          <a:gd name="T16" fmla="*/ 495 w 599"/>
                          <a:gd name="T17" fmla="*/ 402 h 432"/>
                          <a:gd name="T18" fmla="*/ 461 w 599"/>
                          <a:gd name="T19" fmla="*/ 422 h 432"/>
                          <a:gd name="T20" fmla="*/ 433 w 599"/>
                          <a:gd name="T21" fmla="*/ 414 h 432"/>
                          <a:gd name="T22" fmla="*/ 421 w 599"/>
                          <a:gd name="T23" fmla="*/ 410 h 432"/>
                          <a:gd name="T24" fmla="*/ 425 w 599"/>
                          <a:gd name="T25" fmla="*/ 352 h 432"/>
                          <a:gd name="T26" fmla="*/ 431 w 599"/>
                          <a:gd name="T27" fmla="*/ 338 h 432"/>
                          <a:gd name="T28" fmla="*/ 405 w 599"/>
                          <a:gd name="T29" fmla="*/ 328 h 432"/>
                          <a:gd name="T30" fmla="*/ 347 w 599"/>
                          <a:gd name="T31" fmla="*/ 316 h 432"/>
                          <a:gd name="T32" fmla="*/ 113 w 599"/>
                          <a:gd name="T33" fmla="*/ 360 h 432"/>
                          <a:gd name="T34" fmla="*/ 103 w 599"/>
                          <a:gd name="T35" fmla="*/ 368 h 432"/>
                          <a:gd name="T36" fmla="*/ 87 w 599"/>
                          <a:gd name="T37" fmla="*/ 392 h 432"/>
                          <a:gd name="T38" fmla="*/ 53 w 599"/>
                          <a:gd name="T39" fmla="*/ 432 h 432"/>
                          <a:gd name="T40" fmla="*/ 29 w 599"/>
                          <a:gd name="T41" fmla="*/ 422 h 432"/>
                          <a:gd name="T42" fmla="*/ 17 w 599"/>
                          <a:gd name="T43" fmla="*/ 414 h 432"/>
                          <a:gd name="T44" fmla="*/ 7 w 599"/>
                          <a:gd name="T45" fmla="*/ 398 h 432"/>
                          <a:gd name="T46" fmla="*/ 11 w 599"/>
                          <a:gd name="T47" fmla="*/ 372 h 432"/>
                          <a:gd name="T48" fmla="*/ 17 w 599"/>
                          <a:gd name="T49" fmla="*/ 334 h 432"/>
                          <a:gd name="T50" fmla="*/ 27 w 599"/>
                          <a:gd name="T51" fmla="*/ 262 h 432"/>
                          <a:gd name="T52" fmla="*/ 29 w 599"/>
                          <a:gd name="T53" fmla="*/ 188 h 432"/>
                          <a:gd name="T54" fmla="*/ 31 w 599"/>
                          <a:gd name="T55" fmla="*/ 126 h 432"/>
                          <a:gd name="T56" fmla="*/ 29 w 599"/>
                          <a:gd name="T57" fmla="*/ 82 h 432"/>
                          <a:gd name="T58" fmla="*/ 21 w 599"/>
                          <a:gd name="T59" fmla="*/ 30 h 432"/>
                          <a:gd name="T60" fmla="*/ 19 w 599"/>
                          <a:gd name="T61" fmla="*/ 14 h 43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</a:cxnLst>
                        <a:rect l="0" t="0" r="r" b="b"/>
                        <a:pathLst>
                          <a:path w="599" h="432">
                            <a:moveTo>
                              <a:pt x="599" y="0"/>
                            </a:moveTo>
                            <a:cubicBezTo>
                              <a:pt x="597" y="2"/>
                              <a:pt x="596" y="4"/>
                              <a:pt x="595" y="6"/>
                            </a:cubicBezTo>
                            <a:cubicBezTo>
                              <a:pt x="593" y="7"/>
                              <a:pt x="590" y="8"/>
                              <a:pt x="589" y="10"/>
                            </a:cubicBezTo>
                            <a:cubicBezTo>
                              <a:pt x="587" y="11"/>
                              <a:pt x="585" y="23"/>
                              <a:pt x="585" y="24"/>
                            </a:cubicBezTo>
                            <a:cubicBezTo>
                              <a:pt x="575" y="45"/>
                              <a:pt x="570" y="72"/>
                              <a:pt x="557" y="92"/>
                            </a:cubicBezTo>
                            <a:cubicBezTo>
                              <a:pt x="551" y="130"/>
                              <a:pt x="537" y="171"/>
                              <a:pt x="525" y="208"/>
                            </a:cubicBezTo>
                            <a:cubicBezTo>
                              <a:pt x="523" y="228"/>
                              <a:pt x="519" y="246"/>
                              <a:pt x="515" y="266"/>
                            </a:cubicBezTo>
                            <a:cubicBezTo>
                              <a:pt x="511" y="294"/>
                              <a:pt x="511" y="322"/>
                              <a:pt x="505" y="350"/>
                            </a:cubicBezTo>
                            <a:cubicBezTo>
                              <a:pt x="503" y="368"/>
                              <a:pt x="503" y="385"/>
                              <a:pt x="495" y="402"/>
                            </a:cubicBezTo>
                            <a:cubicBezTo>
                              <a:pt x="492" y="416"/>
                              <a:pt x="474" y="420"/>
                              <a:pt x="461" y="422"/>
                            </a:cubicBezTo>
                            <a:cubicBezTo>
                              <a:pt x="440" y="416"/>
                              <a:pt x="450" y="419"/>
                              <a:pt x="433" y="414"/>
                            </a:cubicBezTo>
                            <a:cubicBezTo>
                              <a:pt x="429" y="412"/>
                              <a:pt x="421" y="410"/>
                              <a:pt x="421" y="410"/>
                            </a:cubicBezTo>
                            <a:cubicBezTo>
                              <a:pt x="410" y="394"/>
                              <a:pt x="414" y="367"/>
                              <a:pt x="425" y="352"/>
                            </a:cubicBezTo>
                            <a:cubicBezTo>
                              <a:pt x="426" y="347"/>
                              <a:pt x="431" y="342"/>
                              <a:pt x="431" y="338"/>
                            </a:cubicBezTo>
                            <a:cubicBezTo>
                              <a:pt x="429" y="328"/>
                              <a:pt x="405" y="328"/>
                              <a:pt x="405" y="328"/>
                            </a:cubicBezTo>
                            <a:cubicBezTo>
                              <a:pt x="392" y="315"/>
                              <a:pt x="365" y="319"/>
                              <a:pt x="347" y="316"/>
                            </a:cubicBezTo>
                            <a:cubicBezTo>
                              <a:pt x="268" y="322"/>
                              <a:pt x="188" y="334"/>
                              <a:pt x="113" y="360"/>
                            </a:cubicBezTo>
                            <a:cubicBezTo>
                              <a:pt x="101" y="377"/>
                              <a:pt x="116" y="356"/>
                              <a:pt x="103" y="368"/>
                            </a:cubicBezTo>
                            <a:cubicBezTo>
                              <a:pt x="99" y="370"/>
                              <a:pt x="90" y="387"/>
                              <a:pt x="87" y="392"/>
                            </a:cubicBezTo>
                            <a:cubicBezTo>
                              <a:pt x="94" y="431"/>
                              <a:pt x="75" y="417"/>
                              <a:pt x="53" y="432"/>
                            </a:cubicBezTo>
                            <a:cubicBezTo>
                              <a:pt x="44" y="429"/>
                              <a:pt x="36" y="426"/>
                              <a:pt x="29" y="422"/>
                            </a:cubicBezTo>
                            <a:cubicBezTo>
                              <a:pt x="24" y="419"/>
                              <a:pt x="17" y="414"/>
                              <a:pt x="17" y="414"/>
                            </a:cubicBezTo>
                            <a:cubicBezTo>
                              <a:pt x="12" y="399"/>
                              <a:pt x="16" y="404"/>
                              <a:pt x="7" y="398"/>
                            </a:cubicBezTo>
                            <a:cubicBezTo>
                              <a:pt x="0" y="388"/>
                              <a:pt x="5" y="380"/>
                              <a:pt x="11" y="372"/>
                            </a:cubicBezTo>
                            <a:cubicBezTo>
                              <a:pt x="8" y="357"/>
                              <a:pt x="13" y="347"/>
                              <a:pt x="17" y="334"/>
                            </a:cubicBezTo>
                            <a:cubicBezTo>
                              <a:pt x="19" y="311"/>
                              <a:pt x="19" y="283"/>
                              <a:pt x="27" y="262"/>
                            </a:cubicBezTo>
                            <a:cubicBezTo>
                              <a:pt x="28" y="237"/>
                              <a:pt x="32" y="212"/>
                              <a:pt x="29" y="188"/>
                            </a:cubicBezTo>
                            <a:cubicBezTo>
                              <a:pt x="31" y="167"/>
                              <a:pt x="27" y="146"/>
                              <a:pt x="31" y="126"/>
                            </a:cubicBezTo>
                            <a:cubicBezTo>
                              <a:pt x="29" y="108"/>
                              <a:pt x="27" y="99"/>
                              <a:pt x="29" y="82"/>
                            </a:cubicBezTo>
                            <a:cubicBezTo>
                              <a:pt x="26" y="64"/>
                              <a:pt x="23" y="47"/>
                              <a:pt x="21" y="30"/>
                            </a:cubicBezTo>
                            <a:cubicBezTo>
                              <a:pt x="23" y="10"/>
                              <a:pt x="28" y="9"/>
                              <a:pt x="19" y="14"/>
                            </a:cubicBezTo>
                          </a:path>
                        </a:pathLst>
                      </a:cu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blipFill dpi="0" rotWithShape="0">
                              <a:blip r:embed="rId4"/>
                              <a:srcRect/>
                              <a:tile tx="0" ty="0" sx="100000" sy="100000" flip="none" algn="tl"/>
                            </a:blip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38100" cap="flat" cmpd="sng">
                            <a:solidFill>
                              <a:schemeClr val="tx1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lIns="139458" tIns="68505" rIns="139458" bIns="68505">
                        <a:spAutoFit/>
                      </a:bodyPr>
                      <a:lstStyle/>
                      <a:p>
                        <a:pPr>
                          <a:defRPr/>
                        </a:pPr>
                        <a:endParaRPr lang="en-US" sz="1800">
                          <a:cs typeface="+mn-cs"/>
                        </a:endParaRPr>
                      </a:p>
                    </p:txBody>
                  </p:sp>
                </p:grpSp>
                <p:pic>
                  <p:nvPicPr>
                    <p:cNvPr id="1152091" name="Picture 91"/>
                    <p:cNvPicPr>
                      <a:picLocks noChangeArrowheads="1"/>
                    </p:cNvPicPr>
                    <p:nvPr/>
                  </p:nvPicPr>
                  <p:blipFill>
                    <a:blip r:embed="rId5" cstate="screen"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705" y="548"/>
                      <a:ext cx="2954" cy="277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rgbClr val="BE844A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</p:pic>
              </p:grpSp>
              <p:sp>
                <p:nvSpPr>
                  <p:cNvPr id="1152092" name="Freeform 92"/>
                  <p:cNvSpPr>
                    <a:spLocks/>
                  </p:cNvSpPr>
                  <p:nvPr/>
                </p:nvSpPr>
                <p:spPr bwMode="auto">
                  <a:xfrm>
                    <a:off x="944" y="2650"/>
                    <a:ext cx="1437" cy="1733"/>
                  </a:xfrm>
                  <a:custGeom>
                    <a:avLst/>
                    <a:gdLst>
                      <a:gd name="T0" fmla="*/ 72 w 85"/>
                      <a:gd name="T1" fmla="*/ 153 h 318"/>
                      <a:gd name="T2" fmla="*/ 64 w 85"/>
                      <a:gd name="T3" fmla="*/ 69 h 318"/>
                      <a:gd name="T4" fmla="*/ 47 w 85"/>
                      <a:gd name="T5" fmla="*/ 43 h 318"/>
                      <a:gd name="T6" fmla="*/ 55 w 85"/>
                      <a:gd name="T7" fmla="*/ 69 h 318"/>
                      <a:gd name="T8" fmla="*/ 64 w 85"/>
                      <a:gd name="T9" fmla="*/ 27 h 318"/>
                      <a:gd name="T10" fmla="*/ 38 w 85"/>
                      <a:gd name="T11" fmla="*/ 10 h 318"/>
                      <a:gd name="T12" fmla="*/ 38 w 85"/>
                      <a:gd name="T13" fmla="*/ 43 h 318"/>
                      <a:gd name="T14" fmla="*/ 47 w 85"/>
                      <a:gd name="T15" fmla="*/ 187 h 318"/>
                      <a:gd name="T16" fmla="*/ 30 w 85"/>
                      <a:gd name="T17" fmla="*/ 161 h 318"/>
                      <a:gd name="T18" fmla="*/ 38 w 85"/>
                      <a:gd name="T19" fmla="*/ 128 h 318"/>
                      <a:gd name="T20" fmla="*/ 47 w 85"/>
                      <a:gd name="T21" fmla="*/ 161 h 318"/>
                      <a:gd name="T22" fmla="*/ 38 w 85"/>
                      <a:gd name="T23" fmla="*/ 102 h 318"/>
                      <a:gd name="T24" fmla="*/ 47 w 85"/>
                      <a:gd name="T25" fmla="*/ 153 h 318"/>
                      <a:gd name="T26" fmla="*/ 38 w 85"/>
                      <a:gd name="T27" fmla="*/ 119 h 318"/>
                      <a:gd name="T28" fmla="*/ 47 w 85"/>
                      <a:gd name="T29" fmla="*/ 144 h 318"/>
                      <a:gd name="T30" fmla="*/ 55 w 85"/>
                      <a:gd name="T31" fmla="*/ 170 h 318"/>
                      <a:gd name="T32" fmla="*/ 72 w 85"/>
                      <a:gd name="T33" fmla="*/ 203 h 318"/>
                      <a:gd name="T34" fmla="*/ 80 w 85"/>
                      <a:gd name="T35" fmla="*/ 229 h 318"/>
                      <a:gd name="T36" fmla="*/ 72 w 85"/>
                      <a:gd name="T37" fmla="*/ 279 h 318"/>
                      <a:gd name="T38" fmla="*/ 64 w 85"/>
                      <a:gd name="T39" fmla="*/ 271 h 318"/>
                      <a:gd name="T40" fmla="*/ 55 w 85"/>
                      <a:gd name="T41" fmla="*/ 313 h 318"/>
                      <a:gd name="T42" fmla="*/ 38 w 85"/>
                      <a:gd name="T43" fmla="*/ 288 h 318"/>
                      <a:gd name="T44" fmla="*/ 30 w 85"/>
                      <a:gd name="T45" fmla="*/ 203 h 318"/>
                      <a:gd name="T46" fmla="*/ 22 w 85"/>
                      <a:gd name="T47" fmla="*/ 246 h 318"/>
                      <a:gd name="T48" fmla="*/ 5 w 85"/>
                      <a:gd name="T49" fmla="*/ 212 h 318"/>
                      <a:gd name="T50" fmla="*/ 38 w 85"/>
                      <a:gd name="T51" fmla="*/ 144 h 318"/>
                      <a:gd name="T52" fmla="*/ 64 w 85"/>
                      <a:gd name="T53" fmla="*/ 170 h 318"/>
                      <a:gd name="T54" fmla="*/ 72 w 85"/>
                      <a:gd name="T55" fmla="*/ 220 h 318"/>
                      <a:gd name="T56" fmla="*/ 64 w 85"/>
                      <a:gd name="T57" fmla="*/ 187 h 318"/>
                      <a:gd name="T58" fmla="*/ 64 w 85"/>
                      <a:gd name="T59" fmla="*/ 10 h 318"/>
                      <a:gd name="T60" fmla="*/ 47 w 85"/>
                      <a:gd name="T61" fmla="*/ 35 h 318"/>
                      <a:gd name="T62" fmla="*/ 22 w 85"/>
                      <a:gd name="T63" fmla="*/ 43 h 318"/>
                      <a:gd name="T64" fmla="*/ 38 w 85"/>
                      <a:gd name="T65" fmla="*/ 94 h 318"/>
                      <a:gd name="T66" fmla="*/ 55 w 85"/>
                      <a:gd name="T67" fmla="*/ 136 h 318"/>
                      <a:gd name="T68" fmla="*/ 72 w 85"/>
                      <a:gd name="T69" fmla="*/ 153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5" h="318">
                        <a:moveTo>
                          <a:pt x="72" y="153"/>
                        </a:moveTo>
                        <a:cubicBezTo>
                          <a:pt x="69" y="125"/>
                          <a:pt x="70" y="96"/>
                          <a:pt x="64" y="69"/>
                        </a:cubicBezTo>
                        <a:cubicBezTo>
                          <a:pt x="61" y="58"/>
                          <a:pt x="57" y="43"/>
                          <a:pt x="47" y="43"/>
                        </a:cubicBezTo>
                        <a:cubicBezTo>
                          <a:pt x="37" y="43"/>
                          <a:pt x="55" y="69"/>
                          <a:pt x="55" y="69"/>
                        </a:cubicBezTo>
                        <a:cubicBezTo>
                          <a:pt x="58" y="55"/>
                          <a:pt x="67" y="40"/>
                          <a:pt x="64" y="27"/>
                        </a:cubicBezTo>
                        <a:cubicBezTo>
                          <a:pt x="61" y="17"/>
                          <a:pt x="41" y="0"/>
                          <a:pt x="38" y="10"/>
                        </a:cubicBezTo>
                        <a:cubicBezTo>
                          <a:pt x="30" y="27"/>
                          <a:pt x="61" y="111"/>
                          <a:pt x="38" y="43"/>
                        </a:cubicBezTo>
                        <a:cubicBezTo>
                          <a:pt x="46" y="96"/>
                          <a:pt x="56" y="134"/>
                          <a:pt x="47" y="187"/>
                        </a:cubicBezTo>
                        <a:cubicBezTo>
                          <a:pt x="41" y="178"/>
                          <a:pt x="31" y="171"/>
                          <a:pt x="30" y="161"/>
                        </a:cubicBezTo>
                        <a:cubicBezTo>
                          <a:pt x="28" y="149"/>
                          <a:pt x="26" y="128"/>
                          <a:pt x="38" y="128"/>
                        </a:cubicBezTo>
                        <a:cubicBezTo>
                          <a:pt x="49" y="128"/>
                          <a:pt x="47" y="172"/>
                          <a:pt x="47" y="161"/>
                        </a:cubicBezTo>
                        <a:cubicBezTo>
                          <a:pt x="47" y="141"/>
                          <a:pt x="38" y="121"/>
                          <a:pt x="38" y="102"/>
                        </a:cubicBezTo>
                        <a:cubicBezTo>
                          <a:pt x="38" y="84"/>
                          <a:pt x="47" y="135"/>
                          <a:pt x="47" y="153"/>
                        </a:cubicBezTo>
                        <a:cubicBezTo>
                          <a:pt x="47" y="164"/>
                          <a:pt x="38" y="130"/>
                          <a:pt x="38" y="119"/>
                        </a:cubicBezTo>
                        <a:cubicBezTo>
                          <a:pt x="38" y="110"/>
                          <a:pt x="44" y="135"/>
                          <a:pt x="47" y="144"/>
                        </a:cubicBezTo>
                        <a:cubicBezTo>
                          <a:pt x="49" y="152"/>
                          <a:pt x="52" y="161"/>
                          <a:pt x="55" y="170"/>
                        </a:cubicBezTo>
                        <a:cubicBezTo>
                          <a:pt x="73" y="83"/>
                          <a:pt x="55" y="148"/>
                          <a:pt x="72" y="203"/>
                        </a:cubicBezTo>
                        <a:cubicBezTo>
                          <a:pt x="74" y="211"/>
                          <a:pt x="77" y="220"/>
                          <a:pt x="80" y="229"/>
                        </a:cubicBezTo>
                        <a:cubicBezTo>
                          <a:pt x="77" y="245"/>
                          <a:pt x="85" y="269"/>
                          <a:pt x="72" y="279"/>
                        </a:cubicBezTo>
                        <a:cubicBezTo>
                          <a:pt x="66" y="282"/>
                          <a:pt x="39" y="202"/>
                          <a:pt x="64" y="271"/>
                        </a:cubicBezTo>
                        <a:cubicBezTo>
                          <a:pt x="61" y="285"/>
                          <a:pt x="66" y="305"/>
                          <a:pt x="55" y="313"/>
                        </a:cubicBezTo>
                        <a:cubicBezTo>
                          <a:pt x="46" y="318"/>
                          <a:pt x="40" y="297"/>
                          <a:pt x="38" y="288"/>
                        </a:cubicBezTo>
                        <a:cubicBezTo>
                          <a:pt x="31" y="260"/>
                          <a:pt x="32" y="231"/>
                          <a:pt x="30" y="203"/>
                        </a:cubicBezTo>
                        <a:cubicBezTo>
                          <a:pt x="27" y="217"/>
                          <a:pt x="35" y="241"/>
                          <a:pt x="22" y="246"/>
                        </a:cubicBezTo>
                        <a:cubicBezTo>
                          <a:pt x="10" y="250"/>
                          <a:pt x="6" y="224"/>
                          <a:pt x="5" y="212"/>
                        </a:cubicBezTo>
                        <a:cubicBezTo>
                          <a:pt x="0" y="173"/>
                          <a:pt x="15" y="167"/>
                          <a:pt x="38" y="144"/>
                        </a:cubicBezTo>
                        <a:cubicBezTo>
                          <a:pt x="46" y="152"/>
                          <a:pt x="58" y="158"/>
                          <a:pt x="64" y="170"/>
                        </a:cubicBezTo>
                        <a:cubicBezTo>
                          <a:pt x="70" y="185"/>
                          <a:pt x="72" y="203"/>
                          <a:pt x="72" y="220"/>
                        </a:cubicBezTo>
                        <a:cubicBezTo>
                          <a:pt x="72" y="231"/>
                          <a:pt x="66" y="198"/>
                          <a:pt x="64" y="187"/>
                        </a:cubicBezTo>
                        <a:cubicBezTo>
                          <a:pt x="78" y="124"/>
                          <a:pt x="84" y="73"/>
                          <a:pt x="64" y="10"/>
                        </a:cubicBezTo>
                        <a:cubicBezTo>
                          <a:pt x="58" y="18"/>
                          <a:pt x="54" y="28"/>
                          <a:pt x="47" y="35"/>
                        </a:cubicBezTo>
                        <a:cubicBezTo>
                          <a:pt x="40" y="40"/>
                          <a:pt x="23" y="34"/>
                          <a:pt x="22" y="43"/>
                        </a:cubicBezTo>
                        <a:cubicBezTo>
                          <a:pt x="19" y="60"/>
                          <a:pt x="38" y="94"/>
                          <a:pt x="38" y="94"/>
                        </a:cubicBezTo>
                        <a:cubicBezTo>
                          <a:pt x="57" y="39"/>
                          <a:pt x="38" y="80"/>
                          <a:pt x="55" y="136"/>
                        </a:cubicBezTo>
                        <a:cubicBezTo>
                          <a:pt x="57" y="143"/>
                          <a:pt x="66" y="147"/>
                          <a:pt x="72" y="153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bg2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152093" name="Freeform 93"/>
                  <p:cNvSpPr>
                    <a:spLocks/>
                  </p:cNvSpPr>
                  <p:nvPr/>
                </p:nvSpPr>
                <p:spPr bwMode="auto">
                  <a:xfrm>
                    <a:off x="968" y="2643"/>
                    <a:ext cx="1437" cy="1733"/>
                  </a:xfrm>
                  <a:custGeom>
                    <a:avLst/>
                    <a:gdLst>
                      <a:gd name="T0" fmla="*/ 1 w 105"/>
                      <a:gd name="T1" fmla="*/ 0 h 354"/>
                      <a:gd name="T2" fmla="*/ 92 w 105"/>
                      <a:gd name="T3" fmla="*/ 5 h 354"/>
                      <a:gd name="T4" fmla="*/ 73 w 105"/>
                      <a:gd name="T5" fmla="*/ 29 h 354"/>
                      <a:gd name="T6" fmla="*/ 84 w 105"/>
                      <a:gd name="T7" fmla="*/ 61 h 354"/>
                      <a:gd name="T8" fmla="*/ 84 w 105"/>
                      <a:gd name="T9" fmla="*/ 146 h 354"/>
                      <a:gd name="T10" fmla="*/ 97 w 105"/>
                      <a:gd name="T11" fmla="*/ 168 h 354"/>
                      <a:gd name="T12" fmla="*/ 97 w 105"/>
                      <a:gd name="T13" fmla="*/ 240 h 354"/>
                      <a:gd name="T14" fmla="*/ 84 w 105"/>
                      <a:gd name="T15" fmla="*/ 336 h 354"/>
                      <a:gd name="T16" fmla="*/ 68 w 105"/>
                      <a:gd name="T17" fmla="*/ 354 h 354"/>
                      <a:gd name="T18" fmla="*/ 14 w 105"/>
                      <a:gd name="T19" fmla="*/ 320 h 354"/>
                      <a:gd name="T20" fmla="*/ 12 w 105"/>
                      <a:gd name="T21" fmla="*/ 282 h 354"/>
                      <a:gd name="T22" fmla="*/ 14 w 105"/>
                      <a:gd name="T23" fmla="*/ 245 h 354"/>
                      <a:gd name="T24" fmla="*/ 9 w 105"/>
                      <a:gd name="T25" fmla="*/ 98 h 354"/>
                      <a:gd name="T26" fmla="*/ 20 w 105"/>
                      <a:gd name="T27" fmla="*/ 45 h 354"/>
                      <a:gd name="T28" fmla="*/ 6 w 105"/>
                      <a:gd name="T29" fmla="*/ 13 h 354"/>
                      <a:gd name="T30" fmla="*/ 1 w 105"/>
                      <a:gd name="T31" fmla="*/ 0 h 3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05" h="354">
                        <a:moveTo>
                          <a:pt x="1" y="0"/>
                        </a:moveTo>
                        <a:cubicBezTo>
                          <a:pt x="19" y="11"/>
                          <a:pt x="67" y="3"/>
                          <a:pt x="92" y="5"/>
                        </a:cubicBezTo>
                        <a:cubicBezTo>
                          <a:pt x="87" y="16"/>
                          <a:pt x="83" y="22"/>
                          <a:pt x="73" y="29"/>
                        </a:cubicBezTo>
                        <a:cubicBezTo>
                          <a:pt x="76" y="39"/>
                          <a:pt x="80" y="50"/>
                          <a:pt x="84" y="61"/>
                        </a:cubicBezTo>
                        <a:cubicBezTo>
                          <a:pt x="80" y="89"/>
                          <a:pt x="73" y="118"/>
                          <a:pt x="84" y="146"/>
                        </a:cubicBezTo>
                        <a:cubicBezTo>
                          <a:pt x="86" y="158"/>
                          <a:pt x="89" y="158"/>
                          <a:pt x="97" y="168"/>
                        </a:cubicBezTo>
                        <a:cubicBezTo>
                          <a:pt x="101" y="194"/>
                          <a:pt x="99" y="212"/>
                          <a:pt x="97" y="240"/>
                        </a:cubicBezTo>
                        <a:cubicBezTo>
                          <a:pt x="103" y="261"/>
                          <a:pt x="105" y="319"/>
                          <a:pt x="84" y="336"/>
                        </a:cubicBezTo>
                        <a:cubicBezTo>
                          <a:pt x="80" y="347"/>
                          <a:pt x="79" y="351"/>
                          <a:pt x="68" y="354"/>
                        </a:cubicBezTo>
                        <a:cubicBezTo>
                          <a:pt x="38" y="351"/>
                          <a:pt x="24" y="348"/>
                          <a:pt x="14" y="320"/>
                        </a:cubicBezTo>
                        <a:cubicBezTo>
                          <a:pt x="12" y="307"/>
                          <a:pt x="7" y="294"/>
                          <a:pt x="12" y="282"/>
                        </a:cubicBezTo>
                        <a:cubicBezTo>
                          <a:pt x="7" y="269"/>
                          <a:pt x="10" y="257"/>
                          <a:pt x="14" y="245"/>
                        </a:cubicBezTo>
                        <a:cubicBezTo>
                          <a:pt x="2" y="199"/>
                          <a:pt x="13" y="146"/>
                          <a:pt x="9" y="98"/>
                        </a:cubicBezTo>
                        <a:cubicBezTo>
                          <a:pt x="11" y="79"/>
                          <a:pt x="13" y="62"/>
                          <a:pt x="20" y="45"/>
                        </a:cubicBezTo>
                        <a:cubicBezTo>
                          <a:pt x="17" y="29"/>
                          <a:pt x="20" y="18"/>
                          <a:pt x="6" y="13"/>
                        </a:cubicBezTo>
                        <a:cubicBezTo>
                          <a:pt x="0" y="3"/>
                          <a:pt x="1" y="8"/>
                          <a:pt x="1" y="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152094" name="Freeform 94"/>
                  <p:cNvSpPr>
                    <a:spLocks/>
                  </p:cNvSpPr>
                  <p:nvPr/>
                </p:nvSpPr>
                <p:spPr bwMode="auto">
                  <a:xfrm>
                    <a:off x="2364" y="2583"/>
                    <a:ext cx="1445" cy="1733"/>
                  </a:xfrm>
                  <a:custGeom>
                    <a:avLst/>
                    <a:gdLst>
                      <a:gd name="T0" fmla="*/ 141 w 149"/>
                      <a:gd name="T1" fmla="*/ 20 h 376"/>
                      <a:gd name="T2" fmla="*/ 133 w 149"/>
                      <a:gd name="T3" fmla="*/ 103 h 376"/>
                      <a:gd name="T4" fmla="*/ 125 w 149"/>
                      <a:gd name="T5" fmla="*/ 130 h 376"/>
                      <a:gd name="T6" fmla="*/ 122 w 149"/>
                      <a:gd name="T7" fmla="*/ 140 h 376"/>
                      <a:gd name="T8" fmla="*/ 104 w 149"/>
                      <a:gd name="T9" fmla="*/ 244 h 376"/>
                      <a:gd name="T10" fmla="*/ 82 w 149"/>
                      <a:gd name="T11" fmla="*/ 314 h 376"/>
                      <a:gd name="T12" fmla="*/ 66 w 149"/>
                      <a:gd name="T13" fmla="*/ 362 h 376"/>
                      <a:gd name="T14" fmla="*/ 56 w 149"/>
                      <a:gd name="T15" fmla="*/ 364 h 376"/>
                      <a:gd name="T16" fmla="*/ 18 w 149"/>
                      <a:gd name="T17" fmla="*/ 370 h 376"/>
                      <a:gd name="T18" fmla="*/ 2 w 149"/>
                      <a:gd name="T19" fmla="*/ 351 h 376"/>
                      <a:gd name="T20" fmla="*/ 5 w 149"/>
                      <a:gd name="T21" fmla="*/ 316 h 376"/>
                      <a:gd name="T22" fmla="*/ 8 w 149"/>
                      <a:gd name="T23" fmla="*/ 220 h 376"/>
                      <a:gd name="T24" fmla="*/ 21 w 149"/>
                      <a:gd name="T25" fmla="*/ 199 h 376"/>
                      <a:gd name="T26" fmla="*/ 34 w 149"/>
                      <a:gd name="T27" fmla="*/ 106 h 376"/>
                      <a:gd name="T28" fmla="*/ 42 w 149"/>
                      <a:gd name="T29" fmla="*/ 74 h 376"/>
                      <a:gd name="T30" fmla="*/ 80 w 149"/>
                      <a:gd name="T31" fmla="*/ 18 h 376"/>
                      <a:gd name="T32" fmla="*/ 122 w 149"/>
                      <a:gd name="T33" fmla="*/ 18 h 376"/>
                      <a:gd name="T34" fmla="*/ 141 w 149"/>
                      <a:gd name="T35" fmla="*/ 20 h 3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9" h="376">
                        <a:moveTo>
                          <a:pt x="141" y="20"/>
                        </a:moveTo>
                        <a:cubicBezTo>
                          <a:pt x="135" y="47"/>
                          <a:pt x="136" y="74"/>
                          <a:pt x="133" y="103"/>
                        </a:cubicBezTo>
                        <a:cubicBezTo>
                          <a:pt x="131" y="112"/>
                          <a:pt x="127" y="120"/>
                          <a:pt x="125" y="130"/>
                        </a:cubicBezTo>
                        <a:cubicBezTo>
                          <a:pt x="124" y="133"/>
                          <a:pt x="122" y="140"/>
                          <a:pt x="122" y="140"/>
                        </a:cubicBezTo>
                        <a:cubicBezTo>
                          <a:pt x="126" y="171"/>
                          <a:pt x="121" y="215"/>
                          <a:pt x="104" y="244"/>
                        </a:cubicBezTo>
                        <a:cubicBezTo>
                          <a:pt x="98" y="263"/>
                          <a:pt x="102" y="306"/>
                          <a:pt x="82" y="314"/>
                        </a:cubicBezTo>
                        <a:cubicBezTo>
                          <a:pt x="78" y="326"/>
                          <a:pt x="66" y="361"/>
                          <a:pt x="66" y="362"/>
                        </a:cubicBezTo>
                        <a:cubicBezTo>
                          <a:pt x="62" y="362"/>
                          <a:pt x="59" y="363"/>
                          <a:pt x="56" y="364"/>
                        </a:cubicBezTo>
                        <a:cubicBezTo>
                          <a:pt x="43" y="376"/>
                          <a:pt x="36" y="371"/>
                          <a:pt x="18" y="370"/>
                        </a:cubicBezTo>
                        <a:cubicBezTo>
                          <a:pt x="12" y="363"/>
                          <a:pt x="8" y="356"/>
                          <a:pt x="2" y="351"/>
                        </a:cubicBezTo>
                        <a:cubicBezTo>
                          <a:pt x="0" y="336"/>
                          <a:pt x="0" y="329"/>
                          <a:pt x="5" y="316"/>
                        </a:cubicBezTo>
                        <a:cubicBezTo>
                          <a:pt x="7" y="287"/>
                          <a:pt x="1" y="247"/>
                          <a:pt x="8" y="220"/>
                        </a:cubicBezTo>
                        <a:cubicBezTo>
                          <a:pt x="9" y="211"/>
                          <a:pt x="21" y="199"/>
                          <a:pt x="21" y="199"/>
                        </a:cubicBezTo>
                        <a:cubicBezTo>
                          <a:pt x="22" y="168"/>
                          <a:pt x="17" y="133"/>
                          <a:pt x="34" y="106"/>
                        </a:cubicBezTo>
                        <a:cubicBezTo>
                          <a:pt x="36" y="95"/>
                          <a:pt x="42" y="74"/>
                          <a:pt x="42" y="74"/>
                        </a:cubicBezTo>
                        <a:cubicBezTo>
                          <a:pt x="45" y="3"/>
                          <a:pt x="33" y="0"/>
                          <a:pt x="80" y="18"/>
                        </a:cubicBezTo>
                        <a:cubicBezTo>
                          <a:pt x="108" y="14"/>
                          <a:pt x="99" y="13"/>
                          <a:pt x="122" y="18"/>
                        </a:cubicBezTo>
                        <a:cubicBezTo>
                          <a:pt x="144" y="22"/>
                          <a:pt x="149" y="28"/>
                          <a:pt x="141" y="2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152095" name="Freeform 95"/>
                  <p:cNvSpPr>
                    <a:spLocks/>
                  </p:cNvSpPr>
                  <p:nvPr/>
                </p:nvSpPr>
                <p:spPr bwMode="auto">
                  <a:xfrm>
                    <a:off x="1050" y="1022"/>
                    <a:ext cx="1437" cy="1733"/>
                  </a:xfrm>
                  <a:custGeom>
                    <a:avLst/>
                    <a:gdLst>
                      <a:gd name="T0" fmla="*/ 26 w 96"/>
                      <a:gd name="T1" fmla="*/ 486 h 504"/>
                      <a:gd name="T2" fmla="*/ 61 w 96"/>
                      <a:gd name="T3" fmla="*/ 494 h 504"/>
                      <a:gd name="T4" fmla="*/ 72 w 96"/>
                      <a:gd name="T5" fmla="*/ 451 h 504"/>
                      <a:gd name="T6" fmla="*/ 72 w 96"/>
                      <a:gd name="T7" fmla="*/ 323 h 504"/>
                      <a:gd name="T8" fmla="*/ 88 w 96"/>
                      <a:gd name="T9" fmla="*/ 214 h 504"/>
                      <a:gd name="T10" fmla="*/ 96 w 96"/>
                      <a:gd name="T11" fmla="*/ 174 h 504"/>
                      <a:gd name="T12" fmla="*/ 88 w 96"/>
                      <a:gd name="T13" fmla="*/ 51 h 504"/>
                      <a:gd name="T14" fmla="*/ 77 w 96"/>
                      <a:gd name="T15" fmla="*/ 6 h 504"/>
                      <a:gd name="T16" fmla="*/ 29 w 96"/>
                      <a:gd name="T17" fmla="*/ 25 h 504"/>
                      <a:gd name="T18" fmla="*/ 26 w 96"/>
                      <a:gd name="T19" fmla="*/ 121 h 504"/>
                      <a:gd name="T20" fmla="*/ 32 w 96"/>
                      <a:gd name="T21" fmla="*/ 363 h 504"/>
                      <a:gd name="T22" fmla="*/ 40 w 96"/>
                      <a:gd name="T23" fmla="*/ 406 h 504"/>
                      <a:gd name="T24" fmla="*/ 24 w 96"/>
                      <a:gd name="T25" fmla="*/ 473 h 504"/>
                      <a:gd name="T26" fmla="*/ 26 w 96"/>
                      <a:gd name="T27" fmla="*/ 486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6" h="504">
                        <a:moveTo>
                          <a:pt x="26" y="486"/>
                        </a:moveTo>
                        <a:cubicBezTo>
                          <a:pt x="50" y="492"/>
                          <a:pt x="38" y="489"/>
                          <a:pt x="61" y="494"/>
                        </a:cubicBezTo>
                        <a:cubicBezTo>
                          <a:pt x="69" y="480"/>
                          <a:pt x="66" y="465"/>
                          <a:pt x="72" y="451"/>
                        </a:cubicBezTo>
                        <a:cubicBezTo>
                          <a:pt x="77" y="408"/>
                          <a:pt x="82" y="366"/>
                          <a:pt x="72" y="323"/>
                        </a:cubicBezTo>
                        <a:cubicBezTo>
                          <a:pt x="73" y="288"/>
                          <a:pt x="75" y="247"/>
                          <a:pt x="88" y="214"/>
                        </a:cubicBezTo>
                        <a:cubicBezTo>
                          <a:pt x="93" y="179"/>
                          <a:pt x="89" y="192"/>
                          <a:pt x="96" y="174"/>
                        </a:cubicBezTo>
                        <a:cubicBezTo>
                          <a:pt x="94" y="116"/>
                          <a:pt x="92" y="96"/>
                          <a:pt x="88" y="51"/>
                        </a:cubicBezTo>
                        <a:cubicBezTo>
                          <a:pt x="90" y="21"/>
                          <a:pt x="89" y="26"/>
                          <a:pt x="77" y="6"/>
                        </a:cubicBezTo>
                        <a:cubicBezTo>
                          <a:pt x="43" y="8"/>
                          <a:pt x="39" y="0"/>
                          <a:pt x="29" y="25"/>
                        </a:cubicBezTo>
                        <a:cubicBezTo>
                          <a:pt x="31" y="56"/>
                          <a:pt x="37" y="90"/>
                          <a:pt x="26" y="121"/>
                        </a:cubicBezTo>
                        <a:cubicBezTo>
                          <a:pt x="49" y="199"/>
                          <a:pt x="0" y="279"/>
                          <a:pt x="32" y="363"/>
                        </a:cubicBezTo>
                        <a:cubicBezTo>
                          <a:pt x="33" y="379"/>
                          <a:pt x="34" y="390"/>
                          <a:pt x="40" y="406"/>
                        </a:cubicBezTo>
                        <a:cubicBezTo>
                          <a:pt x="34" y="428"/>
                          <a:pt x="29" y="450"/>
                          <a:pt x="24" y="473"/>
                        </a:cubicBezTo>
                        <a:cubicBezTo>
                          <a:pt x="25" y="479"/>
                          <a:pt x="44" y="504"/>
                          <a:pt x="26" y="486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152096" name="Freeform 96"/>
                  <p:cNvSpPr>
                    <a:spLocks/>
                  </p:cNvSpPr>
                  <p:nvPr/>
                </p:nvSpPr>
                <p:spPr bwMode="auto">
                  <a:xfrm>
                    <a:off x="2794" y="1009"/>
                    <a:ext cx="1437" cy="1733"/>
                  </a:xfrm>
                  <a:custGeom>
                    <a:avLst/>
                    <a:gdLst>
                      <a:gd name="T0" fmla="*/ 5 w 150"/>
                      <a:gd name="T1" fmla="*/ 381 h 410"/>
                      <a:gd name="T2" fmla="*/ 40 w 150"/>
                      <a:gd name="T3" fmla="*/ 410 h 410"/>
                      <a:gd name="T4" fmla="*/ 80 w 150"/>
                      <a:gd name="T5" fmla="*/ 402 h 410"/>
                      <a:gd name="T6" fmla="*/ 93 w 150"/>
                      <a:gd name="T7" fmla="*/ 362 h 410"/>
                      <a:gd name="T8" fmla="*/ 114 w 150"/>
                      <a:gd name="T9" fmla="*/ 280 h 410"/>
                      <a:gd name="T10" fmla="*/ 128 w 150"/>
                      <a:gd name="T11" fmla="*/ 216 h 410"/>
                      <a:gd name="T12" fmla="*/ 136 w 150"/>
                      <a:gd name="T13" fmla="*/ 192 h 410"/>
                      <a:gd name="T14" fmla="*/ 138 w 150"/>
                      <a:gd name="T15" fmla="*/ 117 h 410"/>
                      <a:gd name="T16" fmla="*/ 144 w 150"/>
                      <a:gd name="T17" fmla="*/ 101 h 410"/>
                      <a:gd name="T18" fmla="*/ 146 w 150"/>
                      <a:gd name="T19" fmla="*/ 48 h 410"/>
                      <a:gd name="T20" fmla="*/ 130 w 150"/>
                      <a:gd name="T21" fmla="*/ 0 h 410"/>
                      <a:gd name="T22" fmla="*/ 93 w 150"/>
                      <a:gd name="T23" fmla="*/ 13 h 410"/>
                      <a:gd name="T24" fmla="*/ 77 w 150"/>
                      <a:gd name="T25" fmla="*/ 53 h 410"/>
                      <a:gd name="T26" fmla="*/ 66 w 150"/>
                      <a:gd name="T27" fmla="*/ 138 h 410"/>
                      <a:gd name="T28" fmla="*/ 58 w 150"/>
                      <a:gd name="T29" fmla="*/ 162 h 410"/>
                      <a:gd name="T30" fmla="*/ 42 w 150"/>
                      <a:gd name="T31" fmla="*/ 216 h 410"/>
                      <a:gd name="T32" fmla="*/ 40 w 150"/>
                      <a:gd name="T33" fmla="*/ 226 h 410"/>
                      <a:gd name="T34" fmla="*/ 34 w 150"/>
                      <a:gd name="T35" fmla="*/ 232 h 410"/>
                      <a:gd name="T36" fmla="*/ 32 w 150"/>
                      <a:gd name="T37" fmla="*/ 250 h 410"/>
                      <a:gd name="T38" fmla="*/ 29 w 150"/>
                      <a:gd name="T39" fmla="*/ 258 h 410"/>
                      <a:gd name="T40" fmla="*/ 16 w 150"/>
                      <a:gd name="T41" fmla="*/ 349 h 410"/>
                      <a:gd name="T42" fmla="*/ 10 w 150"/>
                      <a:gd name="T43" fmla="*/ 381 h 410"/>
                      <a:gd name="T44" fmla="*/ 2 w 150"/>
                      <a:gd name="T45" fmla="*/ 386 h 410"/>
                      <a:gd name="T46" fmla="*/ 5 w 150"/>
                      <a:gd name="T47" fmla="*/ 38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50" h="410">
                        <a:moveTo>
                          <a:pt x="5" y="381"/>
                        </a:moveTo>
                        <a:cubicBezTo>
                          <a:pt x="18" y="394"/>
                          <a:pt x="19" y="403"/>
                          <a:pt x="40" y="410"/>
                        </a:cubicBezTo>
                        <a:cubicBezTo>
                          <a:pt x="55" y="408"/>
                          <a:pt x="66" y="407"/>
                          <a:pt x="80" y="402"/>
                        </a:cubicBezTo>
                        <a:cubicBezTo>
                          <a:pt x="98" y="383"/>
                          <a:pt x="80" y="405"/>
                          <a:pt x="93" y="362"/>
                        </a:cubicBezTo>
                        <a:cubicBezTo>
                          <a:pt x="101" y="335"/>
                          <a:pt x="109" y="307"/>
                          <a:pt x="114" y="280"/>
                        </a:cubicBezTo>
                        <a:cubicBezTo>
                          <a:pt x="111" y="260"/>
                          <a:pt x="115" y="232"/>
                          <a:pt x="128" y="216"/>
                        </a:cubicBezTo>
                        <a:cubicBezTo>
                          <a:pt x="130" y="207"/>
                          <a:pt x="136" y="192"/>
                          <a:pt x="136" y="192"/>
                        </a:cubicBezTo>
                        <a:cubicBezTo>
                          <a:pt x="136" y="167"/>
                          <a:pt x="135" y="141"/>
                          <a:pt x="138" y="117"/>
                        </a:cubicBezTo>
                        <a:cubicBezTo>
                          <a:pt x="138" y="111"/>
                          <a:pt x="144" y="101"/>
                          <a:pt x="144" y="101"/>
                        </a:cubicBezTo>
                        <a:cubicBezTo>
                          <a:pt x="144" y="86"/>
                          <a:pt x="150" y="63"/>
                          <a:pt x="146" y="48"/>
                        </a:cubicBezTo>
                        <a:cubicBezTo>
                          <a:pt x="144" y="30"/>
                          <a:pt x="144" y="11"/>
                          <a:pt x="130" y="0"/>
                        </a:cubicBezTo>
                        <a:cubicBezTo>
                          <a:pt x="117" y="6"/>
                          <a:pt x="105" y="7"/>
                          <a:pt x="93" y="13"/>
                        </a:cubicBezTo>
                        <a:cubicBezTo>
                          <a:pt x="84" y="27"/>
                          <a:pt x="91" y="38"/>
                          <a:pt x="77" y="53"/>
                        </a:cubicBezTo>
                        <a:cubicBezTo>
                          <a:pt x="83" y="77"/>
                          <a:pt x="81" y="118"/>
                          <a:pt x="66" y="138"/>
                        </a:cubicBezTo>
                        <a:cubicBezTo>
                          <a:pt x="63" y="146"/>
                          <a:pt x="59" y="153"/>
                          <a:pt x="58" y="162"/>
                        </a:cubicBezTo>
                        <a:cubicBezTo>
                          <a:pt x="53" y="185"/>
                          <a:pt x="58" y="199"/>
                          <a:pt x="42" y="216"/>
                        </a:cubicBezTo>
                        <a:cubicBezTo>
                          <a:pt x="41" y="219"/>
                          <a:pt x="41" y="222"/>
                          <a:pt x="40" y="226"/>
                        </a:cubicBezTo>
                        <a:cubicBezTo>
                          <a:pt x="38" y="228"/>
                          <a:pt x="34" y="229"/>
                          <a:pt x="34" y="232"/>
                        </a:cubicBezTo>
                        <a:cubicBezTo>
                          <a:pt x="32" y="237"/>
                          <a:pt x="33" y="244"/>
                          <a:pt x="32" y="250"/>
                        </a:cubicBezTo>
                        <a:cubicBezTo>
                          <a:pt x="31" y="252"/>
                          <a:pt x="30" y="255"/>
                          <a:pt x="29" y="258"/>
                        </a:cubicBezTo>
                        <a:cubicBezTo>
                          <a:pt x="26" y="290"/>
                          <a:pt x="20" y="317"/>
                          <a:pt x="16" y="349"/>
                        </a:cubicBezTo>
                        <a:cubicBezTo>
                          <a:pt x="14" y="359"/>
                          <a:pt x="17" y="372"/>
                          <a:pt x="10" y="381"/>
                        </a:cubicBezTo>
                        <a:cubicBezTo>
                          <a:pt x="7" y="383"/>
                          <a:pt x="5" y="386"/>
                          <a:pt x="2" y="386"/>
                        </a:cubicBezTo>
                        <a:cubicBezTo>
                          <a:pt x="0" y="386"/>
                          <a:pt x="4" y="382"/>
                          <a:pt x="5" y="381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sp>
              <p:nvSpPr>
                <p:cNvPr id="115209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2451" y="4106"/>
                  <a:ext cx="467" cy="2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53882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101882" tIns="50941" rIns="101882" bIns="50941">
                  <a:spAutoFit/>
                </a:bodyPr>
                <a:lstStyle>
                  <a:lvl1pPr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1pPr>
                  <a:lvl2pPr marL="509588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2pPr>
                  <a:lvl3pPr marL="1019175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3pPr>
                  <a:lvl4pPr marL="1528763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4pPr>
                  <a:lvl5pPr marL="2038350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5pPr>
                  <a:lvl6pPr marL="24955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6pPr>
                  <a:lvl7pPr marL="29527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7pPr>
                  <a:lvl8pPr marL="34099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8pPr>
                  <a:lvl9pPr marL="38671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defRPr/>
                  </a:pPr>
                  <a:r>
                    <a:rPr lang="zh-CN" altLang="en-US" sz="1600" i="1">
                      <a:latin typeface="楷体" charset="0"/>
                      <a:ea typeface="宋体" charset="0"/>
                      <a:cs typeface="宋体" charset="0"/>
                    </a:rPr>
                    <a:t>地约</a:t>
                  </a:r>
                  <a:endParaRPr lang="zh-CN" altLang="en-US" sz="1600" b="1" i="1">
                    <a:solidFill>
                      <a:srgbClr val="00DFCA"/>
                    </a:solidFill>
                    <a:latin typeface="Comic Sans MS" charset="0"/>
                    <a:ea typeface="宋体" charset="0"/>
                    <a:cs typeface="宋体" charset="0"/>
                  </a:endParaRPr>
                </a:p>
              </p:txBody>
            </p:sp>
          </p:grpSp>
          <p:sp>
            <p:nvSpPr>
              <p:cNvPr id="42012" name="Rectangle 3"/>
              <p:cNvSpPr>
                <a:spLocks noChangeArrowheads="1"/>
              </p:cNvSpPr>
              <p:nvPr/>
            </p:nvSpPr>
            <p:spPr bwMode="auto">
              <a:xfrm>
                <a:off x="432" y="287"/>
                <a:ext cx="2471" cy="4293"/>
              </a:xfrm>
              <a:prstGeom prst="rect">
                <a:avLst/>
              </a:prstGeom>
              <a:noFill/>
              <a:ln w="1174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42013" name="Line 4"/>
              <p:cNvSpPr>
                <a:spLocks noChangeShapeType="1"/>
              </p:cNvSpPr>
              <p:nvPr/>
            </p:nvSpPr>
            <p:spPr bwMode="auto">
              <a:xfrm flipV="1">
                <a:off x="822" y="325"/>
                <a:ext cx="1" cy="4230"/>
              </a:xfrm>
              <a:prstGeom prst="line">
                <a:avLst/>
              </a:prstGeom>
              <a:noFill/>
              <a:ln w="1174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4" name="Line 5"/>
              <p:cNvSpPr>
                <a:spLocks noChangeShapeType="1"/>
              </p:cNvSpPr>
              <p:nvPr/>
            </p:nvSpPr>
            <p:spPr bwMode="auto">
              <a:xfrm>
                <a:off x="1008" y="838"/>
                <a:ext cx="1654" cy="1"/>
              </a:xfrm>
              <a:prstGeom prst="line">
                <a:avLst/>
              </a:prstGeom>
              <a:noFill/>
              <a:ln w="301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5" name="Line 6"/>
              <p:cNvSpPr>
                <a:spLocks noChangeShapeType="1"/>
              </p:cNvSpPr>
              <p:nvPr/>
            </p:nvSpPr>
            <p:spPr bwMode="auto">
              <a:xfrm flipV="1">
                <a:off x="1008" y="3223"/>
                <a:ext cx="1654" cy="8"/>
              </a:xfrm>
              <a:prstGeom prst="line">
                <a:avLst/>
              </a:prstGeom>
              <a:noFill/>
              <a:ln w="301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6" name="Line 7"/>
              <p:cNvSpPr>
                <a:spLocks noChangeShapeType="1"/>
              </p:cNvSpPr>
              <p:nvPr/>
            </p:nvSpPr>
            <p:spPr bwMode="auto">
              <a:xfrm>
                <a:off x="1008" y="3630"/>
                <a:ext cx="1654" cy="1"/>
              </a:xfrm>
              <a:prstGeom prst="line">
                <a:avLst/>
              </a:prstGeom>
              <a:noFill/>
              <a:ln w="301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7" name="Line 8"/>
              <p:cNvSpPr>
                <a:spLocks noChangeShapeType="1"/>
              </p:cNvSpPr>
              <p:nvPr/>
            </p:nvSpPr>
            <p:spPr bwMode="auto">
              <a:xfrm>
                <a:off x="1008" y="4048"/>
                <a:ext cx="1654" cy="1"/>
              </a:xfrm>
              <a:prstGeom prst="line">
                <a:avLst/>
              </a:prstGeom>
              <a:noFill/>
              <a:ln w="301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8" name="Line 9"/>
              <p:cNvSpPr>
                <a:spLocks noChangeShapeType="1"/>
              </p:cNvSpPr>
              <p:nvPr/>
            </p:nvSpPr>
            <p:spPr bwMode="auto">
              <a:xfrm flipV="1">
                <a:off x="1027" y="4401"/>
                <a:ext cx="1644" cy="8"/>
              </a:xfrm>
              <a:prstGeom prst="line">
                <a:avLst/>
              </a:prstGeom>
              <a:noFill/>
              <a:ln w="301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9" name="Rectangle 10"/>
              <p:cNvSpPr>
                <a:spLocks noChangeArrowheads="1"/>
              </p:cNvSpPr>
              <p:nvPr/>
            </p:nvSpPr>
            <p:spPr bwMode="auto">
              <a:xfrm>
                <a:off x="2364" y="2035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42020" name="Rectangle 11"/>
              <p:cNvSpPr>
                <a:spLocks noChangeArrowheads="1"/>
              </p:cNvSpPr>
              <p:nvPr/>
            </p:nvSpPr>
            <p:spPr bwMode="auto">
              <a:xfrm>
                <a:off x="1802" y="933"/>
                <a:ext cx="196" cy="1620"/>
              </a:xfrm>
              <a:prstGeom prst="rect">
                <a:avLst/>
              </a:prstGeom>
              <a:blipFill dpi="0" rotWithShape="0">
                <a:blip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42021" name="Rectangle 12"/>
              <p:cNvSpPr>
                <a:spLocks noChangeArrowheads="1"/>
              </p:cNvSpPr>
              <p:nvPr/>
            </p:nvSpPr>
            <p:spPr bwMode="auto">
              <a:xfrm>
                <a:off x="1788" y="914"/>
                <a:ext cx="223" cy="1652"/>
              </a:xfrm>
              <a:prstGeom prst="rect">
                <a:avLst/>
              </a:prstGeom>
              <a:noFill/>
              <a:ln w="5873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1152013" name="AutoShape 13"/>
              <p:cNvSpPr>
                <a:spLocks noChangeArrowheads="1"/>
              </p:cNvSpPr>
              <p:nvPr/>
            </p:nvSpPr>
            <p:spPr bwMode="auto">
              <a:xfrm rot="-2724430">
                <a:off x="1705" y="2354"/>
                <a:ext cx="372" cy="379"/>
              </a:xfrm>
              <a:prstGeom prst="rtTriangle">
                <a:avLst/>
              </a:prstGeom>
              <a:solidFill>
                <a:schemeClr val="tx2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152014" name="Text Box 14"/>
              <p:cNvSpPr txBox="1">
                <a:spLocks noChangeArrowheads="1"/>
              </p:cNvSpPr>
              <p:nvPr/>
            </p:nvSpPr>
            <p:spPr bwMode="auto">
              <a:xfrm rot="16200000">
                <a:off x="-350" y="1893"/>
                <a:ext cx="1971" cy="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zh-CN" altLang="en-US" sz="2800" b="1">
                    <a:latin typeface="Helvetica BlackOblique" charset="0"/>
                    <a:ea typeface="宋体" charset="0"/>
                    <a:cs typeface="宋体" charset="0"/>
                  </a:rPr>
                  <a:t>律法书 </a:t>
                </a:r>
                <a:r>
                  <a:rPr lang="en-US" altLang="zh-CN" sz="2800" b="1">
                    <a:latin typeface="Helvetica BlackOblique" charset="0"/>
                    <a:ea typeface="宋体" charset="0"/>
                    <a:cs typeface="宋体" charset="0"/>
                  </a:rPr>
                  <a:t>(5)</a:t>
                </a:r>
                <a:endParaRPr lang="en-US" altLang="zh-CN" sz="1400">
                  <a:latin typeface="Helvetica BlackOblique" charset="0"/>
                  <a:ea typeface="宋体" charset="0"/>
                  <a:cs typeface="宋体" charset="0"/>
                </a:endParaRPr>
              </a:p>
            </p:txBody>
          </p:sp>
          <p:grpSp>
            <p:nvGrpSpPr>
              <p:cNvPr id="42024" name="Group 98"/>
              <p:cNvGrpSpPr>
                <a:grpSpLocks/>
              </p:cNvGrpSpPr>
              <p:nvPr/>
            </p:nvGrpSpPr>
            <p:grpSpPr bwMode="auto">
              <a:xfrm>
                <a:off x="2271" y="459"/>
                <a:ext cx="467" cy="555"/>
                <a:chOff x="2271" y="459"/>
                <a:chExt cx="467" cy="555"/>
              </a:xfrm>
            </p:grpSpPr>
            <p:grpSp>
              <p:nvGrpSpPr>
                <p:cNvPr id="42028" name="Group 18"/>
                <p:cNvGrpSpPr>
                  <a:grpSpLocks/>
                </p:cNvGrpSpPr>
                <p:nvPr/>
              </p:nvGrpSpPr>
              <p:grpSpPr bwMode="auto">
                <a:xfrm>
                  <a:off x="2324" y="459"/>
                  <a:ext cx="405" cy="555"/>
                  <a:chOff x="944" y="711"/>
                  <a:chExt cx="3287" cy="3672"/>
                </a:xfrm>
              </p:grpSpPr>
              <p:grpSp>
                <p:nvGrpSpPr>
                  <p:cNvPr id="42030" name="Group 19"/>
                  <p:cNvGrpSpPr>
                    <a:grpSpLocks/>
                  </p:cNvGrpSpPr>
                  <p:nvPr/>
                </p:nvGrpSpPr>
                <p:grpSpPr bwMode="auto">
                  <a:xfrm>
                    <a:off x="1084" y="711"/>
                    <a:ext cx="2950" cy="2769"/>
                    <a:chOff x="2707" y="548"/>
                    <a:chExt cx="2950" cy="2769"/>
                  </a:xfrm>
                </p:grpSpPr>
                <p:grpSp>
                  <p:nvGrpSpPr>
                    <p:cNvPr id="42036" name="Group 2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95" y="1045"/>
                      <a:ext cx="1483" cy="1923"/>
                      <a:chOff x="893" y="2315"/>
                      <a:chExt cx="1483" cy="1923"/>
                    </a:xfrm>
                  </p:grpSpPr>
                  <p:sp>
                    <p:nvSpPr>
                      <p:cNvPr id="1152021" name="Freeform 21" descr="Cork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31" y="2314"/>
                        <a:ext cx="1445" cy="1733"/>
                      </a:xfrm>
                      <a:custGeom>
                        <a:avLst/>
                        <a:gdLst>
                          <a:gd name="T0" fmla="*/ 8 w 592"/>
                          <a:gd name="T1" fmla="*/ 90 h 90"/>
                          <a:gd name="T2" fmla="*/ 22 w 592"/>
                          <a:gd name="T3" fmla="*/ 44 h 90"/>
                          <a:gd name="T4" fmla="*/ 34 w 592"/>
                          <a:gd name="T5" fmla="*/ 36 h 90"/>
                          <a:gd name="T6" fmla="*/ 46 w 592"/>
                          <a:gd name="T7" fmla="*/ 32 h 90"/>
                          <a:gd name="T8" fmla="*/ 112 w 592"/>
                          <a:gd name="T9" fmla="*/ 34 h 90"/>
                          <a:gd name="T10" fmla="*/ 152 w 592"/>
                          <a:gd name="T11" fmla="*/ 40 h 90"/>
                          <a:gd name="T12" fmla="*/ 170 w 592"/>
                          <a:gd name="T13" fmla="*/ 46 h 90"/>
                          <a:gd name="T14" fmla="*/ 238 w 592"/>
                          <a:gd name="T15" fmla="*/ 52 h 90"/>
                          <a:gd name="T16" fmla="*/ 338 w 592"/>
                          <a:gd name="T17" fmla="*/ 44 h 90"/>
                          <a:gd name="T18" fmla="*/ 472 w 592"/>
                          <a:gd name="T19" fmla="*/ 16 h 90"/>
                          <a:gd name="T20" fmla="*/ 520 w 592"/>
                          <a:gd name="T21" fmla="*/ 0 h 90"/>
                          <a:gd name="T22" fmla="*/ 572 w 592"/>
                          <a:gd name="T23" fmla="*/ 2 h 90"/>
                          <a:gd name="T24" fmla="*/ 590 w 592"/>
                          <a:gd name="T25" fmla="*/ 30 h 90"/>
                          <a:gd name="T26" fmla="*/ 592 w 592"/>
                          <a:gd name="T27" fmla="*/ 36 h 90"/>
                          <a:gd name="T28" fmla="*/ 582 w 592"/>
                          <a:gd name="T29" fmla="*/ 60 h 90"/>
                          <a:gd name="T30" fmla="*/ 584 w 592"/>
                          <a:gd name="T31" fmla="*/ 66 h 9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</a:cxnLst>
                        <a:rect l="0" t="0" r="r" b="b"/>
                        <a:pathLst>
                          <a:path w="592" h="90">
                            <a:moveTo>
                              <a:pt x="8" y="90"/>
                            </a:moveTo>
                            <a:cubicBezTo>
                              <a:pt x="0" y="78"/>
                              <a:pt x="10" y="51"/>
                              <a:pt x="22" y="44"/>
                            </a:cubicBezTo>
                            <a:cubicBezTo>
                              <a:pt x="27" y="35"/>
                              <a:pt x="23" y="39"/>
                              <a:pt x="34" y="36"/>
                            </a:cubicBezTo>
                            <a:cubicBezTo>
                              <a:pt x="38" y="34"/>
                              <a:pt x="46" y="32"/>
                              <a:pt x="46" y="32"/>
                            </a:cubicBezTo>
                            <a:cubicBezTo>
                              <a:pt x="72" y="33"/>
                              <a:pt x="84" y="35"/>
                              <a:pt x="112" y="34"/>
                            </a:cubicBezTo>
                            <a:cubicBezTo>
                              <a:pt x="125" y="35"/>
                              <a:pt x="138" y="38"/>
                              <a:pt x="152" y="40"/>
                            </a:cubicBezTo>
                            <a:cubicBezTo>
                              <a:pt x="158" y="42"/>
                              <a:pt x="170" y="46"/>
                              <a:pt x="170" y="46"/>
                            </a:cubicBezTo>
                            <a:cubicBezTo>
                              <a:pt x="192" y="42"/>
                              <a:pt x="215" y="46"/>
                              <a:pt x="238" y="52"/>
                            </a:cubicBezTo>
                            <a:cubicBezTo>
                              <a:pt x="271" y="50"/>
                              <a:pt x="304" y="47"/>
                              <a:pt x="338" y="44"/>
                            </a:cubicBezTo>
                            <a:cubicBezTo>
                              <a:pt x="381" y="33"/>
                              <a:pt x="427" y="24"/>
                              <a:pt x="472" y="16"/>
                            </a:cubicBezTo>
                            <a:cubicBezTo>
                              <a:pt x="488" y="12"/>
                              <a:pt x="503" y="4"/>
                              <a:pt x="520" y="0"/>
                            </a:cubicBezTo>
                            <a:cubicBezTo>
                              <a:pt x="537" y="0"/>
                              <a:pt x="554" y="0"/>
                              <a:pt x="572" y="2"/>
                            </a:cubicBezTo>
                            <a:cubicBezTo>
                              <a:pt x="582" y="3"/>
                              <a:pt x="587" y="21"/>
                              <a:pt x="590" y="30"/>
                            </a:cubicBezTo>
                            <a:cubicBezTo>
                              <a:pt x="590" y="32"/>
                              <a:pt x="592" y="36"/>
                              <a:pt x="592" y="36"/>
                            </a:cubicBezTo>
                            <a:cubicBezTo>
                              <a:pt x="588" y="45"/>
                              <a:pt x="589" y="52"/>
                              <a:pt x="582" y="60"/>
                            </a:cubicBezTo>
                            <a:cubicBezTo>
                              <a:pt x="579" y="67"/>
                              <a:pt x="577" y="66"/>
                              <a:pt x="584" y="66"/>
                            </a:cubicBezTo>
                          </a:path>
                        </a:pathLst>
                      </a:cu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blipFill dpi="0" rotWithShape="0">
                              <a:blip r:embed="rId4"/>
                              <a:srcRect/>
                              <a:tile tx="0" ty="0" sx="100000" sy="100000" flip="none" algn="tl"/>
                            </a:blip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38100" cap="flat" cmpd="sng">
                            <a:solidFill>
                              <a:schemeClr val="tx1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lIns="139458" tIns="68505" rIns="139458" bIns="68505">
                        <a:spAutoFit/>
                      </a:bodyPr>
                      <a:lstStyle/>
                      <a:p>
                        <a:pPr>
                          <a:defRPr/>
                        </a:pPr>
                        <a:endParaRPr lang="en-US" sz="1800">
                          <a:cs typeface="+mn-cs"/>
                        </a:endParaRPr>
                      </a:p>
                    </p:txBody>
                  </p:sp>
                  <p:sp>
                    <p:nvSpPr>
                      <p:cNvPr id="1152022" name="Freeform 22" descr="Cork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0" y="2506"/>
                        <a:ext cx="1445" cy="1733"/>
                      </a:xfrm>
                      <a:custGeom>
                        <a:avLst/>
                        <a:gdLst>
                          <a:gd name="T0" fmla="*/ 599 w 599"/>
                          <a:gd name="T1" fmla="*/ 0 h 432"/>
                          <a:gd name="T2" fmla="*/ 595 w 599"/>
                          <a:gd name="T3" fmla="*/ 6 h 432"/>
                          <a:gd name="T4" fmla="*/ 589 w 599"/>
                          <a:gd name="T5" fmla="*/ 10 h 432"/>
                          <a:gd name="T6" fmla="*/ 585 w 599"/>
                          <a:gd name="T7" fmla="*/ 24 h 432"/>
                          <a:gd name="T8" fmla="*/ 557 w 599"/>
                          <a:gd name="T9" fmla="*/ 92 h 432"/>
                          <a:gd name="T10" fmla="*/ 525 w 599"/>
                          <a:gd name="T11" fmla="*/ 208 h 432"/>
                          <a:gd name="T12" fmla="*/ 515 w 599"/>
                          <a:gd name="T13" fmla="*/ 266 h 432"/>
                          <a:gd name="T14" fmla="*/ 505 w 599"/>
                          <a:gd name="T15" fmla="*/ 350 h 432"/>
                          <a:gd name="T16" fmla="*/ 495 w 599"/>
                          <a:gd name="T17" fmla="*/ 402 h 432"/>
                          <a:gd name="T18" fmla="*/ 461 w 599"/>
                          <a:gd name="T19" fmla="*/ 422 h 432"/>
                          <a:gd name="T20" fmla="*/ 433 w 599"/>
                          <a:gd name="T21" fmla="*/ 414 h 432"/>
                          <a:gd name="T22" fmla="*/ 421 w 599"/>
                          <a:gd name="T23" fmla="*/ 410 h 432"/>
                          <a:gd name="T24" fmla="*/ 425 w 599"/>
                          <a:gd name="T25" fmla="*/ 352 h 432"/>
                          <a:gd name="T26" fmla="*/ 431 w 599"/>
                          <a:gd name="T27" fmla="*/ 338 h 432"/>
                          <a:gd name="T28" fmla="*/ 405 w 599"/>
                          <a:gd name="T29" fmla="*/ 328 h 432"/>
                          <a:gd name="T30" fmla="*/ 347 w 599"/>
                          <a:gd name="T31" fmla="*/ 316 h 432"/>
                          <a:gd name="T32" fmla="*/ 113 w 599"/>
                          <a:gd name="T33" fmla="*/ 360 h 432"/>
                          <a:gd name="T34" fmla="*/ 103 w 599"/>
                          <a:gd name="T35" fmla="*/ 368 h 432"/>
                          <a:gd name="T36" fmla="*/ 87 w 599"/>
                          <a:gd name="T37" fmla="*/ 392 h 432"/>
                          <a:gd name="T38" fmla="*/ 53 w 599"/>
                          <a:gd name="T39" fmla="*/ 432 h 432"/>
                          <a:gd name="T40" fmla="*/ 29 w 599"/>
                          <a:gd name="T41" fmla="*/ 422 h 432"/>
                          <a:gd name="T42" fmla="*/ 17 w 599"/>
                          <a:gd name="T43" fmla="*/ 414 h 432"/>
                          <a:gd name="T44" fmla="*/ 7 w 599"/>
                          <a:gd name="T45" fmla="*/ 398 h 432"/>
                          <a:gd name="T46" fmla="*/ 11 w 599"/>
                          <a:gd name="T47" fmla="*/ 372 h 432"/>
                          <a:gd name="T48" fmla="*/ 17 w 599"/>
                          <a:gd name="T49" fmla="*/ 334 h 432"/>
                          <a:gd name="T50" fmla="*/ 27 w 599"/>
                          <a:gd name="T51" fmla="*/ 262 h 432"/>
                          <a:gd name="T52" fmla="*/ 29 w 599"/>
                          <a:gd name="T53" fmla="*/ 188 h 432"/>
                          <a:gd name="T54" fmla="*/ 31 w 599"/>
                          <a:gd name="T55" fmla="*/ 126 h 432"/>
                          <a:gd name="T56" fmla="*/ 29 w 599"/>
                          <a:gd name="T57" fmla="*/ 82 h 432"/>
                          <a:gd name="T58" fmla="*/ 21 w 599"/>
                          <a:gd name="T59" fmla="*/ 30 h 432"/>
                          <a:gd name="T60" fmla="*/ 19 w 599"/>
                          <a:gd name="T61" fmla="*/ 14 h 43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</a:cxnLst>
                        <a:rect l="0" t="0" r="r" b="b"/>
                        <a:pathLst>
                          <a:path w="599" h="432">
                            <a:moveTo>
                              <a:pt x="599" y="0"/>
                            </a:moveTo>
                            <a:cubicBezTo>
                              <a:pt x="597" y="2"/>
                              <a:pt x="596" y="4"/>
                              <a:pt x="595" y="6"/>
                            </a:cubicBezTo>
                            <a:cubicBezTo>
                              <a:pt x="593" y="7"/>
                              <a:pt x="590" y="8"/>
                              <a:pt x="589" y="10"/>
                            </a:cubicBezTo>
                            <a:cubicBezTo>
                              <a:pt x="587" y="11"/>
                              <a:pt x="585" y="23"/>
                              <a:pt x="585" y="24"/>
                            </a:cubicBezTo>
                            <a:cubicBezTo>
                              <a:pt x="575" y="45"/>
                              <a:pt x="570" y="72"/>
                              <a:pt x="557" y="92"/>
                            </a:cubicBezTo>
                            <a:cubicBezTo>
                              <a:pt x="551" y="130"/>
                              <a:pt x="537" y="171"/>
                              <a:pt x="525" y="208"/>
                            </a:cubicBezTo>
                            <a:cubicBezTo>
                              <a:pt x="523" y="228"/>
                              <a:pt x="519" y="246"/>
                              <a:pt x="515" y="266"/>
                            </a:cubicBezTo>
                            <a:cubicBezTo>
                              <a:pt x="511" y="294"/>
                              <a:pt x="511" y="322"/>
                              <a:pt x="505" y="350"/>
                            </a:cubicBezTo>
                            <a:cubicBezTo>
                              <a:pt x="503" y="368"/>
                              <a:pt x="503" y="385"/>
                              <a:pt x="495" y="402"/>
                            </a:cubicBezTo>
                            <a:cubicBezTo>
                              <a:pt x="492" y="416"/>
                              <a:pt x="474" y="420"/>
                              <a:pt x="461" y="422"/>
                            </a:cubicBezTo>
                            <a:cubicBezTo>
                              <a:pt x="440" y="416"/>
                              <a:pt x="450" y="419"/>
                              <a:pt x="433" y="414"/>
                            </a:cubicBezTo>
                            <a:cubicBezTo>
                              <a:pt x="429" y="412"/>
                              <a:pt x="421" y="410"/>
                              <a:pt x="421" y="410"/>
                            </a:cubicBezTo>
                            <a:cubicBezTo>
                              <a:pt x="410" y="394"/>
                              <a:pt x="414" y="367"/>
                              <a:pt x="425" y="352"/>
                            </a:cubicBezTo>
                            <a:cubicBezTo>
                              <a:pt x="426" y="347"/>
                              <a:pt x="431" y="342"/>
                              <a:pt x="431" y="338"/>
                            </a:cubicBezTo>
                            <a:cubicBezTo>
                              <a:pt x="429" y="328"/>
                              <a:pt x="405" y="328"/>
                              <a:pt x="405" y="328"/>
                            </a:cubicBezTo>
                            <a:cubicBezTo>
                              <a:pt x="392" y="315"/>
                              <a:pt x="365" y="319"/>
                              <a:pt x="347" y="316"/>
                            </a:cubicBezTo>
                            <a:cubicBezTo>
                              <a:pt x="268" y="322"/>
                              <a:pt x="188" y="334"/>
                              <a:pt x="113" y="360"/>
                            </a:cubicBezTo>
                            <a:cubicBezTo>
                              <a:pt x="101" y="377"/>
                              <a:pt x="116" y="356"/>
                              <a:pt x="103" y="368"/>
                            </a:cubicBezTo>
                            <a:cubicBezTo>
                              <a:pt x="99" y="370"/>
                              <a:pt x="90" y="387"/>
                              <a:pt x="87" y="392"/>
                            </a:cubicBezTo>
                            <a:cubicBezTo>
                              <a:pt x="94" y="431"/>
                              <a:pt x="75" y="417"/>
                              <a:pt x="53" y="432"/>
                            </a:cubicBezTo>
                            <a:cubicBezTo>
                              <a:pt x="44" y="429"/>
                              <a:pt x="36" y="426"/>
                              <a:pt x="29" y="422"/>
                            </a:cubicBezTo>
                            <a:cubicBezTo>
                              <a:pt x="24" y="419"/>
                              <a:pt x="17" y="414"/>
                              <a:pt x="17" y="414"/>
                            </a:cubicBezTo>
                            <a:cubicBezTo>
                              <a:pt x="12" y="399"/>
                              <a:pt x="16" y="404"/>
                              <a:pt x="7" y="398"/>
                            </a:cubicBezTo>
                            <a:cubicBezTo>
                              <a:pt x="0" y="388"/>
                              <a:pt x="5" y="380"/>
                              <a:pt x="11" y="372"/>
                            </a:cubicBezTo>
                            <a:cubicBezTo>
                              <a:pt x="8" y="357"/>
                              <a:pt x="13" y="347"/>
                              <a:pt x="17" y="334"/>
                            </a:cubicBezTo>
                            <a:cubicBezTo>
                              <a:pt x="19" y="311"/>
                              <a:pt x="19" y="283"/>
                              <a:pt x="27" y="262"/>
                            </a:cubicBezTo>
                            <a:cubicBezTo>
                              <a:pt x="28" y="237"/>
                              <a:pt x="32" y="212"/>
                              <a:pt x="29" y="188"/>
                            </a:cubicBezTo>
                            <a:cubicBezTo>
                              <a:pt x="31" y="167"/>
                              <a:pt x="27" y="146"/>
                              <a:pt x="31" y="126"/>
                            </a:cubicBezTo>
                            <a:cubicBezTo>
                              <a:pt x="29" y="108"/>
                              <a:pt x="27" y="99"/>
                              <a:pt x="29" y="82"/>
                            </a:cubicBezTo>
                            <a:cubicBezTo>
                              <a:pt x="26" y="64"/>
                              <a:pt x="23" y="47"/>
                              <a:pt x="21" y="30"/>
                            </a:cubicBezTo>
                            <a:cubicBezTo>
                              <a:pt x="23" y="10"/>
                              <a:pt x="28" y="9"/>
                              <a:pt x="19" y="14"/>
                            </a:cubicBezTo>
                          </a:path>
                        </a:pathLst>
                      </a:cu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blipFill dpi="0" rotWithShape="0">
                              <a:blip r:embed="rId4"/>
                              <a:srcRect/>
                              <a:tile tx="0" ty="0" sx="100000" sy="100000" flip="none" algn="tl"/>
                            </a:blip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38100" cap="flat" cmpd="sng">
                            <a:solidFill>
                              <a:schemeClr val="tx1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lIns="139458" tIns="68505" rIns="139458" bIns="68505">
                        <a:spAutoFit/>
                      </a:bodyPr>
                      <a:lstStyle/>
                      <a:p>
                        <a:pPr>
                          <a:defRPr/>
                        </a:pPr>
                        <a:endParaRPr lang="en-US" sz="1800">
                          <a:cs typeface="+mn-cs"/>
                        </a:endParaRPr>
                      </a:p>
                    </p:txBody>
                  </p:sp>
                </p:grpSp>
                <p:pic>
                  <p:nvPicPr>
                    <p:cNvPr id="1152023" name="Picture 23"/>
                    <p:cNvPicPr>
                      <a:picLocks noChangeArrowheads="1"/>
                    </p:cNvPicPr>
                    <p:nvPr/>
                  </p:nvPicPr>
                  <p:blipFill>
                    <a:blip r:embed="rId5" cstate="screen"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705" y="548"/>
                      <a:ext cx="2954" cy="277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rgbClr val="BE844A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</p:pic>
              </p:grpSp>
              <p:sp>
                <p:nvSpPr>
                  <p:cNvPr id="1152024" name="Freeform 24"/>
                  <p:cNvSpPr>
                    <a:spLocks/>
                  </p:cNvSpPr>
                  <p:nvPr/>
                </p:nvSpPr>
                <p:spPr bwMode="auto">
                  <a:xfrm>
                    <a:off x="944" y="2650"/>
                    <a:ext cx="1437" cy="1733"/>
                  </a:xfrm>
                  <a:custGeom>
                    <a:avLst/>
                    <a:gdLst>
                      <a:gd name="T0" fmla="*/ 72 w 85"/>
                      <a:gd name="T1" fmla="*/ 153 h 318"/>
                      <a:gd name="T2" fmla="*/ 64 w 85"/>
                      <a:gd name="T3" fmla="*/ 69 h 318"/>
                      <a:gd name="T4" fmla="*/ 47 w 85"/>
                      <a:gd name="T5" fmla="*/ 43 h 318"/>
                      <a:gd name="T6" fmla="*/ 55 w 85"/>
                      <a:gd name="T7" fmla="*/ 69 h 318"/>
                      <a:gd name="T8" fmla="*/ 64 w 85"/>
                      <a:gd name="T9" fmla="*/ 27 h 318"/>
                      <a:gd name="T10" fmla="*/ 38 w 85"/>
                      <a:gd name="T11" fmla="*/ 10 h 318"/>
                      <a:gd name="T12" fmla="*/ 38 w 85"/>
                      <a:gd name="T13" fmla="*/ 43 h 318"/>
                      <a:gd name="T14" fmla="*/ 47 w 85"/>
                      <a:gd name="T15" fmla="*/ 187 h 318"/>
                      <a:gd name="T16" fmla="*/ 30 w 85"/>
                      <a:gd name="T17" fmla="*/ 161 h 318"/>
                      <a:gd name="T18" fmla="*/ 38 w 85"/>
                      <a:gd name="T19" fmla="*/ 128 h 318"/>
                      <a:gd name="T20" fmla="*/ 47 w 85"/>
                      <a:gd name="T21" fmla="*/ 161 h 318"/>
                      <a:gd name="T22" fmla="*/ 38 w 85"/>
                      <a:gd name="T23" fmla="*/ 102 h 318"/>
                      <a:gd name="T24" fmla="*/ 47 w 85"/>
                      <a:gd name="T25" fmla="*/ 153 h 318"/>
                      <a:gd name="T26" fmla="*/ 38 w 85"/>
                      <a:gd name="T27" fmla="*/ 119 h 318"/>
                      <a:gd name="T28" fmla="*/ 47 w 85"/>
                      <a:gd name="T29" fmla="*/ 144 h 318"/>
                      <a:gd name="T30" fmla="*/ 55 w 85"/>
                      <a:gd name="T31" fmla="*/ 170 h 318"/>
                      <a:gd name="T32" fmla="*/ 72 w 85"/>
                      <a:gd name="T33" fmla="*/ 203 h 318"/>
                      <a:gd name="T34" fmla="*/ 80 w 85"/>
                      <a:gd name="T35" fmla="*/ 229 h 318"/>
                      <a:gd name="T36" fmla="*/ 72 w 85"/>
                      <a:gd name="T37" fmla="*/ 279 h 318"/>
                      <a:gd name="T38" fmla="*/ 64 w 85"/>
                      <a:gd name="T39" fmla="*/ 271 h 318"/>
                      <a:gd name="T40" fmla="*/ 55 w 85"/>
                      <a:gd name="T41" fmla="*/ 313 h 318"/>
                      <a:gd name="T42" fmla="*/ 38 w 85"/>
                      <a:gd name="T43" fmla="*/ 288 h 318"/>
                      <a:gd name="T44" fmla="*/ 30 w 85"/>
                      <a:gd name="T45" fmla="*/ 203 h 318"/>
                      <a:gd name="T46" fmla="*/ 22 w 85"/>
                      <a:gd name="T47" fmla="*/ 246 h 318"/>
                      <a:gd name="T48" fmla="*/ 5 w 85"/>
                      <a:gd name="T49" fmla="*/ 212 h 318"/>
                      <a:gd name="T50" fmla="*/ 38 w 85"/>
                      <a:gd name="T51" fmla="*/ 144 h 318"/>
                      <a:gd name="T52" fmla="*/ 64 w 85"/>
                      <a:gd name="T53" fmla="*/ 170 h 318"/>
                      <a:gd name="T54" fmla="*/ 72 w 85"/>
                      <a:gd name="T55" fmla="*/ 220 h 318"/>
                      <a:gd name="T56" fmla="*/ 64 w 85"/>
                      <a:gd name="T57" fmla="*/ 187 h 318"/>
                      <a:gd name="T58" fmla="*/ 64 w 85"/>
                      <a:gd name="T59" fmla="*/ 10 h 318"/>
                      <a:gd name="T60" fmla="*/ 47 w 85"/>
                      <a:gd name="T61" fmla="*/ 35 h 318"/>
                      <a:gd name="T62" fmla="*/ 22 w 85"/>
                      <a:gd name="T63" fmla="*/ 43 h 318"/>
                      <a:gd name="T64" fmla="*/ 38 w 85"/>
                      <a:gd name="T65" fmla="*/ 94 h 318"/>
                      <a:gd name="T66" fmla="*/ 55 w 85"/>
                      <a:gd name="T67" fmla="*/ 136 h 318"/>
                      <a:gd name="T68" fmla="*/ 72 w 85"/>
                      <a:gd name="T69" fmla="*/ 153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5" h="318">
                        <a:moveTo>
                          <a:pt x="72" y="153"/>
                        </a:moveTo>
                        <a:cubicBezTo>
                          <a:pt x="69" y="125"/>
                          <a:pt x="70" y="96"/>
                          <a:pt x="64" y="69"/>
                        </a:cubicBezTo>
                        <a:cubicBezTo>
                          <a:pt x="61" y="58"/>
                          <a:pt x="57" y="43"/>
                          <a:pt x="47" y="43"/>
                        </a:cubicBezTo>
                        <a:cubicBezTo>
                          <a:pt x="37" y="43"/>
                          <a:pt x="55" y="69"/>
                          <a:pt x="55" y="69"/>
                        </a:cubicBezTo>
                        <a:cubicBezTo>
                          <a:pt x="58" y="55"/>
                          <a:pt x="67" y="40"/>
                          <a:pt x="64" y="27"/>
                        </a:cubicBezTo>
                        <a:cubicBezTo>
                          <a:pt x="61" y="17"/>
                          <a:pt x="41" y="0"/>
                          <a:pt x="38" y="10"/>
                        </a:cubicBezTo>
                        <a:cubicBezTo>
                          <a:pt x="30" y="27"/>
                          <a:pt x="61" y="111"/>
                          <a:pt x="38" y="43"/>
                        </a:cubicBezTo>
                        <a:cubicBezTo>
                          <a:pt x="46" y="96"/>
                          <a:pt x="56" y="134"/>
                          <a:pt x="47" y="187"/>
                        </a:cubicBezTo>
                        <a:cubicBezTo>
                          <a:pt x="41" y="178"/>
                          <a:pt x="31" y="171"/>
                          <a:pt x="30" y="161"/>
                        </a:cubicBezTo>
                        <a:cubicBezTo>
                          <a:pt x="28" y="149"/>
                          <a:pt x="26" y="128"/>
                          <a:pt x="38" y="128"/>
                        </a:cubicBezTo>
                        <a:cubicBezTo>
                          <a:pt x="49" y="128"/>
                          <a:pt x="47" y="172"/>
                          <a:pt x="47" y="161"/>
                        </a:cubicBezTo>
                        <a:cubicBezTo>
                          <a:pt x="47" y="141"/>
                          <a:pt x="38" y="121"/>
                          <a:pt x="38" y="102"/>
                        </a:cubicBezTo>
                        <a:cubicBezTo>
                          <a:pt x="38" y="84"/>
                          <a:pt x="47" y="135"/>
                          <a:pt x="47" y="153"/>
                        </a:cubicBezTo>
                        <a:cubicBezTo>
                          <a:pt x="47" y="164"/>
                          <a:pt x="38" y="130"/>
                          <a:pt x="38" y="119"/>
                        </a:cubicBezTo>
                        <a:cubicBezTo>
                          <a:pt x="38" y="110"/>
                          <a:pt x="44" y="135"/>
                          <a:pt x="47" y="144"/>
                        </a:cubicBezTo>
                        <a:cubicBezTo>
                          <a:pt x="49" y="152"/>
                          <a:pt x="52" y="161"/>
                          <a:pt x="55" y="170"/>
                        </a:cubicBezTo>
                        <a:cubicBezTo>
                          <a:pt x="73" y="83"/>
                          <a:pt x="55" y="148"/>
                          <a:pt x="72" y="203"/>
                        </a:cubicBezTo>
                        <a:cubicBezTo>
                          <a:pt x="74" y="211"/>
                          <a:pt x="77" y="220"/>
                          <a:pt x="80" y="229"/>
                        </a:cubicBezTo>
                        <a:cubicBezTo>
                          <a:pt x="77" y="245"/>
                          <a:pt x="85" y="269"/>
                          <a:pt x="72" y="279"/>
                        </a:cubicBezTo>
                        <a:cubicBezTo>
                          <a:pt x="66" y="282"/>
                          <a:pt x="39" y="202"/>
                          <a:pt x="64" y="271"/>
                        </a:cubicBezTo>
                        <a:cubicBezTo>
                          <a:pt x="61" y="285"/>
                          <a:pt x="66" y="305"/>
                          <a:pt x="55" y="313"/>
                        </a:cubicBezTo>
                        <a:cubicBezTo>
                          <a:pt x="46" y="318"/>
                          <a:pt x="40" y="297"/>
                          <a:pt x="38" y="288"/>
                        </a:cubicBezTo>
                        <a:cubicBezTo>
                          <a:pt x="31" y="260"/>
                          <a:pt x="32" y="231"/>
                          <a:pt x="30" y="203"/>
                        </a:cubicBezTo>
                        <a:cubicBezTo>
                          <a:pt x="27" y="217"/>
                          <a:pt x="35" y="241"/>
                          <a:pt x="22" y="246"/>
                        </a:cubicBezTo>
                        <a:cubicBezTo>
                          <a:pt x="10" y="250"/>
                          <a:pt x="6" y="224"/>
                          <a:pt x="5" y="212"/>
                        </a:cubicBezTo>
                        <a:cubicBezTo>
                          <a:pt x="0" y="173"/>
                          <a:pt x="15" y="167"/>
                          <a:pt x="38" y="144"/>
                        </a:cubicBezTo>
                        <a:cubicBezTo>
                          <a:pt x="46" y="152"/>
                          <a:pt x="58" y="158"/>
                          <a:pt x="64" y="170"/>
                        </a:cubicBezTo>
                        <a:cubicBezTo>
                          <a:pt x="70" y="185"/>
                          <a:pt x="72" y="203"/>
                          <a:pt x="72" y="220"/>
                        </a:cubicBezTo>
                        <a:cubicBezTo>
                          <a:pt x="72" y="231"/>
                          <a:pt x="66" y="198"/>
                          <a:pt x="64" y="187"/>
                        </a:cubicBezTo>
                        <a:cubicBezTo>
                          <a:pt x="78" y="124"/>
                          <a:pt x="84" y="73"/>
                          <a:pt x="64" y="10"/>
                        </a:cubicBezTo>
                        <a:cubicBezTo>
                          <a:pt x="58" y="18"/>
                          <a:pt x="54" y="28"/>
                          <a:pt x="47" y="35"/>
                        </a:cubicBezTo>
                        <a:cubicBezTo>
                          <a:pt x="40" y="40"/>
                          <a:pt x="23" y="34"/>
                          <a:pt x="22" y="43"/>
                        </a:cubicBezTo>
                        <a:cubicBezTo>
                          <a:pt x="19" y="60"/>
                          <a:pt x="38" y="94"/>
                          <a:pt x="38" y="94"/>
                        </a:cubicBezTo>
                        <a:cubicBezTo>
                          <a:pt x="57" y="39"/>
                          <a:pt x="38" y="80"/>
                          <a:pt x="55" y="136"/>
                        </a:cubicBezTo>
                        <a:cubicBezTo>
                          <a:pt x="57" y="143"/>
                          <a:pt x="66" y="147"/>
                          <a:pt x="72" y="153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bg2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152025" name="Freeform 25"/>
                  <p:cNvSpPr>
                    <a:spLocks/>
                  </p:cNvSpPr>
                  <p:nvPr/>
                </p:nvSpPr>
                <p:spPr bwMode="auto">
                  <a:xfrm>
                    <a:off x="968" y="2643"/>
                    <a:ext cx="1437" cy="1733"/>
                  </a:xfrm>
                  <a:custGeom>
                    <a:avLst/>
                    <a:gdLst>
                      <a:gd name="T0" fmla="*/ 1 w 105"/>
                      <a:gd name="T1" fmla="*/ 0 h 354"/>
                      <a:gd name="T2" fmla="*/ 92 w 105"/>
                      <a:gd name="T3" fmla="*/ 5 h 354"/>
                      <a:gd name="T4" fmla="*/ 73 w 105"/>
                      <a:gd name="T5" fmla="*/ 29 h 354"/>
                      <a:gd name="T6" fmla="*/ 84 w 105"/>
                      <a:gd name="T7" fmla="*/ 61 h 354"/>
                      <a:gd name="T8" fmla="*/ 84 w 105"/>
                      <a:gd name="T9" fmla="*/ 146 h 354"/>
                      <a:gd name="T10" fmla="*/ 97 w 105"/>
                      <a:gd name="T11" fmla="*/ 168 h 354"/>
                      <a:gd name="T12" fmla="*/ 97 w 105"/>
                      <a:gd name="T13" fmla="*/ 240 h 354"/>
                      <a:gd name="T14" fmla="*/ 84 w 105"/>
                      <a:gd name="T15" fmla="*/ 336 h 354"/>
                      <a:gd name="T16" fmla="*/ 68 w 105"/>
                      <a:gd name="T17" fmla="*/ 354 h 354"/>
                      <a:gd name="T18" fmla="*/ 14 w 105"/>
                      <a:gd name="T19" fmla="*/ 320 h 354"/>
                      <a:gd name="T20" fmla="*/ 12 w 105"/>
                      <a:gd name="T21" fmla="*/ 282 h 354"/>
                      <a:gd name="T22" fmla="*/ 14 w 105"/>
                      <a:gd name="T23" fmla="*/ 245 h 354"/>
                      <a:gd name="T24" fmla="*/ 9 w 105"/>
                      <a:gd name="T25" fmla="*/ 98 h 354"/>
                      <a:gd name="T26" fmla="*/ 20 w 105"/>
                      <a:gd name="T27" fmla="*/ 45 h 354"/>
                      <a:gd name="T28" fmla="*/ 6 w 105"/>
                      <a:gd name="T29" fmla="*/ 13 h 354"/>
                      <a:gd name="T30" fmla="*/ 1 w 105"/>
                      <a:gd name="T31" fmla="*/ 0 h 3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05" h="354">
                        <a:moveTo>
                          <a:pt x="1" y="0"/>
                        </a:moveTo>
                        <a:cubicBezTo>
                          <a:pt x="19" y="11"/>
                          <a:pt x="67" y="3"/>
                          <a:pt x="92" y="5"/>
                        </a:cubicBezTo>
                        <a:cubicBezTo>
                          <a:pt x="87" y="16"/>
                          <a:pt x="83" y="22"/>
                          <a:pt x="73" y="29"/>
                        </a:cubicBezTo>
                        <a:cubicBezTo>
                          <a:pt x="76" y="39"/>
                          <a:pt x="80" y="50"/>
                          <a:pt x="84" y="61"/>
                        </a:cubicBezTo>
                        <a:cubicBezTo>
                          <a:pt x="80" y="89"/>
                          <a:pt x="73" y="118"/>
                          <a:pt x="84" y="146"/>
                        </a:cubicBezTo>
                        <a:cubicBezTo>
                          <a:pt x="86" y="158"/>
                          <a:pt x="89" y="158"/>
                          <a:pt x="97" y="168"/>
                        </a:cubicBezTo>
                        <a:cubicBezTo>
                          <a:pt x="101" y="194"/>
                          <a:pt x="99" y="212"/>
                          <a:pt x="97" y="240"/>
                        </a:cubicBezTo>
                        <a:cubicBezTo>
                          <a:pt x="103" y="261"/>
                          <a:pt x="105" y="319"/>
                          <a:pt x="84" y="336"/>
                        </a:cubicBezTo>
                        <a:cubicBezTo>
                          <a:pt x="80" y="347"/>
                          <a:pt x="79" y="351"/>
                          <a:pt x="68" y="354"/>
                        </a:cubicBezTo>
                        <a:cubicBezTo>
                          <a:pt x="38" y="351"/>
                          <a:pt x="24" y="348"/>
                          <a:pt x="14" y="320"/>
                        </a:cubicBezTo>
                        <a:cubicBezTo>
                          <a:pt x="12" y="307"/>
                          <a:pt x="7" y="294"/>
                          <a:pt x="12" y="282"/>
                        </a:cubicBezTo>
                        <a:cubicBezTo>
                          <a:pt x="7" y="269"/>
                          <a:pt x="10" y="257"/>
                          <a:pt x="14" y="245"/>
                        </a:cubicBezTo>
                        <a:cubicBezTo>
                          <a:pt x="2" y="199"/>
                          <a:pt x="13" y="146"/>
                          <a:pt x="9" y="98"/>
                        </a:cubicBezTo>
                        <a:cubicBezTo>
                          <a:pt x="11" y="79"/>
                          <a:pt x="13" y="62"/>
                          <a:pt x="20" y="45"/>
                        </a:cubicBezTo>
                        <a:cubicBezTo>
                          <a:pt x="17" y="29"/>
                          <a:pt x="20" y="18"/>
                          <a:pt x="6" y="13"/>
                        </a:cubicBezTo>
                        <a:cubicBezTo>
                          <a:pt x="0" y="3"/>
                          <a:pt x="1" y="8"/>
                          <a:pt x="1" y="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152026" name="Freeform 26"/>
                  <p:cNvSpPr>
                    <a:spLocks/>
                  </p:cNvSpPr>
                  <p:nvPr/>
                </p:nvSpPr>
                <p:spPr bwMode="auto">
                  <a:xfrm>
                    <a:off x="2364" y="2583"/>
                    <a:ext cx="1445" cy="1733"/>
                  </a:xfrm>
                  <a:custGeom>
                    <a:avLst/>
                    <a:gdLst>
                      <a:gd name="T0" fmla="*/ 141 w 149"/>
                      <a:gd name="T1" fmla="*/ 20 h 376"/>
                      <a:gd name="T2" fmla="*/ 133 w 149"/>
                      <a:gd name="T3" fmla="*/ 103 h 376"/>
                      <a:gd name="T4" fmla="*/ 125 w 149"/>
                      <a:gd name="T5" fmla="*/ 130 h 376"/>
                      <a:gd name="T6" fmla="*/ 122 w 149"/>
                      <a:gd name="T7" fmla="*/ 140 h 376"/>
                      <a:gd name="T8" fmla="*/ 104 w 149"/>
                      <a:gd name="T9" fmla="*/ 244 h 376"/>
                      <a:gd name="T10" fmla="*/ 82 w 149"/>
                      <a:gd name="T11" fmla="*/ 314 h 376"/>
                      <a:gd name="T12" fmla="*/ 66 w 149"/>
                      <a:gd name="T13" fmla="*/ 362 h 376"/>
                      <a:gd name="T14" fmla="*/ 56 w 149"/>
                      <a:gd name="T15" fmla="*/ 364 h 376"/>
                      <a:gd name="T16" fmla="*/ 18 w 149"/>
                      <a:gd name="T17" fmla="*/ 370 h 376"/>
                      <a:gd name="T18" fmla="*/ 2 w 149"/>
                      <a:gd name="T19" fmla="*/ 351 h 376"/>
                      <a:gd name="T20" fmla="*/ 5 w 149"/>
                      <a:gd name="T21" fmla="*/ 316 h 376"/>
                      <a:gd name="T22" fmla="*/ 8 w 149"/>
                      <a:gd name="T23" fmla="*/ 220 h 376"/>
                      <a:gd name="T24" fmla="*/ 21 w 149"/>
                      <a:gd name="T25" fmla="*/ 199 h 376"/>
                      <a:gd name="T26" fmla="*/ 34 w 149"/>
                      <a:gd name="T27" fmla="*/ 106 h 376"/>
                      <a:gd name="T28" fmla="*/ 42 w 149"/>
                      <a:gd name="T29" fmla="*/ 74 h 376"/>
                      <a:gd name="T30" fmla="*/ 80 w 149"/>
                      <a:gd name="T31" fmla="*/ 18 h 376"/>
                      <a:gd name="T32" fmla="*/ 122 w 149"/>
                      <a:gd name="T33" fmla="*/ 18 h 376"/>
                      <a:gd name="T34" fmla="*/ 141 w 149"/>
                      <a:gd name="T35" fmla="*/ 20 h 3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9" h="376">
                        <a:moveTo>
                          <a:pt x="141" y="20"/>
                        </a:moveTo>
                        <a:cubicBezTo>
                          <a:pt x="135" y="47"/>
                          <a:pt x="136" y="74"/>
                          <a:pt x="133" y="103"/>
                        </a:cubicBezTo>
                        <a:cubicBezTo>
                          <a:pt x="131" y="112"/>
                          <a:pt x="127" y="120"/>
                          <a:pt x="125" y="130"/>
                        </a:cubicBezTo>
                        <a:cubicBezTo>
                          <a:pt x="124" y="133"/>
                          <a:pt x="122" y="140"/>
                          <a:pt x="122" y="140"/>
                        </a:cubicBezTo>
                        <a:cubicBezTo>
                          <a:pt x="126" y="171"/>
                          <a:pt x="121" y="215"/>
                          <a:pt x="104" y="244"/>
                        </a:cubicBezTo>
                        <a:cubicBezTo>
                          <a:pt x="98" y="263"/>
                          <a:pt x="102" y="306"/>
                          <a:pt x="82" y="314"/>
                        </a:cubicBezTo>
                        <a:cubicBezTo>
                          <a:pt x="78" y="326"/>
                          <a:pt x="66" y="361"/>
                          <a:pt x="66" y="362"/>
                        </a:cubicBezTo>
                        <a:cubicBezTo>
                          <a:pt x="62" y="362"/>
                          <a:pt x="59" y="363"/>
                          <a:pt x="56" y="364"/>
                        </a:cubicBezTo>
                        <a:cubicBezTo>
                          <a:pt x="43" y="376"/>
                          <a:pt x="36" y="371"/>
                          <a:pt x="18" y="370"/>
                        </a:cubicBezTo>
                        <a:cubicBezTo>
                          <a:pt x="12" y="363"/>
                          <a:pt x="8" y="356"/>
                          <a:pt x="2" y="351"/>
                        </a:cubicBezTo>
                        <a:cubicBezTo>
                          <a:pt x="0" y="336"/>
                          <a:pt x="0" y="329"/>
                          <a:pt x="5" y="316"/>
                        </a:cubicBezTo>
                        <a:cubicBezTo>
                          <a:pt x="7" y="287"/>
                          <a:pt x="1" y="247"/>
                          <a:pt x="8" y="220"/>
                        </a:cubicBezTo>
                        <a:cubicBezTo>
                          <a:pt x="9" y="211"/>
                          <a:pt x="21" y="199"/>
                          <a:pt x="21" y="199"/>
                        </a:cubicBezTo>
                        <a:cubicBezTo>
                          <a:pt x="22" y="168"/>
                          <a:pt x="17" y="133"/>
                          <a:pt x="34" y="106"/>
                        </a:cubicBezTo>
                        <a:cubicBezTo>
                          <a:pt x="36" y="95"/>
                          <a:pt x="42" y="74"/>
                          <a:pt x="42" y="74"/>
                        </a:cubicBezTo>
                        <a:cubicBezTo>
                          <a:pt x="45" y="3"/>
                          <a:pt x="33" y="0"/>
                          <a:pt x="80" y="18"/>
                        </a:cubicBezTo>
                        <a:cubicBezTo>
                          <a:pt x="108" y="14"/>
                          <a:pt x="99" y="13"/>
                          <a:pt x="122" y="18"/>
                        </a:cubicBezTo>
                        <a:cubicBezTo>
                          <a:pt x="144" y="22"/>
                          <a:pt x="149" y="28"/>
                          <a:pt x="141" y="2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152027" name="Freeform 27"/>
                  <p:cNvSpPr>
                    <a:spLocks/>
                  </p:cNvSpPr>
                  <p:nvPr/>
                </p:nvSpPr>
                <p:spPr bwMode="auto">
                  <a:xfrm>
                    <a:off x="1050" y="1022"/>
                    <a:ext cx="1437" cy="1733"/>
                  </a:xfrm>
                  <a:custGeom>
                    <a:avLst/>
                    <a:gdLst>
                      <a:gd name="T0" fmla="*/ 26 w 96"/>
                      <a:gd name="T1" fmla="*/ 486 h 504"/>
                      <a:gd name="T2" fmla="*/ 61 w 96"/>
                      <a:gd name="T3" fmla="*/ 494 h 504"/>
                      <a:gd name="T4" fmla="*/ 72 w 96"/>
                      <a:gd name="T5" fmla="*/ 451 h 504"/>
                      <a:gd name="T6" fmla="*/ 72 w 96"/>
                      <a:gd name="T7" fmla="*/ 323 h 504"/>
                      <a:gd name="T8" fmla="*/ 88 w 96"/>
                      <a:gd name="T9" fmla="*/ 214 h 504"/>
                      <a:gd name="T10" fmla="*/ 96 w 96"/>
                      <a:gd name="T11" fmla="*/ 174 h 504"/>
                      <a:gd name="T12" fmla="*/ 88 w 96"/>
                      <a:gd name="T13" fmla="*/ 51 h 504"/>
                      <a:gd name="T14" fmla="*/ 77 w 96"/>
                      <a:gd name="T15" fmla="*/ 6 h 504"/>
                      <a:gd name="T16" fmla="*/ 29 w 96"/>
                      <a:gd name="T17" fmla="*/ 25 h 504"/>
                      <a:gd name="T18" fmla="*/ 26 w 96"/>
                      <a:gd name="T19" fmla="*/ 121 h 504"/>
                      <a:gd name="T20" fmla="*/ 32 w 96"/>
                      <a:gd name="T21" fmla="*/ 363 h 504"/>
                      <a:gd name="T22" fmla="*/ 40 w 96"/>
                      <a:gd name="T23" fmla="*/ 406 h 504"/>
                      <a:gd name="T24" fmla="*/ 24 w 96"/>
                      <a:gd name="T25" fmla="*/ 473 h 504"/>
                      <a:gd name="T26" fmla="*/ 26 w 96"/>
                      <a:gd name="T27" fmla="*/ 486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6" h="504">
                        <a:moveTo>
                          <a:pt x="26" y="486"/>
                        </a:moveTo>
                        <a:cubicBezTo>
                          <a:pt x="50" y="492"/>
                          <a:pt x="38" y="489"/>
                          <a:pt x="61" y="494"/>
                        </a:cubicBezTo>
                        <a:cubicBezTo>
                          <a:pt x="69" y="480"/>
                          <a:pt x="66" y="465"/>
                          <a:pt x="72" y="451"/>
                        </a:cubicBezTo>
                        <a:cubicBezTo>
                          <a:pt x="77" y="408"/>
                          <a:pt x="82" y="366"/>
                          <a:pt x="72" y="323"/>
                        </a:cubicBezTo>
                        <a:cubicBezTo>
                          <a:pt x="73" y="288"/>
                          <a:pt x="75" y="247"/>
                          <a:pt x="88" y="214"/>
                        </a:cubicBezTo>
                        <a:cubicBezTo>
                          <a:pt x="93" y="179"/>
                          <a:pt x="89" y="192"/>
                          <a:pt x="96" y="174"/>
                        </a:cubicBezTo>
                        <a:cubicBezTo>
                          <a:pt x="94" y="116"/>
                          <a:pt x="92" y="96"/>
                          <a:pt x="88" y="51"/>
                        </a:cubicBezTo>
                        <a:cubicBezTo>
                          <a:pt x="90" y="21"/>
                          <a:pt x="89" y="26"/>
                          <a:pt x="77" y="6"/>
                        </a:cubicBezTo>
                        <a:cubicBezTo>
                          <a:pt x="43" y="8"/>
                          <a:pt x="39" y="0"/>
                          <a:pt x="29" y="25"/>
                        </a:cubicBezTo>
                        <a:cubicBezTo>
                          <a:pt x="31" y="56"/>
                          <a:pt x="37" y="90"/>
                          <a:pt x="26" y="121"/>
                        </a:cubicBezTo>
                        <a:cubicBezTo>
                          <a:pt x="49" y="199"/>
                          <a:pt x="0" y="279"/>
                          <a:pt x="32" y="363"/>
                        </a:cubicBezTo>
                        <a:cubicBezTo>
                          <a:pt x="33" y="379"/>
                          <a:pt x="34" y="390"/>
                          <a:pt x="40" y="406"/>
                        </a:cubicBezTo>
                        <a:cubicBezTo>
                          <a:pt x="34" y="428"/>
                          <a:pt x="29" y="450"/>
                          <a:pt x="24" y="473"/>
                        </a:cubicBezTo>
                        <a:cubicBezTo>
                          <a:pt x="25" y="479"/>
                          <a:pt x="44" y="504"/>
                          <a:pt x="26" y="486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152028" name="Freeform 28"/>
                  <p:cNvSpPr>
                    <a:spLocks/>
                  </p:cNvSpPr>
                  <p:nvPr/>
                </p:nvSpPr>
                <p:spPr bwMode="auto">
                  <a:xfrm>
                    <a:off x="2794" y="1009"/>
                    <a:ext cx="1437" cy="1733"/>
                  </a:xfrm>
                  <a:custGeom>
                    <a:avLst/>
                    <a:gdLst>
                      <a:gd name="T0" fmla="*/ 5 w 150"/>
                      <a:gd name="T1" fmla="*/ 381 h 410"/>
                      <a:gd name="T2" fmla="*/ 40 w 150"/>
                      <a:gd name="T3" fmla="*/ 410 h 410"/>
                      <a:gd name="T4" fmla="*/ 80 w 150"/>
                      <a:gd name="T5" fmla="*/ 402 h 410"/>
                      <a:gd name="T6" fmla="*/ 93 w 150"/>
                      <a:gd name="T7" fmla="*/ 362 h 410"/>
                      <a:gd name="T8" fmla="*/ 114 w 150"/>
                      <a:gd name="T9" fmla="*/ 280 h 410"/>
                      <a:gd name="T10" fmla="*/ 128 w 150"/>
                      <a:gd name="T11" fmla="*/ 216 h 410"/>
                      <a:gd name="T12" fmla="*/ 136 w 150"/>
                      <a:gd name="T13" fmla="*/ 192 h 410"/>
                      <a:gd name="T14" fmla="*/ 138 w 150"/>
                      <a:gd name="T15" fmla="*/ 117 h 410"/>
                      <a:gd name="T16" fmla="*/ 144 w 150"/>
                      <a:gd name="T17" fmla="*/ 101 h 410"/>
                      <a:gd name="T18" fmla="*/ 146 w 150"/>
                      <a:gd name="T19" fmla="*/ 48 h 410"/>
                      <a:gd name="T20" fmla="*/ 130 w 150"/>
                      <a:gd name="T21" fmla="*/ 0 h 410"/>
                      <a:gd name="T22" fmla="*/ 93 w 150"/>
                      <a:gd name="T23" fmla="*/ 13 h 410"/>
                      <a:gd name="T24" fmla="*/ 77 w 150"/>
                      <a:gd name="T25" fmla="*/ 53 h 410"/>
                      <a:gd name="T26" fmla="*/ 66 w 150"/>
                      <a:gd name="T27" fmla="*/ 138 h 410"/>
                      <a:gd name="T28" fmla="*/ 58 w 150"/>
                      <a:gd name="T29" fmla="*/ 162 h 410"/>
                      <a:gd name="T30" fmla="*/ 42 w 150"/>
                      <a:gd name="T31" fmla="*/ 216 h 410"/>
                      <a:gd name="T32" fmla="*/ 40 w 150"/>
                      <a:gd name="T33" fmla="*/ 226 h 410"/>
                      <a:gd name="T34" fmla="*/ 34 w 150"/>
                      <a:gd name="T35" fmla="*/ 232 h 410"/>
                      <a:gd name="T36" fmla="*/ 32 w 150"/>
                      <a:gd name="T37" fmla="*/ 250 h 410"/>
                      <a:gd name="T38" fmla="*/ 29 w 150"/>
                      <a:gd name="T39" fmla="*/ 258 h 410"/>
                      <a:gd name="T40" fmla="*/ 16 w 150"/>
                      <a:gd name="T41" fmla="*/ 349 h 410"/>
                      <a:gd name="T42" fmla="*/ 10 w 150"/>
                      <a:gd name="T43" fmla="*/ 381 h 410"/>
                      <a:gd name="T44" fmla="*/ 2 w 150"/>
                      <a:gd name="T45" fmla="*/ 386 h 410"/>
                      <a:gd name="T46" fmla="*/ 5 w 150"/>
                      <a:gd name="T47" fmla="*/ 38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50" h="410">
                        <a:moveTo>
                          <a:pt x="5" y="381"/>
                        </a:moveTo>
                        <a:cubicBezTo>
                          <a:pt x="18" y="394"/>
                          <a:pt x="19" y="403"/>
                          <a:pt x="40" y="410"/>
                        </a:cubicBezTo>
                        <a:cubicBezTo>
                          <a:pt x="55" y="408"/>
                          <a:pt x="66" y="407"/>
                          <a:pt x="80" y="402"/>
                        </a:cubicBezTo>
                        <a:cubicBezTo>
                          <a:pt x="98" y="383"/>
                          <a:pt x="80" y="405"/>
                          <a:pt x="93" y="362"/>
                        </a:cubicBezTo>
                        <a:cubicBezTo>
                          <a:pt x="101" y="335"/>
                          <a:pt x="109" y="307"/>
                          <a:pt x="114" y="280"/>
                        </a:cubicBezTo>
                        <a:cubicBezTo>
                          <a:pt x="111" y="260"/>
                          <a:pt x="115" y="232"/>
                          <a:pt x="128" y="216"/>
                        </a:cubicBezTo>
                        <a:cubicBezTo>
                          <a:pt x="130" y="207"/>
                          <a:pt x="136" y="192"/>
                          <a:pt x="136" y="192"/>
                        </a:cubicBezTo>
                        <a:cubicBezTo>
                          <a:pt x="136" y="167"/>
                          <a:pt x="135" y="141"/>
                          <a:pt x="138" y="117"/>
                        </a:cubicBezTo>
                        <a:cubicBezTo>
                          <a:pt x="138" y="111"/>
                          <a:pt x="144" y="101"/>
                          <a:pt x="144" y="101"/>
                        </a:cubicBezTo>
                        <a:cubicBezTo>
                          <a:pt x="144" y="86"/>
                          <a:pt x="150" y="63"/>
                          <a:pt x="146" y="48"/>
                        </a:cubicBezTo>
                        <a:cubicBezTo>
                          <a:pt x="144" y="30"/>
                          <a:pt x="144" y="11"/>
                          <a:pt x="130" y="0"/>
                        </a:cubicBezTo>
                        <a:cubicBezTo>
                          <a:pt x="117" y="6"/>
                          <a:pt x="105" y="7"/>
                          <a:pt x="93" y="13"/>
                        </a:cubicBezTo>
                        <a:cubicBezTo>
                          <a:pt x="84" y="27"/>
                          <a:pt x="91" y="38"/>
                          <a:pt x="77" y="53"/>
                        </a:cubicBezTo>
                        <a:cubicBezTo>
                          <a:pt x="83" y="77"/>
                          <a:pt x="81" y="118"/>
                          <a:pt x="66" y="138"/>
                        </a:cubicBezTo>
                        <a:cubicBezTo>
                          <a:pt x="63" y="146"/>
                          <a:pt x="59" y="153"/>
                          <a:pt x="58" y="162"/>
                        </a:cubicBezTo>
                        <a:cubicBezTo>
                          <a:pt x="53" y="185"/>
                          <a:pt x="58" y="199"/>
                          <a:pt x="42" y="216"/>
                        </a:cubicBezTo>
                        <a:cubicBezTo>
                          <a:pt x="41" y="219"/>
                          <a:pt x="41" y="222"/>
                          <a:pt x="40" y="226"/>
                        </a:cubicBezTo>
                        <a:cubicBezTo>
                          <a:pt x="38" y="228"/>
                          <a:pt x="34" y="229"/>
                          <a:pt x="34" y="232"/>
                        </a:cubicBezTo>
                        <a:cubicBezTo>
                          <a:pt x="32" y="237"/>
                          <a:pt x="33" y="244"/>
                          <a:pt x="32" y="250"/>
                        </a:cubicBezTo>
                        <a:cubicBezTo>
                          <a:pt x="31" y="252"/>
                          <a:pt x="30" y="255"/>
                          <a:pt x="29" y="258"/>
                        </a:cubicBezTo>
                        <a:cubicBezTo>
                          <a:pt x="26" y="290"/>
                          <a:pt x="20" y="317"/>
                          <a:pt x="16" y="349"/>
                        </a:cubicBezTo>
                        <a:cubicBezTo>
                          <a:pt x="14" y="359"/>
                          <a:pt x="17" y="372"/>
                          <a:pt x="10" y="381"/>
                        </a:cubicBezTo>
                        <a:cubicBezTo>
                          <a:pt x="7" y="383"/>
                          <a:pt x="5" y="386"/>
                          <a:pt x="2" y="386"/>
                        </a:cubicBezTo>
                        <a:cubicBezTo>
                          <a:pt x="0" y="386"/>
                          <a:pt x="4" y="382"/>
                          <a:pt x="5" y="381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sp>
              <p:nvSpPr>
                <p:cNvPr id="1152017" name="Text Box 17"/>
                <p:cNvSpPr txBox="1">
                  <a:spLocks noChangeArrowheads="1"/>
                </p:cNvSpPr>
                <p:nvPr/>
              </p:nvSpPr>
              <p:spPr bwMode="auto">
                <a:xfrm>
                  <a:off x="2271" y="500"/>
                  <a:ext cx="467" cy="2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53882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101882" tIns="50941" rIns="101882" bIns="50941">
                  <a:spAutoFit/>
                </a:bodyPr>
                <a:lstStyle>
                  <a:lvl1pPr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1pPr>
                  <a:lvl2pPr marL="509588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2pPr>
                  <a:lvl3pPr marL="1019175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3pPr>
                  <a:lvl4pPr marL="1528763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4pPr>
                  <a:lvl5pPr marL="2038350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5pPr>
                  <a:lvl6pPr marL="24955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6pPr>
                  <a:lvl7pPr marL="29527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7pPr>
                  <a:lvl8pPr marL="34099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8pPr>
                  <a:lvl9pPr marL="38671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defRPr/>
                  </a:pPr>
                  <a:r>
                    <a:rPr lang="zh-CN" altLang="en-US" sz="1600" i="1">
                      <a:latin typeface="楷体" charset="0"/>
                      <a:ea typeface="宋体" charset="0"/>
                      <a:cs typeface="宋体" charset="0"/>
                    </a:rPr>
                    <a:t>亚约</a:t>
                  </a:r>
                </a:p>
              </p:txBody>
            </p:sp>
          </p:grpSp>
          <p:sp>
            <p:nvSpPr>
              <p:cNvPr id="42025" name="Rectangle 40"/>
              <p:cNvSpPr>
                <a:spLocks noChangeArrowheads="1"/>
              </p:cNvSpPr>
              <p:nvPr/>
            </p:nvSpPr>
            <p:spPr bwMode="auto">
              <a:xfrm>
                <a:off x="1231" y="1351"/>
                <a:ext cx="576" cy="114"/>
              </a:xfrm>
              <a:prstGeom prst="rect">
                <a:avLst/>
              </a:prstGeom>
              <a:blipFill dpi="0" rotWithShape="0">
                <a:blip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42026" name="Rectangle 41"/>
              <p:cNvSpPr>
                <a:spLocks noChangeArrowheads="1"/>
              </p:cNvSpPr>
              <p:nvPr/>
            </p:nvSpPr>
            <p:spPr bwMode="auto">
              <a:xfrm>
                <a:off x="2011" y="1329"/>
                <a:ext cx="837" cy="155"/>
              </a:xfrm>
              <a:prstGeom prst="rect">
                <a:avLst/>
              </a:prstGeom>
              <a:blipFill dpi="0" rotWithShape="0">
                <a:blip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1152042" name="AutoShape 42"/>
              <p:cNvSpPr>
                <a:spLocks noChangeArrowheads="1"/>
              </p:cNvSpPr>
              <p:nvPr/>
            </p:nvSpPr>
            <p:spPr bwMode="auto">
              <a:xfrm rot="2684768">
                <a:off x="1124" y="1204"/>
                <a:ext cx="372" cy="379"/>
              </a:xfrm>
              <a:prstGeom prst="rtTriangle">
                <a:avLst/>
              </a:prstGeom>
              <a:solidFill>
                <a:schemeClr val="tx2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grpSp>
          <p:nvGrpSpPr>
            <p:cNvPr id="42007" name="Group 102"/>
            <p:cNvGrpSpPr>
              <a:grpSpLocks/>
            </p:cNvGrpSpPr>
            <p:nvPr/>
          </p:nvGrpSpPr>
          <p:grpSpPr bwMode="auto">
            <a:xfrm>
              <a:off x="1268" y="1332"/>
              <a:ext cx="2085" cy="152"/>
              <a:chOff x="1268" y="1332"/>
              <a:chExt cx="2085" cy="152"/>
            </a:xfrm>
          </p:grpSpPr>
          <p:sp>
            <p:nvSpPr>
              <p:cNvPr id="42008" name="Line 43"/>
              <p:cNvSpPr>
                <a:spLocks noChangeShapeType="1"/>
              </p:cNvSpPr>
              <p:nvPr/>
            </p:nvSpPr>
            <p:spPr bwMode="auto">
              <a:xfrm>
                <a:off x="1268" y="1332"/>
                <a:ext cx="2081" cy="1"/>
              </a:xfrm>
              <a:prstGeom prst="line">
                <a:avLst/>
              </a:prstGeom>
              <a:noFill/>
              <a:ln w="587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9" name="Rectangle 44"/>
              <p:cNvSpPr>
                <a:spLocks noChangeArrowheads="1"/>
              </p:cNvSpPr>
              <p:nvPr/>
            </p:nvSpPr>
            <p:spPr bwMode="auto">
              <a:xfrm>
                <a:off x="2852" y="1351"/>
                <a:ext cx="501" cy="133"/>
              </a:xfrm>
              <a:prstGeom prst="rect">
                <a:avLst/>
              </a:prstGeom>
              <a:blipFill dpi="0" rotWithShape="0">
                <a:blip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42010" name="Line 45"/>
              <p:cNvSpPr>
                <a:spLocks noChangeShapeType="1"/>
              </p:cNvSpPr>
              <p:nvPr/>
            </p:nvSpPr>
            <p:spPr bwMode="auto">
              <a:xfrm>
                <a:off x="1287" y="1465"/>
                <a:ext cx="2062" cy="1"/>
              </a:xfrm>
              <a:prstGeom prst="line">
                <a:avLst/>
              </a:prstGeom>
              <a:noFill/>
              <a:ln w="587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52112" name="Rectangle 112"/>
          <p:cNvSpPr>
            <a:spLocks noChangeArrowheads="1"/>
          </p:cNvSpPr>
          <p:nvPr/>
        </p:nvSpPr>
        <p:spPr bwMode="auto">
          <a:xfrm>
            <a:off x="4999038" y="750888"/>
            <a:ext cx="4672012" cy="292100"/>
          </a:xfrm>
          <a:prstGeom prst="rect">
            <a:avLst/>
          </a:prstGeom>
          <a:solidFill>
            <a:schemeClr val="tx1">
              <a:alpha val="52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152113" name="Rectangle 113"/>
          <p:cNvSpPr>
            <a:spLocks noChangeArrowheads="1"/>
          </p:cNvSpPr>
          <p:nvPr/>
        </p:nvSpPr>
        <p:spPr bwMode="auto">
          <a:xfrm>
            <a:off x="4994275" y="1035050"/>
            <a:ext cx="1285875" cy="2130425"/>
          </a:xfrm>
          <a:prstGeom prst="rect">
            <a:avLst/>
          </a:prstGeom>
          <a:solidFill>
            <a:schemeClr val="tx1">
              <a:alpha val="52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152114" name="Rectangle 114"/>
          <p:cNvSpPr>
            <a:spLocks noChangeArrowheads="1"/>
          </p:cNvSpPr>
          <p:nvPr/>
        </p:nvSpPr>
        <p:spPr bwMode="auto">
          <a:xfrm>
            <a:off x="7756525" y="1025525"/>
            <a:ext cx="1943100" cy="2130425"/>
          </a:xfrm>
          <a:prstGeom prst="rect">
            <a:avLst/>
          </a:prstGeom>
          <a:solidFill>
            <a:schemeClr val="tx1">
              <a:alpha val="52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152111" name="Rectangle 111"/>
          <p:cNvSpPr>
            <a:spLocks noChangeArrowheads="1"/>
          </p:cNvSpPr>
          <p:nvPr/>
        </p:nvSpPr>
        <p:spPr bwMode="auto">
          <a:xfrm>
            <a:off x="4962525" y="3151188"/>
            <a:ext cx="4745038" cy="3487737"/>
          </a:xfrm>
          <a:prstGeom prst="rect">
            <a:avLst/>
          </a:prstGeom>
          <a:solidFill>
            <a:schemeClr val="tx1">
              <a:alpha val="52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152115" name="Rectangle 115"/>
          <p:cNvSpPr>
            <a:spLocks noChangeArrowheads="1"/>
          </p:cNvSpPr>
          <p:nvPr/>
        </p:nvSpPr>
        <p:spPr bwMode="auto">
          <a:xfrm>
            <a:off x="4992688" y="744538"/>
            <a:ext cx="4686300" cy="5895975"/>
          </a:xfrm>
          <a:prstGeom prst="rect">
            <a:avLst/>
          </a:prstGeom>
          <a:noFill/>
          <a:ln w="12700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solidFill>
                <a:schemeClr val="hlink"/>
              </a:solidFill>
              <a:ea typeface="宋体" charset="0"/>
              <a:cs typeface="宋体" charset="0"/>
            </a:endParaRPr>
          </a:p>
        </p:txBody>
      </p:sp>
      <p:grpSp>
        <p:nvGrpSpPr>
          <p:cNvPr id="1152062" name="Group 62"/>
          <p:cNvGrpSpPr>
            <a:grpSpLocks/>
          </p:cNvGrpSpPr>
          <p:nvPr/>
        </p:nvGrpSpPr>
        <p:grpSpPr bwMode="auto">
          <a:xfrm>
            <a:off x="412750" y="238125"/>
            <a:ext cx="7319963" cy="7223125"/>
            <a:chOff x="260" y="150"/>
            <a:chExt cx="4611" cy="4550"/>
          </a:xfrm>
        </p:grpSpPr>
        <p:sp>
          <p:nvSpPr>
            <p:cNvPr id="1152063" name="Rectangle 63"/>
            <p:cNvSpPr>
              <a:spLocks noChangeArrowheads="1"/>
            </p:cNvSpPr>
            <p:nvPr/>
          </p:nvSpPr>
          <p:spPr bwMode="auto">
            <a:xfrm>
              <a:off x="272" y="150"/>
              <a:ext cx="2746" cy="4539"/>
            </a:xfrm>
            <a:prstGeom prst="rect">
              <a:avLst/>
            </a:prstGeom>
            <a:noFill/>
            <a:ln w="76200">
              <a:solidFill>
                <a:schemeClr val="accent2"/>
              </a:solidFill>
              <a:miter lim="800000"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152064" name="Line 64"/>
            <p:cNvSpPr>
              <a:spLocks noChangeShapeType="1"/>
            </p:cNvSpPr>
            <p:nvPr/>
          </p:nvSpPr>
          <p:spPr bwMode="auto">
            <a:xfrm>
              <a:off x="3006" y="155"/>
              <a:ext cx="1845" cy="498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152065" name="Line 65"/>
            <p:cNvSpPr>
              <a:spLocks noChangeShapeType="1"/>
            </p:cNvSpPr>
            <p:nvPr/>
          </p:nvSpPr>
          <p:spPr bwMode="auto">
            <a:xfrm flipV="1">
              <a:off x="3018" y="1911"/>
              <a:ext cx="1853" cy="2768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152066" name="Line 66"/>
            <p:cNvSpPr>
              <a:spLocks noChangeShapeType="1"/>
            </p:cNvSpPr>
            <p:nvPr/>
          </p:nvSpPr>
          <p:spPr bwMode="auto">
            <a:xfrm>
              <a:off x="307" y="174"/>
              <a:ext cx="3664" cy="498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152067" name="Line 67"/>
            <p:cNvSpPr>
              <a:spLocks noChangeShapeType="1"/>
            </p:cNvSpPr>
            <p:nvPr/>
          </p:nvSpPr>
          <p:spPr bwMode="auto">
            <a:xfrm flipV="1">
              <a:off x="260" y="1914"/>
              <a:ext cx="3714" cy="2786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152061" name="Rectangle 61"/>
          <p:cNvSpPr>
            <a:spLocks noChangeArrowheads="1"/>
          </p:cNvSpPr>
          <p:nvPr/>
        </p:nvSpPr>
        <p:spPr bwMode="auto">
          <a:xfrm>
            <a:off x="6284913" y="1057275"/>
            <a:ext cx="1430337" cy="2005013"/>
          </a:xfrm>
          <a:prstGeom prst="rect">
            <a:avLst/>
          </a:prstGeom>
          <a:noFill/>
          <a:ln w="76200">
            <a:solidFill>
              <a:srgbClr val="FFFF00"/>
            </a:solidFill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520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52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5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152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5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2068" grpId="0" animBg="1" autoUpdateAnimBg="0"/>
      <p:bldP spid="115206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178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44034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44035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4036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4037" name="Line 6"/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4038" name="Line 7"/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4039" name="Line 8"/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4040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4041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44042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44043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1330189" name="AutoShape 13"/>
          <p:cNvSpPr>
            <a:spLocks noChangeArrowheads="1"/>
          </p:cNvSpPr>
          <p:nvPr/>
        </p:nvSpPr>
        <p:spPr bwMode="auto">
          <a:xfrm rot="1887557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30190" name="Text Box 14"/>
          <p:cNvSpPr txBox="1">
            <a:spLocks noChangeArrowheads="1"/>
          </p:cNvSpPr>
          <p:nvPr/>
        </p:nvSpPr>
        <p:spPr bwMode="auto">
          <a:xfrm rot="16200000">
            <a:off x="-555625" y="3009900"/>
            <a:ext cx="31289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 b="1">
                <a:latin typeface="Helvetica BlackOblique" charset="0"/>
                <a:ea typeface="宋体" charset="0"/>
                <a:cs typeface="宋体" charset="0"/>
              </a:rPr>
              <a:t>律法书 </a:t>
            </a:r>
            <a:r>
              <a:rPr lang="en-US" altLang="zh-CN" sz="2800" b="1">
                <a:latin typeface="Helvetica BlackOblique" charset="0"/>
                <a:ea typeface="宋体" charset="0"/>
                <a:cs typeface="宋体" charset="0"/>
              </a:rPr>
              <a:t>(5)</a:t>
            </a:r>
            <a:endParaRPr lang="en-US" altLang="zh-CN" sz="1400"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1330191" name="Text Box 15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30192" name="Text Box 16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30193" name="Text Box 17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13</a:t>
            </a:r>
          </a:p>
        </p:txBody>
      </p:sp>
      <p:grpSp>
        <p:nvGrpSpPr>
          <p:cNvPr id="44049" name="Group 19"/>
          <p:cNvGrpSpPr>
            <a:grpSpLocks/>
          </p:cNvGrpSpPr>
          <p:nvPr/>
        </p:nvGrpSpPr>
        <p:grpSpPr bwMode="auto">
          <a:xfrm>
            <a:off x="3595688" y="728663"/>
            <a:ext cx="741362" cy="881062"/>
            <a:chOff x="945" y="345"/>
            <a:chExt cx="467" cy="555"/>
          </a:xfrm>
        </p:grpSpPr>
        <p:sp>
          <p:nvSpPr>
            <p:cNvPr id="1330196" name="Text Box 20"/>
            <p:cNvSpPr txBox="1">
              <a:spLocks noChangeArrowheads="1"/>
            </p:cNvSpPr>
            <p:nvPr/>
          </p:nvSpPr>
          <p:spPr bwMode="auto">
            <a:xfrm>
              <a:off x="945" y="404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亚约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  <p:grpSp>
          <p:nvGrpSpPr>
            <p:cNvPr id="44092" name="Group 21"/>
            <p:cNvGrpSpPr>
              <a:grpSpLocks/>
            </p:cNvGrpSpPr>
            <p:nvPr/>
          </p:nvGrpSpPr>
          <p:grpSpPr bwMode="auto">
            <a:xfrm>
              <a:off x="998" y="345"/>
              <a:ext cx="405" cy="555"/>
              <a:chOff x="944" y="711"/>
              <a:chExt cx="3287" cy="3672"/>
            </a:xfrm>
          </p:grpSpPr>
          <p:grpSp>
            <p:nvGrpSpPr>
              <p:cNvPr id="44093" name="Group 22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44099" name="Group 23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30200" name="Freeform 24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30201" name="Freeform 25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30202" name="Picture 26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30203" name="Freeform 27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0204" name="Freeform 28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0205" name="Freeform 29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0206" name="Freeform 30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0207" name="Freeform 31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grpSp>
        <p:nvGrpSpPr>
          <p:cNvPr id="44050" name="Group 32"/>
          <p:cNvGrpSpPr>
            <a:grpSpLocks/>
          </p:cNvGrpSpPr>
          <p:nvPr/>
        </p:nvGrpSpPr>
        <p:grpSpPr bwMode="auto">
          <a:xfrm>
            <a:off x="3876675" y="6403975"/>
            <a:ext cx="741363" cy="881063"/>
            <a:chOff x="2442" y="4034"/>
            <a:chExt cx="467" cy="555"/>
          </a:xfrm>
        </p:grpSpPr>
        <p:grpSp>
          <p:nvGrpSpPr>
            <p:cNvPr id="44079" name="Group 33"/>
            <p:cNvGrpSpPr>
              <a:grpSpLocks/>
            </p:cNvGrpSpPr>
            <p:nvPr/>
          </p:nvGrpSpPr>
          <p:grpSpPr bwMode="auto">
            <a:xfrm>
              <a:off x="2490" y="4034"/>
              <a:ext cx="405" cy="555"/>
              <a:chOff x="944" y="711"/>
              <a:chExt cx="3287" cy="3672"/>
            </a:xfrm>
          </p:grpSpPr>
          <p:grpSp>
            <p:nvGrpSpPr>
              <p:cNvPr id="44081" name="Group 34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44087" name="Group 35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30212" name="Freeform 36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30213" name="Freeform 37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30214" name="Picture 38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30215" name="Freeform 39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0216" name="Freeform 40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0217" name="Freeform 41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0218" name="Freeform 42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0219" name="Freeform 43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30220" name="Text Box 44"/>
            <p:cNvSpPr txBox="1">
              <a:spLocks noChangeArrowheads="1"/>
            </p:cNvSpPr>
            <p:nvPr/>
          </p:nvSpPr>
          <p:spPr bwMode="auto">
            <a:xfrm>
              <a:off x="2442" y="4079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地约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30221" name="Rectangle 4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44052" name="Picture 46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0223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30224" name="Rectangle 48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30225" name="Rectangle 49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grpSp>
        <p:nvGrpSpPr>
          <p:cNvPr id="44056" name="Group 82"/>
          <p:cNvGrpSpPr>
            <a:grpSpLocks/>
          </p:cNvGrpSpPr>
          <p:nvPr/>
        </p:nvGrpSpPr>
        <p:grpSpPr bwMode="auto">
          <a:xfrm>
            <a:off x="5268913" y="6069013"/>
            <a:ext cx="4176712" cy="1117600"/>
            <a:chOff x="3319" y="3823"/>
            <a:chExt cx="2631" cy="704"/>
          </a:xfrm>
        </p:grpSpPr>
        <p:sp>
          <p:nvSpPr>
            <p:cNvPr id="1330227" name="Text Box 51"/>
            <p:cNvSpPr txBox="1">
              <a:spLocks noChangeArrowheads="1"/>
            </p:cNvSpPr>
            <p:nvPr/>
          </p:nvSpPr>
          <p:spPr bwMode="auto">
            <a:xfrm>
              <a:off x="3365" y="3832"/>
              <a:ext cx="2578" cy="695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亚伯拉罕时期之前至主前约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1400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30228" name="AutoShape 52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30229" name="Rectangle 53"/>
          <p:cNvSpPr>
            <a:spLocks noChangeArrowheads="1"/>
          </p:cNvSpPr>
          <p:nvPr/>
        </p:nvSpPr>
        <p:spPr bwMode="auto">
          <a:xfrm>
            <a:off x="6289675" y="584200"/>
            <a:ext cx="3571875" cy="4699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endParaRPr lang="zh-CN" altLang="en-US" sz="22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30231" name="Text Box 55" descr="Brown marble"/>
          <p:cNvSpPr txBox="1">
            <a:spLocks noChangeArrowheads="1"/>
          </p:cNvSpPr>
          <p:nvPr/>
        </p:nvSpPr>
        <p:spPr bwMode="auto">
          <a:xfrm rot="118953">
            <a:off x="4367213" y="371475"/>
            <a:ext cx="1728787" cy="5286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>
            <a:outerShdw blurRad="63500" dist="119260" dir="2440893" algn="ctr" rotWithShape="0">
              <a:schemeClr val="bg2">
                <a:alpha val="74998"/>
              </a:schemeClr>
            </a:outerShdw>
          </a:effectLst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rPr>
              <a:t>圣经...</a:t>
            </a:r>
          </a:p>
          <a:p>
            <a:pPr>
              <a:defRPr/>
            </a:pPr>
            <a:endParaRPr lang="zh-CN" altLang="en-US" sz="800" b="1">
              <a:solidFill>
                <a:srgbClr val="FFFF00"/>
              </a:solidFill>
              <a:latin typeface="楷体" charset="0"/>
              <a:ea typeface="楷体" charset="0"/>
              <a:cs typeface="楷体" charset="0"/>
            </a:endParaRPr>
          </a:p>
        </p:txBody>
      </p:sp>
      <p:sp>
        <p:nvSpPr>
          <p:cNvPr id="1330232" name="Text Box 56" descr="Brown marble"/>
          <p:cNvSpPr txBox="1">
            <a:spLocks noChangeArrowheads="1"/>
          </p:cNvSpPr>
          <p:nvPr/>
        </p:nvSpPr>
        <p:spPr bwMode="auto">
          <a:xfrm rot="141662">
            <a:off x="4770438" y="876300"/>
            <a:ext cx="1422400" cy="5286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>
            <a:outerShdw blurRad="63500" dist="119260" dir="2440893" algn="ctr" rotWithShape="0">
              <a:schemeClr val="bg2">
                <a:alpha val="74998"/>
              </a:schemeClr>
            </a:outerShdw>
          </a:effectLst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rPr>
              <a:t>基要..</a:t>
            </a:r>
          </a:p>
          <a:p>
            <a:pPr>
              <a:defRPr/>
            </a:pPr>
            <a:endParaRPr lang="zh-CN" altLang="en-US" sz="800" b="1">
              <a:solidFill>
                <a:srgbClr val="FFFF00"/>
              </a:solidFill>
              <a:latin typeface="楷体" charset="0"/>
              <a:ea typeface="楷体" charset="0"/>
              <a:cs typeface="楷体" charset="0"/>
            </a:endParaRPr>
          </a:p>
        </p:txBody>
      </p:sp>
      <p:grpSp>
        <p:nvGrpSpPr>
          <p:cNvPr id="44060" name="Group 57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1330234" name="Picture 58" descr="BACKGR~1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0235" name="Text Box 59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8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zh-CN" alt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圣经...</a:t>
              </a:r>
            </a:p>
          </p:txBody>
        </p:sp>
        <p:sp>
          <p:nvSpPr>
            <p:cNvPr id="1330236" name="Text Box 60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8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zh-CN" alt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330240" name="Oval 64"/>
          <p:cNvSpPr>
            <a:spLocks noChangeArrowheads="1"/>
          </p:cNvSpPr>
          <p:nvPr/>
        </p:nvSpPr>
        <p:spPr bwMode="auto">
          <a:xfrm>
            <a:off x="328613" y="1228725"/>
            <a:ext cx="1208087" cy="4198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30241" name="Oval 65"/>
          <p:cNvSpPr>
            <a:spLocks noChangeArrowheads="1"/>
          </p:cNvSpPr>
          <p:nvPr/>
        </p:nvSpPr>
        <p:spPr bwMode="auto">
          <a:xfrm>
            <a:off x="1106488" y="1601788"/>
            <a:ext cx="4595812" cy="11303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44063" name="Rectangle 66"/>
          <p:cNvSpPr>
            <a:spLocks noChangeArrowheads="1"/>
          </p:cNvSpPr>
          <p:nvPr/>
        </p:nvSpPr>
        <p:spPr bwMode="auto">
          <a:xfrm>
            <a:off x="1954213" y="2144713"/>
            <a:ext cx="914400" cy="180975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grpSp>
        <p:nvGrpSpPr>
          <p:cNvPr id="44064" name="Group 67"/>
          <p:cNvGrpSpPr>
            <a:grpSpLocks/>
          </p:cNvGrpSpPr>
          <p:nvPr/>
        </p:nvGrpSpPr>
        <p:grpSpPr bwMode="auto">
          <a:xfrm>
            <a:off x="1784350" y="1911350"/>
            <a:ext cx="3532188" cy="601663"/>
            <a:chOff x="1124" y="1204"/>
            <a:chExt cx="2225" cy="379"/>
          </a:xfrm>
        </p:grpSpPr>
        <p:sp>
          <p:nvSpPr>
            <p:cNvPr id="44069" name="Rectangle 68"/>
            <p:cNvSpPr>
              <a:spLocks noChangeArrowheads="1"/>
            </p:cNvSpPr>
            <p:nvPr/>
          </p:nvSpPr>
          <p:spPr bwMode="auto">
            <a:xfrm>
              <a:off x="2825" y="1323"/>
              <a:ext cx="501" cy="133"/>
            </a:xfrm>
            <a:prstGeom prst="rect">
              <a:avLst/>
            </a:prstGeom>
            <a:blipFill dpi="0" rotWithShape="0">
              <a:blip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44070" name="Rectangle 69"/>
            <p:cNvSpPr>
              <a:spLocks noChangeArrowheads="1"/>
            </p:cNvSpPr>
            <p:nvPr/>
          </p:nvSpPr>
          <p:spPr bwMode="auto">
            <a:xfrm>
              <a:off x="2011" y="1329"/>
              <a:ext cx="837" cy="155"/>
            </a:xfrm>
            <a:prstGeom prst="rect">
              <a:avLst/>
            </a:prstGeom>
            <a:blipFill dpi="0" rotWithShape="0">
              <a:blip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330246" name="AutoShape 70"/>
            <p:cNvSpPr>
              <a:spLocks noChangeArrowheads="1"/>
            </p:cNvSpPr>
            <p:nvPr/>
          </p:nvSpPr>
          <p:spPr bwMode="auto">
            <a:xfrm rot="2684768">
              <a:off x="1124" y="1204"/>
              <a:ext cx="372" cy="379"/>
            </a:xfrm>
            <a:prstGeom prst="rtTriangl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44072" name="Line 71"/>
            <p:cNvSpPr>
              <a:spLocks noChangeShapeType="1"/>
            </p:cNvSpPr>
            <p:nvPr/>
          </p:nvSpPr>
          <p:spPr bwMode="auto">
            <a:xfrm>
              <a:off x="1268" y="1332"/>
              <a:ext cx="2081" cy="1"/>
            </a:xfrm>
            <a:prstGeom prst="line">
              <a:avLst/>
            </a:prstGeom>
            <a:noFill/>
            <a:ln w="587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72"/>
            <p:cNvSpPr>
              <a:spLocks noChangeShapeType="1"/>
            </p:cNvSpPr>
            <p:nvPr/>
          </p:nvSpPr>
          <p:spPr bwMode="auto">
            <a:xfrm>
              <a:off x="1287" y="1465"/>
              <a:ext cx="2062" cy="1"/>
            </a:xfrm>
            <a:prstGeom prst="line">
              <a:avLst/>
            </a:prstGeom>
            <a:noFill/>
            <a:ln w="587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0249" name="Text Box 73"/>
          <p:cNvSpPr txBox="1">
            <a:spLocks noChangeArrowheads="1"/>
          </p:cNvSpPr>
          <p:nvPr/>
        </p:nvSpPr>
        <p:spPr bwMode="auto">
          <a:xfrm>
            <a:off x="5030788" y="2122488"/>
            <a:ext cx="4572000" cy="313213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5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“律法书”</a:t>
            </a:r>
            <a:endParaRPr lang="zh-CN" altLang="en-US" sz="4800" b="1" u="sng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130000"/>
              </a:lnSpc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“妥拉”</a:t>
            </a:r>
            <a:endParaRPr lang="zh-CN" altLang="en-US" sz="4800" b="1" u="sng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</p:txBody>
      </p:sp>
      <p:sp>
        <p:nvSpPr>
          <p:cNvPr id="1330250" name="Text Box 74"/>
          <p:cNvSpPr txBox="1">
            <a:spLocks noChangeArrowheads="1"/>
          </p:cNvSpPr>
          <p:nvPr/>
        </p:nvSpPr>
        <p:spPr bwMode="auto">
          <a:xfrm>
            <a:off x="7075488" y="3667125"/>
            <a:ext cx="557212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FFEA18"/>
                </a:solidFill>
                <a:latin typeface="楷体" charset="0"/>
                <a:ea typeface="宋体" charset="0"/>
                <a:cs typeface="宋体" charset="0"/>
              </a:rPr>
              <a:t>或</a:t>
            </a:r>
          </a:p>
        </p:txBody>
      </p:sp>
      <p:sp>
        <p:nvSpPr>
          <p:cNvPr id="1330251" name="Text Box 75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330259" name="Rectangle 8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30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30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30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30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30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30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30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30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0240" grpId="0" animBg="1"/>
      <p:bldP spid="133024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2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46082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46083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6084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6085" name="Line 6"/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6086" name="Line 7"/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6087" name="Line 8"/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6088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6089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46090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46091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798733" name="AutoShape 13"/>
          <p:cNvSpPr>
            <a:spLocks noChangeArrowheads="1"/>
          </p:cNvSpPr>
          <p:nvPr/>
        </p:nvSpPr>
        <p:spPr bwMode="auto">
          <a:xfrm rot="1887557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98779" name="Text Box 59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798781" name="Text Box 61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798782" name="Text Box 62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14</a:t>
            </a:r>
          </a:p>
        </p:txBody>
      </p:sp>
      <p:sp>
        <p:nvSpPr>
          <p:cNvPr id="798788" name="Oval 68"/>
          <p:cNvSpPr>
            <a:spLocks noChangeArrowheads="1"/>
          </p:cNvSpPr>
          <p:nvPr/>
        </p:nvSpPr>
        <p:spPr bwMode="auto">
          <a:xfrm>
            <a:off x="328613" y="1228725"/>
            <a:ext cx="1208087" cy="4198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46097" name="Group 80"/>
          <p:cNvGrpSpPr>
            <a:grpSpLocks/>
          </p:cNvGrpSpPr>
          <p:nvPr/>
        </p:nvGrpSpPr>
        <p:grpSpPr bwMode="auto">
          <a:xfrm>
            <a:off x="3595688" y="728663"/>
            <a:ext cx="741362" cy="881062"/>
            <a:chOff x="945" y="345"/>
            <a:chExt cx="467" cy="555"/>
          </a:xfrm>
        </p:grpSpPr>
        <p:sp>
          <p:nvSpPr>
            <p:cNvPr id="798801" name="Text Box 81"/>
            <p:cNvSpPr txBox="1">
              <a:spLocks noChangeArrowheads="1"/>
            </p:cNvSpPr>
            <p:nvPr/>
          </p:nvSpPr>
          <p:spPr bwMode="auto">
            <a:xfrm>
              <a:off x="945" y="404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亚约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  <p:grpSp>
          <p:nvGrpSpPr>
            <p:cNvPr id="46132" name="Group 82"/>
            <p:cNvGrpSpPr>
              <a:grpSpLocks/>
            </p:cNvGrpSpPr>
            <p:nvPr/>
          </p:nvGrpSpPr>
          <p:grpSpPr bwMode="auto">
            <a:xfrm>
              <a:off x="998" y="345"/>
              <a:ext cx="405" cy="555"/>
              <a:chOff x="944" y="711"/>
              <a:chExt cx="3287" cy="3672"/>
            </a:xfrm>
          </p:grpSpPr>
          <p:grpSp>
            <p:nvGrpSpPr>
              <p:cNvPr id="46133" name="Group 83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46139" name="Group 84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798805" name="Freeform 85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798806" name="Freeform 86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798807" name="Picture 87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798808" name="Freeform 88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798809" name="Freeform 89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798810" name="Freeform 90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798811" name="Freeform 91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798812" name="Freeform 92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grpSp>
        <p:nvGrpSpPr>
          <p:cNvPr id="46098" name="Group 93"/>
          <p:cNvGrpSpPr>
            <a:grpSpLocks/>
          </p:cNvGrpSpPr>
          <p:nvPr/>
        </p:nvGrpSpPr>
        <p:grpSpPr bwMode="auto">
          <a:xfrm>
            <a:off x="3876675" y="6403975"/>
            <a:ext cx="741363" cy="881063"/>
            <a:chOff x="2442" y="4034"/>
            <a:chExt cx="467" cy="555"/>
          </a:xfrm>
        </p:grpSpPr>
        <p:grpSp>
          <p:nvGrpSpPr>
            <p:cNvPr id="46119" name="Group 94"/>
            <p:cNvGrpSpPr>
              <a:grpSpLocks/>
            </p:cNvGrpSpPr>
            <p:nvPr/>
          </p:nvGrpSpPr>
          <p:grpSpPr bwMode="auto">
            <a:xfrm>
              <a:off x="2490" y="4034"/>
              <a:ext cx="405" cy="555"/>
              <a:chOff x="944" y="711"/>
              <a:chExt cx="3287" cy="3672"/>
            </a:xfrm>
          </p:grpSpPr>
          <p:grpSp>
            <p:nvGrpSpPr>
              <p:cNvPr id="46121" name="Group 95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46127" name="Group 96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798817" name="Freeform 97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798818" name="Freeform 98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798819" name="Picture 99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798820" name="Freeform 100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798821" name="Freeform 101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798822" name="Freeform 102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798823" name="Freeform 103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798824" name="Freeform 104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798825" name="Text Box 105"/>
            <p:cNvSpPr txBox="1">
              <a:spLocks noChangeArrowheads="1"/>
            </p:cNvSpPr>
            <p:nvPr/>
          </p:nvSpPr>
          <p:spPr bwMode="auto">
            <a:xfrm>
              <a:off x="2442" y="4079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地约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798889" name="Rectangle 169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46100" name="Picture 170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891" name="Rectangle 171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98892" name="Rectangle 172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98893" name="Rectangle 173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798899" name="Rectangle 179"/>
          <p:cNvSpPr>
            <a:spLocks noChangeArrowheads="1"/>
          </p:cNvSpPr>
          <p:nvPr/>
        </p:nvSpPr>
        <p:spPr bwMode="auto">
          <a:xfrm>
            <a:off x="6289675" y="584200"/>
            <a:ext cx="3571875" cy="4699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endParaRPr lang="zh-CN" altLang="en-US" sz="22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798902" name="Text Box 182" descr="Brown marble"/>
          <p:cNvSpPr txBox="1">
            <a:spLocks noChangeArrowheads="1"/>
          </p:cNvSpPr>
          <p:nvPr/>
        </p:nvSpPr>
        <p:spPr bwMode="auto">
          <a:xfrm rot="118953">
            <a:off x="4367213" y="371475"/>
            <a:ext cx="1728787" cy="5286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>
            <a:outerShdw blurRad="63500" dist="119260" dir="2440893" algn="ctr" rotWithShape="0">
              <a:schemeClr val="bg2">
                <a:alpha val="74998"/>
              </a:schemeClr>
            </a:outerShdw>
          </a:effectLst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rPr>
              <a:t>圣经...</a:t>
            </a:r>
          </a:p>
          <a:p>
            <a:pPr>
              <a:defRPr/>
            </a:pPr>
            <a:endParaRPr lang="zh-CN" altLang="en-US" sz="800" b="1">
              <a:solidFill>
                <a:srgbClr val="FFFF00"/>
              </a:solidFill>
              <a:latin typeface="楷体" charset="0"/>
              <a:ea typeface="楷体" charset="0"/>
              <a:cs typeface="楷体" charset="0"/>
            </a:endParaRPr>
          </a:p>
        </p:txBody>
      </p:sp>
      <p:sp>
        <p:nvSpPr>
          <p:cNvPr id="798903" name="Text Box 183" descr="Brown marble"/>
          <p:cNvSpPr txBox="1">
            <a:spLocks noChangeArrowheads="1"/>
          </p:cNvSpPr>
          <p:nvPr/>
        </p:nvSpPr>
        <p:spPr bwMode="auto">
          <a:xfrm rot="141662">
            <a:off x="4770438" y="876300"/>
            <a:ext cx="1422400" cy="5286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>
            <a:outerShdw blurRad="63500" dist="119260" dir="2440893" algn="ctr" rotWithShape="0">
              <a:schemeClr val="bg2">
                <a:alpha val="74998"/>
              </a:schemeClr>
            </a:outerShdw>
          </a:effectLst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rPr>
              <a:t>基要..</a:t>
            </a:r>
          </a:p>
          <a:p>
            <a:pPr>
              <a:defRPr/>
            </a:pPr>
            <a:endParaRPr lang="zh-CN" altLang="en-US" sz="800" b="1">
              <a:solidFill>
                <a:srgbClr val="FFFF00"/>
              </a:solidFill>
              <a:latin typeface="楷体" charset="0"/>
              <a:ea typeface="楷体" charset="0"/>
              <a:cs typeface="楷体" charset="0"/>
            </a:endParaRPr>
          </a:p>
        </p:txBody>
      </p:sp>
      <p:grpSp>
        <p:nvGrpSpPr>
          <p:cNvPr id="46107" name="Group 184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798905" name="Picture 185" descr="BACKGR~1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98906" name="Text Box 186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8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zh-CN" alt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圣经...</a:t>
              </a:r>
            </a:p>
          </p:txBody>
        </p:sp>
        <p:sp>
          <p:nvSpPr>
            <p:cNvPr id="798907" name="Text Box 187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8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zh-CN" alt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798911" name="Text Box 191"/>
          <p:cNvSpPr txBox="1">
            <a:spLocks noChangeArrowheads="1"/>
          </p:cNvSpPr>
          <p:nvPr/>
        </p:nvSpPr>
        <p:spPr bwMode="auto">
          <a:xfrm>
            <a:off x="5030788" y="2122488"/>
            <a:ext cx="4572000" cy="313213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5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“律法书”</a:t>
            </a:r>
            <a:endParaRPr lang="zh-CN" altLang="en-US" sz="4800" b="1" u="sng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130000"/>
              </a:lnSpc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“妥拉”</a:t>
            </a:r>
          </a:p>
        </p:txBody>
      </p:sp>
      <p:sp>
        <p:nvSpPr>
          <p:cNvPr id="798912" name="Text Box 192"/>
          <p:cNvSpPr txBox="1">
            <a:spLocks noChangeArrowheads="1"/>
          </p:cNvSpPr>
          <p:nvPr/>
        </p:nvSpPr>
        <p:spPr bwMode="auto">
          <a:xfrm>
            <a:off x="7075488" y="3667125"/>
            <a:ext cx="557212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FFEA18"/>
                </a:solidFill>
                <a:latin typeface="楷体" charset="0"/>
                <a:ea typeface="宋体" charset="0"/>
                <a:cs typeface="宋体" charset="0"/>
              </a:rPr>
              <a:t>或</a:t>
            </a:r>
          </a:p>
        </p:txBody>
      </p:sp>
      <p:grpSp>
        <p:nvGrpSpPr>
          <p:cNvPr id="46110" name="Group 194"/>
          <p:cNvGrpSpPr>
            <a:grpSpLocks/>
          </p:cNvGrpSpPr>
          <p:nvPr/>
        </p:nvGrpSpPr>
        <p:grpSpPr bwMode="auto">
          <a:xfrm>
            <a:off x="5268913" y="6069013"/>
            <a:ext cx="4176712" cy="1117600"/>
            <a:chOff x="3319" y="3823"/>
            <a:chExt cx="2631" cy="704"/>
          </a:xfrm>
        </p:grpSpPr>
        <p:sp>
          <p:nvSpPr>
            <p:cNvPr id="798915" name="Text Box 195"/>
            <p:cNvSpPr txBox="1">
              <a:spLocks noChangeArrowheads="1"/>
            </p:cNvSpPr>
            <p:nvPr/>
          </p:nvSpPr>
          <p:spPr bwMode="auto">
            <a:xfrm>
              <a:off x="3365" y="3832"/>
              <a:ext cx="2578" cy="695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亚伯拉罕时期之前至主前约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1400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798916" name="AutoShape 196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798908" name="Oval 188"/>
          <p:cNvSpPr>
            <a:spLocks noChangeArrowheads="1"/>
          </p:cNvSpPr>
          <p:nvPr/>
        </p:nvSpPr>
        <p:spPr bwMode="auto">
          <a:xfrm>
            <a:off x="5208588" y="4235450"/>
            <a:ext cx="4264025" cy="10191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98917" name="Text Box 197"/>
          <p:cNvSpPr txBox="1">
            <a:spLocks noChangeArrowheads="1"/>
          </p:cNvSpPr>
          <p:nvPr/>
        </p:nvSpPr>
        <p:spPr bwMode="auto">
          <a:xfrm rot="16200000">
            <a:off x="-555625" y="3009900"/>
            <a:ext cx="31289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 b="1">
                <a:latin typeface="Helvetica BlackOblique" charset="0"/>
                <a:ea typeface="宋体" charset="0"/>
                <a:cs typeface="宋体" charset="0"/>
              </a:rPr>
              <a:t>律法书 </a:t>
            </a:r>
            <a:r>
              <a:rPr lang="en-US" altLang="zh-CN" sz="2800" b="1">
                <a:latin typeface="Helvetica BlackOblique" charset="0"/>
                <a:ea typeface="宋体" charset="0"/>
                <a:cs typeface="宋体" charset="0"/>
              </a:rPr>
              <a:t>(5)</a:t>
            </a:r>
            <a:endParaRPr lang="en-US" altLang="zh-CN" sz="1400"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798919" name="Rectangle 199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98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98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98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98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90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770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48130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48131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8132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8133" name="Line 6"/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8134" name="Line 7"/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8135" name="Line 8"/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8136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48137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48138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800781" name="AutoShape 13"/>
          <p:cNvSpPr>
            <a:spLocks noChangeArrowheads="1"/>
          </p:cNvSpPr>
          <p:nvPr/>
        </p:nvSpPr>
        <p:spPr bwMode="auto">
          <a:xfrm rot="1887557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0824" name="Text Box 56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800827" name="Text Box 59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800828" name="Text Box 60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15</a:t>
            </a:r>
          </a:p>
        </p:txBody>
      </p:sp>
      <p:grpSp>
        <p:nvGrpSpPr>
          <p:cNvPr id="48143" name="Group 75"/>
          <p:cNvGrpSpPr>
            <a:grpSpLocks/>
          </p:cNvGrpSpPr>
          <p:nvPr/>
        </p:nvGrpSpPr>
        <p:grpSpPr bwMode="auto">
          <a:xfrm>
            <a:off x="3595688" y="728663"/>
            <a:ext cx="741362" cy="881062"/>
            <a:chOff x="945" y="345"/>
            <a:chExt cx="467" cy="555"/>
          </a:xfrm>
        </p:grpSpPr>
        <p:sp>
          <p:nvSpPr>
            <p:cNvPr id="800844" name="Text Box 76"/>
            <p:cNvSpPr txBox="1">
              <a:spLocks noChangeArrowheads="1"/>
            </p:cNvSpPr>
            <p:nvPr/>
          </p:nvSpPr>
          <p:spPr bwMode="auto">
            <a:xfrm>
              <a:off x="945" y="404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亚约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  <p:grpSp>
          <p:nvGrpSpPr>
            <p:cNvPr id="48183" name="Group 77"/>
            <p:cNvGrpSpPr>
              <a:grpSpLocks/>
            </p:cNvGrpSpPr>
            <p:nvPr/>
          </p:nvGrpSpPr>
          <p:grpSpPr bwMode="auto">
            <a:xfrm>
              <a:off x="998" y="345"/>
              <a:ext cx="405" cy="555"/>
              <a:chOff x="944" y="711"/>
              <a:chExt cx="3287" cy="3672"/>
            </a:xfrm>
          </p:grpSpPr>
          <p:grpSp>
            <p:nvGrpSpPr>
              <p:cNvPr id="48184" name="Group 7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48190" name="Group 79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00848" name="Freeform 80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00849" name="Freeform 81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00850" name="Picture 82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0851" name="Freeform 83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0852" name="Freeform 84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0853" name="Freeform 85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0854" name="Freeform 86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0855" name="Freeform 87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grpSp>
        <p:nvGrpSpPr>
          <p:cNvPr id="48144" name="Group 88"/>
          <p:cNvGrpSpPr>
            <a:grpSpLocks/>
          </p:cNvGrpSpPr>
          <p:nvPr/>
        </p:nvGrpSpPr>
        <p:grpSpPr bwMode="auto">
          <a:xfrm>
            <a:off x="3876675" y="6403975"/>
            <a:ext cx="741363" cy="881063"/>
            <a:chOff x="2442" y="4034"/>
            <a:chExt cx="467" cy="555"/>
          </a:xfrm>
        </p:grpSpPr>
        <p:grpSp>
          <p:nvGrpSpPr>
            <p:cNvPr id="48170" name="Group 89"/>
            <p:cNvGrpSpPr>
              <a:grpSpLocks/>
            </p:cNvGrpSpPr>
            <p:nvPr/>
          </p:nvGrpSpPr>
          <p:grpSpPr bwMode="auto">
            <a:xfrm>
              <a:off x="2490" y="4034"/>
              <a:ext cx="405" cy="555"/>
              <a:chOff x="944" y="711"/>
              <a:chExt cx="3287" cy="3672"/>
            </a:xfrm>
          </p:grpSpPr>
          <p:grpSp>
            <p:nvGrpSpPr>
              <p:cNvPr id="48172" name="Group 90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48178" name="Group 91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00860" name="Freeform 92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00861" name="Freeform 93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00862" name="Picture 94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0863" name="Freeform 95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0864" name="Freeform 96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0865" name="Freeform 97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0866" name="Freeform 98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0867" name="Freeform 99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800868" name="Text Box 100"/>
            <p:cNvSpPr txBox="1">
              <a:spLocks noChangeArrowheads="1"/>
            </p:cNvSpPr>
            <p:nvPr/>
          </p:nvSpPr>
          <p:spPr bwMode="auto">
            <a:xfrm>
              <a:off x="2442" y="4079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地约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800825" name="Oval 57"/>
          <p:cNvSpPr>
            <a:spLocks noChangeArrowheads="1"/>
          </p:cNvSpPr>
          <p:nvPr/>
        </p:nvSpPr>
        <p:spPr bwMode="auto">
          <a:xfrm>
            <a:off x="1370013" y="568325"/>
            <a:ext cx="3305175" cy="965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48146" name="Group 178"/>
          <p:cNvGrpSpPr>
            <a:grpSpLocks/>
          </p:cNvGrpSpPr>
          <p:nvPr/>
        </p:nvGrpSpPr>
        <p:grpSpPr bwMode="auto">
          <a:xfrm>
            <a:off x="4979988" y="414338"/>
            <a:ext cx="4881562" cy="6856412"/>
            <a:chOff x="3137" y="261"/>
            <a:chExt cx="3075" cy="4319"/>
          </a:xfrm>
        </p:grpSpPr>
        <p:sp>
          <p:nvSpPr>
            <p:cNvPr id="800918" name="Rectangle 150"/>
            <p:cNvSpPr>
              <a:spLocks noChangeArrowheads="1"/>
            </p:cNvSpPr>
            <p:nvPr/>
          </p:nvSpPr>
          <p:spPr bwMode="auto">
            <a:xfrm>
              <a:off x="3137" y="261"/>
              <a:ext cx="2966" cy="431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pic>
          <p:nvPicPr>
            <p:cNvPr id="48163" name="Picture 15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7" y="280"/>
              <a:ext cx="2969" cy="4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0920" name="Rectangle 152"/>
            <p:cNvSpPr>
              <a:spLocks noChangeArrowheads="1"/>
            </p:cNvSpPr>
            <p:nvPr/>
          </p:nvSpPr>
          <p:spPr bwMode="auto">
            <a:xfrm>
              <a:off x="3155" y="273"/>
              <a:ext cx="2956" cy="4264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800921" name="Rectangle 153"/>
            <p:cNvSpPr>
              <a:spLocks noChangeArrowheads="1"/>
            </p:cNvSpPr>
            <p:nvPr/>
          </p:nvSpPr>
          <p:spPr bwMode="auto">
            <a:xfrm>
              <a:off x="3149" y="291"/>
              <a:ext cx="2957" cy="4289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800922" name="Rectangle 154"/>
            <p:cNvSpPr>
              <a:spLocks noChangeArrowheads="1"/>
            </p:cNvSpPr>
            <p:nvPr/>
          </p:nvSpPr>
          <p:spPr bwMode="auto">
            <a:xfrm>
              <a:off x="4077" y="350"/>
              <a:ext cx="1954" cy="36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800" b="1" i="1">
                  <a:solidFill>
                    <a:schemeClr val="bg1"/>
                  </a:solidFill>
                  <a:latin typeface="Helvetica BlackOblique" charset="0"/>
                  <a:ea typeface="宋体" charset="0"/>
                  <a:cs typeface="宋体" charset="0"/>
                </a:rPr>
                <a:t> </a:t>
              </a:r>
              <a:endParaRPr lang="zh-CN" altLang="en-US" sz="1200" b="1" u="sng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endParaRPr>
            </a:p>
          </p:txBody>
        </p:sp>
        <p:sp>
          <p:nvSpPr>
            <p:cNvPr id="800923" name="Text Box 155"/>
            <p:cNvSpPr txBox="1">
              <a:spLocks noChangeArrowheads="1"/>
            </p:cNvSpPr>
            <p:nvPr/>
          </p:nvSpPr>
          <p:spPr bwMode="auto">
            <a:xfrm>
              <a:off x="3169" y="1022"/>
              <a:ext cx="2880" cy="824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endPara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endParaRPr>
            </a:p>
            <a:p>
              <a:pPr>
                <a:lnSpc>
                  <a:spcPct val="60000"/>
                </a:lnSpc>
                <a:spcBef>
                  <a:spcPct val="50000"/>
                </a:spcBef>
                <a:defRPr/>
              </a:pPr>
              <a:endParaRPr lang="zh-CN" altLang="en-US" sz="4800" b="1" u="sng">
                <a:solidFill>
                  <a:srgbClr val="FFEA18"/>
                </a:solidFill>
                <a:latin typeface="Arial Black" charset="0"/>
                <a:ea typeface="宋体" charset="0"/>
                <a:cs typeface="宋体" charset="0"/>
              </a:endParaRPr>
            </a:p>
          </p:txBody>
        </p:sp>
        <p:sp>
          <p:nvSpPr>
            <p:cNvPr id="800924" name="Text Box 156"/>
            <p:cNvSpPr txBox="1">
              <a:spLocks noChangeArrowheads="1"/>
            </p:cNvSpPr>
            <p:nvPr/>
          </p:nvSpPr>
          <p:spPr bwMode="auto">
            <a:xfrm>
              <a:off x="4476" y="2049"/>
              <a:ext cx="351" cy="34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r">
                <a:spcBef>
                  <a:spcPct val="50000"/>
                </a:spcBef>
                <a:defRPr/>
              </a:pPr>
              <a:endParaRPr lang="zh-CN" altLang="en-US" sz="2800" b="1">
                <a:solidFill>
                  <a:srgbClr val="FFEA18"/>
                </a:solidFill>
                <a:latin typeface="楷体" charset="0"/>
                <a:ea typeface="宋体" charset="0"/>
                <a:cs typeface="宋体" charset="0"/>
              </a:endParaRPr>
            </a:p>
          </p:txBody>
        </p:sp>
        <p:sp>
          <p:nvSpPr>
            <p:cNvPr id="800928" name="Rectangle 160"/>
            <p:cNvSpPr>
              <a:spLocks noChangeArrowheads="1"/>
            </p:cNvSpPr>
            <p:nvPr/>
          </p:nvSpPr>
          <p:spPr bwMode="auto">
            <a:xfrm>
              <a:off x="3962" y="368"/>
              <a:ext cx="2250" cy="288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endParaRPr lang="zh-CN" altLang="en-US" sz="2200" b="1" u="sng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48147" name="Group 162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sp>
          <p:nvSpPr>
            <p:cNvPr id="800931" name="Text Box 163" descr="Brown marble"/>
            <p:cNvSpPr txBox="1">
              <a:spLocks noChangeArrowheads="1"/>
            </p:cNvSpPr>
            <p:nvPr/>
          </p:nvSpPr>
          <p:spPr bwMode="auto">
            <a:xfrm rot="118953">
              <a:off x="2751" y="230"/>
              <a:ext cx="1089" cy="341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20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圣经...</a:t>
              </a:r>
            </a:p>
            <a:p>
              <a:pPr>
                <a:defRPr/>
              </a:pPr>
              <a:endParaRPr lang="zh-CN" altLang="en-US" sz="8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endParaRPr>
            </a:p>
          </p:txBody>
        </p:sp>
        <p:sp>
          <p:nvSpPr>
            <p:cNvPr id="800932" name="Text Box 164" descr="Brown marble"/>
            <p:cNvSpPr txBox="1">
              <a:spLocks noChangeArrowheads="1"/>
            </p:cNvSpPr>
            <p:nvPr/>
          </p:nvSpPr>
          <p:spPr bwMode="auto">
            <a:xfrm rot="141662">
              <a:off x="3005" y="548"/>
              <a:ext cx="896" cy="341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20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基要..</a:t>
              </a:r>
            </a:p>
            <a:p>
              <a:pPr>
                <a:defRPr/>
              </a:pPr>
              <a:endParaRPr lang="zh-CN" altLang="en-US" sz="8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endParaRPr>
            </a:p>
          </p:txBody>
        </p:sp>
        <p:grpSp>
          <p:nvGrpSpPr>
            <p:cNvPr id="48158" name="Group 165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800934" name="Picture 166" descr="BACKGR~1"/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800935" name="Text Box 167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07763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8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zh-CN" alt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圣经...</a:t>
                </a:r>
              </a:p>
            </p:txBody>
          </p:sp>
          <p:sp>
            <p:nvSpPr>
              <p:cNvPr id="800936" name="Text Box 168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07763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8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zh-CN" alt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800937" name="Text Box 169"/>
          <p:cNvSpPr txBox="1">
            <a:spLocks noChangeArrowheads="1"/>
          </p:cNvSpPr>
          <p:nvPr/>
        </p:nvSpPr>
        <p:spPr bwMode="auto">
          <a:xfrm>
            <a:off x="5030788" y="2122488"/>
            <a:ext cx="4572000" cy="313213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5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“律法书”</a:t>
            </a:r>
            <a:endParaRPr lang="zh-CN" altLang="en-US" sz="4800" b="1" u="sng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130000"/>
              </a:lnSpc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“妥拉”</a:t>
            </a:r>
          </a:p>
        </p:txBody>
      </p:sp>
      <p:sp>
        <p:nvSpPr>
          <p:cNvPr id="800938" name="Text Box 170"/>
          <p:cNvSpPr txBox="1">
            <a:spLocks noChangeArrowheads="1"/>
          </p:cNvSpPr>
          <p:nvPr/>
        </p:nvSpPr>
        <p:spPr bwMode="auto">
          <a:xfrm>
            <a:off x="7075488" y="3667125"/>
            <a:ext cx="557212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FFEA18"/>
                </a:solidFill>
                <a:latin typeface="楷体" charset="0"/>
                <a:ea typeface="宋体" charset="0"/>
                <a:cs typeface="宋体" charset="0"/>
              </a:rPr>
              <a:t>或</a:t>
            </a:r>
          </a:p>
        </p:txBody>
      </p:sp>
      <p:grpSp>
        <p:nvGrpSpPr>
          <p:cNvPr id="48150" name="Group 171"/>
          <p:cNvGrpSpPr>
            <a:grpSpLocks/>
          </p:cNvGrpSpPr>
          <p:nvPr/>
        </p:nvGrpSpPr>
        <p:grpSpPr bwMode="auto">
          <a:xfrm>
            <a:off x="5268913" y="6069013"/>
            <a:ext cx="4176712" cy="1117600"/>
            <a:chOff x="3319" y="3823"/>
            <a:chExt cx="2631" cy="704"/>
          </a:xfrm>
        </p:grpSpPr>
        <p:sp>
          <p:nvSpPr>
            <p:cNvPr id="800940" name="Text Box 172"/>
            <p:cNvSpPr txBox="1">
              <a:spLocks noChangeArrowheads="1"/>
            </p:cNvSpPr>
            <p:nvPr/>
          </p:nvSpPr>
          <p:spPr bwMode="auto">
            <a:xfrm>
              <a:off x="3365" y="3832"/>
              <a:ext cx="2578" cy="695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 dirty="0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亚伯拉罕时期之前至主前约</a:t>
              </a:r>
              <a:r>
                <a:rPr lang="en-US" altLang="zh-CN" sz="2000" b="1" dirty="0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1400</a:t>
              </a:r>
              <a:r>
                <a:rPr lang="zh-CN" altLang="en-US" sz="2000" b="1" dirty="0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800941" name="AutoShape 173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800943" name="Text Box 175"/>
          <p:cNvSpPr txBox="1">
            <a:spLocks noChangeArrowheads="1"/>
          </p:cNvSpPr>
          <p:nvPr/>
        </p:nvSpPr>
        <p:spPr bwMode="auto">
          <a:xfrm rot="16200000">
            <a:off x="-555625" y="3009900"/>
            <a:ext cx="31289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 b="1">
                <a:latin typeface="Helvetica BlackOblique" charset="0"/>
                <a:ea typeface="宋体" charset="0"/>
                <a:cs typeface="宋体" charset="0"/>
              </a:rPr>
              <a:t>律法书 </a:t>
            </a:r>
            <a:r>
              <a:rPr lang="en-US" altLang="zh-CN" sz="2800" b="1">
                <a:latin typeface="Helvetica BlackOblique" charset="0"/>
                <a:ea typeface="宋体" charset="0"/>
                <a:cs typeface="宋体" charset="0"/>
              </a:rPr>
              <a:t>(5)</a:t>
            </a:r>
            <a:endParaRPr lang="en-US" altLang="zh-CN" sz="1400"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00944" name="Rectangle 176"/>
          <p:cNvSpPr>
            <a:spLocks noChangeArrowheads="1"/>
          </p:cNvSpPr>
          <p:nvPr/>
        </p:nvSpPr>
        <p:spPr bwMode="auto">
          <a:xfrm>
            <a:off x="2071688" y="736600"/>
            <a:ext cx="1538287" cy="615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创世记</a:t>
            </a:r>
            <a:endParaRPr lang="zh-CN" altLang="en-US" sz="40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0947" name="Rectangle 179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0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08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50178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0179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0180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0181" name="Line 6"/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0182" name="Line 7"/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0183" name="Line 8"/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0184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0185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0186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0187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802829" name="AutoShape 13"/>
          <p:cNvSpPr>
            <a:spLocks noChangeArrowheads="1"/>
          </p:cNvSpPr>
          <p:nvPr/>
        </p:nvSpPr>
        <p:spPr bwMode="auto">
          <a:xfrm rot="1887557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2831" name="Rectangle 15"/>
          <p:cNvSpPr>
            <a:spLocks noChangeArrowheads="1"/>
          </p:cNvSpPr>
          <p:nvPr/>
        </p:nvSpPr>
        <p:spPr bwMode="auto">
          <a:xfrm>
            <a:off x="1889125" y="4532313"/>
            <a:ext cx="2052638" cy="6159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出埃及记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2872" name="Text Box 56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802873" name="Oval 57"/>
          <p:cNvSpPr>
            <a:spLocks noChangeArrowheads="1"/>
          </p:cNvSpPr>
          <p:nvPr/>
        </p:nvSpPr>
        <p:spPr bwMode="auto">
          <a:xfrm>
            <a:off x="1254125" y="4479925"/>
            <a:ext cx="3305175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2876" name="Text Box 6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802877" name="Text Box 61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16</a:t>
            </a:r>
          </a:p>
        </p:txBody>
      </p:sp>
      <p:grpSp>
        <p:nvGrpSpPr>
          <p:cNvPr id="50194" name="Group 76"/>
          <p:cNvGrpSpPr>
            <a:grpSpLocks/>
          </p:cNvGrpSpPr>
          <p:nvPr/>
        </p:nvGrpSpPr>
        <p:grpSpPr bwMode="auto">
          <a:xfrm>
            <a:off x="3595688" y="728663"/>
            <a:ext cx="741362" cy="881062"/>
            <a:chOff x="945" y="345"/>
            <a:chExt cx="467" cy="555"/>
          </a:xfrm>
        </p:grpSpPr>
        <p:sp>
          <p:nvSpPr>
            <p:cNvPr id="802893" name="Text Box 77"/>
            <p:cNvSpPr txBox="1">
              <a:spLocks noChangeArrowheads="1"/>
            </p:cNvSpPr>
            <p:nvPr/>
          </p:nvSpPr>
          <p:spPr bwMode="auto">
            <a:xfrm>
              <a:off x="945" y="404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亚约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  <p:grpSp>
          <p:nvGrpSpPr>
            <p:cNvPr id="50232" name="Group 78"/>
            <p:cNvGrpSpPr>
              <a:grpSpLocks/>
            </p:cNvGrpSpPr>
            <p:nvPr/>
          </p:nvGrpSpPr>
          <p:grpSpPr bwMode="auto">
            <a:xfrm>
              <a:off x="998" y="345"/>
              <a:ext cx="405" cy="555"/>
              <a:chOff x="944" y="711"/>
              <a:chExt cx="3287" cy="3672"/>
            </a:xfrm>
          </p:grpSpPr>
          <p:grpSp>
            <p:nvGrpSpPr>
              <p:cNvPr id="50233" name="Group 7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0239" name="Group 8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02897" name="Freeform 8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02898" name="Freeform 8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02899" name="Picture 83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2900" name="Freeform 8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2901" name="Freeform 8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2902" name="Freeform 8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2903" name="Freeform 8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2904" name="Freeform 8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grpSp>
        <p:nvGrpSpPr>
          <p:cNvPr id="50195" name="Group 89"/>
          <p:cNvGrpSpPr>
            <a:grpSpLocks/>
          </p:cNvGrpSpPr>
          <p:nvPr/>
        </p:nvGrpSpPr>
        <p:grpSpPr bwMode="auto">
          <a:xfrm>
            <a:off x="3876675" y="6403975"/>
            <a:ext cx="741363" cy="881063"/>
            <a:chOff x="2442" y="4034"/>
            <a:chExt cx="467" cy="555"/>
          </a:xfrm>
        </p:grpSpPr>
        <p:grpSp>
          <p:nvGrpSpPr>
            <p:cNvPr id="50219" name="Group 90"/>
            <p:cNvGrpSpPr>
              <a:grpSpLocks/>
            </p:cNvGrpSpPr>
            <p:nvPr/>
          </p:nvGrpSpPr>
          <p:grpSpPr bwMode="auto">
            <a:xfrm>
              <a:off x="2490" y="4034"/>
              <a:ext cx="405" cy="555"/>
              <a:chOff x="944" y="711"/>
              <a:chExt cx="3287" cy="3672"/>
            </a:xfrm>
          </p:grpSpPr>
          <p:grpSp>
            <p:nvGrpSpPr>
              <p:cNvPr id="50221" name="Group 91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0227" name="Group 92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02909" name="Freeform 93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02910" name="Freeform 94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02911" name="Picture 95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2912" name="Freeform 96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2913" name="Freeform 97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2914" name="Freeform 98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2915" name="Freeform 99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2916" name="Freeform 100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802917" name="Text Box 101"/>
            <p:cNvSpPr txBox="1">
              <a:spLocks noChangeArrowheads="1"/>
            </p:cNvSpPr>
            <p:nvPr/>
          </p:nvSpPr>
          <p:spPr bwMode="auto">
            <a:xfrm>
              <a:off x="2442" y="4079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地约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802966" name="Rectangle 150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50197" name="Picture 151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2968" name="Rectangle 152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2969" name="Rectangle 153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2970" name="Rectangle 154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02971" name="Text Box 155"/>
          <p:cNvSpPr txBox="1">
            <a:spLocks noChangeArrowheads="1"/>
          </p:cNvSpPr>
          <p:nvPr/>
        </p:nvSpPr>
        <p:spPr bwMode="auto">
          <a:xfrm>
            <a:off x="5030788" y="1622425"/>
            <a:ext cx="4572000" cy="45243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endParaRPr lang="zh-CN" altLang="en-US" sz="3200" b="1">
              <a:solidFill>
                <a:srgbClr val="FFEA18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02972" name="Text Box 156"/>
          <p:cNvSpPr txBox="1">
            <a:spLocks noChangeArrowheads="1"/>
          </p:cNvSpPr>
          <p:nvPr/>
        </p:nvSpPr>
        <p:spPr bwMode="auto">
          <a:xfrm>
            <a:off x="7105650" y="3252788"/>
            <a:ext cx="557213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楷体" charset="0"/>
              <a:ea typeface="宋体" charset="0"/>
              <a:cs typeface="宋体" charset="0"/>
            </a:endParaRPr>
          </a:p>
        </p:txBody>
      </p:sp>
      <p:sp>
        <p:nvSpPr>
          <p:cNvPr id="802976" name="Rectangle 160"/>
          <p:cNvSpPr>
            <a:spLocks noChangeArrowheads="1"/>
          </p:cNvSpPr>
          <p:nvPr/>
        </p:nvSpPr>
        <p:spPr bwMode="auto">
          <a:xfrm>
            <a:off x="6289675" y="584200"/>
            <a:ext cx="3571875" cy="4699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endParaRPr lang="zh-CN" altLang="en-US" sz="22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50204" name="Group 162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sp>
          <p:nvSpPr>
            <p:cNvPr id="802979" name="Text Box 163" descr="Brown marble"/>
            <p:cNvSpPr txBox="1">
              <a:spLocks noChangeArrowheads="1"/>
            </p:cNvSpPr>
            <p:nvPr/>
          </p:nvSpPr>
          <p:spPr bwMode="auto">
            <a:xfrm rot="118953">
              <a:off x="2751" y="230"/>
              <a:ext cx="1089" cy="341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20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圣经...</a:t>
              </a:r>
            </a:p>
            <a:p>
              <a:pPr>
                <a:defRPr/>
              </a:pPr>
              <a:endParaRPr lang="zh-CN" altLang="en-US" sz="8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endParaRPr>
            </a:p>
          </p:txBody>
        </p:sp>
        <p:sp>
          <p:nvSpPr>
            <p:cNvPr id="802980" name="Text Box 164" descr="Brown marble"/>
            <p:cNvSpPr txBox="1">
              <a:spLocks noChangeArrowheads="1"/>
            </p:cNvSpPr>
            <p:nvPr/>
          </p:nvSpPr>
          <p:spPr bwMode="auto">
            <a:xfrm rot="141662">
              <a:off x="3005" y="548"/>
              <a:ext cx="896" cy="341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20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基要..</a:t>
              </a:r>
            </a:p>
            <a:p>
              <a:pPr>
                <a:defRPr/>
              </a:pPr>
              <a:endParaRPr lang="zh-CN" altLang="en-US" sz="8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endParaRPr>
            </a:p>
          </p:txBody>
        </p:sp>
        <p:grpSp>
          <p:nvGrpSpPr>
            <p:cNvPr id="50215" name="Group 165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802982" name="Picture 166" descr="BACKGR~1"/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802983" name="Text Box 167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8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zh-CN" alt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圣经...</a:t>
                </a:r>
              </a:p>
            </p:txBody>
          </p:sp>
          <p:sp>
            <p:nvSpPr>
              <p:cNvPr id="802984" name="Text Box 168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8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zh-CN" alt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802985" name="Text Box 169"/>
          <p:cNvSpPr txBox="1">
            <a:spLocks noChangeArrowheads="1"/>
          </p:cNvSpPr>
          <p:nvPr/>
        </p:nvSpPr>
        <p:spPr bwMode="auto">
          <a:xfrm>
            <a:off x="5030788" y="2122488"/>
            <a:ext cx="4572000" cy="313213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5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“律法书”</a:t>
            </a:r>
            <a:endParaRPr lang="zh-CN" altLang="en-US" sz="4800" b="1" u="sng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130000"/>
              </a:lnSpc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“妥拉”</a:t>
            </a:r>
          </a:p>
        </p:txBody>
      </p:sp>
      <p:sp>
        <p:nvSpPr>
          <p:cNvPr id="802986" name="Text Box 170"/>
          <p:cNvSpPr txBox="1">
            <a:spLocks noChangeArrowheads="1"/>
          </p:cNvSpPr>
          <p:nvPr/>
        </p:nvSpPr>
        <p:spPr bwMode="auto">
          <a:xfrm>
            <a:off x="7075488" y="3667125"/>
            <a:ext cx="557212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FFEA18"/>
                </a:solidFill>
                <a:latin typeface="楷体" charset="0"/>
                <a:ea typeface="宋体" charset="0"/>
                <a:cs typeface="宋体" charset="0"/>
              </a:rPr>
              <a:t>或</a:t>
            </a:r>
          </a:p>
        </p:txBody>
      </p:sp>
      <p:grpSp>
        <p:nvGrpSpPr>
          <p:cNvPr id="50207" name="Group 172"/>
          <p:cNvGrpSpPr>
            <a:grpSpLocks/>
          </p:cNvGrpSpPr>
          <p:nvPr/>
        </p:nvGrpSpPr>
        <p:grpSpPr bwMode="auto">
          <a:xfrm>
            <a:off x="5268913" y="6069013"/>
            <a:ext cx="4176712" cy="1117600"/>
            <a:chOff x="3319" y="3823"/>
            <a:chExt cx="2631" cy="704"/>
          </a:xfrm>
        </p:grpSpPr>
        <p:sp>
          <p:nvSpPr>
            <p:cNvPr id="802989" name="Text Box 173"/>
            <p:cNvSpPr txBox="1">
              <a:spLocks noChangeArrowheads="1"/>
            </p:cNvSpPr>
            <p:nvPr/>
          </p:nvSpPr>
          <p:spPr bwMode="auto">
            <a:xfrm>
              <a:off x="3365" y="3832"/>
              <a:ext cx="2578" cy="695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亚伯拉罕时期之前至主前约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1400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802990" name="AutoShape 174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802992" name="Text Box 176"/>
          <p:cNvSpPr txBox="1">
            <a:spLocks noChangeArrowheads="1"/>
          </p:cNvSpPr>
          <p:nvPr/>
        </p:nvSpPr>
        <p:spPr bwMode="auto">
          <a:xfrm rot="16200000">
            <a:off x="-555625" y="3009900"/>
            <a:ext cx="31289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 b="1">
                <a:latin typeface="Helvetica BlackOblique" charset="0"/>
                <a:ea typeface="宋体" charset="0"/>
                <a:cs typeface="宋体" charset="0"/>
              </a:rPr>
              <a:t>律法书 </a:t>
            </a:r>
            <a:r>
              <a:rPr lang="en-US" altLang="zh-CN" sz="2800" b="1">
                <a:latin typeface="Helvetica BlackOblique" charset="0"/>
                <a:ea typeface="宋体" charset="0"/>
                <a:cs typeface="宋体" charset="0"/>
              </a:rPr>
              <a:t>(5)</a:t>
            </a:r>
            <a:endParaRPr lang="en-US" altLang="zh-CN" sz="1400"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02993" name="Rectangle 177"/>
          <p:cNvSpPr>
            <a:spLocks noChangeArrowheads="1"/>
          </p:cNvSpPr>
          <p:nvPr/>
        </p:nvSpPr>
        <p:spPr bwMode="auto">
          <a:xfrm>
            <a:off x="2071688" y="736600"/>
            <a:ext cx="1538287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46662" dir="3284183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创世记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2995" name="Rectangle 179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2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287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52226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2227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2228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2229" name="Line 6"/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2230" name="Line 7"/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2231" name="Line 8"/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2232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2233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2234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2235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804877" name="AutoShape 13"/>
          <p:cNvSpPr>
            <a:spLocks noChangeArrowheads="1"/>
          </p:cNvSpPr>
          <p:nvPr/>
        </p:nvSpPr>
        <p:spPr bwMode="auto">
          <a:xfrm rot="1887557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4880" name="Rectangle 16"/>
          <p:cNvSpPr>
            <a:spLocks noChangeArrowheads="1"/>
          </p:cNvSpPr>
          <p:nvPr/>
        </p:nvSpPr>
        <p:spPr bwMode="auto">
          <a:xfrm>
            <a:off x="2139950" y="5154613"/>
            <a:ext cx="1538288" cy="6159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利未记</a:t>
            </a:r>
            <a:endParaRPr lang="zh-CN" altLang="en-US" sz="40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4920" name="Text Box 56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804921" name="Oval 57"/>
          <p:cNvSpPr>
            <a:spLocks noChangeArrowheads="1"/>
          </p:cNvSpPr>
          <p:nvPr/>
        </p:nvSpPr>
        <p:spPr bwMode="auto">
          <a:xfrm>
            <a:off x="1254125" y="5092700"/>
            <a:ext cx="3305175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4925" name="Text Box 61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804926" name="Text Box 62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17</a:t>
            </a:r>
          </a:p>
        </p:txBody>
      </p:sp>
      <p:grpSp>
        <p:nvGrpSpPr>
          <p:cNvPr id="52242" name="Group 79"/>
          <p:cNvGrpSpPr>
            <a:grpSpLocks/>
          </p:cNvGrpSpPr>
          <p:nvPr/>
        </p:nvGrpSpPr>
        <p:grpSpPr bwMode="auto">
          <a:xfrm>
            <a:off x="3595688" y="728663"/>
            <a:ext cx="741362" cy="881062"/>
            <a:chOff x="945" y="345"/>
            <a:chExt cx="467" cy="555"/>
          </a:xfrm>
        </p:grpSpPr>
        <p:sp>
          <p:nvSpPr>
            <p:cNvPr id="804944" name="Text Box 80"/>
            <p:cNvSpPr txBox="1">
              <a:spLocks noChangeArrowheads="1"/>
            </p:cNvSpPr>
            <p:nvPr/>
          </p:nvSpPr>
          <p:spPr bwMode="auto">
            <a:xfrm>
              <a:off x="945" y="404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亚约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  <p:grpSp>
          <p:nvGrpSpPr>
            <p:cNvPr id="52281" name="Group 81"/>
            <p:cNvGrpSpPr>
              <a:grpSpLocks/>
            </p:cNvGrpSpPr>
            <p:nvPr/>
          </p:nvGrpSpPr>
          <p:grpSpPr bwMode="auto">
            <a:xfrm>
              <a:off x="998" y="345"/>
              <a:ext cx="405" cy="555"/>
              <a:chOff x="944" y="711"/>
              <a:chExt cx="3287" cy="3672"/>
            </a:xfrm>
          </p:grpSpPr>
          <p:grpSp>
            <p:nvGrpSpPr>
              <p:cNvPr id="52282" name="Group 82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2288" name="Group 83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04948" name="Freeform 84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04949" name="Freeform 85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04950" name="Picture 86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4951" name="Freeform 87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4952" name="Freeform 88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4953" name="Freeform 89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4954" name="Freeform 90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4955" name="Freeform 91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grpSp>
        <p:nvGrpSpPr>
          <p:cNvPr id="52243" name="Group 92"/>
          <p:cNvGrpSpPr>
            <a:grpSpLocks/>
          </p:cNvGrpSpPr>
          <p:nvPr/>
        </p:nvGrpSpPr>
        <p:grpSpPr bwMode="auto">
          <a:xfrm>
            <a:off x="3876675" y="6403975"/>
            <a:ext cx="741363" cy="881063"/>
            <a:chOff x="2442" y="4034"/>
            <a:chExt cx="467" cy="555"/>
          </a:xfrm>
        </p:grpSpPr>
        <p:grpSp>
          <p:nvGrpSpPr>
            <p:cNvPr id="52268" name="Group 93"/>
            <p:cNvGrpSpPr>
              <a:grpSpLocks/>
            </p:cNvGrpSpPr>
            <p:nvPr/>
          </p:nvGrpSpPr>
          <p:grpSpPr bwMode="auto">
            <a:xfrm>
              <a:off x="2490" y="4034"/>
              <a:ext cx="405" cy="555"/>
              <a:chOff x="944" y="711"/>
              <a:chExt cx="3287" cy="3672"/>
            </a:xfrm>
          </p:grpSpPr>
          <p:grpSp>
            <p:nvGrpSpPr>
              <p:cNvPr id="52270" name="Group 94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2276" name="Group 95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04960" name="Freeform 96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04961" name="Freeform 97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04962" name="Picture 98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4963" name="Freeform 99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4964" name="Freeform 100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4965" name="Freeform 101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4966" name="Freeform 102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4967" name="Freeform 103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804968" name="Text Box 104"/>
            <p:cNvSpPr txBox="1">
              <a:spLocks noChangeArrowheads="1"/>
            </p:cNvSpPr>
            <p:nvPr/>
          </p:nvSpPr>
          <p:spPr bwMode="auto">
            <a:xfrm>
              <a:off x="2442" y="4079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地约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804975" name="Rectangle 111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52245" name="Picture 112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4977" name="Rectangle 113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4978" name="Rectangle 114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4979" name="Rectangle 115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04980" name="Text Box 116"/>
          <p:cNvSpPr txBox="1">
            <a:spLocks noChangeArrowheads="1"/>
          </p:cNvSpPr>
          <p:nvPr/>
        </p:nvSpPr>
        <p:spPr bwMode="auto">
          <a:xfrm>
            <a:off x="5030788" y="1622425"/>
            <a:ext cx="4572000" cy="12969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endParaRPr lang="zh-CN" altLang="en-US" sz="3200" b="1">
              <a:solidFill>
                <a:srgbClr val="FFEA18"/>
              </a:solidFill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endParaRPr lang="zh-CN" altLang="en-US" sz="4800" b="1" u="sng">
              <a:solidFill>
                <a:srgbClr val="FFEA18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804981" name="Text Box 117"/>
          <p:cNvSpPr txBox="1">
            <a:spLocks noChangeArrowheads="1"/>
          </p:cNvSpPr>
          <p:nvPr/>
        </p:nvSpPr>
        <p:spPr bwMode="auto">
          <a:xfrm>
            <a:off x="7105650" y="3252788"/>
            <a:ext cx="557213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楷体" charset="0"/>
              <a:ea typeface="宋体" charset="0"/>
              <a:cs typeface="宋体" charset="0"/>
            </a:endParaRPr>
          </a:p>
        </p:txBody>
      </p:sp>
      <p:sp>
        <p:nvSpPr>
          <p:cNvPr id="804985" name="Rectangle 121"/>
          <p:cNvSpPr>
            <a:spLocks noChangeArrowheads="1"/>
          </p:cNvSpPr>
          <p:nvPr/>
        </p:nvSpPr>
        <p:spPr bwMode="auto">
          <a:xfrm>
            <a:off x="6289675" y="584200"/>
            <a:ext cx="3571875" cy="4699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endParaRPr lang="zh-CN" altLang="en-US" sz="22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52252" name="Group 123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sp>
          <p:nvSpPr>
            <p:cNvPr id="804988" name="Text Box 124" descr="Brown marble"/>
            <p:cNvSpPr txBox="1">
              <a:spLocks noChangeArrowheads="1"/>
            </p:cNvSpPr>
            <p:nvPr/>
          </p:nvSpPr>
          <p:spPr bwMode="auto">
            <a:xfrm rot="118953">
              <a:off x="2751" y="230"/>
              <a:ext cx="1089" cy="341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ffectLst>
              <a:outerShdw blurRad="63500" dist="119260" dir="2440893" algn="ctr" rotWithShape="0">
                <a:schemeClr val="tx2">
                  <a:alpha val="74998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20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圣经...</a:t>
              </a:r>
            </a:p>
            <a:p>
              <a:pPr>
                <a:defRPr/>
              </a:pPr>
              <a:endParaRPr lang="zh-CN" altLang="en-US" sz="8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endParaRPr>
            </a:p>
          </p:txBody>
        </p:sp>
        <p:sp>
          <p:nvSpPr>
            <p:cNvPr id="804989" name="Text Box 125" descr="Brown marble"/>
            <p:cNvSpPr txBox="1">
              <a:spLocks noChangeArrowheads="1"/>
            </p:cNvSpPr>
            <p:nvPr/>
          </p:nvSpPr>
          <p:spPr bwMode="auto">
            <a:xfrm rot="141662">
              <a:off x="3005" y="548"/>
              <a:ext cx="896" cy="341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ffectLst>
              <a:outerShdw blurRad="63500" dist="119260" dir="2440893" algn="ctr" rotWithShape="0">
                <a:schemeClr val="tx2">
                  <a:alpha val="74998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20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基要..</a:t>
              </a:r>
            </a:p>
            <a:p>
              <a:pPr>
                <a:defRPr/>
              </a:pPr>
              <a:endParaRPr lang="zh-CN" altLang="en-US" sz="8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endParaRPr>
            </a:p>
          </p:txBody>
        </p:sp>
        <p:grpSp>
          <p:nvGrpSpPr>
            <p:cNvPr id="52264" name="Group 126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804991" name="Picture 127" descr="BACKGR~1"/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804992" name="Text Box 128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8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zh-CN" alt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圣经...</a:t>
                </a:r>
              </a:p>
            </p:txBody>
          </p:sp>
          <p:sp>
            <p:nvSpPr>
              <p:cNvPr id="804993" name="Text Box 129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8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zh-CN" alt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804994" name="Text Box 130"/>
          <p:cNvSpPr txBox="1">
            <a:spLocks noChangeArrowheads="1"/>
          </p:cNvSpPr>
          <p:nvPr/>
        </p:nvSpPr>
        <p:spPr bwMode="auto">
          <a:xfrm>
            <a:off x="5030788" y="2122488"/>
            <a:ext cx="4572000" cy="313213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5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“律法书”</a:t>
            </a:r>
            <a:endParaRPr lang="zh-CN" altLang="en-US" sz="4800" b="1" u="sng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130000"/>
              </a:lnSpc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“妥拉”</a:t>
            </a:r>
          </a:p>
        </p:txBody>
      </p:sp>
      <p:sp>
        <p:nvSpPr>
          <p:cNvPr id="804995" name="Text Box 131"/>
          <p:cNvSpPr txBox="1">
            <a:spLocks noChangeArrowheads="1"/>
          </p:cNvSpPr>
          <p:nvPr/>
        </p:nvSpPr>
        <p:spPr bwMode="auto">
          <a:xfrm>
            <a:off x="7075488" y="3667125"/>
            <a:ext cx="557212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FFEA18"/>
                </a:solidFill>
                <a:latin typeface="楷体" charset="0"/>
                <a:ea typeface="宋体" charset="0"/>
                <a:cs typeface="宋体" charset="0"/>
              </a:rPr>
              <a:t>或</a:t>
            </a:r>
          </a:p>
        </p:txBody>
      </p:sp>
      <p:sp>
        <p:nvSpPr>
          <p:cNvPr id="804996" name="Rectangle 132"/>
          <p:cNvSpPr>
            <a:spLocks noChangeArrowheads="1"/>
          </p:cNvSpPr>
          <p:nvPr/>
        </p:nvSpPr>
        <p:spPr bwMode="auto">
          <a:xfrm>
            <a:off x="1889125" y="4532313"/>
            <a:ext cx="2052638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出埃及记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52256" name="Group 134"/>
          <p:cNvGrpSpPr>
            <a:grpSpLocks/>
          </p:cNvGrpSpPr>
          <p:nvPr/>
        </p:nvGrpSpPr>
        <p:grpSpPr bwMode="auto">
          <a:xfrm>
            <a:off x="5268913" y="6069013"/>
            <a:ext cx="4176712" cy="1117600"/>
            <a:chOff x="3319" y="3823"/>
            <a:chExt cx="2631" cy="704"/>
          </a:xfrm>
        </p:grpSpPr>
        <p:sp>
          <p:nvSpPr>
            <p:cNvPr id="804999" name="Text Box 135"/>
            <p:cNvSpPr txBox="1">
              <a:spLocks noChangeArrowheads="1"/>
            </p:cNvSpPr>
            <p:nvPr/>
          </p:nvSpPr>
          <p:spPr bwMode="auto">
            <a:xfrm>
              <a:off x="3365" y="3832"/>
              <a:ext cx="2578" cy="695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亚伯拉罕时期之前至主前约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1400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805000" name="AutoShape 136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805001" name="Text Box 137"/>
          <p:cNvSpPr txBox="1">
            <a:spLocks noChangeArrowheads="1"/>
          </p:cNvSpPr>
          <p:nvPr/>
        </p:nvSpPr>
        <p:spPr bwMode="auto">
          <a:xfrm rot="16200000">
            <a:off x="-555625" y="3009900"/>
            <a:ext cx="31289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 b="1">
                <a:latin typeface="Helvetica BlackOblique" charset="0"/>
                <a:ea typeface="宋体" charset="0"/>
                <a:cs typeface="宋体" charset="0"/>
              </a:rPr>
              <a:t>律法书 </a:t>
            </a:r>
            <a:r>
              <a:rPr lang="en-US" altLang="zh-CN" sz="2800" b="1">
                <a:latin typeface="Helvetica BlackOblique" charset="0"/>
                <a:ea typeface="宋体" charset="0"/>
                <a:cs typeface="宋体" charset="0"/>
              </a:rPr>
              <a:t>(5)</a:t>
            </a:r>
            <a:endParaRPr lang="en-US" altLang="zh-CN" sz="1400"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05002" name="Rectangle 138"/>
          <p:cNvSpPr>
            <a:spLocks noChangeArrowheads="1"/>
          </p:cNvSpPr>
          <p:nvPr/>
        </p:nvSpPr>
        <p:spPr bwMode="auto">
          <a:xfrm>
            <a:off x="2071688" y="736600"/>
            <a:ext cx="1538287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46662" dir="3284183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创世记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5004" name="Rectangle 140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4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492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14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54274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4275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4276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4278" name="Line 7"/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4279" name="Line 8"/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4280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4281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806925" name="AutoShape 13"/>
          <p:cNvSpPr>
            <a:spLocks noChangeArrowheads="1"/>
          </p:cNvSpPr>
          <p:nvPr/>
        </p:nvSpPr>
        <p:spPr bwMode="auto">
          <a:xfrm rot="1887557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6930" name="Rectangle 18"/>
          <p:cNvSpPr>
            <a:spLocks noChangeArrowheads="1"/>
          </p:cNvSpPr>
          <p:nvPr/>
        </p:nvSpPr>
        <p:spPr bwMode="auto">
          <a:xfrm>
            <a:off x="2154238" y="5827713"/>
            <a:ext cx="1538287" cy="6159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民数记</a:t>
            </a:r>
            <a:endParaRPr lang="zh-CN" altLang="en-US" sz="40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6968" name="Text Box 56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806969" name="Oval 57"/>
          <p:cNvSpPr>
            <a:spLocks noChangeArrowheads="1"/>
          </p:cNvSpPr>
          <p:nvPr/>
        </p:nvSpPr>
        <p:spPr bwMode="auto">
          <a:xfrm>
            <a:off x="1254125" y="5762625"/>
            <a:ext cx="3305175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6972" name="Text Box 6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806973" name="Text Box 61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18</a:t>
            </a:r>
          </a:p>
        </p:txBody>
      </p:sp>
      <p:grpSp>
        <p:nvGrpSpPr>
          <p:cNvPr id="54290" name="Group 76"/>
          <p:cNvGrpSpPr>
            <a:grpSpLocks/>
          </p:cNvGrpSpPr>
          <p:nvPr/>
        </p:nvGrpSpPr>
        <p:grpSpPr bwMode="auto">
          <a:xfrm>
            <a:off x="3595688" y="728663"/>
            <a:ext cx="741362" cy="881062"/>
            <a:chOff x="945" y="345"/>
            <a:chExt cx="467" cy="555"/>
          </a:xfrm>
        </p:grpSpPr>
        <p:sp>
          <p:nvSpPr>
            <p:cNvPr id="806989" name="Text Box 77"/>
            <p:cNvSpPr txBox="1">
              <a:spLocks noChangeArrowheads="1"/>
            </p:cNvSpPr>
            <p:nvPr/>
          </p:nvSpPr>
          <p:spPr bwMode="auto">
            <a:xfrm>
              <a:off x="945" y="404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亚约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  <p:grpSp>
          <p:nvGrpSpPr>
            <p:cNvPr id="54330" name="Group 78"/>
            <p:cNvGrpSpPr>
              <a:grpSpLocks/>
            </p:cNvGrpSpPr>
            <p:nvPr/>
          </p:nvGrpSpPr>
          <p:grpSpPr bwMode="auto">
            <a:xfrm>
              <a:off x="998" y="345"/>
              <a:ext cx="405" cy="555"/>
              <a:chOff x="944" y="711"/>
              <a:chExt cx="3287" cy="3672"/>
            </a:xfrm>
          </p:grpSpPr>
          <p:grpSp>
            <p:nvGrpSpPr>
              <p:cNvPr id="54331" name="Group 7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4337" name="Group 8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06993" name="Freeform 8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06994" name="Freeform 8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06995" name="Picture 83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6996" name="Freeform 8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6997" name="Freeform 8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6998" name="Freeform 8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6999" name="Freeform 8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7000" name="Freeform 8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grpSp>
        <p:nvGrpSpPr>
          <p:cNvPr id="54291" name="Group 89"/>
          <p:cNvGrpSpPr>
            <a:grpSpLocks/>
          </p:cNvGrpSpPr>
          <p:nvPr/>
        </p:nvGrpSpPr>
        <p:grpSpPr bwMode="auto">
          <a:xfrm>
            <a:off x="3876675" y="6403975"/>
            <a:ext cx="741363" cy="881063"/>
            <a:chOff x="2442" y="4034"/>
            <a:chExt cx="467" cy="555"/>
          </a:xfrm>
        </p:grpSpPr>
        <p:grpSp>
          <p:nvGrpSpPr>
            <p:cNvPr id="54317" name="Group 90"/>
            <p:cNvGrpSpPr>
              <a:grpSpLocks/>
            </p:cNvGrpSpPr>
            <p:nvPr/>
          </p:nvGrpSpPr>
          <p:grpSpPr bwMode="auto">
            <a:xfrm>
              <a:off x="2490" y="4034"/>
              <a:ext cx="405" cy="555"/>
              <a:chOff x="944" y="711"/>
              <a:chExt cx="3287" cy="3672"/>
            </a:xfrm>
          </p:grpSpPr>
          <p:grpSp>
            <p:nvGrpSpPr>
              <p:cNvPr id="54319" name="Group 91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4325" name="Group 92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07005" name="Freeform 93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07006" name="Freeform 94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07007" name="Picture 95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7008" name="Freeform 96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7009" name="Freeform 97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7010" name="Freeform 98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7011" name="Freeform 99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7012" name="Freeform 100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807013" name="Text Box 101"/>
            <p:cNvSpPr txBox="1">
              <a:spLocks noChangeArrowheads="1"/>
            </p:cNvSpPr>
            <p:nvPr/>
          </p:nvSpPr>
          <p:spPr bwMode="auto">
            <a:xfrm>
              <a:off x="2442" y="4079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地约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807020" name="Rectangle 108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54293" name="Picture 109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7022" name="Rectangle 110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7023" name="Rectangle 111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7024" name="Rectangle 112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07025" name="Text Box 113"/>
          <p:cNvSpPr txBox="1">
            <a:spLocks noChangeArrowheads="1"/>
          </p:cNvSpPr>
          <p:nvPr/>
        </p:nvSpPr>
        <p:spPr bwMode="auto">
          <a:xfrm>
            <a:off x="5030788" y="1622425"/>
            <a:ext cx="4572000" cy="45243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endParaRPr lang="zh-CN" altLang="en-US" sz="3200" b="1">
              <a:solidFill>
                <a:srgbClr val="FFEA18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07026" name="Text Box 114"/>
          <p:cNvSpPr txBox="1">
            <a:spLocks noChangeArrowheads="1"/>
          </p:cNvSpPr>
          <p:nvPr/>
        </p:nvSpPr>
        <p:spPr bwMode="auto">
          <a:xfrm>
            <a:off x="7105650" y="3252788"/>
            <a:ext cx="557213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楷体" charset="0"/>
              <a:ea typeface="宋体" charset="0"/>
              <a:cs typeface="宋体" charset="0"/>
            </a:endParaRPr>
          </a:p>
        </p:txBody>
      </p:sp>
      <p:sp>
        <p:nvSpPr>
          <p:cNvPr id="807030" name="Rectangle 118"/>
          <p:cNvSpPr>
            <a:spLocks noChangeArrowheads="1"/>
          </p:cNvSpPr>
          <p:nvPr/>
        </p:nvSpPr>
        <p:spPr bwMode="auto">
          <a:xfrm>
            <a:off x="6289675" y="584200"/>
            <a:ext cx="3571875" cy="4699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endParaRPr lang="zh-CN" altLang="en-US" sz="22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54300" name="Group 120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sp>
          <p:nvSpPr>
            <p:cNvPr id="807033" name="Text Box 121" descr="Brown marble"/>
            <p:cNvSpPr txBox="1">
              <a:spLocks noChangeArrowheads="1"/>
            </p:cNvSpPr>
            <p:nvPr/>
          </p:nvSpPr>
          <p:spPr bwMode="auto">
            <a:xfrm rot="118953">
              <a:off x="2751" y="230"/>
              <a:ext cx="1089" cy="341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20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圣经...</a:t>
              </a:r>
            </a:p>
            <a:p>
              <a:pPr>
                <a:defRPr/>
              </a:pPr>
              <a:endParaRPr lang="zh-CN" altLang="en-US" sz="8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endParaRPr>
            </a:p>
          </p:txBody>
        </p:sp>
        <p:sp>
          <p:nvSpPr>
            <p:cNvPr id="807034" name="Text Box 122" descr="Brown marble"/>
            <p:cNvSpPr txBox="1">
              <a:spLocks noChangeArrowheads="1"/>
            </p:cNvSpPr>
            <p:nvPr/>
          </p:nvSpPr>
          <p:spPr bwMode="auto">
            <a:xfrm rot="141662">
              <a:off x="3005" y="548"/>
              <a:ext cx="896" cy="341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20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基要..</a:t>
              </a:r>
            </a:p>
            <a:p>
              <a:pPr>
                <a:defRPr/>
              </a:pPr>
              <a:endParaRPr lang="zh-CN" altLang="en-US" sz="8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endParaRPr>
            </a:p>
          </p:txBody>
        </p:sp>
        <p:grpSp>
          <p:nvGrpSpPr>
            <p:cNvPr id="54313" name="Group 123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807036" name="Picture 124" descr="BACKGR~1"/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807037" name="Text Box 125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8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zh-CN" alt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圣经...</a:t>
                </a:r>
              </a:p>
            </p:txBody>
          </p:sp>
          <p:sp>
            <p:nvSpPr>
              <p:cNvPr id="807038" name="Text Box 126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8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zh-CN" alt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807039" name="Text Box 127"/>
          <p:cNvSpPr txBox="1">
            <a:spLocks noChangeArrowheads="1"/>
          </p:cNvSpPr>
          <p:nvPr/>
        </p:nvSpPr>
        <p:spPr bwMode="auto">
          <a:xfrm>
            <a:off x="5030788" y="2122488"/>
            <a:ext cx="4572000" cy="313213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5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“律法书”</a:t>
            </a:r>
            <a:endParaRPr lang="zh-CN" altLang="en-US" sz="4800" b="1" u="sng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130000"/>
              </a:lnSpc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“妥拉”</a:t>
            </a:r>
          </a:p>
        </p:txBody>
      </p:sp>
      <p:sp>
        <p:nvSpPr>
          <p:cNvPr id="807040" name="Text Box 128"/>
          <p:cNvSpPr txBox="1">
            <a:spLocks noChangeArrowheads="1"/>
          </p:cNvSpPr>
          <p:nvPr/>
        </p:nvSpPr>
        <p:spPr bwMode="auto">
          <a:xfrm>
            <a:off x="7075488" y="3667125"/>
            <a:ext cx="557212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FFEA18"/>
                </a:solidFill>
                <a:latin typeface="楷体" charset="0"/>
                <a:ea typeface="宋体" charset="0"/>
                <a:cs typeface="宋体" charset="0"/>
              </a:rPr>
              <a:t>或</a:t>
            </a:r>
          </a:p>
        </p:txBody>
      </p:sp>
      <p:sp>
        <p:nvSpPr>
          <p:cNvPr id="807042" name="Rectangle 130"/>
          <p:cNvSpPr>
            <a:spLocks noChangeArrowheads="1"/>
          </p:cNvSpPr>
          <p:nvPr/>
        </p:nvSpPr>
        <p:spPr bwMode="auto">
          <a:xfrm>
            <a:off x="1889125" y="4532313"/>
            <a:ext cx="2052638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出埃及记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54304" name="Group 132"/>
          <p:cNvGrpSpPr>
            <a:grpSpLocks/>
          </p:cNvGrpSpPr>
          <p:nvPr/>
        </p:nvGrpSpPr>
        <p:grpSpPr bwMode="auto">
          <a:xfrm>
            <a:off x="5268913" y="6069013"/>
            <a:ext cx="4176712" cy="1117600"/>
            <a:chOff x="3319" y="3823"/>
            <a:chExt cx="2631" cy="704"/>
          </a:xfrm>
        </p:grpSpPr>
        <p:sp>
          <p:nvSpPr>
            <p:cNvPr id="807045" name="Text Box 133"/>
            <p:cNvSpPr txBox="1">
              <a:spLocks noChangeArrowheads="1"/>
            </p:cNvSpPr>
            <p:nvPr/>
          </p:nvSpPr>
          <p:spPr bwMode="auto">
            <a:xfrm>
              <a:off x="3365" y="3832"/>
              <a:ext cx="2578" cy="695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亚伯拉罕时期之前至主前约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1400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807046" name="AutoShape 134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807047" name="Rectangle 135"/>
          <p:cNvSpPr>
            <a:spLocks noChangeArrowheads="1"/>
          </p:cNvSpPr>
          <p:nvPr/>
        </p:nvSpPr>
        <p:spPr bwMode="auto">
          <a:xfrm>
            <a:off x="2139950" y="5154613"/>
            <a:ext cx="1538288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利未记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7048" name="Text Box 136"/>
          <p:cNvSpPr txBox="1">
            <a:spLocks noChangeArrowheads="1"/>
          </p:cNvSpPr>
          <p:nvPr/>
        </p:nvSpPr>
        <p:spPr bwMode="auto">
          <a:xfrm rot="16200000">
            <a:off x="-555625" y="3009900"/>
            <a:ext cx="31289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 b="1">
                <a:latin typeface="Helvetica BlackOblique" charset="0"/>
                <a:ea typeface="宋体" charset="0"/>
                <a:cs typeface="宋体" charset="0"/>
              </a:rPr>
              <a:t>律法书 </a:t>
            </a:r>
            <a:r>
              <a:rPr lang="en-US" altLang="zh-CN" sz="2800" b="1">
                <a:latin typeface="Helvetica BlackOblique" charset="0"/>
                <a:ea typeface="宋体" charset="0"/>
                <a:cs typeface="宋体" charset="0"/>
              </a:rPr>
              <a:t>(5)</a:t>
            </a:r>
            <a:endParaRPr lang="en-US" altLang="zh-CN" sz="1400"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07049" name="Rectangle 137"/>
          <p:cNvSpPr>
            <a:spLocks noChangeArrowheads="1"/>
          </p:cNvSpPr>
          <p:nvPr/>
        </p:nvSpPr>
        <p:spPr bwMode="auto">
          <a:xfrm>
            <a:off x="2071688" y="736600"/>
            <a:ext cx="1538287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46662" dir="3284183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创世记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7051" name="Rectangle 139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6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696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1" name="Group 88"/>
          <p:cNvGrpSpPr>
            <a:grpSpLocks/>
          </p:cNvGrpSpPr>
          <p:nvPr/>
        </p:nvGrpSpPr>
        <p:grpSpPr bwMode="auto">
          <a:xfrm>
            <a:off x="3876675" y="6403975"/>
            <a:ext cx="741363" cy="881063"/>
            <a:chOff x="2442" y="4034"/>
            <a:chExt cx="467" cy="555"/>
          </a:xfrm>
        </p:grpSpPr>
        <p:grpSp>
          <p:nvGrpSpPr>
            <p:cNvPr id="56377" name="Group 89"/>
            <p:cNvGrpSpPr>
              <a:grpSpLocks/>
            </p:cNvGrpSpPr>
            <p:nvPr/>
          </p:nvGrpSpPr>
          <p:grpSpPr bwMode="auto">
            <a:xfrm>
              <a:off x="2490" y="4034"/>
              <a:ext cx="405" cy="555"/>
              <a:chOff x="944" y="711"/>
              <a:chExt cx="3287" cy="3672"/>
            </a:xfrm>
          </p:grpSpPr>
          <p:grpSp>
            <p:nvGrpSpPr>
              <p:cNvPr id="56379" name="Group 90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6385" name="Group 91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09052" name="Freeform 92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09053" name="Freeform 93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09054" name="Picture 94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9055" name="Freeform 95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9056" name="Freeform 96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9057" name="Freeform 97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9058" name="Freeform 98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9059" name="Freeform 99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809060" name="Text Box 100"/>
            <p:cNvSpPr txBox="1">
              <a:spLocks noChangeArrowheads="1"/>
            </p:cNvSpPr>
            <p:nvPr/>
          </p:nvSpPr>
          <p:spPr bwMode="auto">
            <a:xfrm>
              <a:off x="2442" y="4079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地约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808962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56323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6324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6325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6326" name="Line 6"/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6327" name="Line 7"/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6328" name="Line 8"/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6329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6330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6331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6332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808973" name="AutoShape 13"/>
          <p:cNvSpPr>
            <a:spLocks noChangeArrowheads="1"/>
          </p:cNvSpPr>
          <p:nvPr/>
        </p:nvSpPr>
        <p:spPr bwMode="auto">
          <a:xfrm rot="1887557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8977" name="Rectangle 17"/>
          <p:cNvSpPr>
            <a:spLocks noChangeArrowheads="1"/>
          </p:cNvSpPr>
          <p:nvPr/>
        </p:nvSpPr>
        <p:spPr bwMode="auto">
          <a:xfrm>
            <a:off x="2162175" y="6394450"/>
            <a:ext cx="1538288" cy="6159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申命记</a:t>
            </a:r>
            <a:endParaRPr lang="zh-CN" altLang="en-US" sz="40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9016" name="Text Box 56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809020" name="Text Box 6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809021" name="Text Box 61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19</a:t>
            </a:r>
          </a:p>
        </p:txBody>
      </p:sp>
      <p:grpSp>
        <p:nvGrpSpPr>
          <p:cNvPr id="56338" name="Group 75"/>
          <p:cNvGrpSpPr>
            <a:grpSpLocks/>
          </p:cNvGrpSpPr>
          <p:nvPr/>
        </p:nvGrpSpPr>
        <p:grpSpPr bwMode="auto">
          <a:xfrm>
            <a:off x="3595688" y="728663"/>
            <a:ext cx="741362" cy="881062"/>
            <a:chOff x="945" y="345"/>
            <a:chExt cx="467" cy="555"/>
          </a:xfrm>
        </p:grpSpPr>
        <p:sp>
          <p:nvSpPr>
            <p:cNvPr id="809036" name="Text Box 76"/>
            <p:cNvSpPr txBox="1">
              <a:spLocks noChangeArrowheads="1"/>
            </p:cNvSpPr>
            <p:nvPr/>
          </p:nvSpPr>
          <p:spPr bwMode="auto">
            <a:xfrm>
              <a:off x="945" y="404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亚约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  <p:grpSp>
          <p:nvGrpSpPr>
            <p:cNvPr id="56366" name="Group 77"/>
            <p:cNvGrpSpPr>
              <a:grpSpLocks/>
            </p:cNvGrpSpPr>
            <p:nvPr/>
          </p:nvGrpSpPr>
          <p:grpSpPr bwMode="auto">
            <a:xfrm>
              <a:off x="998" y="345"/>
              <a:ext cx="405" cy="555"/>
              <a:chOff x="944" y="711"/>
              <a:chExt cx="3287" cy="3672"/>
            </a:xfrm>
          </p:grpSpPr>
          <p:grpSp>
            <p:nvGrpSpPr>
              <p:cNvPr id="56367" name="Group 7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6373" name="Group 79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09040" name="Freeform 80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09041" name="Freeform 81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09042" name="Picture 82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9043" name="Freeform 83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9044" name="Freeform 84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9045" name="Freeform 85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9046" name="Freeform 86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09047" name="Freeform 87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sp>
        <p:nvSpPr>
          <p:cNvPr id="809067" name="Rectangle 107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56340" name="Picture 108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69" name="Rectangle 109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9070" name="Rectangle 110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9071" name="Rectangle 111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09072" name="Text Box 112"/>
          <p:cNvSpPr txBox="1">
            <a:spLocks noChangeArrowheads="1"/>
          </p:cNvSpPr>
          <p:nvPr/>
        </p:nvSpPr>
        <p:spPr bwMode="auto">
          <a:xfrm>
            <a:off x="5030788" y="1622425"/>
            <a:ext cx="4572000" cy="45243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endParaRPr lang="zh-CN" altLang="en-US" sz="3200" b="1">
              <a:solidFill>
                <a:srgbClr val="FFEA18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09073" name="Text Box 113"/>
          <p:cNvSpPr txBox="1">
            <a:spLocks noChangeArrowheads="1"/>
          </p:cNvSpPr>
          <p:nvPr/>
        </p:nvSpPr>
        <p:spPr bwMode="auto">
          <a:xfrm>
            <a:off x="7105650" y="3252788"/>
            <a:ext cx="557213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楷体" charset="0"/>
              <a:ea typeface="宋体" charset="0"/>
              <a:cs typeface="宋体" charset="0"/>
            </a:endParaRPr>
          </a:p>
        </p:txBody>
      </p:sp>
      <p:sp>
        <p:nvSpPr>
          <p:cNvPr id="809077" name="Rectangle 117"/>
          <p:cNvSpPr>
            <a:spLocks noChangeArrowheads="1"/>
          </p:cNvSpPr>
          <p:nvPr/>
        </p:nvSpPr>
        <p:spPr bwMode="auto">
          <a:xfrm>
            <a:off x="6289675" y="584200"/>
            <a:ext cx="3571875" cy="4699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endParaRPr lang="zh-CN" altLang="en-US" sz="22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9080" name="Text Box 120" descr="Brown marble"/>
          <p:cNvSpPr txBox="1">
            <a:spLocks noChangeArrowheads="1"/>
          </p:cNvSpPr>
          <p:nvPr/>
        </p:nvSpPr>
        <p:spPr bwMode="auto">
          <a:xfrm rot="118953">
            <a:off x="4367213" y="371475"/>
            <a:ext cx="1728787" cy="5286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>
            <a:outerShdw blurRad="63500" dist="119260" dir="2440893" algn="ctr" rotWithShape="0">
              <a:schemeClr val="bg2">
                <a:alpha val="74998"/>
              </a:schemeClr>
            </a:outerShdw>
          </a:effectLst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rPr>
              <a:t>圣经...</a:t>
            </a:r>
          </a:p>
          <a:p>
            <a:pPr>
              <a:defRPr/>
            </a:pPr>
            <a:endParaRPr lang="zh-CN" altLang="en-US" sz="800" b="1">
              <a:solidFill>
                <a:srgbClr val="FFFF00"/>
              </a:solidFill>
              <a:latin typeface="楷体" charset="0"/>
              <a:ea typeface="楷体" charset="0"/>
              <a:cs typeface="楷体" charset="0"/>
            </a:endParaRPr>
          </a:p>
        </p:txBody>
      </p:sp>
      <p:sp>
        <p:nvSpPr>
          <p:cNvPr id="809081" name="Text Box 121" descr="Brown marble"/>
          <p:cNvSpPr txBox="1">
            <a:spLocks noChangeArrowheads="1"/>
          </p:cNvSpPr>
          <p:nvPr/>
        </p:nvSpPr>
        <p:spPr bwMode="auto">
          <a:xfrm rot="141662">
            <a:off x="4770438" y="876300"/>
            <a:ext cx="1422400" cy="5286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>
            <a:outerShdw blurRad="63500" dist="119260" dir="2440893" algn="ctr" rotWithShape="0">
              <a:schemeClr val="bg2">
                <a:alpha val="74998"/>
              </a:schemeClr>
            </a:outerShdw>
          </a:effectLst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rPr>
              <a:t>基要..</a:t>
            </a:r>
          </a:p>
          <a:p>
            <a:pPr>
              <a:defRPr/>
            </a:pPr>
            <a:endParaRPr lang="zh-CN" altLang="en-US" sz="800" b="1">
              <a:solidFill>
                <a:srgbClr val="FFFF00"/>
              </a:solidFill>
              <a:latin typeface="楷体" charset="0"/>
              <a:ea typeface="楷体" charset="0"/>
              <a:cs typeface="楷体" charset="0"/>
            </a:endParaRPr>
          </a:p>
        </p:txBody>
      </p:sp>
      <p:grpSp>
        <p:nvGrpSpPr>
          <p:cNvPr id="56349" name="Group 122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809083" name="Picture 123" descr="BACKGR~1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09084" name="Text Box 124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8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zh-CN" alt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圣经...</a:t>
              </a:r>
            </a:p>
          </p:txBody>
        </p:sp>
        <p:sp>
          <p:nvSpPr>
            <p:cNvPr id="809085" name="Text Box 125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8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zh-CN" alt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809086" name="Text Box 126"/>
          <p:cNvSpPr txBox="1">
            <a:spLocks noChangeArrowheads="1"/>
          </p:cNvSpPr>
          <p:nvPr/>
        </p:nvSpPr>
        <p:spPr bwMode="auto">
          <a:xfrm>
            <a:off x="5030788" y="2122488"/>
            <a:ext cx="4572000" cy="313213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5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“律法书”</a:t>
            </a:r>
            <a:endParaRPr lang="zh-CN" altLang="en-US" sz="4800" b="1" u="sng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130000"/>
              </a:lnSpc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“妥拉”</a:t>
            </a:r>
          </a:p>
        </p:txBody>
      </p:sp>
      <p:sp>
        <p:nvSpPr>
          <p:cNvPr id="809087" name="Text Box 127"/>
          <p:cNvSpPr txBox="1">
            <a:spLocks noChangeArrowheads="1"/>
          </p:cNvSpPr>
          <p:nvPr/>
        </p:nvSpPr>
        <p:spPr bwMode="auto">
          <a:xfrm>
            <a:off x="7075488" y="3667125"/>
            <a:ext cx="557212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FFEA18"/>
                </a:solidFill>
                <a:latin typeface="楷体" charset="0"/>
                <a:ea typeface="宋体" charset="0"/>
                <a:cs typeface="宋体" charset="0"/>
              </a:rPr>
              <a:t>或</a:t>
            </a:r>
          </a:p>
        </p:txBody>
      </p:sp>
      <p:sp>
        <p:nvSpPr>
          <p:cNvPr id="809088" name="Text Box 128"/>
          <p:cNvSpPr txBox="1">
            <a:spLocks noChangeArrowheads="1"/>
          </p:cNvSpPr>
          <p:nvPr/>
        </p:nvSpPr>
        <p:spPr bwMode="auto">
          <a:xfrm rot="16200000">
            <a:off x="-555625" y="3009900"/>
            <a:ext cx="31289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 b="1">
                <a:latin typeface="Helvetica BlackOblique" charset="0"/>
                <a:ea typeface="宋体" charset="0"/>
                <a:cs typeface="宋体" charset="0"/>
              </a:rPr>
              <a:t>律法书 </a:t>
            </a:r>
            <a:r>
              <a:rPr lang="en-US" altLang="zh-CN" sz="2800" b="1">
                <a:latin typeface="Helvetica BlackOblique" charset="0"/>
                <a:ea typeface="宋体" charset="0"/>
                <a:cs typeface="宋体" charset="0"/>
              </a:rPr>
              <a:t>(5)</a:t>
            </a:r>
            <a:endParaRPr lang="en-US" altLang="zh-CN" sz="1400"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09089" name="Rectangle 129"/>
          <p:cNvSpPr>
            <a:spLocks noChangeArrowheads="1"/>
          </p:cNvSpPr>
          <p:nvPr/>
        </p:nvSpPr>
        <p:spPr bwMode="auto">
          <a:xfrm>
            <a:off x="2154238" y="5827713"/>
            <a:ext cx="1538287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民数记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9090" name="Rectangle 130"/>
          <p:cNvSpPr>
            <a:spLocks noChangeArrowheads="1"/>
          </p:cNvSpPr>
          <p:nvPr/>
        </p:nvSpPr>
        <p:spPr bwMode="auto">
          <a:xfrm>
            <a:off x="1889125" y="4532313"/>
            <a:ext cx="2052638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出埃及记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9092" name="Rectangle 132"/>
          <p:cNvSpPr>
            <a:spLocks noChangeArrowheads="1"/>
          </p:cNvSpPr>
          <p:nvPr/>
        </p:nvSpPr>
        <p:spPr bwMode="auto">
          <a:xfrm>
            <a:off x="2139950" y="5154613"/>
            <a:ext cx="1538288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利未记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56356" name="Group 133"/>
          <p:cNvGrpSpPr>
            <a:grpSpLocks/>
          </p:cNvGrpSpPr>
          <p:nvPr/>
        </p:nvGrpSpPr>
        <p:grpSpPr bwMode="auto">
          <a:xfrm>
            <a:off x="5268913" y="6069013"/>
            <a:ext cx="4176712" cy="1117600"/>
            <a:chOff x="3319" y="3823"/>
            <a:chExt cx="2631" cy="704"/>
          </a:xfrm>
        </p:grpSpPr>
        <p:sp>
          <p:nvSpPr>
            <p:cNvPr id="809094" name="Text Box 134"/>
            <p:cNvSpPr txBox="1">
              <a:spLocks noChangeArrowheads="1"/>
            </p:cNvSpPr>
            <p:nvPr/>
          </p:nvSpPr>
          <p:spPr bwMode="auto">
            <a:xfrm>
              <a:off x="3365" y="3832"/>
              <a:ext cx="2578" cy="695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亚伯拉罕时期之前至主前约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1400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809095" name="AutoShape 135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809017" name="Oval 57"/>
          <p:cNvSpPr>
            <a:spLocks noChangeArrowheads="1"/>
          </p:cNvSpPr>
          <p:nvPr/>
        </p:nvSpPr>
        <p:spPr bwMode="auto">
          <a:xfrm>
            <a:off x="1254125" y="6323013"/>
            <a:ext cx="3305175" cy="7921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09096" name="Rectangle 136"/>
          <p:cNvSpPr>
            <a:spLocks noChangeArrowheads="1"/>
          </p:cNvSpPr>
          <p:nvPr/>
        </p:nvSpPr>
        <p:spPr bwMode="auto">
          <a:xfrm>
            <a:off x="2071688" y="736600"/>
            <a:ext cx="1538287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46662" dir="3284183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创世记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09098" name="Rectangle 138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9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2" descr="BACKGR~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00584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8" name="Text Box 3"/>
          <p:cNvSpPr txBox="1">
            <a:spLocks noChangeArrowheads="1"/>
          </p:cNvSpPr>
          <p:nvPr/>
        </p:nvSpPr>
        <p:spPr bwMode="auto">
          <a:xfrm>
            <a:off x="9713913" y="7013575"/>
            <a:ext cx="2063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70" tIns="50935" rIns="101870" bIns="50935" anchor="ctr">
            <a:spAutoFit/>
          </a:bodyPr>
          <a:lstStyle>
            <a:lvl1pPr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endParaRPr lang="zh-CN" altLang="en-US" sz="2200">
              <a:solidFill>
                <a:srgbClr val="FFFFFF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02407" name="Text Box 7" descr="Brown marble"/>
          <p:cNvSpPr txBox="1">
            <a:spLocks noChangeArrowheads="1"/>
          </p:cNvSpPr>
          <p:nvPr/>
        </p:nvSpPr>
        <p:spPr bwMode="auto">
          <a:xfrm rot="118953">
            <a:off x="873125" y="349250"/>
            <a:ext cx="7888288" cy="29130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lIns="101870" tIns="50935" rIns="101870" bIns="50935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  <a:cs typeface="MS PGothic" charset="0"/>
              </a:defRPr>
            </a:lvl1pPr>
            <a:lvl2pPr marL="37931725" indent="-37474525"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>
              <a:defRPr/>
            </a:pPr>
            <a:r>
              <a:rPr lang="zh-CN" altLang="en-US" sz="1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楷体" charset="0"/>
                <a:ea typeface="楷体" charset="0"/>
                <a:cs typeface="楷体" charset="0"/>
              </a:rPr>
              <a:t>圣经...</a:t>
            </a:r>
          </a:p>
          <a:p>
            <a:pPr>
              <a:defRPr/>
            </a:pPr>
            <a:endParaRPr lang="zh-CN" altLang="en-US" sz="3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楷体" charset="0"/>
              <a:ea typeface="楷体" charset="0"/>
              <a:cs typeface="楷体" charset="0"/>
            </a:endParaRPr>
          </a:p>
        </p:txBody>
      </p:sp>
      <p:sp>
        <p:nvSpPr>
          <p:cNvPr id="102408" name="Text Box 8" descr="Brown marble"/>
          <p:cNvSpPr txBox="1">
            <a:spLocks noChangeArrowheads="1"/>
          </p:cNvSpPr>
          <p:nvPr/>
        </p:nvSpPr>
        <p:spPr bwMode="auto">
          <a:xfrm rot="141662">
            <a:off x="1763713" y="2451100"/>
            <a:ext cx="8228012" cy="34718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lIns="101870" tIns="50935" rIns="101870" bIns="50935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  <a:cs typeface="MS PGothic" charset="0"/>
              </a:defRPr>
            </a:lvl1pPr>
            <a:lvl2pPr marL="37931725" indent="-37474525"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>
              <a:defRPr/>
            </a:pPr>
            <a:r>
              <a:rPr lang="zh-CN" altLang="en-US" sz="1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楷体" charset="0"/>
                <a:ea typeface="楷体" charset="0"/>
                <a:cs typeface="楷体" charset="0"/>
              </a:rPr>
              <a:t>基要</a:t>
            </a:r>
          </a:p>
          <a:p>
            <a:pPr>
              <a:defRPr/>
            </a:pPr>
            <a:endParaRPr lang="zh-CN" altLang="en-US" sz="7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楷体" charset="0"/>
              <a:ea typeface="楷体" charset="0"/>
              <a:cs typeface="楷体" charset="0"/>
            </a:endParaRPr>
          </a:p>
        </p:txBody>
      </p:sp>
      <p:sp>
        <p:nvSpPr>
          <p:cNvPr id="102409" name="Text Box 9"/>
          <p:cNvSpPr txBox="1">
            <a:spLocks noChangeArrowheads="1"/>
          </p:cNvSpPr>
          <p:nvPr/>
        </p:nvSpPr>
        <p:spPr bwMode="auto">
          <a:xfrm>
            <a:off x="250825" y="7470775"/>
            <a:ext cx="1776413" cy="3111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85194" dir="1593903" algn="ctr" rotWithShape="0">
              <a:schemeClr val="bg2">
                <a:alpha val="74998"/>
              </a:schemeClr>
            </a:outerShdw>
          </a:effectLst>
        </p:spPr>
        <p:txBody>
          <a:bodyPr lIns="101870" tIns="50935" rIns="101870" bIns="50935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3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charset="0"/>
              <a:ea typeface="宋体" charset="-122"/>
              <a:cs typeface="宋体" charset="-122"/>
            </a:endParaRPr>
          </a:p>
        </p:txBody>
      </p:sp>
      <p:sp>
        <p:nvSpPr>
          <p:cNvPr id="102412" name="Rectangle 12"/>
          <p:cNvSpPr>
            <a:spLocks noChangeArrowheads="1"/>
          </p:cNvSpPr>
          <p:nvPr/>
        </p:nvSpPr>
        <p:spPr bwMode="auto">
          <a:xfrm>
            <a:off x="8380413" y="7396163"/>
            <a:ext cx="731837" cy="2778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101870" tIns="50935" rIns="101870" bIns="50935" anchor="ctr">
            <a:spAutoFit/>
          </a:bodyPr>
          <a:lstStyle/>
          <a:p>
            <a:pPr>
              <a:defRPr/>
            </a:pPr>
            <a:r>
              <a:rPr lang="en-US" altLang="zh-CN" sz="11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宋体" charset="0"/>
                <a:cs typeface="宋体" charset="0"/>
              </a:rPr>
              <a:t>8.0.01.</a:t>
            </a:r>
          </a:p>
        </p:txBody>
      </p:sp>
      <p:sp>
        <p:nvSpPr>
          <p:cNvPr id="102414" name="Text Box 14"/>
          <p:cNvSpPr txBox="1">
            <a:spLocks noChangeArrowheads="1"/>
          </p:cNvSpPr>
          <p:nvPr/>
        </p:nvSpPr>
        <p:spPr bwMode="auto">
          <a:xfrm>
            <a:off x="258763" y="5037138"/>
            <a:ext cx="9372600" cy="4730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bg2">
                <a:alpha val="74998"/>
              </a:schemeClr>
            </a:outerShdw>
          </a:effectLst>
        </p:spPr>
        <p:txBody>
          <a:bodyPr lIns="101870" tIns="50935" rIns="101870" bIns="50935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  <a:cs typeface="MS PGothic" charset="0"/>
              </a:defRPr>
            </a:lvl1pPr>
            <a:lvl2pPr marL="37931725" indent="-37474525"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zh-CN" altLang="en-US" i="1">
                <a:solidFill>
                  <a:srgbClr val="FAFD00"/>
                </a:solidFill>
                <a:latin typeface="Times New Roman" charset="0"/>
                <a:ea typeface="宋体" charset="0"/>
                <a:cs typeface="宋体" charset="0"/>
              </a:rPr>
              <a:t>圣经</a:t>
            </a:r>
            <a:r>
              <a:rPr lang="en-US" altLang="zh-CN" i="1">
                <a:solidFill>
                  <a:srgbClr val="FAFD00"/>
                </a:solidFill>
                <a:latin typeface="Times New Roman" charset="0"/>
                <a:ea typeface="宋体" charset="0"/>
                <a:cs typeface="宋体" charset="0"/>
              </a:rPr>
              <a:t>…</a:t>
            </a:r>
            <a:r>
              <a:rPr lang="zh-CN" altLang="en-US" i="1">
                <a:solidFill>
                  <a:srgbClr val="FAFD00"/>
                </a:solidFill>
                <a:latin typeface="Times New Roman" charset="0"/>
                <a:ea typeface="宋体" charset="0"/>
                <a:cs typeface="宋体" charset="0"/>
              </a:rPr>
              <a:t>基要国际事工呈献          福特沃得</a:t>
            </a:r>
            <a:r>
              <a:rPr lang="en-US" altLang="zh-CN" i="1">
                <a:solidFill>
                  <a:srgbClr val="FAFD00"/>
                </a:solidFill>
                <a:latin typeface="Times New Roman" charset="0"/>
                <a:ea typeface="宋体" charset="0"/>
                <a:cs typeface="宋体" charset="0"/>
              </a:rPr>
              <a:t>, </a:t>
            </a:r>
            <a:r>
              <a:rPr lang="zh-CN" altLang="en-US" i="1">
                <a:solidFill>
                  <a:srgbClr val="FAFD00"/>
                </a:solidFill>
                <a:latin typeface="Times New Roman" charset="0"/>
                <a:ea typeface="宋体" charset="0"/>
                <a:cs typeface="宋体" charset="0"/>
              </a:rPr>
              <a:t>美国德州</a:t>
            </a:r>
          </a:p>
        </p:txBody>
      </p:sp>
      <p:sp>
        <p:nvSpPr>
          <p:cNvPr id="102415" name="Text Box 15"/>
          <p:cNvSpPr txBox="1">
            <a:spLocks noChangeArrowheads="1"/>
          </p:cNvSpPr>
          <p:nvPr/>
        </p:nvSpPr>
        <p:spPr bwMode="auto">
          <a:xfrm>
            <a:off x="8909050" y="7394575"/>
            <a:ext cx="385763" cy="2730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101870" tIns="50935" rIns="101870" bIns="50935" anchor="ctr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" charset="0"/>
                <a:ea typeface="ＭＳ Ｐゴシック" charset="0"/>
                <a:cs typeface="MS PGothic" charset="0"/>
              </a:defRPr>
            </a:lvl1pPr>
            <a:lvl2pPr marL="37931725" indent="-37474525"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zh-CN"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charset="0"/>
                <a:ea typeface="宋体" charset="0"/>
                <a:cs typeface="宋体" charset="0"/>
              </a:rPr>
              <a:t>74</a:t>
            </a:r>
          </a:p>
        </p:txBody>
      </p:sp>
      <p:sp>
        <p:nvSpPr>
          <p:cNvPr id="19465" name="Text Box 16"/>
          <p:cNvSpPr txBox="1">
            <a:spLocks noChangeArrowheads="1"/>
          </p:cNvSpPr>
          <p:nvPr/>
        </p:nvSpPr>
        <p:spPr bwMode="auto">
          <a:xfrm>
            <a:off x="306388" y="7385050"/>
            <a:ext cx="11064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70" tIns="50935" rIns="101870" bIns="50935" anchor="ctr">
            <a:spAutoFit/>
          </a:bodyPr>
          <a:lstStyle>
            <a:lvl1pPr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zh-CN" sz="1100" b="1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©2006 TBBMI</a:t>
            </a: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-39688" y="6843713"/>
            <a:ext cx="10177463" cy="928687"/>
          </a:xfrm>
          <a:prstGeom prst="rect">
            <a:avLst/>
          </a:prstGeom>
          <a:solidFill>
            <a:srgbClr val="000514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514">
                <a:alpha val="74998"/>
              </a:srgbClr>
            </a:outerShdw>
          </a:effectLst>
        </p:spPr>
        <p:txBody>
          <a:bodyPr lIns="101870" tIns="50935" rIns="101870" bIns="50935"/>
          <a:lstStyle/>
          <a:p>
            <a:pPr>
              <a:spcBef>
                <a:spcPct val="20000"/>
              </a:spcBef>
              <a:buClr>
                <a:srgbClr val="FFCC00"/>
              </a:buClr>
              <a:buSzPct val="70000"/>
              <a:defRPr/>
            </a:pPr>
            <a:r>
              <a:rPr lang="en-US" sz="2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Designed by Dr. John Fryman, Texas, USA • BibleBasically.org</a:t>
            </a:r>
            <a:br>
              <a:rPr lang="en-US" sz="2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</a:br>
            <a:r>
              <a:rPr lang="en-US" sz="2200" b="1" i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Dr. Rick Griffith • </a:t>
            </a:r>
            <a:r>
              <a:rPr lang="zh-CN" altLang="en-US" sz="2200" b="1" i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SimSun" pitchFamily="2" charset="-122"/>
              </a:rPr>
              <a:t>博士</a:t>
            </a:r>
            <a:r>
              <a:rPr lang="en-US" altLang="zh-CN" sz="2200" b="1" i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SimSun" pitchFamily="2" charset="-122"/>
              </a:rPr>
              <a:t> • </a:t>
            </a:r>
            <a:r>
              <a:rPr lang="zh-CN" altLang="en-US" sz="2200" b="1" i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SimSun" pitchFamily="2" charset="-122"/>
              </a:rPr>
              <a:t>新加坡神学院</a:t>
            </a:r>
            <a:r>
              <a:rPr lang="en-US" altLang="zh-CN" sz="2200" b="1" i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SimSun" pitchFamily="2" charset="-122"/>
              </a:rPr>
              <a:t> </a:t>
            </a:r>
            <a:r>
              <a:rPr lang="en-US" altLang="zh-CN" sz="2200" b="1" i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• </a:t>
            </a:r>
            <a:r>
              <a:rPr lang="en-US" sz="2200" b="1" i="1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BibleStudyDownloads.org</a:t>
            </a:r>
            <a:endParaRPr lang="en-US" sz="2200" b="1" i="1" kern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cs typeface="Arial" charset="0"/>
            </a:endParaRPr>
          </a:p>
        </p:txBody>
      </p:sp>
    </p:spTree>
  </p:cSld>
  <p:clrMapOvr>
    <a:masterClrMapping/>
  </p:clrMapOvr>
  <p:transition spd="med"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230" name="Text Box 222"/>
          <p:cNvSpPr txBox="1">
            <a:spLocks noChangeArrowheads="1"/>
          </p:cNvSpPr>
          <p:nvPr/>
        </p:nvSpPr>
        <p:spPr bwMode="auto">
          <a:xfrm>
            <a:off x="5561013" y="22225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811231" name="Text Box 223"/>
          <p:cNvSpPr txBox="1">
            <a:spLocks noChangeArrowheads="1"/>
          </p:cNvSpPr>
          <p:nvPr/>
        </p:nvSpPr>
        <p:spPr bwMode="auto">
          <a:xfrm>
            <a:off x="9078913" y="75184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811234" name="Rectangle 226"/>
          <p:cNvSpPr>
            <a:spLocks noChangeArrowheads="1"/>
          </p:cNvSpPr>
          <p:nvPr/>
        </p:nvSpPr>
        <p:spPr bwMode="auto">
          <a:xfrm>
            <a:off x="6472238" y="7334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11235" name="Rectangle 227"/>
          <p:cNvSpPr>
            <a:spLocks noChangeArrowheads="1"/>
          </p:cNvSpPr>
          <p:nvPr/>
        </p:nvSpPr>
        <p:spPr bwMode="auto">
          <a:xfrm>
            <a:off x="6289675" y="762000"/>
            <a:ext cx="3571875" cy="4699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endParaRPr lang="zh-CN" altLang="en-US" sz="22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1010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58374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8375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8376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8377" name="Line 6"/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8378" name="Line 7"/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8379" name="Line 8"/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8380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58381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8382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58383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811021" name="AutoShape 13"/>
          <p:cNvSpPr>
            <a:spLocks noChangeArrowheads="1"/>
          </p:cNvSpPr>
          <p:nvPr/>
        </p:nvSpPr>
        <p:spPr bwMode="auto">
          <a:xfrm rot="1887557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11065" name="Text Box 57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811066" name="Rectangle 58"/>
          <p:cNvSpPr>
            <a:spLocks noChangeArrowheads="1"/>
          </p:cNvSpPr>
          <p:nvPr/>
        </p:nvSpPr>
        <p:spPr bwMode="auto">
          <a:xfrm>
            <a:off x="519113" y="288925"/>
            <a:ext cx="4256087" cy="7145338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 b="1">
              <a:solidFill>
                <a:schemeClr val="hlink"/>
              </a:solidFill>
              <a:ea typeface="宋体" charset="0"/>
              <a:cs typeface="宋体" charset="0"/>
            </a:endParaRPr>
          </a:p>
        </p:txBody>
      </p:sp>
      <p:sp>
        <p:nvSpPr>
          <p:cNvPr id="811069" name="Text Box 61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811070" name="Text Box 62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20</a:t>
            </a:r>
          </a:p>
        </p:txBody>
      </p:sp>
      <p:grpSp>
        <p:nvGrpSpPr>
          <p:cNvPr id="58389" name="Group 78"/>
          <p:cNvGrpSpPr>
            <a:grpSpLocks/>
          </p:cNvGrpSpPr>
          <p:nvPr/>
        </p:nvGrpSpPr>
        <p:grpSpPr bwMode="auto">
          <a:xfrm>
            <a:off x="3595688" y="728663"/>
            <a:ext cx="741362" cy="881062"/>
            <a:chOff x="945" y="345"/>
            <a:chExt cx="467" cy="555"/>
          </a:xfrm>
        </p:grpSpPr>
        <p:sp>
          <p:nvSpPr>
            <p:cNvPr id="811087" name="Text Box 79"/>
            <p:cNvSpPr txBox="1">
              <a:spLocks noChangeArrowheads="1"/>
            </p:cNvSpPr>
            <p:nvPr/>
          </p:nvSpPr>
          <p:spPr bwMode="auto">
            <a:xfrm>
              <a:off x="945" y="404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亚约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  <p:grpSp>
          <p:nvGrpSpPr>
            <p:cNvPr id="58434" name="Group 80"/>
            <p:cNvGrpSpPr>
              <a:grpSpLocks/>
            </p:cNvGrpSpPr>
            <p:nvPr/>
          </p:nvGrpSpPr>
          <p:grpSpPr bwMode="auto">
            <a:xfrm>
              <a:off x="998" y="345"/>
              <a:ext cx="405" cy="555"/>
              <a:chOff x="944" y="711"/>
              <a:chExt cx="3287" cy="3672"/>
            </a:xfrm>
          </p:grpSpPr>
          <p:grpSp>
            <p:nvGrpSpPr>
              <p:cNvPr id="58435" name="Group 81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8441" name="Group 82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11091" name="Freeform 83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11092" name="Freeform 84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11093" name="Picture 85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11094" name="Freeform 86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1095" name="Freeform 87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1096" name="Freeform 88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1097" name="Freeform 89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1098" name="Freeform 90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grpSp>
        <p:nvGrpSpPr>
          <p:cNvPr id="58390" name="Group 104"/>
          <p:cNvGrpSpPr>
            <a:grpSpLocks/>
          </p:cNvGrpSpPr>
          <p:nvPr/>
        </p:nvGrpSpPr>
        <p:grpSpPr bwMode="auto">
          <a:xfrm>
            <a:off x="3876675" y="6403975"/>
            <a:ext cx="741363" cy="881063"/>
            <a:chOff x="2442" y="4034"/>
            <a:chExt cx="467" cy="555"/>
          </a:xfrm>
        </p:grpSpPr>
        <p:grpSp>
          <p:nvGrpSpPr>
            <p:cNvPr id="58421" name="Group 105"/>
            <p:cNvGrpSpPr>
              <a:grpSpLocks/>
            </p:cNvGrpSpPr>
            <p:nvPr/>
          </p:nvGrpSpPr>
          <p:grpSpPr bwMode="auto">
            <a:xfrm>
              <a:off x="2490" y="4034"/>
              <a:ext cx="405" cy="555"/>
              <a:chOff x="944" y="711"/>
              <a:chExt cx="3287" cy="3672"/>
            </a:xfrm>
          </p:grpSpPr>
          <p:grpSp>
            <p:nvGrpSpPr>
              <p:cNvPr id="58423" name="Group 106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58429" name="Group 107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11116" name="Freeform 108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11117" name="Freeform 109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11118" name="Picture 110"/>
                <p:cNvPicPr>
                  <a:picLocks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11119" name="Freeform 111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1120" name="Freeform 112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1121" name="Freeform 113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1122" name="Freeform 114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1123" name="Freeform 115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811124" name="Text Box 116"/>
            <p:cNvSpPr txBox="1">
              <a:spLocks noChangeArrowheads="1"/>
            </p:cNvSpPr>
            <p:nvPr/>
          </p:nvSpPr>
          <p:spPr bwMode="auto">
            <a:xfrm>
              <a:off x="2442" y="4079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地约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811135" name="Rectangle 127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grpSp>
        <p:nvGrpSpPr>
          <p:cNvPr id="58392" name="Group 176"/>
          <p:cNvGrpSpPr>
            <a:grpSpLocks/>
          </p:cNvGrpSpPr>
          <p:nvPr/>
        </p:nvGrpSpPr>
        <p:grpSpPr bwMode="auto">
          <a:xfrm>
            <a:off x="5062538" y="1914525"/>
            <a:ext cx="4572000" cy="4389438"/>
            <a:chOff x="3169" y="1022"/>
            <a:chExt cx="2880" cy="2765"/>
          </a:xfrm>
        </p:grpSpPr>
        <p:sp>
          <p:nvSpPr>
            <p:cNvPr id="811136" name="Text Box 128"/>
            <p:cNvSpPr txBox="1">
              <a:spLocks noChangeArrowheads="1"/>
            </p:cNvSpPr>
            <p:nvPr/>
          </p:nvSpPr>
          <p:spPr bwMode="auto">
            <a:xfrm>
              <a:off x="3169" y="1022"/>
              <a:ext cx="2880" cy="276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endPara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endParaRPr>
            </a:p>
            <a:p>
              <a:pPr>
                <a:lnSpc>
                  <a:spcPct val="90000"/>
                </a:lnSpc>
                <a:spcBef>
                  <a:spcPct val="50000"/>
                </a:spcBef>
                <a:defRPr/>
              </a:pPr>
              <a:r>
                <a:rPr lang="zh-CN" altLang="en-US" sz="4800" b="1">
                  <a:solidFill>
                    <a:srgbClr val="FFEA18"/>
                  </a:solidFill>
                  <a:latin typeface="Arial"/>
                  <a:ea typeface="楷体" charset="0"/>
                  <a:cs typeface="楷体" charset="0"/>
                </a:rPr>
                <a:t>“</a:t>
              </a:r>
              <a:r>
                <a:rPr lang="zh-CN" altLang="en-US" sz="4800" b="1">
                  <a:solidFill>
                    <a:srgbClr val="FFEA18"/>
                  </a:solidFill>
                  <a:latin typeface="楷体" charset="0"/>
                  <a:ea typeface="宋体" charset="0"/>
                  <a:cs typeface="宋体" charset="0"/>
                </a:rPr>
                <a:t>律法书</a:t>
              </a:r>
              <a:r>
                <a:rPr lang="zh-CN" altLang="en-US" sz="4800" b="1">
                  <a:solidFill>
                    <a:srgbClr val="FFEA18"/>
                  </a:solidFill>
                  <a:latin typeface="Arial"/>
                  <a:ea typeface="楷体" charset="0"/>
                  <a:cs typeface="楷体" charset="0"/>
                </a:rPr>
                <a:t>”</a:t>
              </a:r>
              <a:endParaRPr lang="zh-CN" altLang="en-US" sz="4800" b="1" u="sng">
                <a:solidFill>
                  <a:srgbClr val="FFEA18"/>
                </a:solidFill>
                <a:latin typeface="楷体" charset="0"/>
                <a:ea typeface="楷体" charset="0"/>
                <a:cs typeface="楷体" charset="0"/>
              </a:endParaRPr>
            </a:p>
            <a:p>
              <a:pPr>
                <a:lnSpc>
                  <a:spcPct val="130000"/>
                </a:lnSpc>
                <a:spcBef>
                  <a:spcPct val="50000"/>
                </a:spcBef>
                <a:defRPr/>
              </a:pPr>
              <a:endParaRPr lang="zh-CN" altLang="en-US" sz="2800" b="1">
                <a:solidFill>
                  <a:srgbClr val="FFEA18"/>
                </a:solidFill>
                <a:latin typeface="楷体" charset="0"/>
                <a:ea typeface="楷体" charset="0"/>
                <a:cs typeface="楷体" charset="0"/>
              </a:endParaRPr>
            </a:p>
            <a:p>
              <a:pPr>
                <a:lnSpc>
                  <a:spcPct val="60000"/>
                </a:lnSpc>
                <a:spcBef>
                  <a:spcPct val="50000"/>
                </a:spcBef>
                <a:defRPr/>
              </a:pPr>
              <a:r>
                <a:rPr lang="zh-CN" altLang="en-US" sz="4800" b="1">
                  <a:solidFill>
                    <a:srgbClr val="FFEA18"/>
                  </a:solidFill>
                  <a:latin typeface="Arial"/>
                  <a:ea typeface="楷体" charset="0"/>
                  <a:cs typeface="楷体" charset="0"/>
                </a:rPr>
                <a:t>“</a:t>
              </a:r>
              <a:r>
                <a:rPr lang="zh-CN" altLang="en-US" sz="4800" b="1">
                  <a:solidFill>
                    <a:srgbClr val="FFEA18"/>
                  </a:solidFill>
                  <a:latin typeface="楷体" charset="0"/>
                  <a:ea typeface="楷体" charset="0"/>
                  <a:cs typeface="楷体" charset="0"/>
                </a:rPr>
                <a:t> </a:t>
              </a:r>
              <a:r>
                <a:rPr lang="zh-CN" altLang="en-US" sz="4800" b="1">
                  <a:solidFill>
                    <a:srgbClr val="FFEA18"/>
                  </a:solidFill>
                  <a:latin typeface="楷体" charset="0"/>
                  <a:ea typeface="宋体" charset="0"/>
                  <a:cs typeface="宋体" charset="0"/>
                </a:rPr>
                <a:t>摩西五经</a:t>
              </a:r>
              <a:r>
                <a:rPr lang="zh-CN" altLang="en-US" sz="4800" b="1">
                  <a:solidFill>
                    <a:srgbClr val="FFEA18"/>
                  </a:solidFill>
                  <a:latin typeface="Arial"/>
                  <a:ea typeface="楷体" charset="0"/>
                  <a:cs typeface="楷体" charset="0"/>
                </a:rPr>
                <a:t>”</a:t>
              </a:r>
              <a:endParaRPr lang="en-US" altLang="zh-CN" sz="4800" b="1">
                <a:solidFill>
                  <a:srgbClr val="FFEA18"/>
                </a:solidFill>
                <a:latin typeface="楷体" charset="0"/>
                <a:ea typeface="宋体" charset="0"/>
                <a:cs typeface="宋体" charset="0"/>
              </a:endParaRPr>
            </a:p>
            <a:p>
              <a:pPr>
                <a:lnSpc>
                  <a:spcPct val="60000"/>
                </a:lnSpc>
                <a:spcBef>
                  <a:spcPct val="50000"/>
                </a:spcBef>
                <a:defRPr/>
              </a:pPr>
              <a:endParaRPr lang="zh-CN" altLang="en-US" b="1">
                <a:solidFill>
                  <a:srgbClr val="FFEA18"/>
                </a:solidFill>
                <a:latin typeface="楷体" charset="0"/>
                <a:ea typeface="宋体" charset="0"/>
                <a:cs typeface="宋体" charset="0"/>
              </a:endParaRPr>
            </a:p>
            <a:p>
              <a:pPr>
                <a:lnSpc>
                  <a:spcPct val="60000"/>
                </a:lnSpc>
                <a:spcBef>
                  <a:spcPct val="50000"/>
                </a:spcBef>
                <a:defRPr/>
              </a:pPr>
              <a:endParaRPr lang="zh-CN" altLang="en-US" sz="4800" b="1" u="sng">
                <a:solidFill>
                  <a:srgbClr val="FFEA18"/>
                </a:solidFill>
                <a:latin typeface="Arial Black" charset="0"/>
                <a:ea typeface="宋体" charset="0"/>
                <a:cs typeface="宋体" charset="0"/>
              </a:endParaRPr>
            </a:p>
          </p:txBody>
        </p:sp>
        <p:sp>
          <p:nvSpPr>
            <p:cNvPr id="811137" name="Text Box 129"/>
            <p:cNvSpPr txBox="1">
              <a:spLocks noChangeArrowheads="1"/>
            </p:cNvSpPr>
            <p:nvPr/>
          </p:nvSpPr>
          <p:spPr bwMode="auto">
            <a:xfrm>
              <a:off x="4476" y="2049"/>
              <a:ext cx="351" cy="34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r">
                <a:spcBef>
                  <a:spcPct val="50000"/>
                </a:spcBef>
                <a:defRPr/>
              </a:pPr>
              <a:r>
                <a:rPr lang="zh-CN" altLang="en-US" sz="2800" b="1">
                  <a:solidFill>
                    <a:srgbClr val="FFEA18"/>
                  </a:solidFill>
                  <a:latin typeface="楷体" charset="0"/>
                  <a:ea typeface="宋体" charset="0"/>
                  <a:cs typeface="宋体" charset="0"/>
                </a:rPr>
                <a:t>或</a:t>
              </a:r>
            </a:p>
          </p:txBody>
        </p:sp>
      </p:grpSp>
      <p:sp>
        <p:nvSpPr>
          <p:cNvPr id="811248" name="Rectangle 240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58394" name="Picture 241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1250" name="Rectangle 242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11251" name="Rectangle 243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11252" name="Rectangle 244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11253" name="Text Box 245"/>
          <p:cNvSpPr txBox="1">
            <a:spLocks noChangeArrowheads="1"/>
          </p:cNvSpPr>
          <p:nvPr/>
        </p:nvSpPr>
        <p:spPr bwMode="auto">
          <a:xfrm>
            <a:off x="5030788" y="1622425"/>
            <a:ext cx="4572000" cy="45243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endParaRPr lang="zh-CN" altLang="en-US" sz="3200" b="1">
              <a:solidFill>
                <a:srgbClr val="FFEA18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11254" name="Text Box 246"/>
          <p:cNvSpPr txBox="1">
            <a:spLocks noChangeArrowheads="1"/>
          </p:cNvSpPr>
          <p:nvPr/>
        </p:nvSpPr>
        <p:spPr bwMode="auto">
          <a:xfrm>
            <a:off x="7105650" y="3252788"/>
            <a:ext cx="557213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楷体" charset="0"/>
              <a:ea typeface="宋体" charset="0"/>
              <a:cs typeface="宋体" charset="0"/>
            </a:endParaRPr>
          </a:p>
        </p:txBody>
      </p:sp>
      <p:sp>
        <p:nvSpPr>
          <p:cNvPr id="811258" name="Rectangle 250"/>
          <p:cNvSpPr>
            <a:spLocks noChangeArrowheads="1"/>
          </p:cNvSpPr>
          <p:nvPr/>
        </p:nvSpPr>
        <p:spPr bwMode="auto">
          <a:xfrm>
            <a:off x="6289675" y="584200"/>
            <a:ext cx="3571875" cy="4699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endParaRPr lang="zh-CN" altLang="en-US" sz="22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1261" name="Text Box 253" descr="Brown marble"/>
          <p:cNvSpPr txBox="1">
            <a:spLocks noChangeArrowheads="1"/>
          </p:cNvSpPr>
          <p:nvPr/>
        </p:nvSpPr>
        <p:spPr bwMode="auto">
          <a:xfrm rot="118953">
            <a:off x="4367213" y="371475"/>
            <a:ext cx="1728787" cy="5286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>
            <a:outerShdw blurRad="63500" dist="119260" dir="2440893" algn="ctr" rotWithShape="0">
              <a:schemeClr val="bg2">
                <a:alpha val="74998"/>
              </a:schemeClr>
            </a:outerShdw>
          </a:effectLst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rPr>
              <a:t>圣经...</a:t>
            </a:r>
          </a:p>
          <a:p>
            <a:pPr>
              <a:defRPr/>
            </a:pPr>
            <a:endParaRPr lang="zh-CN" altLang="en-US" sz="800" b="1">
              <a:solidFill>
                <a:srgbClr val="FFFF00"/>
              </a:solidFill>
              <a:latin typeface="楷体" charset="0"/>
              <a:ea typeface="楷体" charset="0"/>
              <a:cs typeface="楷体" charset="0"/>
            </a:endParaRPr>
          </a:p>
        </p:txBody>
      </p:sp>
      <p:sp>
        <p:nvSpPr>
          <p:cNvPr id="811262" name="Text Box 254" descr="Brown marble"/>
          <p:cNvSpPr txBox="1">
            <a:spLocks noChangeArrowheads="1"/>
          </p:cNvSpPr>
          <p:nvPr/>
        </p:nvSpPr>
        <p:spPr bwMode="auto">
          <a:xfrm rot="141662">
            <a:off x="4770438" y="876300"/>
            <a:ext cx="1422400" cy="5286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>
            <a:outerShdw blurRad="63500" dist="119260" dir="2440893" algn="ctr" rotWithShape="0">
              <a:schemeClr val="bg2">
                <a:alpha val="74998"/>
              </a:schemeClr>
            </a:outerShdw>
          </a:effectLst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rPr>
              <a:t>基要..</a:t>
            </a:r>
          </a:p>
          <a:p>
            <a:pPr>
              <a:defRPr/>
            </a:pPr>
            <a:endParaRPr lang="zh-CN" altLang="en-US" sz="800" b="1">
              <a:solidFill>
                <a:srgbClr val="FFFF00"/>
              </a:solidFill>
              <a:latin typeface="楷体" charset="0"/>
              <a:ea typeface="楷体" charset="0"/>
              <a:cs typeface="楷体" charset="0"/>
            </a:endParaRPr>
          </a:p>
        </p:txBody>
      </p:sp>
      <p:grpSp>
        <p:nvGrpSpPr>
          <p:cNvPr id="58403" name="Group 255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811264" name="Picture 256" descr="BACKGR~1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1265" name="Text Box 257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8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zh-CN" alt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圣经...</a:t>
              </a:r>
            </a:p>
          </p:txBody>
        </p:sp>
        <p:sp>
          <p:nvSpPr>
            <p:cNvPr id="811266" name="Text Box 258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8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zh-CN" alt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grpSp>
        <p:nvGrpSpPr>
          <p:cNvPr id="58404" name="Group 262"/>
          <p:cNvGrpSpPr>
            <a:grpSpLocks/>
          </p:cNvGrpSpPr>
          <p:nvPr/>
        </p:nvGrpSpPr>
        <p:grpSpPr bwMode="auto">
          <a:xfrm>
            <a:off x="5268913" y="6069013"/>
            <a:ext cx="4176712" cy="1117600"/>
            <a:chOff x="3319" y="3823"/>
            <a:chExt cx="2631" cy="704"/>
          </a:xfrm>
        </p:grpSpPr>
        <p:sp>
          <p:nvSpPr>
            <p:cNvPr id="811271" name="Text Box 263"/>
            <p:cNvSpPr txBox="1">
              <a:spLocks noChangeArrowheads="1"/>
            </p:cNvSpPr>
            <p:nvPr/>
          </p:nvSpPr>
          <p:spPr bwMode="auto">
            <a:xfrm>
              <a:off x="3365" y="3832"/>
              <a:ext cx="2578" cy="695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亚伯拉罕时期之前至主前约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1400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811272" name="AutoShape 264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811273" name="Text Box 265"/>
          <p:cNvSpPr txBox="1">
            <a:spLocks noChangeArrowheads="1"/>
          </p:cNvSpPr>
          <p:nvPr/>
        </p:nvSpPr>
        <p:spPr bwMode="auto">
          <a:xfrm rot="16200000">
            <a:off x="-555625" y="3009900"/>
            <a:ext cx="31289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 b="1">
                <a:latin typeface="Helvetica BlackOblique" charset="0"/>
                <a:ea typeface="宋体" charset="0"/>
                <a:cs typeface="宋体" charset="0"/>
              </a:rPr>
              <a:t>律法书 </a:t>
            </a:r>
            <a:r>
              <a:rPr lang="en-US" altLang="zh-CN" sz="2800" b="1">
                <a:latin typeface="Helvetica BlackOblique" charset="0"/>
                <a:ea typeface="宋体" charset="0"/>
                <a:cs typeface="宋体" charset="0"/>
              </a:rPr>
              <a:t>(5)</a:t>
            </a:r>
            <a:endParaRPr lang="en-US" altLang="zh-CN" sz="1400"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11274" name="Rectangle 266"/>
          <p:cNvSpPr>
            <a:spLocks noChangeArrowheads="1"/>
          </p:cNvSpPr>
          <p:nvPr/>
        </p:nvSpPr>
        <p:spPr bwMode="auto">
          <a:xfrm>
            <a:off x="2162175" y="6394450"/>
            <a:ext cx="1538288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申命记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1275" name="Rectangle 267"/>
          <p:cNvSpPr>
            <a:spLocks noChangeArrowheads="1"/>
          </p:cNvSpPr>
          <p:nvPr/>
        </p:nvSpPr>
        <p:spPr bwMode="auto">
          <a:xfrm>
            <a:off x="2154238" y="5827713"/>
            <a:ext cx="1538287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民数记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1276" name="Rectangle 268"/>
          <p:cNvSpPr>
            <a:spLocks noChangeArrowheads="1"/>
          </p:cNvSpPr>
          <p:nvPr/>
        </p:nvSpPr>
        <p:spPr bwMode="auto">
          <a:xfrm>
            <a:off x="1889125" y="4532313"/>
            <a:ext cx="2052638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出埃及记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1278" name="Rectangle 270"/>
          <p:cNvSpPr>
            <a:spLocks noChangeArrowheads="1"/>
          </p:cNvSpPr>
          <p:nvPr/>
        </p:nvSpPr>
        <p:spPr bwMode="auto">
          <a:xfrm>
            <a:off x="2139950" y="5154613"/>
            <a:ext cx="1538288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利未记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1279" name="Text Box 271"/>
          <p:cNvSpPr txBox="1">
            <a:spLocks noChangeArrowheads="1"/>
          </p:cNvSpPr>
          <p:nvPr/>
        </p:nvSpPr>
        <p:spPr bwMode="auto">
          <a:xfrm>
            <a:off x="5030788" y="2122488"/>
            <a:ext cx="4572000" cy="313213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5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“律法书”</a:t>
            </a:r>
            <a:endParaRPr lang="zh-CN" altLang="en-US" sz="4800" b="1" u="sng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130000"/>
              </a:lnSpc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“妥拉”</a:t>
            </a:r>
          </a:p>
        </p:txBody>
      </p:sp>
      <p:sp>
        <p:nvSpPr>
          <p:cNvPr id="811280" name="Text Box 272"/>
          <p:cNvSpPr txBox="1">
            <a:spLocks noChangeArrowheads="1"/>
          </p:cNvSpPr>
          <p:nvPr/>
        </p:nvSpPr>
        <p:spPr bwMode="auto">
          <a:xfrm>
            <a:off x="7075488" y="3667125"/>
            <a:ext cx="557212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FFEA18"/>
                </a:solidFill>
                <a:latin typeface="楷体" charset="0"/>
                <a:ea typeface="宋体" charset="0"/>
                <a:cs typeface="宋体" charset="0"/>
              </a:rPr>
              <a:t>或</a:t>
            </a:r>
          </a:p>
        </p:txBody>
      </p:sp>
      <p:sp>
        <p:nvSpPr>
          <p:cNvPr id="811281" name="Rectangle 273"/>
          <p:cNvSpPr>
            <a:spLocks noChangeArrowheads="1"/>
          </p:cNvSpPr>
          <p:nvPr/>
        </p:nvSpPr>
        <p:spPr bwMode="auto">
          <a:xfrm>
            <a:off x="2071688" y="736600"/>
            <a:ext cx="1538287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46662" dir="3284183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创世记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1283" name="Rectangle 275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1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1066" grpId="0" animBg="1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262" name="Rectangle 206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60418" name="Picture 207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3264" name="Rectangle 208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13265" name="Rectangle 209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13266" name="Rectangle 210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13267" name="Text Box 211"/>
          <p:cNvSpPr txBox="1">
            <a:spLocks noChangeArrowheads="1"/>
          </p:cNvSpPr>
          <p:nvPr/>
        </p:nvSpPr>
        <p:spPr bwMode="auto">
          <a:xfrm>
            <a:off x="5030788" y="1622425"/>
            <a:ext cx="4572000" cy="27701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endParaRPr lang="zh-CN" altLang="en-US" sz="3200" b="1">
              <a:solidFill>
                <a:srgbClr val="FFEA18"/>
              </a:solidFill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endParaRPr lang="en-US" altLang="zh-CN" sz="4800" b="1">
              <a:solidFill>
                <a:srgbClr val="FFEA18"/>
              </a:solidFill>
              <a:latin typeface="楷体" charset="0"/>
              <a:ea typeface="宋体" charset="0"/>
              <a:cs typeface="宋体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endParaRPr lang="zh-CN" altLang="en-US" b="1">
              <a:solidFill>
                <a:srgbClr val="FFEA18"/>
              </a:solidFill>
              <a:latin typeface="楷体" charset="0"/>
              <a:ea typeface="宋体" charset="0"/>
              <a:cs typeface="宋体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endParaRPr lang="zh-CN" altLang="en-US" sz="4800" b="1" u="sng">
              <a:solidFill>
                <a:srgbClr val="FFEA18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813268" name="Text Box 212"/>
          <p:cNvSpPr txBox="1">
            <a:spLocks noChangeArrowheads="1"/>
          </p:cNvSpPr>
          <p:nvPr/>
        </p:nvSpPr>
        <p:spPr bwMode="auto">
          <a:xfrm>
            <a:off x="7105650" y="3252788"/>
            <a:ext cx="557213" cy="5302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endParaRPr lang="zh-CN" altLang="en-US" sz="2800" b="1">
              <a:solidFill>
                <a:srgbClr val="FFEA18"/>
              </a:solidFill>
              <a:latin typeface="楷体" charset="0"/>
              <a:ea typeface="宋体" charset="0"/>
              <a:cs typeface="宋体" charset="0"/>
            </a:endParaRPr>
          </a:p>
        </p:txBody>
      </p:sp>
      <p:sp>
        <p:nvSpPr>
          <p:cNvPr id="813272" name="Rectangle 216"/>
          <p:cNvSpPr>
            <a:spLocks noChangeArrowheads="1"/>
          </p:cNvSpPr>
          <p:nvPr/>
        </p:nvSpPr>
        <p:spPr bwMode="auto">
          <a:xfrm>
            <a:off x="6289675" y="584200"/>
            <a:ext cx="3571875" cy="4699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endParaRPr lang="zh-CN" altLang="en-US" sz="22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60425" name="Group 218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sp>
          <p:nvSpPr>
            <p:cNvPr id="813275" name="Text Box 219" descr="Brown marble"/>
            <p:cNvSpPr txBox="1">
              <a:spLocks noChangeArrowheads="1"/>
            </p:cNvSpPr>
            <p:nvPr/>
          </p:nvSpPr>
          <p:spPr bwMode="auto">
            <a:xfrm rot="118953">
              <a:off x="2751" y="230"/>
              <a:ext cx="1089" cy="341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20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圣经...</a:t>
              </a:r>
            </a:p>
            <a:p>
              <a:pPr>
                <a:defRPr/>
              </a:pPr>
              <a:endParaRPr lang="zh-CN" altLang="en-US" sz="8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endParaRPr>
            </a:p>
          </p:txBody>
        </p:sp>
        <p:sp>
          <p:nvSpPr>
            <p:cNvPr id="813276" name="Text Box 220" descr="Brown marble"/>
            <p:cNvSpPr txBox="1">
              <a:spLocks noChangeArrowheads="1"/>
            </p:cNvSpPr>
            <p:nvPr/>
          </p:nvSpPr>
          <p:spPr bwMode="auto">
            <a:xfrm rot="141662">
              <a:off x="3005" y="548"/>
              <a:ext cx="896" cy="341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20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基要..</a:t>
              </a:r>
            </a:p>
            <a:p>
              <a:pPr>
                <a:defRPr/>
              </a:pPr>
              <a:endParaRPr lang="zh-CN" altLang="en-US" sz="800" b="1">
                <a:solidFill>
                  <a:srgbClr val="FFFF00"/>
                </a:solidFill>
                <a:latin typeface="楷体" charset="0"/>
                <a:ea typeface="楷体" charset="0"/>
                <a:cs typeface="楷体" charset="0"/>
              </a:endParaRPr>
            </a:p>
          </p:txBody>
        </p:sp>
        <p:grpSp>
          <p:nvGrpSpPr>
            <p:cNvPr id="60505" name="Group 221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813278" name="Picture 222" descr="BACKGR~1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813279" name="Text Box 223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zh-CN" alt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圣经...</a:t>
                </a:r>
              </a:p>
            </p:txBody>
          </p:sp>
          <p:sp>
            <p:nvSpPr>
              <p:cNvPr id="813280" name="Text Box 224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zh-CN" alt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60426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813058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0428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0429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0430" name="Line 6"/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0431" name="Line 7"/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0432" name="Line 8"/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0433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0434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60435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60436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 sz="1800"/>
          </a:p>
        </p:txBody>
      </p:sp>
      <p:sp>
        <p:nvSpPr>
          <p:cNvPr id="813069" name="AutoShape 13"/>
          <p:cNvSpPr>
            <a:spLocks noChangeArrowheads="1"/>
          </p:cNvSpPr>
          <p:nvPr/>
        </p:nvSpPr>
        <p:spPr bwMode="auto">
          <a:xfrm rot="1887557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13118" name="Text Box 62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813119" name="Oval 63"/>
          <p:cNvSpPr>
            <a:spLocks noChangeArrowheads="1"/>
          </p:cNvSpPr>
          <p:nvPr/>
        </p:nvSpPr>
        <p:spPr bwMode="auto">
          <a:xfrm>
            <a:off x="3702050" y="6143625"/>
            <a:ext cx="1090613" cy="10382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13173" name="Text Box 117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813174" name="Text Box 118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21</a:t>
            </a:r>
          </a:p>
        </p:txBody>
      </p:sp>
      <p:sp>
        <p:nvSpPr>
          <p:cNvPr id="813177" name="Text Box 121"/>
          <p:cNvSpPr txBox="1">
            <a:spLocks noChangeArrowheads="1"/>
          </p:cNvSpPr>
          <p:nvPr/>
        </p:nvSpPr>
        <p:spPr bwMode="auto">
          <a:xfrm>
            <a:off x="9667875" y="7254875"/>
            <a:ext cx="341313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2	</a:t>
            </a:r>
          </a:p>
        </p:txBody>
      </p:sp>
      <p:grpSp>
        <p:nvGrpSpPr>
          <p:cNvPr id="60443" name="Group 123"/>
          <p:cNvGrpSpPr>
            <a:grpSpLocks/>
          </p:cNvGrpSpPr>
          <p:nvPr/>
        </p:nvGrpSpPr>
        <p:grpSpPr bwMode="auto">
          <a:xfrm>
            <a:off x="3595688" y="728663"/>
            <a:ext cx="741362" cy="881062"/>
            <a:chOff x="945" y="345"/>
            <a:chExt cx="467" cy="555"/>
          </a:xfrm>
        </p:grpSpPr>
        <p:sp>
          <p:nvSpPr>
            <p:cNvPr id="813180" name="Text Box 124"/>
            <p:cNvSpPr txBox="1">
              <a:spLocks noChangeArrowheads="1"/>
            </p:cNvSpPr>
            <p:nvPr/>
          </p:nvSpPr>
          <p:spPr bwMode="auto">
            <a:xfrm>
              <a:off x="945" y="404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亚约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  <p:grpSp>
          <p:nvGrpSpPr>
            <p:cNvPr id="60492" name="Group 125"/>
            <p:cNvGrpSpPr>
              <a:grpSpLocks/>
            </p:cNvGrpSpPr>
            <p:nvPr/>
          </p:nvGrpSpPr>
          <p:grpSpPr bwMode="auto">
            <a:xfrm>
              <a:off x="998" y="345"/>
              <a:ext cx="405" cy="555"/>
              <a:chOff x="944" y="711"/>
              <a:chExt cx="3287" cy="3672"/>
            </a:xfrm>
          </p:grpSpPr>
          <p:grpSp>
            <p:nvGrpSpPr>
              <p:cNvPr id="60493" name="Group 126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60499" name="Group 127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13184" name="Freeform 128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7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13185" name="Freeform 129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7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13186" name="Picture 130"/>
                <p:cNvPicPr>
                  <a:picLocks noChangeArrowheads="1"/>
                </p:cNvPicPr>
                <p:nvPr/>
              </p:nvPicPr>
              <p:blipFill>
                <a:blip r:embed="rId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13187" name="Freeform 131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3188" name="Freeform 132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3189" name="Freeform 133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3190" name="Freeform 134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3191" name="Freeform 135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grpSp>
        <p:nvGrpSpPr>
          <p:cNvPr id="60444" name="Group 136"/>
          <p:cNvGrpSpPr>
            <a:grpSpLocks/>
          </p:cNvGrpSpPr>
          <p:nvPr/>
        </p:nvGrpSpPr>
        <p:grpSpPr bwMode="auto">
          <a:xfrm>
            <a:off x="3876675" y="6403975"/>
            <a:ext cx="741363" cy="881063"/>
            <a:chOff x="2442" y="4034"/>
            <a:chExt cx="467" cy="555"/>
          </a:xfrm>
        </p:grpSpPr>
        <p:grpSp>
          <p:nvGrpSpPr>
            <p:cNvPr id="60479" name="Group 137"/>
            <p:cNvGrpSpPr>
              <a:grpSpLocks/>
            </p:cNvGrpSpPr>
            <p:nvPr/>
          </p:nvGrpSpPr>
          <p:grpSpPr bwMode="auto">
            <a:xfrm>
              <a:off x="2490" y="4034"/>
              <a:ext cx="405" cy="555"/>
              <a:chOff x="944" y="711"/>
              <a:chExt cx="3287" cy="3672"/>
            </a:xfrm>
          </p:grpSpPr>
          <p:grpSp>
            <p:nvGrpSpPr>
              <p:cNvPr id="60481" name="Group 13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60487" name="Group 139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813196" name="Freeform 140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7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813197" name="Freeform 141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7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813198" name="Picture 142"/>
                <p:cNvPicPr>
                  <a:picLocks noChangeArrowheads="1"/>
                </p:cNvPicPr>
                <p:nvPr/>
              </p:nvPicPr>
              <p:blipFill>
                <a:blip r:embed="rId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13199" name="Freeform 143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3200" name="Freeform 144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3201" name="Freeform 145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3202" name="Freeform 146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813203" name="Freeform 147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813204" name="Text Box 148"/>
            <p:cNvSpPr txBox="1">
              <a:spLocks noChangeArrowheads="1"/>
            </p:cNvSpPr>
            <p:nvPr/>
          </p:nvSpPr>
          <p:spPr bwMode="auto">
            <a:xfrm>
              <a:off x="2442" y="4079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地约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813121" name="AutoShape 65"/>
          <p:cNvSpPr>
            <a:spLocks noChangeArrowheads="1"/>
          </p:cNvSpPr>
          <p:nvPr/>
        </p:nvSpPr>
        <p:spPr bwMode="auto">
          <a:xfrm rot="1969503">
            <a:off x="4160838" y="1676400"/>
            <a:ext cx="2538412" cy="56356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grpSp>
        <p:nvGrpSpPr>
          <p:cNvPr id="60446" name="Group 106"/>
          <p:cNvGrpSpPr>
            <a:grpSpLocks/>
          </p:cNvGrpSpPr>
          <p:nvPr/>
        </p:nvGrpSpPr>
        <p:grpSpPr bwMode="auto">
          <a:xfrm>
            <a:off x="6357938" y="4443413"/>
            <a:ext cx="2693987" cy="3125787"/>
            <a:chOff x="1084" y="711"/>
            <a:chExt cx="2950" cy="2769"/>
          </a:xfrm>
        </p:grpSpPr>
        <p:grpSp>
          <p:nvGrpSpPr>
            <p:cNvPr id="60469" name="Group 107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60475" name="Group 108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3165" name="Freeform 109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9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1800">
                    <a:cs typeface="+mn-cs"/>
                  </a:endParaRPr>
                </a:p>
              </p:txBody>
            </p:sp>
            <p:sp>
              <p:nvSpPr>
                <p:cNvPr id="813166" name="Freeform 110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3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9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1800">
                    <a:cs typeface="+mn-cs"/>
                  </a:endParaRPr>
                </a:p>
              </p:txBody>
            </p:sp>
          </p:grpSp>
          <p:pic>
            <p:nvPicPr>
              <p:cNvPr id="813167" name="Picture 111"/>
              <p:cNvPicPr>
                <a:picLocks noChangeArrowheads="1"/>
              </p:cNvPicPr>
              <p:nvPr/>
            </p:nvPicPr>
            <p:blipFill>
              <a:blip r:embed="rId1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3168" name="Freeform 112"/>
            <p:cNvSpPr>
              <a:spLocks/>
            </p:cNvSpPr>
            <p:nvPr/>
          </p:nvSpPr>
          <p:spPr bwMode="auto">
            <a:xfrm>
              <a:off x="1616" y="2649"/>
              <a:ext cx="89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813169" name="Freeform 113"/>
            <p:cNvSpPr>
              <a:spLocks/>
            </p:cNvSpPr>
            <p:nvPr/>
          </p:nvSpPr>
          <p:spPr bwMode="auto">
            <a:xfrm>
              <a:off x="1635" y="2647"/>
              <a:ext cx="110" cy="308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813170" name="Freeform 114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813171" name="Freeform 115"/>
            <p:cNvSpPr>
              <a:spLocks/>
            </p:cNvSpPr>
            <p:nvPr/>
          </p:nvSpPr>
          <p:spPr bwMode="auto">
            <a:xfrm>
              <a:off x="1713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813172" name="Freeform 116"/>
            <p:cNvSpPr>
              <a:spLocks/>
            </p:cNvSpPr>
            <p:nvPr/>
          </p:nvSpPr>
          <p:spPr bwMode="auto">
            <a:xfrm>
              <a:off x="3431" y="1006"/>
              <a:ext cx="156" cy="359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grpSp>
        <p:nvGrpSpPr>
          <p:cNvPr id="60447" name="Group 84"/>
          <p:cNvGrpSpPr>
            <a:grpSpLocks/>
          </p:cNvGrpSpPr>
          <p:nvPr/>
        </p:nvGrpSpPr>
        <p:grpSpPr bwMode="auto">
          <a:xfrm>
            <a:off x="6243638" y="1603375"/>
            <a:ext cx="2693987" cy="3125788"/>
            <a:chOff x="1084" y="711"/>
            <a:chExt cx="2950" cy="2769"/>
          </a:xfrm>
        </p:grpSpPr>
        <p:grpSp>
          <p:nvGrpSpPr>
            <p:cNvPr id="60459" name="Group 85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60465" name="Group 86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3143" name="Freeform 87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9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1800">
                    <a:cs typeface="+mn-cs"/>
                  </a:endParaRPr>
                </a:p>
              </p:txBody>
            </p:sp>
            <p:sp>
              <p:nvSpPr>
                <p:cNvPr id="813144" name="Freeform 88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3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9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1800">
                    <a:cs typeface="+mn-cs"/>
                  </a:endParaRPr>
                </a:p>
              </p:txBody>
            </p:sp>
          </p:grpSp>
          <p:pic>
            <p:nvPicPr>
              <p:cNvPr id="813145" name="Picture 89"/>
              <p:cNvPicPr>
                <a:picLocks noChangeArrowheads="1"/>
              </p:cNvPicPr>
              <p:nvPr/>
            </p:nvPicPr>
            <p:blipFill>
              <a:blip r:embed="rId1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3146" name="Freeform 90"/>
            <p:cNvSpPr>
              <a:spLocks/>
            </p:cNvSpPr>
            <p:nvPr/>
          </p:nvSpPr>
          <p:spPr bwMode="auto">
            <a:xfrm>
              <a:off x="1616" y="2649"/>
              <a:ext cx="89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813147" name="Freeform 91"/>
            <p:cNvSpPr>
              <a:spLocks/>
            </p:cNvSpPr>
            <p:nvPr/>
          </p:nvSpPr>
          <p:spPr bwMode="auto">
            <a:xfrm>
              <a:off x="1635" y="2647"/>
              <a:ext cx="110" cy="308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813148" name="Freeform 92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813149" name="Freeform 93"/>
            <p:cNvSpPr>
              <a:spLocks/>
            </p:cNvSpPr>
            <p:nvPr/>
          </p:nvSpPr>
          <p:spPr bwMode="auto">
            <a:xfrm>
              <a:off x="1713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813150" name="Freeform 94"/>
            <p:cNvSpPr>
              <a:spLocks/>
            </p:cNvSpPr>
            <p:nvPr/>
          </p:nvSpPr>
          <p:spPr bwMode="auto">
            <a:xfrm>
              <a:off x="3431" y="1006"/>
              <a:ext cx="156" cy="359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813112" name="Rectangle 56"/>
          <p:cNvSpPr>
            <a:spLocks noChangeArrowheads="1"/>
          </p:cNvSpPr>
          <p:nvPr/>
        </p:nvSpPr>
        <p:spPr bwMode="auto">
          <a:xfrm>
            <a:off x="5964238" y="1890713"/>
            <a:ext cx="3275012" cy="1905000"/>
          </a:xfrm>
          <a:prstGeom prst="rect">
            <a:avLst/>
          </a:prstGeom>
          <a:noFill/>
          <a:ln>
            <a:noFill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endParaRPr lang="zh-CN" altLang="en-US" sz="3600" b="1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亚伯拉罕</a:t>
            </a: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之约</a:t>
            </a:r>
            <a:endParaRPr lang="zh-CN" altLang="en-US" b="1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创 </a:t>
            </a:r>
            <a:r>
              <a:rPr lang="en-US" altLang="zh-CN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12: 1-3</a:t>
            </a:r>
          </a:p>
        </p:txBody>
      </p:sp>
      <p:sp>
        <p:nvSpPr>
          <p:cNvPr id="813110" name="Rectangle 54"/>
          <p:cNvSpPr>
            <a:spLocks noChangeArrowheads="1"/>
          </p:cNvSpPr>
          <p:nvPr/>
        </p:nvSpPr>
        <p:spPr bwMode="auto">
          <a:xfrm>
            <a:off x="6759575" y="4749800"/>
            <a:ext cx="1863725" cy="1893888"/>
          </a:xfrm>
          <a:prstGeom prst="rect">
            <a:avLst/>
          </a:prstGeom>
          <a:noFill/>
          <a:ln>
            <a:noFill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endParaRPr lang="zh-CN" altLang="en-US" sz="3600" b="1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土地</a:t>
            </a: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之约</a:t>
            </a:r>
            <a:endParaRPr lang="zh-CN" altLang="en-US" b="1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申 </a:t>
            </a:r>
            <a:r>
              <a:rPr lang="en-US" altLang="zh-CN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30: 1-10</a:t>
            </a:r>
          </a:p>
        </p:txBody>
      </p:sp>
      <p:sp>
        <p:nvSpPr>
          <p:cNvPr id="813114" name="Oval 58"/>
          <p:cNvSpPr>
            <a:spLocks noChangeArrowheads="1"/>
          </p:cNvSpPr>
          <p:nvPr/>
        </p:nvSpPr>
        <p:spPr bwMode="auto">
          <a:xfrm>
            <a:off x="3449638" y="463550"/>
            <a:ext cx="1090612" cy="10382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13120" name="AutoShape 64"/>
          <p:cNvSpPr>
            <a:spLocks noChangeArrowheads="1"/>
          </p:cNvSpPr>
          <p:nvPr/>
        </p:nvSpPr>
        <p:spPr bwMode="auto">
          <a:xfrm rot="19794203">
            <a:off x="4510088" y="5540375"/>
            <a:ext cx="2538412" cy="56356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13281" name="Text Box 225"/>
          <p:cNvSpPr txBox="1">
            <a:spLocks noChangeArrowheads="1"/>
          </p:cNvSpPr>
          <p:nvPr/>
        </p:nvSpPr>
        <p:spPr bwMode="auto">
          <a:xfrm rot="16200000">
            <a:off x="-555625" y="3009900"/>
            <a:ext cx="31289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 b="1">
                <a:latin typeface="Helvetica BlackOblique" charset="0"/>
                <a:ea typeface="宋体" charset="0"/>
                <a:cs typeface="宋体" charset="0"/>
              </a:rPr>
              <a:t>律法书 </a:t>
            </a:r>
            <a:r>
              <a:rPr lang="en-US" altLang="zh-CN" sz="2800" b="1">
                <a:latin typeface="Helvetica BlackOblique" charset="0"/>
                <a:ea typeface="宋体" charset="0"/>
                <a:cs typeface="宋体" charset="0"/>
              </a:rPr>
              <a:t>(5)</a:t>
            </a:r>
            <a:endParaRPr lang="en-US" altLang="zh-CN" sz="1400"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13282" name="Rectangle 226"/>
          <p:cNvSpPr>
            <a:spLocks noChangeArrowheads="1"/>
          </p:cNvSpPr>
          <p:nvPr/>
        </p:nvSpPr>
        <p:spPr bwMode="auto">
          <a:xfrm>
            <a:off x="2162175" y="6394450"/>
            <a:ext cx="1538288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申命记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3283" name="Rectangle 227"/>
          <p:cNvSpPr>
            <a:spLocks noChangeArrowheads="1"/>
          </p:cNvSpPr>
          <p:nvPr/>
        </p:nvSpPr>
        <p:spPr bwMode="auto">
          <a:xfrm>
            <a:off x="2154238" y="5827713"/>
            <a:ext cx="1538287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民数记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3284" name="Rectangle 228"/>
          <p:cNvSpPr>
            <a:spLocks noChangeArrowheads="1"/>
          </p:cNvSpPr>
          <p:nvPr/>
        </p:nvSpPr>
        <p:spPr bwMode="auto">
          <a:xfrm>
            <a:off x="1889125" y="4532313"/>
            <a:ext cx="2052638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出埃及记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3285" name="Rectangle 229"/>
          <p:cNvSpPr>
            <a:spLocks noChangeArrowheads="1"/>
          </p:cNvSpPr>
          <p:nvPr/>
        </p:nvSpPr>
        <p:spPr bwMode="auto">
          <a:xfrm>
            <a:off x="2071688" y="736600"/>
            <a:ext cx="1538287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46662" dir="3284183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创世记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3286" name="Rectangle 230"/>
          <p:cNvSpPr>
            <a:spLocks noChangeArrowheads="1"/>
          </p:cNvSpPr>
          <p:nvPr/>
        </p:nvSpPr>
        <p:spPr bwMode="auto">
          <a:xfrm>
            <a:off x="2139950" y="5154613"/>
            <a:ext cx="1538288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53882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4000" b="1">
                <a:latin typeface="Arial" charset="0"/>
                <a:ea typeface="宋体" charset="0"/>
                <a:cs typeface="宋体" charset="0"/>
              </a:rPr>
              <a:t>利未记</a:t>
            </a:r>
            <a:endParaRPr lang="zh-CN" altLang="en-US" sz="4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13288" name="Rectangle 232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13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13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3112" grpId="0" autoUpdateAnimBg="0"/>
      <p:bldP spid="813110" grpId="0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483" name="Rectangle 12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62466" name="Picture 12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388938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2467" name="Group 147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295501" name="Rectangle 141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295502" name="Rectangle 142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62537" name="Group 143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295504" name="Picture 144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295505" name="Text Box 145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295506" name="Text Box 146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295485" name="Text Box 125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295486" name="Text Box 126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295487" name="Text Box 127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22</a:t>
            </a:r>
          </a:p>
        </p:txBody>
      </p:sp>
      <p:sp>
        <p:nvSpPr>
          <p:cNvPr id="1295494" name="Rectangle 134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295495" name="Rectangle 135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295363" name="Text Box 3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295365" name="Text Box 5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295366" name="Rectangle 6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95367" name="Rectangle 7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95368" name="Text Box 8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62478" name="Line 11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79" name="Line 1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80" name="Line 1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81" name="Line 1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82" name="Line 1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83" name="Line 16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84" name="Freeform 17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85" name="Line 18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86" name="Line 19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87" name="Freeform 20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88" name="Line 21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89" name="Line 22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83" name="Line 23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95384" name="Line 24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62492" name="Line 25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86" name="Line 26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62494" name="Line 27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95" name="Line 28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96" name="Line 29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97" name="Line 30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98" name="Line 31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499" name="Line 32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500" name="Line 33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501" name="Line 34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502" name="Line 35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2503" name="Rectangle 36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2504" name="Rectangle 37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2505" name="Rectangle 38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95399" name="Rectangle 39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62507" name="Rectangle 40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95401" name="AutoShape 41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95402" name="Text Box 42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62510" name="Rectangle 43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2511" name="Rectangle 44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2512" name="Line 45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06" name="Oval 46"/>
          <p:cNvSpPr>
            <a:spLocks noChangeArrowheads="1"/>
          </p:cNvSpPr>
          <p:nvPr/>
        </p:nvSpPr>
        <p:spPr bwMode="auto">
          <a:xfrm>
            <a:off x="1154113" y="1924050"/>
            <a:ext cx="900112" cy="36464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95407" name="Oval 47"/>
          <p:cNvSpPr>
            <a:spLocks noChangeArrowheads="1"/>
          </p:cNvSpPr>
          <p:nvPr/>
        </p:nvSpPr>
        <p:spPr bwMode="auto">
          <a:xfrm>
            <a:off x="2928938" y="4214813"/>
            <a:ext cx="1990725" cy="33369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95408" name="Text Box 48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2</a:t>
            </a:r>
          </a:p>
        </p:txBody>
      </p:sp>
      <p:grpSp>
        <p:nvGrpSpPr>
          <p:cNvPr id="62516" name="Group 49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62523" name="Group 50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62525" name="Group 51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62531" name="Group 52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295413" name="Freeform 53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295414" name="Freeform 54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295415" name="Picture 55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95416" name="Freeform 56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295417" name="Freeform 57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295418" name="Freeform 58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295419" name="Freeform 59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295420" name="Freeform 60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295421" name="Text Box 61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295450" name="Rectangle 90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1295456" name="Rectangle 96"/>
          <p:cNvSpPr>
            <a:spLocks noChangeArrowheads="1"/>
          </p:cNvSpPr>
          <p:nvPr/>
        </p:nvSpPr>
        <p:spPr bwMode="auto">
          <a:xfrm>
            <a:off x="6289675" y="584200"/>
            <a:ext cx="3571875" cy="4699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endParaRPr lang="zh-CN" altLang="en-US" sz="22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295467" name="Text Box 107"/>
          <p:cNvSpPr txBox="1">
            <a:spLocks noChangeArrowheads="1"/>
          </p:cNvSpPr>
          <p:nvPr/>
        </p:nvSpPr>
        <p:spPr bwMode="auto">
          <a:xfrm>
            <a:off x="6110288" y="5132388"/>
            <a:ext cx="2830512" cy="159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32FFF6"/>
                </a:solidFill>
                <a:latin typeface="宋体" charset="0"/>
                <a:ea typeface="宋体" charset="0"/>
                <a:cs typeface="宋体" charset="0"/>
              </a:rPr>
              <a:t>记住那个楔子</a:t>
            </a:r>
          </a:p>
        </p:txBody>
      </p:sp>
      <p:sp>
        <p:nvSpPr>
          <p:cNvPr id="1295496" name="Rectangle 136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95497" name="Text Box 137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295498" name="Text Box 138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95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95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95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95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95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95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95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95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95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95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95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95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5406" grpId="0" animBg="1"/>
      <p:bldP spid="1295407" grpId="0" animBg="1"/>
      <p:bldP spid="1295467" grpId="0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226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64514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4515" name="Group 88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32313" name="Rectangle 89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32314" name="Rectangle 90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64585" name="Group 91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32316" name="Picture 92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32317" name="Text Box 93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32318" name="Text Box 94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32228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32229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32230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23</a:t>
            </a:r>
          </a:p>
        </p:txBody>
      </p:sp>
      <p:sp>
        <p:nvSpPr>
          <p:cNvPr id="1332237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32238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32240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32241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32242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2243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2244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32245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64527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28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29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30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31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32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33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34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35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36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37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38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58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32259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64541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61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64543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44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45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46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47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48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49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50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51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4552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4553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4554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2274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64556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2276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32277" name="Text Box 53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64559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4560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4561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64562" name="Group 60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64571" name="Group 61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64573" name="Group 62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64579" name="Group 63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32288" name="Freeform 64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32289" name="Freeform 65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32290" name="Picture 66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32291" name="Freeform 67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2292" name="Freeform 68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2293" name="Freeform 69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2294" name="Freeform 70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2295" name="Freeform 71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32296" name="Text Box 72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32300" name="Rectangle 76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2301" name="Text Box 77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32302" name="Text Box 78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grpSp>
        <p:nvGrpSpPr>
          <p:cNvPr id="64566" name="Group 82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32307" name="Text Box 83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1400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1350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32308" name="AutoShape 84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32309" name="Rectangle 85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32310" name="Oval 86"/>
          <p:cNvSpPr>
            <a:spLocks noChangeArrowheads="1"/>
          </p:cNvSpPr>
          <p:nvPr/>
        </p:nvSpPr>
        <p:spPr bwMode="auto">
          <a:xfrm>
            <a:off x="1657350" y="328613"/>
            <a:ext cx="2403475" cy="72548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32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31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322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66562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6563" name="Group 80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36401" name="Rectangle 81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36402" name="Rectangle 82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66634" name="Group 83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36404" name="Picture 84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36405" name="Text Box 85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36406" name="Text Box 86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36324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36325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36326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24</a:t>
            </a:r>
          </a:p>
        </p:txBody>
      </p:sp>
      <p:sp>
        <p:nvSpPr>
          <p:cNvPr id="1336333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36334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36336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36337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36338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6339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6340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36341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66575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76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77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78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79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80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81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82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83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84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85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86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6354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36355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66589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6357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66591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92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93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94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95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96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97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98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599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6600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6601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6602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6370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66604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6372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36373" name="Text Box 53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66607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6608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6609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66610" name="Group 57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66620" name="Group 58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66622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66628" name="Group 6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36381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36382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36383" name="Picture 63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36384" name="Freeform 6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6385" name="Freeform 6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6386" name="Freeform 6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6387" name="Freeform 6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6388" name="Freeform 6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36389" name="Text Box 69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36390" name="Rectangle 70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6391" name="Text Box 71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36392" name="Text Box 72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grpSp>
        <p:nvGrpSpPr>
          <p:cNvPr id="66614" name="Group 73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36394" name="Text Box 74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1400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1050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36395" name="AutoShape 75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36396" name="Rectangle 76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36398" name="Rectangle 78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36399" name="Oval 79"/>
          <p:cNvSpPr>
            <a:spLocks noChangeArrowheads="1"/>
          </p:cNvSpPr>
          <p:nvPr/>
        </p:nvSpPr>
        <p:spPr bwMode="auto">
          <a:xfrm>
            <a:off x="1643063" y="1716088"/>
            <a:ext cx="2403475" cy="72548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36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6399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370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68610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8611" name="Group 81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38450" name="Rectangle 82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38451" name="Rectangle 83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68683" name="Group 84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38453" name="Picture 85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38454" name="Text Box 86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38455" name="Text Box 87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38372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38373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38374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25</a:t>
            </a:r>
          </a:p>
        </p:txBody>
      </p:sp>
      <p:sp>
        <p:nvSpPr>
          <p:cNvPr id="1338381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38382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38384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38385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38386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8387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8388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38389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68623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24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25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26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27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28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29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30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31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32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33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34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02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38403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68637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05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68639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40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41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42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43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44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45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46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47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68648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8649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8650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8418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68652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8420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38421" name="Text Box 53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68655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8656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68657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68658" name="Group 57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68669" name="Group 58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68671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68677" name="Group 6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38429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38430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38431" name="Picture 63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38432" name="Freeform 6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8433" name="Freeform 6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8434" name="Freeform 6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8435" name="Freeform 6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38436" name="Freeform 6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38437" name="Text Box 69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38438" name="Rectangle 70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38439" name="Text Box 71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38440" name="Text Box 72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grpSp>
        <p:nvGrpSpPr>
          <p:cNvPr id="68662" name="Group 73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38442" name="Text Box 74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1100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38443" name="AutoShape 75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38444" name="Rectangle 76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38445" name="Rectangle 77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38447" name="Rectangle 79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38448" name="Oval 80"/>
          <p:cNvSpPr>
            <a:spLocks noChangeArrowheads="1"/>
          </p:cNvSpPr>
          <p:nvPr/>
        </p:nvSpPr>
        <p:spPr bwMode="auto">
          <a:xfrm>
            <a:off x="1628775" y="1757363"/>
            <a:ext cx="2403475" cy="965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8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38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844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418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70658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0659" name="Group 90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40507" name="Rectangle 91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40508" name="Rectangle 92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70740" name="Group 93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40510" name="Picture 94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40511" name="Text Box 95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40512" name="Text Box 96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40420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0421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40422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26</a:t>
            </a:r>
          </a:p>
        </p:txBody>
      </p:sp>
      <p:sp>
        <p:nvSpPr>
          <p:cNvPr id="1340429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40430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0432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0433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0434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0435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0436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40437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70671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72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73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74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75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76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77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78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79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80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81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82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0450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0451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0685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0453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0687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88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89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90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91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92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93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94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95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0696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0697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0698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0466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70700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0468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0469" name="Text Box 53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70703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0704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0705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70706" name="Group 57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70726" name="Group 58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70728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70734" name="Group 6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40477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40478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40479" name="Picture 63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40480" name="Freeform 6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0481" name="Freeform 6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0482" name="Freeform 6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0483" name="Freeform 6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0484" name="Freeform 6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40485" name="Text Box 69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40486" name="Rectangle 70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0487" name="Text Box 71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40488" name="Text Box 72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grpSp>
        <p:nvGrpSpPr>
          <p:cNvPr id="70710" name="Group 73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40490" name="Text Box 74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1050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600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40491" name="AutoShape 75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40492" name="Rectangle 76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0493" name="Rectangle 77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0494" name="Rectangle 78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0496" name="Text Box 80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5</a:t>
            </a:r>
          </a:p>
        </p:txBody>
      </p:sp>
      <p:sp>
        <p:nvSpPr>
          <p:cNvPr id="1340497" name="Oval 81"/>
          <p:cNvSpPr>
            <a:spLocks noChangeArrowheads="1"/>
          </p:cNvSpPr>
          <p:nvPr/>
        </p:nvSpPr>
        <p:spPr bwMode="auto">
          <a:xfrm>
            <a:off x="1738313" y="328930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0498" name="Oval 82"/>
          <p:cNvSpPr>
            <a:spLocks noChangeArrowheads="1"/>
          </p:cNvSpPr>
          <p:nvPr/>
        </p:nvSpPr>
        <p:spPr bwMode="auto">
          <a:xfrm>
            <a:off x="1728788" y="3857625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0499" name="Oval 83"/>
          <p:cNvSpPr>
            <a:spLocks noChangeArrowheads="1"/>
          </p:cNvSpPr>
          <p:nvPr/>
        </p:nvSpPr>
        <p:spPr bwMode="auto">
          <a:xfrm>
            <a:off x="1751013" y="4156075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0500" name="Oval 84"/>
          <p:cNvSpPr>
            <a:spLocks noChangeArrowheads="1"/>
          </p:cNvSpPr>
          <p:nvPr/>
        </p:nvSpPr>
        <p:spPr bwMode="auto">
          <a:xfrm>
            <a:off x="1827213" y="463550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0501" name="AutoShape 85"/>
          <p:cNvSpPr>
            <a:spLocks noChangeArrowheads="1"/>
          </p:cNvSpPr>
          <p:nvPr/>
        </p:nvSpPr>
        <p:spPr bwMode="auto">
          <a:xfrm>
            <a:off x="1241425" y="3119438"/>
            <a:ext cx="2879725" cy="21875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0502" name="Text Box 86"/>
          <p:cNvSpPr txBox="1">
            <a:spLocks noChangeArrowheads="1"/>
          </p:cNvSpPr>
          <p:nvPr/>
        </p:nvSpPr>
        <p:spPr bwMode="auto">
          <a:xfrm rot="20128963">
            <a:off x="3975103" y="2261744"/>
            <a:ext cx="1820863" cy="8438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3543FF"/>
                </a:solidFill>
                <a:effectLst>
                  <a:glow rad="139700">
                    <a:schemeClr val="bg1"/>
                  </a:glow>
                </a:effectLst>
                <a:ea typeface="宋体" charset="0"/>
                <a:cs typeface="宋体" charset="0"/>
              </a:rPr>
              <a:t>扫罗</a:t>
            </a:r>
          </a:p>
        </p:txBody>
      </p:sp>
      <p:sp>
        <p:nvSpPr>
          <p:cNvPr id="1340503" name="Text Box 87"/>
          <p:cNvSpPr txBox="1">
            <a:spLocks noChangeArrowheads="1"/>
          </p:cNvSpPr>
          <p:nvPr/>
        </p:nvSpPr>
        <p:spPr bwMode="auto">
          <a:xfrm rot="20128963">
            <a:off x="3522667" y="3062588"/>
            <a:ext cx="2782887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5300" b="1" dirty="0">
                <a:solidFill>
                  <a:srgbClr val="3543FF"/>
                </a:solidFill>
                <a:effectLst>
                  <a:glow rad="139700">
                    <a:schemeClr val="bg1"/>
                  </a:glow>
                </a:effectLst>
                <a:ea typeface="宋体" charset="0"/>
                <a:cs typeface="宋体" charset="0"/>
              </a:rPr>
              <a:t>大卫</a:t>
            </a:r>
          </a:p>
        </p:txBody>
      </p:sp>
      <p:sp>
        <p:nvSpPr>
          <p:cNvPr id="1340504" name="Text Box 88"/>
          <p:cNvSpPr txBox="1">
            <a:spLocks noChangeArrowheads="1"/>
          </p:cNvSpPr>
          <p:nvPr/>
        </p:nvSpPr>
        <p:spPr bwMode="auto">
          <a:xfrm rot="20128963">
            <a:off x="3275016" y="3859513"/>
            <a:ext cx="38512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5300" b="1">
                <a:solidFill>
                  <a:srgbClr val="3543FF"/>
                </a:solidFill>
                <a:effectLst>
                  <a:glow rad="139700">
                    <a:schemeClr val="bg1"/>
                  </a:glow>
                </a:effectLst>
                <a:ea typeface="宋体" charset="0"/>
                <a:cs typeface="宋体" charset="0"/>
              </a:rPr>
              <a:t>所罗门</a:t>
            </a:r>
          </a:p>
        </p:txBody>
      </p:sp>
      <p:sp>
        <p:nvSpPr>
          <p:cNvPr id="1340505" name="Text Box 89"/>
          <p:cNvSpPr txBox="1">
            <a:spLocks noChangeArrowheads="1"/>
          </p:cNvSpPr>
          <p:nvPr/>
        </p:nvSpPr>
        <p:spPr bwMode="auto">
          <a:xfrm rot="20128963">
            <a:off x="3117850" y="4864401"/>
            <a:ext cx="360045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5300" b="1">
                <a:solidFill>
                  <a:srgbClr val="3543FF"/>
                </a:solidFill>
                <a:effectLst>
                  <a:glow rad="139700">
                    <a:schemeClr val="bg1"/>
                  </a:glow>
                </a:effectLst>
                <a:ea typeface="宋体" charset="0"/>
                <a:cs typeface="宋体" charset="0"/>
              </a:rPr>
              <a:t>内战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0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0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40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40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40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40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40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40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40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40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40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4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40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40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40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40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40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40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40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40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40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40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40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40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405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405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40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40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40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40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0497" grpId="0" animBg="1"/>
      <p:bldP spid="1340498" grpId="0" animBg="1"/>
      <p:bldP spid="1340499" grpId="0" animBg="1"/>
      <p:bldP spid="1340500" grpId="0" animBg="1"/>
      <p:bldP spid="134050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466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72706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2707" name="Group 92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42557" name="Rectangle 93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42558" name="Rectangle 94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72781" name="Group 95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42560" name="Picture 96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42561" name="Text Box 97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42562" name="Text Box 98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42468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2469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42470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27</a:t>
            </a:r>
          </a:p>
        </p:txBody>
      </p:sp>
      <p:sp>
        <p:nvSpPr>
          <p:cNvPr id="1342477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42478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2480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2481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2482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483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484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42485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72719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20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21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22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23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24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25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26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27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28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29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30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98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2499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2733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01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2735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36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37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38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39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40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41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42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43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2744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2745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2746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514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72748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516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2517" name="Text Box 53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72751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2752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2753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72754" name="Group 57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72767" name="Group 58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72769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72775" name="Group 6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42525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42526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42527" name="Picture 63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42528" name="Freeform 6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2529" name="Freeform 6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2530" name="Freeform 6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2531" name="Freeform 6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2532" name="Freeform 6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42533" name="Text Box 69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42534" name="Rectangle 70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535" name="Text Box 71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42536" name="Text Box 72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grpSp>
        <p:nvGrpSpPr>
          <p:cNvPr id="72758" name="Group 73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42538" name="Text Box 74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1050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970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42539" name="AutoShape 75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42540" name="Rectangle 76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2541" name="Rectangle 77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2542" name="Rectangle 78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2553" name="Rectangle 89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2554" name="Rectangle 90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2555" name="Oval 91"/>
          <p:cNvSpPr>
            <a:spLocks noChangeArrowheads="1"/>
          </p:cNvSpPr>
          <p:nvPr/>
        </p:nvSpPr>
        <p:spPr bwMode="auto">
          <a:xfrm>
            <a:off x="1620838" y="3163888"/>
            <a:ext cx="2678112" cy="11779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4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255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514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74754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5" name="Group 85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44598" name="Rectangle 86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44599" name="Rectangle 87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74831" name="Group 88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44601" name="Picture 89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44602" name="Text Box 90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44603" name="Text Box 91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44516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4517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44518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28</a:t>
            </a:r>
          </a:p>
        </p:txBody>
      </p:sp>
      <p:sp>
        <p:nvSpPr>
          <p:cNvPr id="1344525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44526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4528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4529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4530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4531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4532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44533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74767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68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69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70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71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72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73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74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75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76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77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78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46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4547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4781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49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4783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84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85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86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87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88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89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90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91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4792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4793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4794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4562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74796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4564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4565" name="Text Box 53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74799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4800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4801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74802" name="Group 57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74817" name="Group 58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74819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74825" name="Group 6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44573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44574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44575" name="Picture 63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44576" name="Freeform 6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4577" name="Freeform 6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4578" name="Freeform 6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4579" name="Freeform 6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4580" name="Freeform 6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44581" name="Text Box 69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44582" name="Rectangle 70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4583" name="Text Box 71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44584" name="Text Box 72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grpSp>
        <p:nvGrpSpPr>
          <p:cNvPr id="74806" name="Group 73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44586" name="Text Box 74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970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600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44587" name="AutoShape 75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44588" name="Rectangle 76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4589" name="Rectangle 77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4590" name="Rectangle 78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4591" name="Rectangle 79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4592" name="Rectangle 80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4594" name="Rectangle 82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44595" name="Rectangle 83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44596" name="Oval 84"/>
          <p:cNvSpPr>
            <a:spLocks noChangeArrowheads="1"/>
          </p:cNvSpPr>
          <p:nvPr/>
        </p:nvSpPr>
        <p:spPr bwMode="auto">
          <a:xfrm>
            <a:off x="1643063" y="4030663"/>
            <a:ext cx="2403475" cy="11207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44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459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562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76802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3" name="Group 85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46646" name="Rectangle 86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46647" name="Rectangle 87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76879" name="Group 88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46649" name="Picture 89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46650" name="Text Box 90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46651" name="Text Box 91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46564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6565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46566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29</a:t>
            </a:r>
          </a:p>
        </p:txBody>
      </p:sp>
      <p:sp>
        <p:nvSpPr>
          <p:cNvPr id="1346573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46574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6576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6577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6578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6579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6580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46581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76815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16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17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18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19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20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21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22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23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24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25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26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6594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6595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6829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6597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6831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32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33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34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35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36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37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38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39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6840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6841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6842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6610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76844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6612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6846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6847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6848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76849" name="Group 57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76865" name="Group 58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76867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76873" name="Group 6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46621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46622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46623" name="Picture 63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46624" name="Freeform 6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6625" name="Freeform 6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6626" name="Freeform 6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6627" name="Freeform 6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6628" name="Freeform 6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46629" name="Text Box 69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46630" name="Rectangle 70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6631" name="Text Box 71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46632" name="Text Box 72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grpSp>
        <p:nvGrpSpPr>
          <p:cNvPr id="76853" name="Group 73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46634" name="Text Box 74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970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600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46635" name="AutoShape 75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46636" name="Rectangle 76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6637" name="Rectangle 77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6638" name="Rectangle 78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6639" name="Rectangle 79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6640" name="Rectangle 80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6641" name="Rectangle 81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46642" name="Rectangle 82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46644" name="AutoShape 84"/>
          <p:cNvSpPr>
            <a:spLocks noChangeArrowheads="1"/>
          </p:cNvSpPr>
          <p:nvPr/>
        </p:nvSpPr>
        <p:spPr bwMode="auto">
          <a:xfrm>
            <a:off x="1241425" y="3119438"/>
            <a:ext cx="2879725" cy="21875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6613" name="Text Box 53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6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6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66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726" name="Rectangle 190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321735" name="Picture 199"/>
          <p:cNvPicPr>
            <a:picLocks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3050" y="1085850"/>
            <a:ext cx="7186613" cy="5037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21538" name="Rectangle 2"/>
          <p:cNvSpPr>
            <a:spLocks noChangeArrowheads="1"/>
          </p:cNvSpPr>
          <p:nvPr/>
        </p:nvSpPr>
        <p:spPr bwMode="auto">
          <a:xfrm>
            <a:off x="5251450" y="6340475"/>
            <a:ext cx="2249488" cy="66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en-US" altLang="zh-CN" sz="1800" b="1" u="sng">
                <a:latin typeface="Helvetica" charset="0"/>
                <a:ea typeface="宋体" charset="0"/>
                <a:cs typeface="宋体" charset="0"/>
              </a:rPr>
              <a:t>2</a:t>
            </a:r>
            <a:r>
              <a:rPr lang="zh-CN" altLang="en-US" sz="1800" b="1" u="sng">
                <a:latin typeface="Helvetica" charset="0"/>
                <a:ea typeface="宋体" charset="0"/>
                <a:cs typeface="宋体" charset="0"/>
              </a:rPr>
              <a:t>个 望远镜</a:t>
            </a:r>
          </a:p>
          <a:p>
            <a:pPr algn="l" defTabSz="1018818">
              <a:defRPr/>
            </a:pPr>
            <a:r>
              <a:rPr lang="en-US" altLang="zh-CN" sz="1800" b="1" u="sng">
                <a:latin typeface="Helvetica" charset="0"/>
                <a:ea typeface="宋体" charset="0"/>
                <a:cs typeface="宋体" charset="0"/>
              </a:rPr>
              <a:t>1</a:t>
            </a:r>
            <a:r>
              <a:rPr lang="zh-CN" altLang="en-US" sz="1800" b="1" u="sng">
                <a:latin typeface="Helvetica" charset="0"/>
                <a:ea typeface="宋体" charset="0"/>
                <a:cs typeface="宋体" charset="0"/>
              </a:rPr>
              <a:t>个 显微镜</a:t>
            </a:r>
          </a:p>
        </p:txBody>
      </p:sp>
      <p:sp>
        <p:nvSpPr>
          <p:cNvPr id="321540" name="Rectangle 4"/>
          <p:cNvSpPr>
            <a:spLocks noChangeArrowheads="1"/>
          </p:cNvSpPr>
          <p:nvPr/>
        </p:nvSpPr>
        <p:spPr bwMode="auto">
          <a:xfrm>
            <a:off x="4921250" y="6318250"/>
            <a:ext cx="2390775" cy="725488"/>
          </a:xfrm>
          <a:prstGeom prst="rect">
            <a:avLst/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41" name="Rectangle 5"/>
          <p:cNvSpPr>
            <a:spLocks noChangeArrowheads="1"/>
          </p:cNvSpPr>
          <p:nvPr/>
        </p:nvSpPr>
        <p:spPr bwMode="auto">
          <a:xfrm>
            <a:off x="5426075" y="927100"/>
            <a:ext cx="419100" cy="690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42" name="Oval 6"/>
          <p:cNvSpPr>
            <a:spLocks noChangeArrowheads="1"/>
          </p:cNvSpPr>
          <p:nvPr/>
        </p:nvSpPr>
        <p:spPr bwMode="auto">
          <a:xfrm>
            <a:off x="5614988" y="1149350"/>
            <a:ext cx="433387" cy="71437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43" name="Line 7"/>
          <p:cNvSpPr>
            <a:spLocks noChangeShapeType="1"/>
          </p:cNvSpPr>
          <p:nvPr/>
        </p:nvSpPr>
        <p:spPr bwMode="auto">
          <a:xfrm>
            <a:off x="1050925" y="1376363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44" name="Line 8"/>
          <p:cNvSpPr>
            <a:spLocks noChangeShapeType="1"/>
          </p:cNvSpPr>
          <p:nvPr/>
        </p:nvSpPr>
        <p:spPr bwMode="auto">
          <a:xfrm>
            <a:off x="3773488" y="596900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45" name="Line 9"/>
          <p:cNvSpPr>
            <a:spLocks noChangeShapeType="1"/>
          </p:cNvSpPr>
          <p:nvPr/>
        </p:nvSpPr>
        <p:spPr bwMode="auto">
          <a:xfrm>
            <a:off x="3787775" y="981075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46" name="Line 10"/>
          <p:cNvSpPr>
            <a:spLocks noChangeShapeType="1"/>
          </p:cNvSpPr>
          <p:nvPr/>
        </p:nvSpPr>
        <p:spPr bwMode="auto">
          <a:xfrm>
            <a:off x="3802063" y="1752600"/>
            <a:ext cx="19986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47" name="Rectangle 11"/>
          <p:cNvSpPr>
            <a:spLocks noChangeArrowheads="1"/>
          </p:cNvSpPr>
          <p:nvPr/>
        </p:nvSpPr>
        <p:spPr bwMode="auto">
          <a:xfrm>
            <a:off x="4335463" y="1184275"/>
            <a:ext cx="1042987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defTabSz="1018818">
              <a:spcBef>
                <a:spcPct val="50000"/>
              </a:spcBef>
              <a:defRPr/>
            </a:pPr>
            <a:r>
              <a:rPr lang="zh-CN" altLang="en-US" sz="1300" b="1">
                <a:latin typeface="Times" charset="0"/>
                <a:ea typeface="宋体" charset="0"/>
                <a:cs typeface="宋体" charset="0"/>
              </a:rPr>
              <a:t>一个主题：</a:t>
            </a:r>
          </a:p>
        </p:txBody>
      </p:sp>
      <p:sp>
        <p:nvSpPr>
          <p:cNvPr id="321548" name="Line 12"/>
          <p:cNvSpPr>
            <a:spLocks noChangeShapeType="1"/>
          </p:cNvSpPr>
          <p:nvPr/>
        </p:nvSpPr>
        <p:spPr bwMode="auto">
          <a:xfrm>
            <a:off x="7283450" y="1366838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50" name="Line 14"/>
          <p:cNvSpPr>
            <a:spLocks noChangeShapeType="1"/>
          </p:cNvSpPr>
          <p:nvPr/>
        </p:nvSpPr>
        <p:spPr bwMode="auto">
          <a:xfrm>
            <a:off x="7485063" y="2297113"/>
            <a:ext cx="19986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51" name="Line 15"/>
          <p:cNvSpPr>
            <a:spLocks noChangeShapeType="1"/>
          </p:cNvSpPr>
          <p:nvPr/>
        </p:nvSpPr>
        <p:spPr bwMode="auto">
          <a:xfrm>
            <a:off x="501650" y="2930525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52" name="Line 16"/>
          <p:cNvSpPr>
            <a:spLocks noChangeShapeType="1"/>
          </p:cNvSpPr>
          <p:nvPr/>
        </p:nvSpPr>
        <p:spPr bwMode="auto">
          <a:xfrm>
            <a:off x="7553325" y="2932113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53" name="Line 17"/>
          <p:cNvSpPr>
            <a:spLocks noChangeShapeType="1"/>
          </p:cNvSpPr>
          <p:nvPr/>
        </p:nvSpPr>
        <p:spPr bwMode="auto">
          <a:xfrm>
            <a:off x="227013" y="3878263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54" name="Line 18"/>
          <p:cNvSpPr>
            <a:spLocks noChangeShapeType="1"/>
          </p:cNvSpPr>
          <p:nvPr/>
        </p:nvSpPr>
        <p:spPr bwMode="auto">
          <a:xfrm>
            <a:off x="7620000" y="38957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55" name="Line 19"/>
          <p:cNvSpPr>
            <a:spLocks noChangeShapeType="1"/>
          </p:cNvSpPr>
          <p:nvPr/>
        </p:nvSpPr>
        <p:spPr bwMode="auto">
          <a:xfrm>
            <a:off x="738188" y="649287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56" name="Line 20"/>
          <p:cNvSpPr>
            <a:spLocks noChangeShapeType="1"/>
          </p:cNvSpPr>
          <p:nvPr/>
        </p:nvSpPr>
        <p:spPr bwMode="auto">
          <a:xfrm>
            <a:off x="7670800" y="65119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57" name="Line 21"/>
          <p:cNvSpPr>
            <a:spLocks noChangeShapeType="1"/>
          </p:cNvSpPr>
          <p:nvPr/>
        </p:nvSpPr>
        <p:spPr bwMode="auto">
          <a:xfrm>
            <a:off x="2446338" y="6827838"/>
            <a:ext cx="17732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58" name="Rectangle 22"/>
          <p:cNvSpPr>
            <a:spLocks noChangeArrowheads="1"/>
          </p:cNvSpPr>
          <p:nvPr/>
        </p:nvSpPr>
        <p:spPr bwMode="auto">
          <a:xfrm>
            <a:off x="385763" y="1096963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4(</a:t>
            </a: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旧</a:t>
            </a: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321559" name="Rectangle 23"/>
          <p:cNvSpPr>
            <a:spLocks noChangeArrowheads="1"/>
          </p:cNvSpPr>
          <p:nvPr/>
        </p:nvSpPr>
        <p:spPr bwMode="auto">
          <a:xfrm>
            <a:off x="6651625" y="1104900"/>
            <a:ext cx="8985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4(</a:t>
            </a: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新</a:t>
            </a: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321560" name="Rectangle 24"/>
          <p:cNvSpPr>
            <a:spLocks noChangeArrowheads="1"/>
          </p:cNvSpPr>
          <p:nvPr/>
        </p:nvSpPr>
        <p:spPr bwMode="auto">
          <a:xfrm>
            <a:off x="3478213" y="342900"/>
            <a:ext cx="3159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321561" name="Rectangle 25"/>
          <p:cNvSpPr>
            <a:spLocks noChangeArrowheads="1"/>
          </p:cNvSpPr>
          <p:nvPr/>
        </p:nvSpPr>
        <p:spPr bwMode="auto">
          <a:xfrm>
            <a:off x="3479800" y="712788"/>
            <a:ext cx="34925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2</a:t>
            </a:r>
            <a:endParaRPr lang="zh-CN" altLang="en-US" sz="1600" b="1">
              <a:latin typeface="Times" charset="0"/>
              <a:ea typeface="宋体" charset="0"/>
              <a:cs typeface="宋体" charset="0"/>
            </a:endParaRPr>
          </a:p>
        </p:txBody>
      </p:sp>
      <p:sp>
        <p:nvSpPr>
          <p:cNvPr id="321562" name="Rectangle 26"/>
          <p:cNvSpPr>
            <a:spLocks noChangeArrowheads="1"/>
          </p:cNvSpPr>
          <p:nvPr/>
        </p:nvSpPr>
        <p:spPr bwMode="auto">
          <a:xfrm>
            <a:off x="3475038" y="1147763"/>
            <a:ext cx="33496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3</a:t>
            </a:r>
            <a:endParaRPr lang="zh-CN" altLang="en-US" sz="1600" b="1">
              <a:latin typeface="Times" charset="0"/>
              <a:ea typeface="宋体" charset="0"/>
              <a:cs typeface="宋体" charset="0"/>
            </a:endParaRPr>
          </a:p>
        </p:txBody>
      </p:sp>
      <p:sp>
        <p:nvSpPr>
          <p:cNvPr id="321564" name="Rectangle 28"/>
          <p:cNvSpPr>
            <a:spLocks noChangeArrowheads="1"/>
          </p:cNvSpPr>
          <p:nvPr/>
        </p:nvSpPr>
        <p:spPr bwMode="auto">
          <a:xfrm>
            <a:off x="6904038" y="1997075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5(</a:t>
            </a: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新</a:t>
            </a: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321565" name="Rectangle 29"/>
          <p:cNvSpPr>
            <a:spLocks noChangeArrowheads="1"/>
          </p:cNvSpPr>
          <p:nvPr/>
        </p:nvSpPr>
        <p:spPr bwMode="auto">
          <a:xfrm>
            <a:off x="7069138" y="2643188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6(</a:t>
            </a: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新</a:t>
            </a: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321566" name="Rectangle 30"/>
          <p:cNvSpPr>
            <a:spLocks noChangeArrowheads="1"/>
          </p:cNvSpPr>
          <p:nvPr/>
        </p:nvSpPr>
        <p:spPr bwMode="auto">
          <a:xfrm>
            <a:off x="7313613" y="3611563"/>
            <a:ext cx="8985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7(</a:t>
            </a: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新</a:t>
            </a: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321567" name="Rectangle 31"/>
          <p:cNvSpPr>
            <a:spLocks noChangeArrowheads="1"/>
          </p:cNvSpPr>
          <p:nvPr/>
        </p:nvSpPr>
        <p:spPr bwMode="auto">
          <a:xfrm>
            <a:off x="55563" y="2671763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6(</a:t>
            </a: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旧</a:t>
            </a: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321568" name="Rectangle 32"/>
          <p:cNvSpPr>
            <a:spLocks noChangeArrowheads="1"/>
          </p:cNvSpPr>
          <p:nvPr/>
        </p:nvSpPr>
        <p:spPr bwMode="auto">
          <a:xfrm>
            <a:off x="36513" y="3617913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7(</a:t>
            </a: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旧</a:t>
            </a: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321569" name="Rectangle 33"/>
          <p:cNvSpPr>
            <a:spLocks noChangeArrowheads="1"/>
          </p:cNvSpPr>
          <p:nvPr/>
        </p:nvSpPr>
        <p:spPr bwMode="auto">
          <a:xfrm>
            <a:off x="101600" y="6197600"/>
            <a:ext cx="8985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8(</a:t>
            </a: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旧</a:t>
            </a: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321570" name="Rectangle 34"/>
          <p:cNvSpPr>
            <a:spLocks noChangeArrowheads="1"/>
          </p:cNvSpPr>
          <p:nvPr/>
        </p:nvSpPr>
        <p:spPr bwMode="auto">
          <a:xfrm>
            <a:off x="7580313" y="6224588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8(</a:t>
            </a: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新</a:t>
            </a: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321571" name="Rectangle 35"/>
          <p:cNvSpPr>
            <a:spLocks noChangeArrowheads="1"/>
          </p:cNvSpPr>
          <p:nvPr/>
        </p:nvSpPr>
        <p:spPr bwMode="auto">
          <a:xfrm>
            <a:off x="2054225" y="6553200"/>
            <a:ext cx="7969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9(</a:t>
            </a: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旧</a:t>
            </a: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321572" name="Rectangle 36"/>
          <p:cNvSpPr>
            <a:spLocks noChangeArrowheads="1"/>
          </p:cNvSpPr>
          <p:nvPr/>
        </p:nvSpPr>
        <p:spPr bwMode="auto">
          <a:xfrm>
            <a:off x="4943475" y="6489700"/>
            <a:ext cx="376238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十</a:t>
            </a:r>
          </a:p>
        </p:txBody>
      </p:sp>
      <p:sp>
        <p:nvSpPr>
          <p:cNvPr id="321573" name="Rectangle 37"/>
          <p:cNvSpPr>
            <a:spLocks noChangeArrowheads="1"/>
          </p:cNvSpPr>
          <p:nvPr/>
        </p:nvSpPr>
        <p:spPr bwMode="auto">
          <a:xfrm>
            <a:off x="3640138" y="7140575"/>
            <a:ext cx="281463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defTabSz="1018818">
              <a:defRPr/>
            </a:pPr>
            <a:r>
              <a:rPr lang="en-US" altLang="zh-CN" sz="2700" b="1">
                <a:latin typeface="Times" charset="0"/>
                <a:ea typeface="宋体" charset="0"/>
                <a:cs typeface="宋体" charset="0"/>
              </a:rPr>
              <a:t>“</a:t>
            </a:r>
            <a:r>
              <a:rPr lang="zh-CN" altLang="en-US" sz="2700" b="1">
                <a:latin typeface="Times" charset="0"/>
                <a:ea typeface="宋体" charset="0"/>
                <a:cs typeface="宋体" charset="0"/>
              </a:rPr>
              <a:t>翻开”的圣经</a:t>
            </a:r>
          </a:p>
        </p:txBody>
      </p:sp>
      <p:sp>
        <p:nvSpPr>
          <p:cNvPr id="321574" name="Rectangle 38"/>
          <p:cNvSpPr>
            <a:spLocks noChangeArrowheads="1"/>
          </p:cNvSpPr>
          <p:nvPr/>
        </p:nvSpPr>
        <p:spPr bwMode="auto">
          <a:xfrm>
            <a:off x="2198688" y="5087938"/>
            <a:ext cx="898525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2700" b="1">
                <a:latin typeface="Times" charset="0"/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321575" name="Rectangle 39"/>
          <p:cNvSpPr>
            <a:spLocks noChangeArrowheads="1"/>
          </p:cNvSpPr>
          <p:nvPr/>
        </p:nvSpPr>
        <p:spPr bwMode="auto">
          <a:xfrm>
            <a:off x="2551113" y="4051300"/>
            <a:ext cx="900112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2</a:t>
            </a:r>
          </a:p>
        </p:txBody>
      </p:sp>
      <p:sp>
        <p:nvSpPr>
          <p:cNvPr id="321576" name="Rectangle 40"/>
          <p:cNvSpPr>
            <a:spLocks noChangeArrowheads="1"/>
          </p:cNvSpPr>
          <p:nvPr/>
        </p:nvSpPr>
        <p:spPr bwMode="auto">
          <a:xfrm>
            <a:off x="3327400" y="3246438"/>
            <a:ext cx="898525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3</a:t>
            </a:r>
          </a:p>
        </p:txBody>
      </p:sp>
      <p:sp>
        <p:nvSpPr>
          <p:cNvPr id="321577" name="Rectangle 41"/>
          <p:cNvSpPr>
            <a:spLocks noChangeArrowheads="1"/>
          </p:cNvSpPr>
          <p:nvPr/>
        </p:nvSpPr>
        <p:spPr bwMode="auto">
          <a:xfrm>
            <a:off x="4811713" y="2832100"/>
            <a:ext cx="898525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4</a:t>
            </a:r>
          </a:p>
        </p:txBody>
      </p:sp>
      <p:sp>
        <p:nvSpPr>
          <p:cNvPr id="321578" name="Rectangle 42"/>
          <p:cNvSpPr>
            <a:spLocks noChangeArrowheads="1"/>
          </p:cNvSpPr>
          <p:nvPr/>
        </p:nvSpPr>
        <p:spPr bwMode="auto">
          <a:xfrm>
            <a:off x="5916613" y="3189288"/>
            <a:ext cx="898525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5</a:t>
            </a:r>
          </a:p>
        </p:txBody>
      </p:sp>
      <p:sp>
        <p:nvSpPr>
          <p:cNvPr id="321579" name="Rectangle 43"/>
          <p:cNvSpPr>
            <a:spLocks noChangeArrowheads="1"/>
          </p:cNvSpPr>
          <p:nvPr/>
        </p:nvSpPr>
        <p:spPr bwMode="auto">
          <a:xfrm>
            <a:off x="6559550" y="3709988"/>
            <a:ext cx="898525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6</a:t>
            </a:r>
          </a:p>
        </p:txBody>
      </p:sp>
      <p:sp>
        <p:nvSpPr>
          <p:cNvPr id="321580" name="Rectangle 44"/>
          <p:cNvSpPr>
            <a:spLocks noChangeArrowheads="1"/>
          </p:cNvSpPr>
          <p:nvPr/>
        </p:nvSpPr>
        <p:spPr bwMode="auto">
          <a:xfrm>
            <a:off x="7100888" y="4408488"/>
            <a:ext cx="898525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7</a:t>
            </a:r>
          </a:p>
        </p:txBody>
      </p:sp>
      <p:sp>
        <p:nvSpPr>
          <p:cNvPr id="321581" name="Line 45"/>
          <p:cNvSpPr>
            <a:spLocks noChangeShapeType="1"/>
          </p:cNvSpPr>
          <p:nvPr/>
        </p:nvSpPr>
        <p:spPr bwMode="auto">
          <a:xfrm>
            <a:off x="2335213" y="5638800"/>
            <a:ext cx="1606550" cy="777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82" name="Line 46"/>
          <p:cNvSpPr>
            <a:spLocks noChangeShapeType="1"/>
          </p:cNvSpPr>
          <p:nvPr/>
        </p:nvSpPr>
        <p:spPr bwMode="auto">
          <a:xfrm>
            <a:off x="2624138" y="4725988"/>
            <a:ext cx="1489075" cy="6207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83" name="Line 47"/>
          <p:cNvSpPr>
            <a:spLocks noChangeShapeType="1"/>
          </p:cNvSpPr>
          <p:nvPr/>
        </p:nvSpPr>
        <p:spPr bwMode="auto">
          <a:xfrm>
            <a:off x="3287713" y="3848100"/>
            <a:ext cx="1114425" cy="13223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84" name="Line 48"/>
          <p:cNvSpPr>
            <a:spLocks noChangeShapeType="1"/>
          </p:cNvSpPr>
          <p:nvPr/>
        </p:nvSpPr>
        <p:spPr bwMode="auto">
          <a:xfrm>
            <a:off x="4548188" y="3230563"/>
            <a:ext cx="433387" cy="18319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85" name="Line 49"/>
          <p:cNvSpPr>
            <a:spLocks noChangeShapeType="1"/>
          </p:cNvSpPr>
          <p:nvPr/>
        </p:nvSpPr>
        <p:spPr bwMode="auto">
          <a:xfrm flipH="1">
            <a:off x="5370513" y="3813175"/>
            <a:ext cx="919162" cy="11985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86" name="Line 50"/>
          <p:cNvSpPr>
            <a:spLocks noChangeShapeType="1"/>
          </p:cNvSpPr>
          <p:nvPr/>
        </p:nvSpPr>
        <p:spPr bwMode="auto">
          <a:xfrm flipH="1">
            <a:off x="5641975" y="4268788"/>
            <a:ext cx="1243013" cy="901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87" name="Line 51"/>
          <p:cNvSpPr>
            <a:spLocks noChangeShapeType="1"/>
          </p:cNvSpPr>
          <p:nvPr/>
        </p:nvSpPr>
        <p:spPr bwMode="auto">
          <a:xfrm flipV="1">
            <a:off x="5741988" y="5114925"/>
            <a:ext cx="1760537" cy="40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88" name="Line 52"/>
          <p:cNvSpPr>
            <a:spLocks noChangeShapeType="1"/>
          </p:cNvSpPr>
          <p:nvPr/>
        </p:nvSpPr>
        <p:spPr bwMode="auto">
          <a:xfrm flipV="1">
            <a:off x="5929313" y="5789613"/>
            <a:ext cx="1568450" cy="23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89" name="Freeform 53"/>
          <p:cNvSpPr>
            <a:spLocks/>
          </p:cNvSpPr>
          <p:nvPr/>
        </p:nvSpPr>
        <p:spPr bwMode="auto">
          <a:xfrm>
            <a:off x="1390650" y="5821363"/>
            <a:ext cx="168275" cy="160337"/>
          </a:xfrm>
          <a:custGeom>
            <a:avLst/>
            <a:gdLst>
              <a:gd name="T0" fmla="*/ 8 w 97"/>
              <a:gd name="T1" fmla="*/ 24 h 89"/>
              <a:gd name="T2" fmla="*/ 16 w 97"/>
              <a:gd name="T3" fmla="*/ 24 h 89"/>
              <a:gd name="T4" fmla="*/ 24 w 97"/>
              <a:gd name="T5" fmla="*/ 24 h 89"/>
              <a:gd name="T6" fmla="*/ 36 w 97"/>
              <a:gd name="T7" fmla="*/ 28 h 89"/>
              <a:gd name="T8" fmla="*/ 44 w 97"/>
              <a:gd name="T9" fmla="*/ 28 h 89"/>
              <a:gd name="T10" fmla="*/ 52 w 97"/>
              <a:gd name="T11" fmla="*/ 28 h 89"/>
              <a:gd name="T12" fmla="*/ 52 w 97"/>
              <a:gd name="T13" fmla="*/ 36 h 89"/>
              <a:gd name="T14" fmla="*/ 60 w 97"/>
              <a:gd name="T15" fmla="*/ 44 h 89"/>
              <a:gd name="T16" fmla="*/ 68 w 97"/>
              <a:gd name="T17" fmla="*/ 48 h 89"/>
              <a:gd name="T18" fmla="*/ 72 w 97"/>
              <a:gd name="T19" fmla="*/ 40 h 89"/>
              <a:gd name="T20" fmla="*/ 72 w 97"/>
              <a:gd name="T21" fmla="*/ 32 h 89"/>
              <a:gd name="T22" fmla="*/ 80 w 97"/>
              <a:gd name="T23" fmla="*/ 24 h 89"/>
              <a:gd name="T24" fmla="*/ 88 w 97"/>
              <a:gd name="T25" fmla="*/ 24 h 89"/>
              <a:gd name="T26" fmla="*/ 88 w 97"/>
              <a:gd name="T27" fmla="*/ 32 h 89"/>
              <a:gd name="T28" fmla="*/ 96 w 97"/>
              <a:gd name="T29" fmla="*/ 36 h 89"/>
              <a:gd name="T30" fmla="*/ 92 w 97"/>
              <a:gd name="T31" fmla="*/ 44 h 89"/>
              <a:gd name="T32" fmla="*/ 84 w 97"/>
              <a:gd name="T33" fmla="*/ 48 h 89"/>
              <a:gd name="T34" fmla="*/ 76 w 97"/>
              <a:gd name="T35" fmla="*/ 40 h 89"/>
              <a:gd name="T36" fmla="*/ 72 w 97"/>
              <a:gd name="T37" fmla="*/ 32 h 89"/>
              <a:gd name="T38" fmla="*/ 72 w 97"/>
              <a:gd name="T39" fmla="*/ 24 h 89"/>
              <a:gd name="T40" fmla="*/ 72 w 97"/>
              <a:gd name="T41" fmla="*/ 16 h 89"/>
              <a:gd name="T42" fmla="*/ 72 w 97"/>
              <a:gd name="T43" fmla="*/ 8 h 89"/>
              <a:gd name="T44" fmla="*/ 72 w 97"/>
              <a:gd name="T45" fmla="*/ 0 h 89"/>
              <a:gd name="T46" fmla="*/ 60 w 97"/>
              <a:gd name="T47" fmla="*/ 12 h 89"/>
              <a:gd name="T48" fmla="*/ 44 w 97"/>
              <a:gd name="T49" fmla="*/ 32 h 89"/>
              <a:gd name="T50" fmla="*/ 36 w 97"/>
              <a:gd name="T51" fmla="*/ 40 h 89"/>
              <a:gd name="T52" fmla="*/ 28 w 97"/>
              <a:gd name="T53" fmla="*/ 48 h 89"/>
              <a:gd name="T54" fmla="*/ 20 w 97"/>
              <a:gd name="T55" fmla="*/ 48 h 89"/>
              <a:gd name="T56" fmla="*/ 16 w 97"/>
              <a:gd name="T57" fmla="*/ 40 h 89"/>
              <a:gd name="T58" fmla="*/ 16 w 97"/>
              <a:gd name="T59" fmla="*/ 32 h 89"/>
              <a:gd name="T60" fmla="*/ 20 w 97"/>
              <a:gd name="T61" fmla="*/ 24 h 89"/>
              <a:gd name="T62" fmla="*/ 24 w 97"/>
              <a:gd name="T63" fmla="*/ 16 h 89"/>
              <a:gd name="T64" fmla="*/ 20 w 97"/>
              <a:gd name="T65" fmla="*/ 24 h 89"/>
              <a:gd name="T66" fmla="*/ 12 w 97"/>
              <a:gd name="T67" fmla="*/ 32 h 89"/>
              <a:gd name="T68" fmla="*/ 12 w 97"/>
              <a:gd name="T69" fmla="*/ 24 h 89"/>
              <a:gd name="T70" fmla="*/ 20 w 97"/>
              <a:gd name="T71" fmla="*/ 24 h 89"/>
              <a:gd name="T72" fmla="*/ 8 w 97"/>
              <a:gd name="T73" fmla="*/ 32 h 89"/>
              <a:gd name="T74" fmla="*/ 0 w 97"/>
              <a:gd name="T75" fmla="*/ 36 h 89"/>
              <a:gd name="T76" fmla="*/ 0 w 97"/>
              <a:gd name="T77" fmla="*/ 28 h 89"/>
              <a:gd name="T78" fmla="*/ 4 w 97"/>
              <a:gd name="T79" fmla="*/ 20 h 89"/>
              <a:gd name="T80" fmla="*/ 12 w 97"/>
              <a:gd name="T81" fmla="*/ 16 h 89"/>
              <a:gd name="T82" fmla="*/ 4 w 97"/>
              <a:gd name="T83" fmla="*/ 20 h 89"/>
              <a:gd name="T84" fmla="*/ 20 w 97"/>
              <a:gd name="T85" fmla="*/ 8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7" h="89">
                <a:moveTo>
                  <a:pt x="8" y="24"/>
                </a:moveTo>
                <a:lnTo>
                  <a:pt x="16" y="24"/>
                </a:lnTo>
                <a:lnTo>
                  <a:pt x="24" y="24"/>
                </a:lnTo>
                <a:lnTo>
                  <a:pt x="36" y="28"/>
                </a:lnTo>
                <a:lnTo>
                  <a:pt x="44" y="28"/>
                </a:lnTo>
                <a:lnTo>
                  <a:pt x="52" y="28"/>
                </a:lnTo>
                <a:lnTo>
                  <a:pt x="52" y="36"/>
                </a:lnTo>
                <a:lnTo>
                  <a:pt x="60" y="44"/>
                </a:lnTo>
                <a:lnTo>
                  <a:pt x="68" y="48"/>
                </a:lnTo>
                <a:lnTo>
                  <a:pt x="72" y="40"/>
                </a:lnTo>
                <a:lnTo>
                  <a:pt x="72" y="32"/>
                </a:lnTo>
                <a:lnTo>
                  <a:pt x="80" y="24"/>
                </a:lnTo>
                <a:lnTo>
                  <a:pt x="88" y="24"/>
                </a:lnTo>
                <a:lnTo>
                  <a:pt x="88" y="32"/>
                </a:lnTo>
                <a:lnTo>
                  <a:pt x="96" y="36"/>
                </a:lnTo>
                <a:lnTo>
                  <a:pt x="92" y="44"/>
                </a:lnTo>
                <a:lnTo>
                  <a:pt x="84" y="48"/>
                </a:lnTo>
                <a:lnTo>
                  <a:pt x="76" y="40"/>
                </a:lnTo>
                <a:lnTo>
                  <a:pt x="72" y="32"/>
                </a:lnTo>
                <a:lnTo>
                  <a:pt x="72" y="24"/>
                </a:lnTo>
                <a:lnTo>
                  <a:pt x="72" y="16"/>
                </a:lnTo>
                <a:lnTo>
                  <a:pt x="72" y="8"/>
                </a:lnTo>
                <a:lnTo>
                  <a:pt x="72" y="0"/>
                </a:lnTo>
                <a:lnTo>
                  <a:pt x="60" y="12"/>
                </a:lnTo>
                <a:lnTo>
                  <a:pt x="44" y="32"/>
                </a:lnTo>
                <a:lnTo>
                  <a:pt x="36" y="40"/>
                </a:lnTo>
                <a:lnTo>
                  <a:pt x="28" y="48"/>
                </a:lnTo>
                <a:lnTo>
                  <a:pt x="20" y="48"/>
                </a:lnTo>
                <a:lnTo>
                  <a:pt x="16" y="40"/>
                </a:lnTo>
                <a:lnTo>
                  <a:pt x="16" y="32"/>
                </a:lnTo>
                <a:lnTo>
                  <a:pt x="20" y="24"/>
                </a:lnTo>
                <a:lnTo>
                  <a:pt x="24" y="16"/>
                </a:lnTo>
                <a:lnTo>
                  <a:pt x="20" y="24"/>
                </a:lnTo>
                <a:lnTo>
                  <a:pt x="12" y="32"/>
                </a:lnTo>
                <a:lnTo>
                  <a:pt x="12" y="24"/>
                </a:lnTo>
                <a:lnTo>
                  <a:pt x="20" y="24"/>
                </a:lnTo>
                <a:lnTo>
                  <a:pt x="8" y="32"/>
                </a:lnTo>
                <a:lnTo>
                  <a:pt x="0" y="36"/>
                </a:lnTo>
                <a:lnTo>
                  <a:pt x="0" y="28"/>
                </a:lnTo>
                <a:lnTo>
                  <a:pt x="4" y="20"/>
                </a:lnTo>
                <a:lnTo>
                  <a:pt x="12" y="16"/>
                </a:lnTo>
                <a:lnTo>
                  <a:pt x="4" y="20"/>
                </a:lnTo>
                <a:lnTo>
                  <a:pt x="20" y="88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90" name="Rectangle 54"/>
          <p:cNvSpPr>
            <a:spLocks noChangeArrowheads="1"/>
          </p:cNvSpPr>
          <p:nvPr/>
        </p:nvSpPr>
        <p:spPr bwMode="auto">
          <a:xfrm>
            <a:off x="7439025" y="5327650"/>
            <a:ext cx="900113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8</a:t>
            </a:r>
          </a:p>
        </p:txBody>
      </p:sp>
      <p:sp>
        <p:nvSpPr>
          <p:cNvPr id="321591" name="Rectangle 55"/>
          <p:cNvSpPr>
            <a:spLocks noChangeArrowheads="1"/>
          </p:cNvSpPr>
          <p:nvPr/>
        </p:nvSpPr>
        <p:spPr bwMode="auto">
          <a:xfrm>
            <a:off x="1338263" y="3479800"/>
            <a:ext cx="29527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92" name="Rectangle 56"/>
          <p:cNvSpPr>
            <a:spLocks noChangeArrowheads="1"/>
          </p:cNvSpPr>
          <p:nvPr/>
        </p:nvSpPr>
        <p:spPr bwMode="auto">
          <a:xfrm>
            <a:off x="5741988" y="1281113"/>
            <a:ext cx="236537" cy="36036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93" name="Rectangle 57"/>
          <p:cNvSpPr>
            <a:spLocks noChangeArrowheads="1"/>
          </p:cNvSpPr>
          <p:nvPr/>
        </p:nvSpPr>
        <p:spPr bwMode="auto">
          <a:xfrm>
            <a:off x="1047750" y="963613"/>
            <a:ext cx="1614488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sz="2000" b="1">
                <a:latin typeface="Times" charset="0"/>
                <a:ea typeface="宋体" charset="0"/>
                <a:cs typeface="宋体" charset="0"/>
              </a:rPr>
              <a:t>“       ”</a:t>
            </a:r>
          </a:p>
        </p:txBody>
      </p:sp>
      <p:sp>
        <p:nvSpPr>
          <p:cNvPr id="321594" name="Rectangle 58"/>
          <p:cNvSpPr>
            <a:spLocks noChangeArrowheads="1"/>
          </p:cNvSpPr>
          <p:nvPr/>
        </p:nvSpPr>
        <p:spPr bwMode="auto">
          <a:xfrm>
            <a:off x="7285038" y="928688"/>
            <a:ext cx="1614487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sz="2000" b="1">
                <a:latin typeface="Times" charset="0"/>
                <a:ea typeface="宋体" charset="0"/>
                <a:cs typeface="宋体" charset="0"/>
              </a:rPr>
              <a:t>“       ”</a:t>
            </a:r>
          </a:p>
        </p:txBody>
      </p:sp>
      <p:sp>
        <p:nvSpPr>
          <p:cNvPr id="321597" name="Oval 61"/>
          <p:cNvSpPr>
            <a:spLocks noChangeArrowheads="1"/>
          </p:cNvSpPr>
          <p:nvPr/>
        </p:nvSpPr>
        <p:spPr bwMode="auto">
          <a:xfrm>
            <a:off x="134938" y="5600700"/>
            <a:ext cx="93662" cy="322263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98" name="Oval 62"/>
          <p:cNvSpPr>
            <a:spLocks noChangeArrowheads="1"/>
          </p:cNvSpPr>
          <p:nvPr/>
        </p:nvSpPr>
        <p:spPr bwMode="auto">
          <a:xfrm>
            <a:off x="674688" y="5600700"/>
            <a:ext cx="93662" cy="322263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599" name="Oval 63"/>
          <p:cNvSpPr>
            <a:spLocks noChangeArrowheads="1"/>
          </p:cNvSpPr>
          <p:nvPr/>
        </p:nvSpPr>
        <p:spPr bwMode="auto">
          <a:xfrm>
            <a:off x="1130300" y="5641975"/>
            <a:ext cx="57150" cy="239713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00" name="Oval 64"/>
          <p:cNvSpPr>
            <a:spLocks noChangeArrowheads="1"/>
          </p:cNvSpPr>
          <p:nvPr/>
        </p:nvSpPr>
        <p:spPr bwMode="auto">
          <a:xfrm>
            <a:off x="1576388" y="5726113"/>
            <a:ext cx="22225" cy="71437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01" name="Line 65"/>
          <p:cNvSpPr>
            <a:spLocks noChangeShapeType="1"/>
          </p:cNvSpPr>
          <p:nvPr/>
        </p:nvSpPr>
        <p:spPr bwMode="auto">
          <a:xfrm>
            <a:off x="193675" y="5594350"/>
            <a:ext cx="525463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02" name="Line 66"/>
          <p:cNvSpPr>
            <a:spLocks noChangeShapeType="1"/>
          </p:cNvSpPr>
          <p:nvPr/>
        </p:nvSpPr>
        <p:spPr bwMode="auto">
          <a:xfrm>
            <a:off x="185738" y="5929313"/>
            <a:ext cx="5318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03" name="Line 67"/>
          <p:cNvSpPr>
            <a:spLocks noChangeShapeType="1"/>
          </p:cNvSpPr>
          <p:nvPr/>
        </p:nvSpPr>
        <p:spPr bwMode="auto">
          <a:xfrm flipH="1">
            <a:off x="752475" y="5635625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04" name="Line 68"/>
          <p:cNvSpPr>
            <a:spLocks noChangeShapeType="1"/>
          </p:cNvSpPr>
          <p:nvPr/>
        </p:nvSpPr>
        <p:spPr bwMode="auto">
          <a:xfrm flipH="1">
            <a:off x="752475" y="5888038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05" name="Line 69"/>
          <p:cNvSpPr>
            <a:spLocks noChangeShapeType="1"/>
          </p:cNvSpPr>
          <p:nvPr/>
        </p:nvSpPr>
        <p:spPr bwMode="auto">
          <a:xfrm flipH="1">
            <a:off x="1193800" y="5719763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06" name="Line 70"/>
          <p:cNvSpPr>
            <a:spLocks noChangeShapeType="1"/>
          </p:cNvSpPr>
          <p:nvPr/>
        </p:nvSpPr>
        <p:spPr bwMode="auto">
          <a:xfrm flipH="1">
            <a:off x="1193800" y="5803900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07" name="Rectangle 71"/>
          <p:cNvSpPr>
            <a:spLocks noChangeArrowheads="1"/>
          </p:cNvSpPr>
          <p:nvPr/>
        </p:nvSpPr>
        <p:spPr bwMode="auto">
          <a:xfrm>
            <a:off x="193675" y="5597525"/>
            <a:ext cx="523875" cy="328613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08" name="Rectangle 72"/>
          <p:cNvSpPr>
            <a:spLocks noChangeArrowheads="1"/>
          </p:cNvSpPr>
          <p:nvPr/>
        </p:nvSpPr>
        <p:spPr bwMode="auto">
          <a:xfrm>
            <a:off x="763588" y="5638800"/>
            <a:ext cx="400050" cy="242888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09" name="Rectangle 73"/>
          <p:cNvSpPr>
            <a:spLocks noChangeArrowheads="1"/>
          </p:cNvSpPr>
          <p:nvPr/>
        </p:nvSpPr>
        <p:spPr bwMode="auto">
          <a:xfrm>
            <a:off x="1193800" y="5716588"/>
            <a:ext cx="388938" cy="87312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10" name="Oval 74"/>
          <p:cNvSpPr>
            <a:spLocks noChangeArrowheads="1"/>
          </p:cNvSpPr>
          <p:nvPr/>
        </p:nvSpPr>
        <p:spPr bwMode="auto">
          <a:xfrm>
            <a:off x="146050" y="5626100"/>
            <a:ext cx="61913" cy="271463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11" name="Arc 75"/>
          <p:cNvSpPr>
            <a:spLocks/>
          </p:cNvSpPr>
          <p:nvPr/>
        </p:nvSpPr>
        <p:spPr bwMode="auto">
          <a:xfrm rot="11100000">
            <a:off x="1697038" y="5627688"/>
            <a:ext cx="204787" cy="130175"/>
          </a:xfrm>
          <a:custGeom>
            <a:avLst/>
            <a:gdLst>
              <a:gd name="G0" fmla="+- 185 0 0"/>
              <a:gd name="G1" fmla="+- 21600 0 0"/>
              <a:gd name="G2" fmla="+- 21600 0 0"/>
              <a:gd name="T0" fmla="*/ 0 w 21785"/>
              <a:gd name="T1" fmla="*/ 1 h 21600"/>
              <a:gd name="T2" fmla="*/ 21785 w 21785"/>
              <a:gd name="T3" fmla="*/ 21600 h 21600"/>
              <a:gd name="T4" fmla="*/ 185 w 21785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785" h="21600" fill="none" extrusionOk="0">
                <a:moveTo>
                  <a:pt x="-1" y="0"/>
                </a:moveTo>
                <a:cubicBezTo>
                  <a:pt x="61" y="0"/>
                  <a:pt x="123" y="-1"/>
                  <a:pt x="185" y="-1"/>
                </a:cubicBezTo>
                <a:cubicBezTo>
                  <a:pt x="12114" y="-1"/>
                  <a:pt x="21785" y="9670"/>
                  <a:pt x="21785" y="21600"/>
                </a:cubicBezTo>
              </a:path>
              <a:path w="21785" h="21600" stroke="0" extrusionOk="0">
                <a:moveTo>
                  <a:pt x="-1" y="0"/>
                </a:moveTo>
                <a:cubicBezTo>
                  <a:pt x="61" y="0"/>
                  <a:pt x="123" y="-1"/>
                  <a:pt x="185" y="-1"/>
                </a:cubicBezTo>
                <a:cubicBezTo>
                  <a:pt x="12114" y="-1"/>
                  <a:pt x="21785" y="9670"/>
                  <a:pt x="21785" y="21600"/>
                </a:cubicBezTo>
                <a:lnTo>
                  <a:pt x="185" y="21600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12" name="Arc 76"/>
          <p:cNvSpPr>
            <a:spLocks/>
          </p:cNvSpPr>
          <p:nvPr/>
        </p:nvSpPr>
        <p:spPr bwMode="auto">
          <a:xfrm rot="21180000">
            <a:off x="1677988" y="5797550"/>
            <a:ext cx="209550" cy="111125"/>
          </a:xfrm>
          <a:custGeom>
            <a:avLst/>
            <a:gdLst>
              <a:gd name="G0" fmla="+- 21597 0 0"/>
              <a:gd name="G1" fmla="+- 21599 0 0"/>
              <a:gd name="G2" fmla="+- 21600 0 0"/>
              <a:gd name="T0" fmla="*/ 0 w 21597"/>
              <a:gd name="T1" fmla="*/ 21254 h 21599"/>
              <a:gd name="T2" fmla="*/ 21419 w 21597"/>
              <a:gd name="T3" fmla="*/ 0 h 21599"/>
              <a:gd name="T4" fmla="*/ 21597 w 21597"/>
              <a:gd name="T5" fmla="*/ 21599 h 21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597" h="21599" fill="none" extrusionOk="0">
                <a:moveTo>
                  <a:pt x="-1" y="21253"/>
                </a:moveTo>
                <a:cubicBezTo>
                  <a:pt x="187" y="9529"/>
                  <a:pt x="9693" y="96"/>
                  <a:pt x="21418" y="-1"/>
                </a:cubicBezTo>
              </a:path>
              <a:path w="21597" h="21599" stroke="0" extrusionOk="0">
                <a:moveTo>
                  <a:pt x="-1" y="21253"/>
                </a:moveTo>
                <a:cubicBezTo>
                  <a:pt x="187" y="9529"/>
                  <a:pt x="9693" y="96"/>
                  <a:pt x="21418" y="-1"/>
                </a:cubicBezTo>
                <a:lnTo>
                  <a:pt x="21597" y="21599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13" name="Arc 77"/>
          <p:cNvSpPr>
            <a:spLocks/>
          </p:cNvSpPr>
          <p:nvPr/>
        </p:nvSpPr>
        <p:spPr bwMode="auto">
          <a:xfrm rot="10800000">
            <a:off x="1635125" y="5765800"/>
            <a:ext cx="41275" cy="114300"/>
          </a:xfrm>
          <a:custGeom>
            <a:avLst/>
            <a:gdLst>
              <a:gd name="G0" fmla="+- 918 0 0"/>
              <a:gd name="G1" fmla="+- 21600 0 0"/>
              <a:gd name="G2" fmla="+- 21600 0 0"/>
              <a:gd name="T0" fmla="*/ 0 w 22518"/>
              <a:gd name="T1" fmla="*/ 20 h 21600"/>
              <a:gd name="T2" fmla="*/ 22518 w 22518"/>
              <a:gd name="T3" fmla="*/ 21600 h 21600"/>
              <a:gd name="T4" fmla="*/ 918 w 2251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518" h="21600" fill="none" extrusionOk="0">
                <a:moveTo>
                  <a:pt x="-1" y="19"/>
                </a:moveTo>
                <a:cubicBezTo>
                  <a:pt x="305" y="6"/>
                  <a:pt x="611" y="-1"/>
                  <a:pt x="918" y="-1"/>
                </a:cubicBezTo>
                <a:cubicBezTo>
                  <a:pt x="12847" y="-1"/>
                  <a:pt x="22518" y="9670"/>
                  <a:pt x="22518" y="21600"/>
                </a:cubicBezTo>
              </a:path>
              <a:path w="22518" h="21600" stroke="0" extrusionOk="0">
                <a:moveTo>
                  <a:pt x="-1" y="19"/>
                </a:moveTo>
                <a:cubicBezTo>
                  <a:pt x="305" y="6"/>
                  <a:pt x="611" y="-1"/>
                  <a:pt x="918" y="-1"/>
                </a:cubicBezTo>
                <a:cubicBezTo>
                  <a:pt x="12847" y="-1"/>
                  <a:pt x="22518" y="9670"/>
                  <a:pt x="22518" y="21600"/>
                </a:cubicBezTo>
                <a:lnTo>
                  <a:pt x="918" y="21600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14" name="Oval 78"/>
          <p:cNvSpPr>
            <a:spLocks noChangeArrowheads="1"/>
          </p:cNvSpPr>
          <p:nvPr/>
        </p:nvSpPr>
        <p:spPr bwMode="auto">
          <a:xfrm>
            <a:off x="1654175" y="5695950"/>
            <a:ext cx="38100" cy="138113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15" name="Arc 79"/>
          <p:cNvSpPr>
            <a:spLocks/>
          </p:cNvSpPr>
          <p:nvPr/>
        </p:nvSpPr>
        <p:spPr bwMode="auto">
          <a:xfrm>
            <a:off x="1641475" y="5656263"/>
            <a:ext cx="50800" cy="107950"/>
          </a:xfrm>
          <a:custGeom>
            <a:avLst/>
            <a:gdLst>
              <a:gd name="G0" fmla="+- 21600 0 0"/>
              <a:gd name="G1" fmla="+- 21586 0 0"/>
              <a:gd name="G2" fmla="+- 21600 0 0"/>
              <a:gd name="T0" fmla="*/ 0 w 21600"/>
              <a:gd name="T1" fmla="*/ 21586 h 21586"/>
              <a:gd name="T2" fmla="*/ 20843 w 21600"/>
              <a:gd name="T3" fmla="*/ 0 h 21586"/>
              <a:gd name="T4" fmla="*/ 21600 w 21600"/>
              <a:gd name="T5" fmla="*/ 21586 h 2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586" fill="none" extrusionOk="0">
                <a:moveTo>
                  <a:pt x="-1" y="21585"/>
                </a:moveTo>
                <a:cubicBezTo>
                  <a:pt x="-1" y="9951"/>
                  <a:pt x="9215" y="407"/>
                  <a:pt x="20842" y="-1"/>
                </a:cubicBezTo>
              </a:path>
              <a:path w="21600" h="21586" stroke="0" extrusionOk="0">
                <a:moveTo>
                  <a:pt x="-1" y="21585"/>
                </a:moveTo>
                <a:cubicBezTo>
                  <a:pt x="-1" y="9951"/>
                  <a:pt x="9215" y="407"/>
                  <a:pt x="20842" y="-1"/>
                </a:cubicBezTo>
                <a:lnTo>
                  <a:pt x="21600" y="21586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16" name="Oval 80"/>
          <p:cNvSpPr>
            <a:spLocks noChangeArrowheads="1"/>
          </p:cNvSpPr>
          <p:nvPr/>
        </p:nvSpPr>
        <p:spPr bwMode="auto">
          <a:xfrm>
            <a:off x="1671638" y="5745163"/>
            <a:ext cx="3175" cy="41275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23629" name="Group 81"/>
          <p:cNvGrpSpPr>
            <a:grpSpLocks/>
          </p:cNvGrpSpPr>
          <p:nvPr/>
        </p:nvGrpSpPr>
        <p:grpSpPr bwMode="auto">
          <a:xfrm>
            <a:off x="8123238" y="5548313"/>
            <a:ext cx="1666875" cy="323850"/>
            <a:chOff x="4652" y="3084"/>
            <a:chExt cx="954" cy="180"/>
          </a:xfrm>
        </p:grpSpPr>
        <p:sp>
          <p:nvSpPr>
            <p:cNvPr id="321618" name="Oval 82"/>
            <p:cNvSpPr>
              <a:spLocks noChangeArrowheads="1"/>
            </p:cNvSpPr>
            <p:nvPr/>
          </p:nvSpPr>
          <p:spPr bwMode="auto">
            <a:xfrm>
              <a:off x="5555" y="3088"/>
              <a:ext cx="51" cy="169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19" name="Oval 83"/>
            <p:cNvSpPr>
              <a:spLocks noChangeArrowheads="1"/>
            </p:cNvSpPr>
            <p:nvPr/>
          </p:nvSpPr>
          <p:spPr bwMode="auto">
            <a:xfrm>
              <a:off x="5259" y="3088"/>
              <a:ext cx="51" cy="169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20" name="Oval 84"/>
            <p:cNvSpPr>
              <a:spLocks noChangeArrowheads="1"/>
            </p:cNvSpPr>
            <p:nvPr/>
          </p:nvSpPr>
          <p:spPr bwMode="auto">
            <a:xfrm>
              <a:off x="5030" y="3110"/>
              <a:ext cx="31" cy="127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21" name="Oval 85"/>
            <p:cNvSpPr>
              <a:spLocks noChangeArrowheads="1"/>
            </p:cNvSpPr>
            <p:nvPr/>
          </p:nvSpPr>
          <p:spPr bwMode="auto">
            <a:xfrm>
              <a:off x="4805" y="3155"/>
              <a:ext cx="14" cy="37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22" name="Line 86"/>
            <p:cNvSpPr>
              <a:spLocks noChangeShapeType="1"/>
            </p:cNvSpPr>
            <p:nvPr/>
          </p:nvSpPr>
          <p:spPr bwMode="auto">
            <a:xfrm flipH="1">
              <a:off x="5282" y="3264"/>
              <a:ext cx="29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23" name="Line 87"/>
            <p:cNvSpPr>
              <a:spLocks noChangeShapeType="1"/>
            </p:cNvSpPr>
            <p:nvPr/>
          </p:nvSpPr>
          <p:spPr bwMode="auto">
            <a:xfrm flipH="1">
              <a:off x="5283" y="3084"/>
              <a:ext cx="30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24" name="Line 88"/>
            <p:cNvSpPr>
              <a:spLocks noChangeShapeType="1"/>
            </p:cNvSpPr>
            <p:nvPr/>
          </p:nvSpPr>
          <p:spPr bwMode="auto">
            <a:xfrm>
              <a:off x="5054" y="3241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25" name="Line 89"/>
            <p:cNvSpPr>
              <a:spLocks noChangeShapeType="1"/>
            </p:cNvSpPr>
            <p:nvPr/>
          </p:nvSpPr>
          <p:spPr bwMode="auto">
            <a:xfrm>
              <a:off x="5054" y="3106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26" name="Line 90"/>
            <p:cNvSpPr>
              <a:spLocks noChangeShapeType="1"/>
            </p:cNvSpPr>
            <p:nvPr/>
          </p:nvSpPr>
          <p:spPr bwMode="auto">
            <a:xfrm>
              <a:off x="4813" y="3196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27" name="Line 91"/>
            <p:cNvSpPr>
              <a:spLocks noChangeShapeType="1"/>
            </p:cNvSpPr>
            <p:nvPr/>
          </p:nvSpPr>
          <p:spPr bwMode="auto">
            <a:xfrm>
              <a:off x="4813" y="3151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28" name="Rectangle 92"/>
            <p:cNvSpPr>
              <a:spLocks noChangeArrowheads="1"/>
            </p:cNvSpPr>
            <p:nvPr/>
          </p:nvSpPr>
          <p:spPr bwMode="auto">
            <a:xfrm>
              <a:off x="5286" y="3086"/>
              <a:ext cx="288" cy="176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29" name="Rectangle 93"/>
            <p:cNvSpPr>
              <a:spLocks noChangeArrowheads="1"/>
            </p:cNvSpPr>
            <p:nvPr/>
          </p:nvSpPr>
          <p:spPr bwMode="auto">
            <a:xfrm>
              <a:off x="5043" y="3110"/>
              <a:ext cx="219" cy="131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30" name="Rectangle 94"/>
            <p:cNvSpPr>
              <a:spLocks noChangeArrowheads="1"/>
            </p:cNvSpPr>
            <p:nvPr/>
          </p:nvSpPr>
          <p:spPr bwMode="auto">
            <a:xfrm>
              <a:off x="4814" y="3151"/>
              <a:ext cx="214" cy="47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31" name="Oval 95"/>
            <p:cNvSpPr>
              <a:spLocks noChangeArrowheads="1"/>
            </p:cNvSpPr>
            <p:nvPr/>
          </p:nvSpPr>
          <p:spPr bwMode="auto">
            <a:xfrm>
              <a:off x="5566" y="3101"/>
              <a:ext cx="34" cy="146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32" name="Arc 96"/>
            <p:cNvSpPr>
              <a:spLocks/>
            </p:cNvSpPr>
            <p:nvPr/>
          </p:nvSpPr>
          <p:spPr bwMode="auto">
            <a:xfrm rot="300000">
              <a:off x="4652" y="3182"/>
              <a:ext cx="111" cy="7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597"/>
                <a:gd name="T1" fmla="*/ 0 h 21600"/>
                <a:gd name="T2" fmla="*/ 21597 w 21597"/>
                <a:gd name="T3" fmla="*/ 21290 h 21600"/>
                <a:gd name="T4" fmla="*/ 0 w 21597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97" h="21600" fill="none" extrusionOk="0">
                  <a:moveTo>
                    <a:pt x="0" y="-1"/>
                  </a:moveTo>
                  <a:cubicBezTo>
                    <a:pt x="11808" y="-1"/>
                    <a:pt x="21428" y="9482"/>
                    <a:pt x="21597" y="21289"/>
                  </a:cubicBezTo>
                </a:path>
                <a:path w="21597" h="21600" stroke="0" extrusionOk="0">
                  <a:moveTo>
                    <a:pt x="0" y="-1"/>
                  </a:moveTo>
                  <a:cubicBezTo>
                    <a:pt x="11808" y="-1"/>
                    <a:pt x="21428" y="9482"/>
                    <a:pt x="21597" y="21289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33" name="Arc 97"/>
            <p:cNvSpPr>
              <a:spLocks/>
            </p:cNvSpPr>
            <p:nvPr/>
          </p:nvSpPr>
          <p:spPr bwMode="auto">
            <a:xfrm rot="10380000">
              <a:off x="4660" y="3102"/>
              <a:ext cx="114" cy="60"/>
            </a:xfrm>
            <a:custGeom>
              <a:avLst/>
              <a:gdLst>
                <a:gd name="G0" fmla="+- 21600 0 0"/>
                <a:gd name="G1" fmla="+- 21599 0 0"/>
                <a:gd name="G2" fmla="+- 21600 0 0"/>
                <a:gd name="T0" fmla="*/ 0 w 21600"/>
                <a:gd name="T1" fmla="*/ 21599 h 21599"/>
                <a:gd name="T2" fmla="*/ 21412 w 21600"/>
                <a:gd name="T3" fmla="*/ 0 h 21599"/>
                <a:gd name="T4" fmla="*/ 21600 w 21600"/>
                <a:gd name="T5" fmla="*/ 21599 h 2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599" fill="none" extrusionOk="0">
                  <a:moveTo>
                    <a:pt x="-1" y="21598"/>
                  </a:moveTo>
                  <a:cubicBezTo>
                    <a:pt x="-1" y="9743"/>
                    <a:pt x="9556" y="103"/>
                    <a:pt x="21411" y="-1"/>
                  </a:cubicBezTo>
                </a:path>
                <a:path w="21600" h="21599" stroke="0" extrusionOk="0">
                  <a:moveTo>
                    <a:pt x="-1" y="21598"/>
                  </a:moveTo>
                  <a:cubicBezTo>
                    <a:pt x="-1" y="9743"/>
                    <a:pt x="9556" y="103"/>
                    <a:pt x="21411" y="-1"/>
                  </a:cubicBez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34" name="Arc 98"/>
            <p:cNvSpPr>
              <a:spLocks/>
            </p:cNvSpPr>
            <p:nvPr/>
          </p:nvSpPr>
          <p:spPr bwMode="auto">
            <a:xfrm>
              <a:off x="4761" y="3117"/>
              <a:ext cx="23" cy="60"/>
            </a:xfrm>
            <a:custGeom>
              <a:avLst/>
              <a:gdLst>
                <a:gd name="G0" fmla="+- 951 0 0"/>
                <a:gd name="G1" fmla="+- 21600 0 0"/>
                <a:gd name="G2" fmla="+- 21600 0 0"/>
                <a:gd name="T0" fmla="*/ 0 w 22547"/>
                <a:gd name="T1" fmla="*/ 21 h 21600"/>
                <a:gd name="T2" fmla="*/ 22547 w 22547"/>
                <a:gd name="T3" fmla="*/ 21229 h 21600"/>
                <a:gd name="T4" fmla="*/ 951 w 22547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547" h="21600" fill="none" extrusionOk="0">
                  <a:moveTo>
                    <a:pt x="-1" y="20"/>
                  </a:moveTo>
                  <a:cubicBezTo>
                    <a:pt x="316" y="6"/>
                    <a:pt x="633" y="-1"/>
                    <a:pt x="951" y="-1"/>
                  </a:cubicBezTo>
                  <a:cubicBezTo>
                    <a:pt x="12735" y="-1"/>
                    <a:pt x="22345" y="9446"/>
                    <a:pt x="22547" y="21228"/>
                  </a:cubicBezTo>
                </a:path>
                <a:path w="22547" h="21600" stroke="0" extrusionOk="0">
                  <a:moveTo>
                    <a:pt x="-1" y="20"/>
                  </a:moveTo>
                  <a:cubicBezTo>
                    <a:pt x="316" y="6"/>
                    <a:pt x="633" y="-1"/>
                    <a:pt x="951" y="-1"/>
                  </a:cubicBezTo>
                  <a:cubicBezTo>
                    <a:pt x="12735" y="-1"/>
                    <a:pt x="22345" y="9446"/>
                    <a:pt x="22547" y="21228"/>
                  </a:cubicBezTo>
                  <a:lnTo>
                    <a:pt x="951" y="2160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35" name="Oval 99"/>
            <p:cNvSpPr>
              <a:spLocks noChangeArrowheads="1"/>
            </p:cNvSpPr>
            <p:nvPr/>
          </p:nvSpPr>
          <p:spPr bwMode="auto">
            <a:xfrm>
              <a:off x="4754" y="3135"/>
              <a:ext cx="20" cy="74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36" name="Arc 100"/>
            <p:cNvSpPr>
              <a:spLocks/>
            </p:cNvSpPr>
            <p:nvPr/>
          </p:nvSpPr>
          <p:spPr bwMode="auto">
            <a:xfrm rot="10800000">
              <a:off x="4761" y="3180"/>
              <a:ext cx="27" cy="56"/>
            </a:xfrm>
            <a:custGeom>
              <a:avLst/>
              <a:gdLst>
                <a:gd name="G0" fmla="+- 21596 0 0"/>
                <a:gd name="G1" fmla="+- 21585 0 0"/>
                <a:gd name="G2" fmla="+- 21600 0 0"/>
                <a:gd name="T0" fmla="*/ 0 w 21596"/>
                <a:gd name="T1" fmla="*/ 21217 h 21585"/>
                <a:gd name="T2" fmla="*/ 20818 w 21596"/>
                <a:gd name="T3" fmla="*/ 0 h 21585"/>
                <a:gd name="T4" fmla="*/ 21596 w 21596"/>
                <a:gd name="T5" fmla="*/ 21585 h 2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96" h="21585" fill="none" extrusionOk="0">
                  <a:moveTo>
                    <a:pt x="-1" y="21216"/>
                  </a:moveTo>
                  <a:cubicBezTo>
                    <a:pt x="194" y="9734"/>
                    <a:pt x="9341" y="412"/>
                    <a:pt x="20817" y="-1"/>
                  </a:cubicBezTo>
                </a:path>
                <a:path w="21596" h="21585" stroke="0" extrusionOk="0">
                  <a:moveTo>
                    <a:pt x="-1" y="21216"/>
                  </a:moveTo>
                  <a:cubicBezTo>
                    <a:pt x="194" y="9734"/>
                    <a:pt x="9341" y="412"/>
                    <a:pt x="20817" y="-1"/>
                  </a:cubicBezTo>
                  <a:lnTo>
                    <a:pt x="21596" y="21585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37" name="Oval 101"/>
            <p:cNvSpPr>
              <a:spLocks noChangeArrowheads="1"/>
            </p:cNvSpPr>
            <p:nvPr/>
          </p:nvSpPr>
          <p:spPr bwMode="auto">
            <a:xfrm>
              <a:off x="4763" y="3161"/>
              <a:ext cx="2" cy="22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321638" name="Freeform 102"/>
          <p:cNvSpPr>
            <a:spLocks/>
          </p:cNvSpPr>
          <p:nvPr/>
        </p:nvSpPr>
        <p:spPr bwMode="auto">
          <a:xfrm>
            <a:off x="5808663" y="1514475"/>
            <a:ext cx="650875" cy="1544638"/>
          </a:xfrm>
          <a:custGeom>
            <a:avLst/>
            <a:gdLst>
              <a:gd name="T0" fmla="*/ 186 w 373"/>
              <a:gd name="T1" fmla="*/ 26 h 859"/>
              <a:gd name="T2" fmla="*/ 174 w 373"/>
              <a:gd name="T3" fmla="*/ 56 h 859"/>
              <a:gd name="T4" fmla="*/ 160 w 373"/>
              <a:gd name="T5" fmla="*/ 86 h 859"/>
              <a:gd name="T6" fmla="*/ 146 w 373"/>
              <a:gd name="T7" fmla="*/ 118 h 859"/>
              <a:gd name="T8" fmla="*/ 134 w 373"/>
              <a:gd name="T9" fmla="*/ 150 h 859"/>
              <a:gd name="T10" fmla="*/ 122 w 373"/>
              <a:gd name="T11" fmla="*/ 182 h 859"/>
              <a:gd name="T12" fmla="*/ 108 w 373"/>
              <a:gd name="T13" fmla="*/ 214 h 859"/>
              <a:gd name="T14" fmla="*/ 94 w 373"/>
              <a:gd name="T15" fmla="*/ 246 h 859"/>
              <a:gd name="T16" fmla="*/ 78 w 373"/>
              <a:gd name="T17" fmla="*/ 278 h 859"/>
              <a:gd name="T18" fmla="*/ 66 w 373"/>
              <a:gd name="T19" fmla="*/ 310 h 859"/>
              <a:gd name="T20" fmla="*/ 54 w 373"/>
              <a:gd name="T21" fmla="*/ 342 h 859"/>
              <a:gd name="T22" fmla="*/ 40 w 373"/>
              <a:gd name="T23" fmla="*/ 374 h 859"/>
              <a:gd name="T24" fmla="*/ 26 w 373"/>
              <a:gd name="T25" fmla="*/ 406 h 859"/>
              <a:gd name="T26" fmla="*/ 14 w 373"/>
              <a:gd name="T27" fmla="*/ 438 h 859"/>
              <a:gd name="T28" fmla="*/ 0 w 373"/>
              <a:gd name="T29" fmla="*/ 470 h 859"/>
              <a:gd name="T30" fmla="*/ 10 w 373"/>
              <a:gd name="T31" fmla="*/ 502 h 859"/>
              <a:gd name="T32" fmla="*/ 20 w 373"/>
              <a:gd name="T33" fmla="*/ 534 h 859"/>
              <a:gd name="T34" fmla="*/ 26 w 373"/>
              <a:gd name="T35" fmla="*/ 566 h 859"/>
              <a:gd name="T36" fmla="*/ 36 w 373"/>
              <a:gd name="T37" fmla="*/ 598 h 859"/>
              <a:gd name="T38" fmla="*/ 46 w 373"/>
              <a:gd name="T39" fmla="*/ 630 h 859"/>
              <a:gd name="T40" fmla="*/ 54 w 373"/>
              <a:gd name="T41" fmla="*/ 664 h 859"/>
              <a:gd name="T42" fmla="*/ 62 w 373"/>
              <a:gd name="T43" fmla="*/ 696 h 859"/>
              <a:gd name="T44" fmla="*/ 68 w 373"/>
              <a:gd name="T45" fmla="*/ 728 h 859"/>
              <a:gd name="T46" fmla="*/ 78 w 373"/>
              <a:gd name="T47" fmla="*/ 760 h 859"/>
              <a:gd name="T48" fmla="*/ 88 w 373"/>
              <a:gd name="T49" fmla="*/ 792 h 859"/>
              <a:gd name="T50" fmla="*/ 100 w 373"/>
              <a:gd name="T51" fmla="*/ 824 h 859"/>
              <a:gd name="T52" fmla="*/ 118 w 373"/>
              <a:gd name="T53" fmla="*/ 856 h 859"/>
              <a:gd name="T54" fmla="*/ 134 w 373"/>
              <a:gd name="T55" fmla="*/ 832 h 859"/>
              <a:gd name="T56" fmla="*/ 148 w 373"/>
              <a:gd name="T57" fmla="*/ 800 h 859"/>
              <a:gd name="T58" fmla="*/ 164 w 373"/>
              <a:gd name="T59" fmla="*/ 768 h 859"/>
              <a:gd name="T60" fmla="*/ 178 w 373"/>
              <a:gd name="T61" fmla="*/ 736 h 859"/>
              <a:gd name="T62" fmla="*/ 192 w 373"/>
              <a:gd name="T63" fmla="*/ 704 h 859"/>
              <a:gd name="T64" fmla="*/ 206 w 373"/>
              <a:gd name="T65" fmla="*/ 672 h 859"/>
              <a:gd name="T66" fmla="*/ 220 w 373"/>
              <a:gd name="T67" fmla="*/ 640 h 859"/>
              <a:gd name="T68" fmla="*/ 234 w 373"/>
              <a:gd name="T69" fmla="*/ 608 h 859"/>
              <a:gd name="T70" fmla="*/ 248 w 373"/>
              <a:gd name="T71" fmla="*/ 576 h 859"/>
              <a:gd name="T72" fmla="*/ 262 w 373"/>
              <a:gd name="T73" fmla="*/ 544 h 859"/>
              <a:gd name="T74" fmla="*/ 278 w 373"/>
              <a:gd name="T75" fmla="*/ 512 h 859"/>
              <a:gd name="T76" fmla="*/ 290 w 373"/>
              <a:gd name="T77" fmla="*/ 480 h 859"/>
              <a:gd name="T78" fmla="*/ 304 w 373"/>
              <a:gd name="T79" fmla="*/ 448 h 859"/>
              <a:gd name="T80" fmla="*/ 320 w 373"/>
              <a:gd name="T81" fmla="*/ 418 h 859"/>
              <a:gd name="T82" fmla="*/ 336 w 373"/>
              <a:gd name="T83" fmla="*/ 388 h 859"/>
              <a:gd name="T84" fmla="*/ 352 w 373"/>
              <a:gd name="T85" fmla="*/ 356 h 859"/>
              <a:gd name="T86" fmla="*/ 364 w 373"/>
              <a:gd name="T87" fmla="*/ 324 h 859"/>
              <a:gd name="T88" fmla="*/ 372 w 373"/>
              <a:gd name="T89" fmla="*/ 292 h 859"/>
              <a:gd name="T90" fmla="*/ 346 w 373"/>
              <a:gd name="T91" fmla="*/ 268 h 859"/>
              <a:gd name="T92" fmla="*/ 356 w 373"/>
              <a:gd name="T93" fmla="*/ 276 h 859"/>
              <a:gd name="T94" fmla="*/ 364 w 373"/>
              <a:gd name="T95" fmla="*/ 282 h 859"/>
              <a:gd name="T96" fmla="*/ 350 w 373"/>
              <a:gd name="T97" fmla="*/ 252 h 859"/>
              <a:gd name="T98" fmla="*/ 334 w 373"/>
              <a:gd name="T99" fmla="*/ 226 h 859"/>
              <a:gd name="T100" fmla="*/ 314 w 373"/>
              <a:gd name="T101" fmla="*/ 198 h 859"/>
              <a:gd name="T102" fmla="*/ 302 w 373"/>
              <a:gd name="T103" fmla="*/ 166 h 859"/>
              <a:gd name="T104" fmla="*/ 280 w 373"/>
              <a:gd name="T105" fmla="*/ 136 h 859"/>
              <a:gd name="T106" fmla="*/ 264 w 373"/>
              <a:gd name="T107" fmla="*/ 104 h 859"/>
              <a:gd name="T108" fmla="*/ 248 w 373"/>
              <a:gd name="T109" fmla="*/ 72 h 859"/>
              <a:gd name="T110" fmla="*/ 230 w 373"/>
              <a:gd name="T111" fmla="*/ 44 h 859"/>
              <a:gd name="T112" fmla="*/ 210 w 373"/>
              <a:gd name="T113" fmla="*/ 16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3" h="859">
                <a:moveTo>
                  <a:pt x="202" y="0"/>
                </a:moveTo>
                <a:lnTo>
                  <a:pt x="200" y="4"/>
                </a:lnTo>
                <a:lnTo>
                  <a:pt x="196" y="8"/>
                </a:lnTo>
                <a:lnTo>
                  <a:pt x="194" y="12"/>
                </a:lnTo>
                <a:lnTo>
                  <a:pt x="192" y="16"/>
                </a:lnTo>
                <a:lnTo>
                  <a:pt x="190" y="20"/>
                </a:lnTo>
                <a:lnTo>
                  <a:pt x="186" y="22"/>
                </a:lnTo>
                <a:lnTo>
                  <a:pt x="186" y="26"/>
                </a:lnTo>
                <a:lnTo>
                  <a:pt x="184" y="30"/>
                </a:lnTo>
                <a:lnTo>
                  <a:pt x="182" y="34"/>
                </a:lnTo>
                <a:lnTo>
                  <a:pt x="180" y="38"/>
                </a:lnTo>
                <a:lnTo>
                  <a:pt x="180" y="42"/>
                </a:lnTo>
                <a:lnTo>
                  <a:pt x="178" y="46"/>
                </a:lnTo>
                <a:lnTo>
                  <a:pt x="178" y="50"/>
                </a:lnTo>
                <a:lnTo>
                  <a:pt x="174" y="52"/>
                </a:lnTo>
                <a:lnTo>
                  <a:pt x="174" y="56"/>
                </a:lnTo>
                <a:lnTo>
                  <a:pt x="172" y="60"/>
                </a:lnTo>
                <a:lnTo>
                  <a:pt x="172" y="64"/>
                </a:lnTo>
                <a:lnTo>
                  <a:pt x="170" y="68"/>
                </a:lnTo>
                <a:lnTo>
                  <a:pt x="168" y="72"/>
                </a:lnTo>
                <a:lnTo>
                  <a:pt x="166" y="76"/>
                </a:lnTo>
                <a:lnTo>
                  <a:pt x="162" y="78"/>
                </a:lnTo>
                <a:lnTo>
                  <a:pt x="160" y="82"/>
                </a:lnTo>
                <a:lnTo>
                  <a:pt x="160" y="86"/>
                </a:lnTo>
                <a:lnTo>
                  <a:pt x="158" y="90"/>
                </a:lnTo>
                <a:lnTo>
                  <a:pt x="156" y="94"/>
                </a:lnTo>
                <a:lnTo>
                  <a:pt x="156" y="98"/>
                </a:lnTo>
                <a:lnTo>
                  <a:pt x="152" y="102"/>
                </a:lnTo>
                <a:lnTo>
                  <a:pt x="150" y="106"/>
                </a:lnTo>
                <a:lnTo>
                  <a:pt x="148" y="110"/>
                </a:lnTo>
                <a:lnTo>
                  <a:pt x="148" y="114"/>
                </a:lnTo>
                <a:lnTo>
                  <a:pt x="146" y="118"/>
                </a:lnTo>
                <a:lnTo>
                  <a:pt x="144" y="122"/>
                </a:lnTo>
                <a:lnTo>
                  <a:pt x="142" y="126"/>
                </a:lnTo>
                <a:lnTo>
                  <a:pt x="140" y="130"/>
                </a:lnTo>
                <a:lnTo>
                  <a:pt x="138" y="134"/>
                </a:lnTo>
                <a:lnTo>
                  <a:pt x="138" y="138"/>
                </a:lnTo>
                <a:lnTo>
                  <a:pt x="136" y="142"/>
                </a:lnTo>
                <a:lnTo>
                  <a:pt x="134" y="146"/>
                </a:lnTo>
                <a:lnTo>
                  <a:pt x="134" y="150"/>
                </a:lnTo>
                <a:lnTo>
                  <a:pt x="132" y="154"/>
                </a:lnTo>
                <a:lnTo>
                  <a:pt x="130" y="158"/>
                </a:lnTo>
                <a:lnTo>
                  <a:pt x="128" y="162"/>
                </a:lnTo>
                <a:lnTo>
                  <a:pt x="128" y="166"/>
                </a:lnTo>
                <a:lnTo>
                  <a:pt x="126" y="170"/>
                </a:lnTo>
                <a:lnTo>
                  <a:pt x="124" y="174"/>
                </a:lnTo>
                <a:lnTo>
                  <a:pt x="122" y="178"/>
                </a:lnTo>
                <a:lnTo>
                  <a:pt x="122" y="182"/>
                </a:lnTo>
                <a:lnTo>
                  <a:pt x="120" y="186"/>
                </a:lnTo>
                <a:lnTo>
                  <a:pt x="118" y="190"/>
                </a:lnTo>
                <a:lnTo>
                  <a:pt x="116" y="194"/>
                </a:lnTo>
                <a:lnTo>
                  <a:pt x="114" y="198"/>
                </a:lnTo>
                <a:lnTo>
                  <a:pt x="112" y="202"/>
                </a:lnTo>
                <a:lnTo>
                  <a:pt x="112" y="206"/>
                </a:lnTo>
                <a:lnTo>
                  <a:pt x="110" y="210"/>
                </a:lnTo>
                <a:lnTo>
                  <a:pt x="108" y="214"/>
                </a:lnTo>
                <a:lnTo>
                  <a:pt x="108" y="218"/>
                </a:lnTo>
                <a:lnTo>
                  <a:pt x="106" y="222"/>
                </a:lnTo>
                <a:lnTo>
                  <a:pt x="104" y="226"/>
                </a:lnTo>
                <a:lnTo>
                  <a:pt x="102" y="230"/>
                </a:lnTo>
                <a:lnTo>
                  <a:pt x="100" y="234"/>
                </a:lnTo>
                <a:lnTo>
                  <a:pt x="98" y="238"/>
                </a:lnTo>
                <a:lnTo>
                  <a:pt x="96" y="242"/>
                </a:lnTo>
                <a:lnTo>
                  <a:pt x="94" y="246"/>
                </a:lnTo>
                <a:lnTo>
                  <a:pt x="92" y="250"/>
                </a:lnTo>
                <a:lnTo>
                  <a:pt x="90" y="254"/>
                </a:lnTo>
                <a:lnTo>
                  <a:pt x="88" y="258"/>
                </a:lnTo>
                <a:lnTo>
                  <a:pt x="86" y="262"/>
                </a:lnTo>
                <a:lnTo>
                  <a:pt x="84" y="266"/>
                </a:lnTo>
                <a:lnTo>
                  <a:pt x="82" y="270"/>
                </a:lnTo>
                <a:lnTo>
                  <a:pt x="80" y="274"/>
                </a:lnTo>
                <a:lnTo>
                  <a:pt x="78" y="278"/>
                </a:lnTo>
                <a:lnTo>
                  <a:pt x="76" y="282"/>
                </a:lnTo>
                <a:lnTo>
                  <a:pt x="76" y="286"/>
                </a:lnTo>
                <a:lnTo>
                  <a:pt x="74" y="290"/>
                </a:lnTo>
                <a:lnTo>
                  <a:pt x="72" y="294"/>
                </a:lnTo>
                <a:lnTo>
                  <a:pt x="70" y="298"/>
                </a:lnTo>
                <a:lnTo>
                  <a:pt x="70" y="302"/>
                </a:lnTo>
                <a:lnTo>
                  <a:pt x="68" y="306"/>
                </a:lnTo>
                <a:lnTo>
                  <a:pt x="66" y="310"/>
                </a:lnTo>
                <a:lnTo>
                  <a:pt x="64" y="314"/>
                </a:lnTo>
                <a:lnTo>
                  <a:pt x="62" y="318"/>
                </a:lnTo>
                <a:lnTo>
                  <a:pt x="62" y="322"/>
                </a:lnTo>
                <a:lnTo>
                  <a:pt x="60" y="326"/>
                </a:lnTo>
                <a:lnTo>
                  <a:pt x="58" y="330"/>
                </a:lnTo>
                <a:lnTo>
                  <a:pt x="56" y="334"/>
                </a:lnTo>
                <a:lnTo>
                  <a:pt x="54" y="338"/>
                </a:lnTo>
                <a:lnTo>
                  <a:pt x="54" y="342"/>
                </a:lnTo>
                <a:lnTo>
                  <a:pt x="52" y="346"/>
                </a:lnTo>
                <a:lnTo>
                  <a:pt x="50" y="350"/>
                </a:lnTo>
                <a:lnTo>
                  <a:pt x="50" y="354"/>
                </a:lnTo>
                <a:lnTo>
                  <a:pt x="48" y="358"/>
                </a:lnTo>
                <a:lnTo>
                  <a:pt x="46" y="362"/>
                </a:lnTo>
                <a:lnTo>
                  <a:pt x="44" y="366"/>
                </a:lnTo>
                <a:lnTo>
                  <a:pt x="42" y="370"/>
                </a:lnTo>
                <a:lnTo>
                  <a:pt x="40" y="374"/>
                </a:lnTo>
                <a:lnTo>
                  <a:pt x="38" y="378"/>
                </a:lnTo>
                <a:lnTo>
                  <a:pt x="36" y="382"/>
                </a:lnTo>
                <a:lnTo>
                  <a:pt x="34" y="386"/>
                </a:lnTo>
                <a:lnTo>
                  <a:pt x="32" y="390"/>
                </a:lnTo>
                <a:lnTo>
                  <a:pt x="30" y="394"/>
                </a:lnTo>
                <a:lnTo>
                  <a:pt x="30" y="398"/>
                </a:lnTo>
                <a:lnTo>
                  <a:pt x="28" y="402"/>
                </a:lnTo>
                <a:lnTo>
                  <a:pt x="26" y="406"/>
                </a:lnTo>
                <a:lnTo>
                  <a:pt x="24" y="410"/>
                </a:lnTo>
                <a:lnTo>
                  <a:pt x="22" y="414"/>
                </a:lnTo>
                <a:lnTo>
                  <a:pt x="22" y="418"/>
                </a:lnTo>
                <a:lnTo>
                  <a:pt x="20" y="422"/>
                </a:lnTo>
                <a:lnTo>
                  <a:pt x="20" y="426"/>
                </a:lnTo>
                <a:lnTo>
                  <a:pt x="16" y="430"/>
                </a:lnTo>
                <a:lnTo>
                  <a:pt x="14" y="434"/>
                </a:lnTo>
                <a:lnTo>
                  <a:pt x="14" y="438"/>
                </a:lnTo>
                <a:lnTo>
                  <a:pt x="12" y="442"/>
                </a:lnTo>
                <a:lnTo>
                  <a:pt x="10" y="446"/>
                </a:lnTo>
                <a:lnTo>
                  <a:pt x="10" y="450"/>
                </a:lnTo>
                <a:lnTo>
                  <a:pt x="8" y="454"/>
                </a:lnTo>
                <a:lnTo>
                  <a:pt x="6" y="458"/>
                </a:lnTo>
                <a:lnTo>
                  <a:pt x="4" y="462"/>
                </a:lnTo>
                <a:lnTo>
                  <a:pt x="2" y="466"/>
                </a:lnTo>
                <a:lnTo>
                  <a:pt x="0" y="470"/>
                </a:lnTo>
                <a:lnTo>
                  <a:pt x="2" y="474"/>
                </a:lnTo>
                <a:lnTo>
                  <a:pt x="2" y="478"/>
                </a:lnTo>
                <a:lnTo>
                  <a:pt x="2" y="482"/>
                </a:lnTo>
                <a:lnTo>
                  <a:pt x="4" y="486"/>
                </a:lnTo>
                <a:lnTo>
                  <a:pt x="6" y="492"/>
                </a:lnTo>
                <a:lnTo>
                  <a:pt x="6" y="496"/>
                </a:lnTo>
                <a:lnTo>
                  <a:pt x="10" y="498"/>
                </a:lnTo>
                <a:lnTo>
                  <a:pt x="10" y="502"/>
                </a:lnTo>
                <a:lnTo>
                  <a:pt x="12" y="506"/>
                </a:lnTo>
                <a:lnTo>
                  <a:pt x="12" y="510"/>
                </a:lnTo>
                <a:lnTo>
                  <a:pt x="14" y="514"/>
                </a:lnTo>
                <a:lnTo>
                  <a:pt x="16" y="518"/>
                </a:lnTo>
                <a:lnTo>
                  <a:pt x="16" y="522"/>
                </a:lnTo>
                <a:lnTo>
                  <a:pt x="18" y="526"/>
                </a:lnTo>
                <a:lnTo>
                  <a:pt x="20" y="530"/>
                </a:lnTo>
                <a:lnTo>
                  <a:pt x="20" y="534"/>
                </a:lnTo>
                <a:lnTo>
                  <a:pt x="20" y="538"/>
                </a:lnTo>
                <a:lnTo>
                  <a:pt x="22" y="542"/>
                </a:lnTo>
                <a:lnTo>
                  <a:pt x="22" y="546"/>
                </a:lnTo>
                <a:lnTo>
                  <a:pt x="24" y="550"/>
                </a:lnTo>
                <a:lnTo>
                  <a:pt x="24" y="554"/>
                </a:lnTo>
                <a:lnTo>
                  <a:pt x="26" y="558"/>
                </a:lnTo>
                <a:lnTo>
                  <a:pt x="26" y="562"/>
                </a:lnTo>
                <a:lnTo>
                  <a:pt x="26" y="566"/>
                </a:lnTo>
                <a:lnTo>
                  <a:pt x="28" y="570"/>
                </a:lnTo>
                <a:lnTo>
                  <a:pt x="28" y="574"/>
                </a:lnTo>
                <a:lnTo>
                  <a:pt x="30" y="578"/>
                </a:lnTo>
                <a:lnTo>
                  <a:pt x="30" y="582"/>
                </a:lnTo>
                <a:lnTo>
                  <a:pt x="32" y="586"/>
                </a:lnTo>
                <a:lnTo>
                  <a:pt x="32" y="590"/>
                </a:lnTo>
                <a:lnTo>
                  <a:pt x="34" y="594"/>
                </a:lnTo>
                <a:lnTo>
                  <a:pt x="36" y="598"/>
                </a:lnTo>
                <a:lnTo>
                  <a:pt x="36" y="602"/>
                </a:lnTo>
                <a:lnTo>
                  <a:pt x="38" y="606"/>
                </a:lnTo>
                <a:lnTo>
                  <a:pt x="38" y="610"/>
                </a:lnTo>
                <a:lnTo>
                  <a:pt x="40" y="614"/>
                </a:lnTo>
                <a:lnTo>
                  <a:pt x="42" y="618"/>
                </a:lnTo>
                <a:lnTo>
                  <a:pt x="44" y="622"/>
                </a:lnTo>
                <a:lnTo>
                  <a:pt x="46" y="626"/>
                </a:lnTo>
                <a:lnTo>
                  <a:pt x="46" y="630"/>
                </a:lnTo>
                <a:lnTo>
                  <a:pt x="48" y="634"/>
                </a:lnTo>
                <a:lnTo>
                  <a:pt x="48" y="638"/>
                </a:lnTo>
                <a:lnTo>
                  <a:pt x="50" y="642"/>
                </a:lnTo>
                <a:lnTo>
                  <a:pt x="52" y="646"/>
                </a:lnTo>
                <a:lnTo>
                  <a:pt x="52" y="650"/>
                </a:lnTo>
                <a:lnTo>
                  <a:pt x="54" y="656"/>
                </a:lnTo>
                <a:lnTo>
                  <a:pt x="54" y="660"/>
                </a:lnTo>
                <a:lnTo>
                  <a:pt x="54" y="664"/>
                </a:lnTo>
                <a:lnTo>
                  <a:pt x="56" y="668"/>
                </a:lnTo>
                <a:lnTo>
                  <a:pt x="56" y="672"/>
                </a:lnTo>
                <a:lnTo>
                  <a:pt x="58" y="676"/>
                </a:lnTo>
                <a:lnTo>
                  <a:pt x="58" y="680"/>
                </a:lnTo>
                <a:lnTo>
                  <a:pt x="58" y="684"/>
                </a:lnTo>
                <a:lnTo>
                  <a:pt x="60" y="688"/>
                </a:lnTo>
                <a:lnTo>
                  <a:pt x="60" y="692"/>
                </a:lnTo>
                <a:lnTo>
                  <a:pt x="62" y="696"/>
                </a:lnTo>
                <a:lnTo>
                  <a:pt x="62" y="700"/>
                </a:lnTo>
                <a:lnTo>
                  <a:pt x="64" y="704"/>
                </a:lnTo>
                <a:lnTo>
                  <a:pt x="64" y="708"/>
                </a:lnTo>
                <a:lnTo>
                  <a:pt x="64" y="712"/>
                </a:lnTo>
                <a:lnTo>
                  <a:pt x="66" y="716"/>
                </a:lnTo>
                <a:lnTo>
                  <a:pt x="66" y="720"/>
                </a:lnTo>
                <a:lnTo>
                  <a:pt x="68" y="724"/>
                </a:lnTo>
                <a:lnTo>
                  <a:pt x="68" y="728"/>
                </a:lnTo>
                <a:lnTo>
                  <a:pt x="70" y="732"/>
                </a:lnTo>
                <a:lnTo>
                  <a:pt x="70" y="736"/>
                </a:lnTo>
                <a:lnTo>
                  <a:pt x="72" y="740"/>
                </a:lnTo>
                <a:lnTo>
                  <a:pt x="72" y="744"/>
                </a:lnTo>
                <a:lnTo>
                  <a:pt x="74" y="748"/>
                </a:lnTo>
                <a:lnTo>
                  <a:pt x="74" y="752"/>
                </a:lnTo>
                <a:lnTo>
                  <a:pt x="76" y="756"/>
                </a:lnTo>
                <a:lnTo>
                  <a:pt x="78" y="760"/>
                </a:lnTo>
                <a:lnTo>
                  <a:pt x="78" y="764"/>
                </a:lnTo>
                <a:lnTo>
                  <a:pt x="80" y="768"/>
                </a:lnTo>
                <a:lnTo>
                  <a:pt x="82" y="772"/>
                </a:lnTo>
                <a:lnTo>
                  <a:pt x="82" y="776"/>
                </a:lnTo>
                <a:lnTo>
                  <a:pt x="84" y="780"/>
                </a:lnTo>
                <a:lnTo>
                  <a:pt x="84" y="784"/>
                </a:lnTo>
                <a:lnTo>
                  <a:pt x="86" y="788"/>
                </a:lnTo>
                <a:lnTo>
                  <a:pt x="88" y="792"/>
                </a:lnTo>
                <a:lnTo>
                  <a:pt x="90" y="796"/>
                </a:lnTo>
                <a:lnTo>
                  <a:pt x="92" y="800"/>
                </a:lnTo>
                <a:lnTo>
                  <a:pt x="92" y="804"/>
                </a:lnTo>
                <a:lnTo>
                  <a:pt x="94" y="808"/>
                </a:lnTo>
                <a:lnTo>
                  <a:pt x="96" y="812"/>
                </a:lnTo>
                <a:lnTo>
                  <a:pt x="98" y="816"/>
                </a:lnTo>
                <a:lnTo>
                  <a:pt x="98" y="820"/>
                </a:lnTo>
                <a:lnTo>
                  <a:pt x="100" y="824"/>
                </a:lnTo>
                <a:lnTo>
                  <a:pt x="102" y="830"/>
                </a:lnTo>
                <a:lnTo>
                  <a:pt x="104" y="834"/>
                </a:lnTo>
                <a:lnTo>
                  <a:pt x="106" y="838"/>
                </a:lnTo>
                <a:lnTo>
                  <a:pt x="108" y="842"/>
                </a:lnTo>
                <a:lnTo>
                  <a:pt x="110" y="846"/>
                </a:lnTo>
                <a:lnTo>
                  <a:pt x="112" y="850"/>
                </a:lnTo>
                <a:lnTo>
                  <a:pt x="114" y="854"/>
                </a:lnTo>
                <a:lnTo>
                  <a:pt x="118" y="856"/>
                </a:lnTo>
                <a:lnTo>
                  <a:pt x="122" y="858"/>
                </a:lnTo>
                <a:lnTo>
                  <a:pt x="122" y="854"/>
                </a:lnTo>
                <a:lnTo>
                  <a:pt x="122" y="850"/>
                </a:lnTo>
                <a:lnTo>
                  <a:pt x="126" y="846"/>
                </a:lnTo>
                <a:lnTo>
                  <a:pt x="128" y="842"/>
                </a:lnTo>
                <a:lnTo>
                  <a:pt x="132" y="840"/>
                </a:lnTo>
                <a:lnTo>
                  <a:pt x="134" y="836"/>
                </a:lnTo>
                <a:lnTo>
                  <a:pt x="134" y="832"/>
                </a:lnTo>
                <a:lnTo>
                  <a:pt x="136" y="828"/>
                </a:lnTo>
                <a:lnTo>
                  <a:pt x="138" y="824"/>
                </a:lnTo>
                <a:lnTo>
                  <a:pt x="140" y="820"/>
                </a:lnTo>
                <a:lnTo>
                  <a:pt x="140" y="816"/>
                </a:lnTo>
                <a:lnTo>
                  <a:pt x="142" y="812"/>
                </a:lnTo>
                <a:lnTo>
                  <a:pt x="144" y="808"/>
                </a:lnTo>
                <a:lnTo>
                  <a:pt x="146" y="804"/>
                </a:lnTo>
                <a:lnTo>
                  <a:pt x="148" y="800"/>
                </a:lnTo>
                <a:lnTo>
                  <a:pt x="150" y="796"/>
                </a:lnTo>
                <a:lnTo>
                  <a:pt x="152" y="792"/>
                </a:lnTo>
                <a:lnTo>
                  <a:pt x="154" y="788"/>
                </a:lnTo>
                <a:lnTo>
                  <a:pt x="156" y="784"/>
                </a:lnTo>
                <a:lnTo>
                  <a:pt x="158" y="780"/>
                </a:lnTo>
                <a:lnTo>
                  <a:pt x="158" y="776"/>
                </a:lnTo>
                <a:lnTo>
                  <a:pt x="160" y="772"/>
                </a:lnTo>
                <a:lnTo>
                  <a:pt x="164" y="768"/>
                </a:lnTo>
                <a:lnTo>
                  <a:pt x="164" y="764"/>
                </a:lnTo>
                <a:lnTo>
                  <a:pt x="166" y="760"/>
                </a:lnTo>
                <a:lnTo>
                  <a:pt x="168" y="756"/>
                </a:lnTo>
                <a:lnTo>
                  <a:pt x="170" y="752"/>
                </a:lnTo>
                <a:lnTo>
                  <a:pt x="172" y="748"/>
                </a:lnTo>
                <a:lnTo>
                  <a:pt x="174" y="744"/>
                </a:lnTo>
                <a:lnTo>
                  <a:pt x="176" y="740"/>
                </a:lnTo>
                <a:lnTo>
                  <a:pt x="178" y="736"/>
                </a:lnTo>
                <a:lnTo>
                  <a:pt x="180" y="732"/>
                </a:lnTo>
                <a:lnTo>
                  <a:pt x="182" y="728"/>
                </a:lnTo>
                <a:lnTo>
                  <a:pt x="182" y="724"/>
                </a:lnTo>
                <a:lnTo>
                  <a:pt x="186" y="720"/>
                </a:lnTo>
                <a:lnTo>
                  <a:pt x="188" y="716"/>
                </a:lnTo>
                <a:lnTo>
                  <a:pt x="190" y="712"/>
                </a:lnTo>
                <a:lnTo>
                  <a:pt x="192" y="708"/>
                </a:lnTo>
                <a:lnTo>
                  <a:pt x="192" y="704"/>
                </a:lnTo>
                <a:lnTo>
                  <a:pt x="194" y="700"/>
                </a:lnTo>
                <a:lnTo>
                  <a:pt x="196" y="696"/>
                </a:lnTo>
                <a:lnTo>
                  <a:pt x="198" y="692"/>
                </a:lnTo>
                <a:lnTo>
                  <a:pt x="200" y="688"/>
                </a:lnTo>
                <a:lnTo>
                  <a:pt x="202" y="684"/>
                </a:lnTo>
                <a:lnTo>
                  <a:pt x="204" y="680"/>
                </a:lnTo>
                <a:lnTo>
                  <a:pt x="206" y="676"/>
                </a:lnTo>
                <a:lnTo>
                  <a:pt x="206" y="672"/>
                </a:lnTo>
                <a:lnTo>
                  <a:pt x="208" y="668"/>
                </a:lnTo>
                <a:lnTo>
                  <a:pt x="210" y="664"/>
                </a:lnTo>
                <a:lnTo>
                  <a:pt x="212" y="660"/>
                </a:lnTo>
                <a:lnTo>
                  <a:pt x="214" y="656"/>
                </a:lnTo>
                <a:lnTo>
                  <a:pt x="214" y="652"/>
                </a:lnTo>
                <a:lnTo>
                  <a:pt x="216" y="648"/>
                </a:lnTo>
                <a:lnTo>
                  <a:pt x="218" y="644"/>
                </a:lnTo>
                <a:lnTo>
                  <a:pt x="220" y="640"/>
                </a:lnTo>
                <a:lnTo>
                  <a:pt x="220" y="636"/>
                </a:lnTo>
                <a:lnTo>
                  <a:pt x="224" y="632"/>
                </a:lnTo>
                <a:lnTo>
                  <a:pt x="224" y="628"/>
                </a:lnTo>
                <a:lnTo>
                  <a:pt x="226" y="624"/>
                </a:lnTo>
                <a:lnTo>
                  <a:pt x="228" y="620"/>
                </a:lnTo>
                <a:lnTo>
                  <a:pt x="230" y="616"/>
                </a:lnTo>
                <a:lnTo>
                  <a:pt x="232" y="612"/>
                </a:lnTo>
                <a:lnTo>
                  <a:pt x="234" y="608"/>
                </a:lnTo>
                <a:lnTo>
                  <a:pt x="236" y="604"/>
                </a:lnTo>
                <a:lnTo>
                  <a:pt x="236" y="600"/>
                </a:lnTo>
                <a:lnTo>
                  <a:pt x="238" y="596"/>
                </a:lnTo>
                <a:lnTo>
                  <a:pt x="240" y="592"/>
                </a:lnTo>
                <a:lnTo>
                  <a:pt x="242" y="588"/>
                </a:lnTo>
                <a:lnTo>
                  <a:pt x="244" y="584"/>
                </a:lnTo>
                <a:lnTo>
                  <a:pt x="244" y="580"/>
                </a:lnTo>
                <a:lnTo>
                  <a:pt x="248" y="576"/>
                </a:lnTo>
                <a:lnTo>
                  <a:pt x="250" y="572"/>
                </a:lnTo>
                <a:lnTo>
                  <a:pt x="250" y="568"/>
                </a:lnTo>
                <a:lnTo>
                  <a:pt x="254" y="564"/>
                </a:lnTo>
                <a:lnTo>
                  <a:pt x="254" y="560"/>
                </a:lnTo>
                <a:lnTo>
                  <a:pt x="256" y="556"/>
                </a:lnTo>
                <a:lnTo>
                  <a:pt x="258" y="552"/>
                </a:lnTo>
                <a:lnTo>
                  <a:pt x="260" y="548"/>
                </a:lnTo>
                <a:lnTo>
                  <a:pt x="262" y="544"/>
                </a:lnTo>
                <a:lnTo>
                  <a:pt x="264" y="540"/>
                </a:lnTo>
                <a:lnTo>
                  <a:pt x="266" y="536"/>
                </a:lnTo>
                <a:lnTo>
                  <a:pt x="268" y="532"/>
                </a:lnTo>
                <a:lnTo>
                  <a:pt x="270" y="528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8" y="512"/>
                </a:lnTo>
                <a:lnTo>
                  <a:pt x="280" y="508"/>
                </a:lnTo>
                <a:lnTo>
                  <a:pt x="280" y="504"/>
                </a:lnTo>
                <a:lnTo>
                  <a:pt x="284" y="500"/>
                </a:lnTo>
                <a:lnTo>
                  <a:pt x="284" y="496"/>
                </a:lnTo>
                <a:lnTo>
                  <a:pt x="286" y="492"/>
                </a:lnTo>
                <a:lnTo>
                  <a:pt x="288" y="488"/>
                </a:lnTo>
                <a:lnTo>
                  <a:pt x="290" y="484"/>
                </a:lnTo>
                <a:lnTo>
                  <a:pt x="290" y="480"/>
                </a:lnTo>
                <a:lnTo>
                  <a:pt x="292" y="476"/>
                </a:lnTo>
                <a:lnTo>
                  <a:pt x="294" y="472"/>
                </a:lnTo>
                <a:lnTo>
                  <a:pt x="296" y="468"/>
                </a:lnTo>
                <a:lnTo>
                  <a:pt x="298" y="464"/>
                </a:lnTo>
                <a:lnTo>
                  <a:pt x="298" y="460"/>
                </a:lnTo>
                <a:lnTo>
                  <a:pt x="300" y="456"/>
                </a:lnTo>
                <a:lnTo>
                  <a:pt x="302" y="452"/>
                </a:lnTo>
                <a:lnTo>
                  <a:pt x="304" y="448"/>
                </a:lnTo>
                <a:lnTo>
                  <a:pt x="306" y="444"/>
                </a:lnTo>
                <a:lnTo>
                  <a:pt x="308" y="440"/>
                </a:lnTo>
                <a:lnTo>
                  <a:pt x="312" y="436"/>
                </a:lnTo>
                <a:lnTo>
                  <a:pt x="312" y="432"/>
                </a:lnTo>
                <a:lnTo>
                  <a:pt x="316" y="430"/>
                </a:lnTo>
                <a:lnTo>
                  <a:pt x="318" y="426"/>
                </a:lnTo>
                <a:lnTo>
                  <a:pt x="318" y="422"/>
                </a:lnTo>
                <a:lnTo>
                  <a:pt x="320" y="418"/>
                </a:lnTo>
                <a:lnTo>
                  <a:pt x="322" y="414"/>
                </a:lnTo>
                <a:lnTo>
                  <a:pt x="326" y="412"/>
                </a:lnTo>
                <a:lnTo>
                  <a:pt x="326" y="408"/>
                </a:lnTo>
                <a:lnTo>
                  <a:pt x="328" y="404"/>
                </a:lnTo>
                <a:lnTo>
                  <a:pt x="330" y="400"/>
                </a:lnTo>
                <a:lnTo>
                  <a:pt x="332" y="396"/>
                </a:lnTo>
                <a:lnTo>
                  <a:pt x="334" y="392"/>
                </a:lnTo>
                <a:lnTo>
                  <a:pt x="336" y="388"/>
                </a:lnTo>
                <a:lnTo>
                  <a:pt x="338" y="384"/>
                </a:lnTo>
                <a:lnTo>
                  <a:pt x="340" y="380"/>
                </a:lnTo>
                <a:lnTo>
                  <a:pt x="342" y="376"/>
                </a:lnTo>
                <a:lnTo>
                  <a:pt x="344" y="372"/>
                </a:lnTo>
                <a:lnTo>
                  <a:pt x="346" y="368"/>
                </a:lnTo>
                <a:lnTo>
                  <a:pt x="348" y="364"/>
                </a:lnTo>
                <a:lnTo>
                  <a:pt x="350" y="360"/>
                </a:lnTo>
                <a:lnTo>
                  <a:pt x="352" y="356"/>
                </a:lnTo>
                <a:lnTo>
                  <a:pt x="354" y="352"/>
                </a:lnTo>
                <a:lnTo>
                  <a:pt x="356" y="348"/>
                </a:lnTo>
                <a:lnTo>
                  <a:pt x="358" y="344"/>
                </a:lnTo>
                <a:lnTo>
                  <a:pt x="358" y="340"/>
                </a:lnTo>
                <a:lnTo>
                  <a:pt x="360" y="336"/>
                </a:lnTo>
                <a:lnTo>
                  <a:pt x="360" y="332"/>
                </a:lnTo>
                <a:lnTo>
                  <a:pt x="362" y="328"/>
                </a:lnTo>
                <a:lnTo>
                  <a:pt x="364" y="324"/>
                </a:lnTo>
                <a:lnTo>
                  <a:pt x="366" y="320"/>
                </a:lnTo>
                <a:lnTo>
                  <a:pt x="366" y="316"/>
                </a:lnTo>
                <a:lnTo>
                  <a:pt x="368" y="312"/>
                </a:lnTo>
                <a:lnTo>
                  <a:pt x="368" y="308"/>
                </a:lnTo>
                <a:lnTo>
                  <a:pt x="370" y="304"/>
                </a:lnTo>
                <a:lnTo>
                  <a:pt x="370" y="300"/>
                </a:lnTo>
                <a:lnTo>
                  <a:pt x="372" y="296"/>
                </a:lnTo>
                <a:lnTo>
                  <a:pt x="372" y="292"/>
                </a:lnTo>
                <a:lnTo>
                  <a:pt x="368" y="290"/>
                </a:lnTo>
                <a:lnTo>
                  <a:pt x="366" y="286"/>
                </a:lnTo>
                <a:lnTo>
                  <a:pt x="364" y="282"/>
                </a:lnTo>
                <a:lnTo>
                  <a:pt x="360" y="282"/>
                </a:lnTo>
                <a:lnTo>
                  <a:pt x="358" y="278"/>
                </a:lnTo>
                <a:lnTo>
                  <a:pt x="354" y="276"/>
                </a:lnTo>
                <a:lnTo>
                  <a:pt x="350" y="272"/>
                </a:lnTo>
                <a:lnTo>
                  <a:pt x="346" y="268"/>
                </a:lnTo>
                <a:lnTo>
                  <a:pt x="344" y="264"/>
                </a:lnTo>
                <a:lnTo>
                  <a:pt x="344" y="260"/>
                </a:lnTo>
                <a:lnTo>
                  <a:pt x="344" y="256"/>
                </a:lnTo>
                <a:lnTo>
                  <a:pt x="344" y="260"/>
                </a:lnTo>
                <a:lnTo>
                  <a:pt x="346" y="264"/>
                </a:lnTo>
                <a:lnTo>
                  <a:pt x="348" y="268"/>
                </a:lnTo>
                <a:lnTo>
                  <a:pt x="352" y="272"/>
                </a:lnTo>
                <a:lnTo>
                  <a:pt x="356" y="276"/>
                </a:lnTo>
                <a:lnTo>
                  <a:pt x="360" y="280"/>
                </a:lnTo>
                <a:lnTo>
                  <a:pt x="362" y="284"/>
                </a:lnTo>
                <a:lnTo>
                  <a:pt x="366" y="286"/>
                </a:lnTo>
                <a:lnTo>
                  <a:pt x="366" y="290"/>
                </a:lnTo>
                <a:lnTo>
                  <a:pt x="368" y="294"/>
                </a:lnTo>
                <a:lnTo>
                  <a:pt x="370" y="290"/>
                </a:lnTo>
                <a:lnTo>
                  <a:pt x="368" y="286"/>
                </a:lnTo>
                <a:lnTo>
                  <a:pt x="364" y="282"/>
                </a:lnTo>
                <a:lnTo>
                  <a:pt x="362" y="278"/>
                </a:lnTo>
                <a:lnTo>
                  <a:pt x="360" y="274"/>
                </a:lnTo>
                <a:lnTo>
                  <a:pt x="360" y="270"/>
                </a:lnTo>
                <a:lnTo>
                  <a:pt x="358" y="266"/>
                </a:lnTo>
                <a:lnTo>
                  <a:pt x="356" y="262"/>
                </a:lnTo>
                <a:lnTo>
                  <a:pt x="356" y="258"/>
                </a:lnTo>
                <a:lnTo>
                  <a:pt x="354" y="254"/>
                </a:lnTo>
                <a:lnTo>
                  <a:pt x="350" y="252"/>
                </a:lnTo>
                <a:lnTo>
                  <a:pt x="350" y="248"/>
                </a:lnTo>
                <a:lnTo>
                  <a:pt x="346" y="246"/>
                </a:lnTo>
                <a:lnTo>
                  <a:pt x="346" y="242"/>
                </a:lnTo>
                <a:lnTo>
                  <a:pt x="344" y="238"/>
                </a:lnTo>
                <a:lnTo>
                  <a:pt x="340" y="236"/>
                </a:lnTo>
                <a:lnTo>
                  <a:pt x="340" y="232"/>
                </a:lnTo>
                <a:lnTo>
                  <a:pt x="336" y="230"/>
                </a:lnTo>
                <a:lnTo>
                  <a:pt x="334" y="226"/>
                </a:lnTo>
                <a:lnTo>
                  <a:pt x="332" y="222"/>
                </a:lnTo>
                <a:lnTo>
                  <a:pt x="330" y="218"/>
                </a:lnTo>
                <a:lnTo>
                  <a:pt x="326" y="216"/>
                </a:lnTo>
                <a:lnTo>
                  <a:pt x="324" y="212"/>
                </a:lnTo>
                <a:lnTo>
                  <a:pt x="322" y="208"/>
                </a:lnTo>
                <a:lnTo>
                  <a:pt x="318" y="206"/>
                </a:lnTo>
                <a:lnTo>
                  <a:pt x="316" y="202"/>
                </a:lnTo>
                <a:lnTo>
                  <a:pt x="314" y="198"/>
                </a:lnTo>
                <a:lnTo>
                  <a:pt x="312" y="194"/>
                </a:lnTo>
                <a:lnTo>
                  <a:pt x="312" y="190"/>
                </a:lnTo>
                <a:lnTo>
                  <a:pt x="310" y="186"/>
                </a:lnTo>
                <a:lnTo>
                  <a:pt x="308" y="182"/>
                </a:lnTo>
                <a:lnTo>
                  <a:pt x="306" y="178"/>
                </a:lnTo>
                <a:lnTo>
                  <a:pt x="306" y="174"/>
                </a:lnTo>
                <a:lnTo>
                  <a:pt x="304" y="170"/>
                </a:lnTo>
                <a:lnTo>
                  <a:pt x="302" y="166"/>
                </a:lnTo>
                <a:lnTo>
                  <a:pt x="300" y="162"/>
                </a:lnTo>
                <a:lnTo>
                  <a:pt x="298" y="158"/>
                </a:lnTo>
                <a:lnTo>
                  <a:pt x="296" y="154"/>
                </a:lnTo>
                <a:lnTo>
                  <a:pt x="292" y="150"/>
                </a:lnTo>
                <a:lnTo>
                  <a:pt x="288" y="146"/>
                </a:lnTo>
                <a:lnTo>
                  <a:pt x="286" y="142"/>
                </a:lnTo>
                <a:lnTo>
                  <a:pt x="282" y="140"/>
                </a:lnTo>
                <a:lnTo>
                  <a:pt x="280" y="136"/>
                </a:lnTo>
                <a:lnTo>
                  <a:pt x="278" y="132"/>
                </a:lnTo>
                <a:lnTo>
                  <a:pt x="276" y="128"/>
                </a:lnTo>
                <a:lnTo>
                  <a:pt x="274" y="124"/>
                </a:lnTo>
                <a:lnTo>
                  <a:pt x="272" y="120"/>
                </a:lnTo>
                <a:lnTo>
                  <a:pt x="270" y="116"/>
                </a:lnTo>
                <a:lnTo>
                  <a:pt x="268" y="112"/>
                </a:lnTo>
                <a:lnTo>
                  <a:pt x="264" y="108"/>
                </a:lnTo>
                <a:lnTo>
                  <a:pt x="264" y="104"/>
                </a:lnTo>
                <a:lnTo>
                  <a:pt x="262" y="100"/>
                </a:lnTo>
                <a:lnTo>
                  <a:pt x="260" y="96"/>
                </a:lnTo>
                <a:lnTo>
                  <a:pt x="258" y="92"/>
                </a:lnTo>
                <a:lnTo>
                  <a:pt x="256" y="88"/>
                </a:lnTo>
                <a:lnTo>
                  <a:pt x="254" y="84"/>
                </a:lnTo>
                <a:lnTo>
                  <a:pt x="252" y="80"/>
                </a:lnTo>
                <a:lnTo>
                  <a:pt x="250" y="76"/>
                </a:lnTo>
                <a:lnTo>
                  <a:pt x="248" y="72"/>
                </a:lnTo>
                <a:lnTo>
                  <a:pt x="246" y="68"/>
                </a:lnTo>
                <a:lnTo>
                  <a:pt x="244" y="64"/>
                </a:lnTo>
                <a:lnTo>
                  <a:pt x="240" y="62"/>
                </a:lnTo>
                <a:lnTo>
                  <a:pt x="238" y="58"/>
                </a:lnTo>
                <a:lnTo>
                  <a:pt x="236" y="54"/>
                </a:lnTo>
                <a:lnTo>
                  <a:pt x="234" y="50"/>
                </a:lnTo>
                <a:lnTo>
                  <a:pt x="230" y="48"/>
                </a:lnTo>
                <a:lnTo>
                  <a:pt x="230" y="44"/>
                </a:lnTo>
                <a:lnTo>
                  <a:pt x="228" y="40"/>
                </a:lnTo>
                <a:lnTo>
                  <a:pt x="224" y="38"/>
                </a:lnTo>
                <a:lnTo>
                  <a:pt x="222" y="34"/>
                </a:lnTo>
                <a:lnTo>
                  <a:pt x="220" y="30"/>
                </a:lnTo>
                <a:lnTo>
                  <a:pt x="218" y="26"/>
                </a:lnTo>
                <a:lnTo>
                  <a:pt x="216" y="22"/>
                </a:lnTo>
                <a:lnTo>
                  <a:pt x="214" y="18"/>
                </a:lnTo>
                <a:lnTo>
                  <a:pt x="210" y="16"/>
                </a:lnTo>
                <a:lnTo>
                  <a:pt x="208" y="12"/>
                </a:lnTo>
                <a:lnTo>
                  <a:pt x="204" y="10"/>
                </a:lnTo>
                <a:lnTo>
                  <a:pt x="202" y="6"/>
                </a:lnTo>
                <a:lnTo>
                  <a:pt x="200" y="2"/>
                </a:lnTo>
                <a:lnTo>
                  <a:pt x="202" y="0"/>
                </a:lnTo>
              </a:path>
            </a:pathLst>
          </a:custGeom>
          <a:solidFill>
            <a:schemeClr val="tx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40" name="Freeform 104"/>
          <p:cNvSpPr>
            <a:spLocks/>
          </p:cNvSpPr>
          <p:nvPr/>
        </p:nvSpPr>
        <p:spPr bwMode="auto">
          <a:xfrm>
            <a:off x="8677275" y="4473575"/>
            <a:ext cx="863600" cy="638175"/>
          </a:xfrm>
          <a:custGeom>
            <a:avLst/>
            <a:gdLst>
              <a:gd name="T0" fmla="*/ 18 w 495"/>
              <a:gd name="T1" fmla="*/ 354 h 355"/>
              <a:gd name="T2" fmla="*/ 36 w 495"/>
              <a:gd name="T3" fmla="*/ 344 h 355"/>
              <a:gd name="T4" fmla="*/ 54 w 495"/>
              <a:gd name="T5" fmla="*/ 336 h 355"/>
              <a:gd name="T6" fmla="*/ 74 w 495"/>
              <a:gd name="T7" fmla="*/ 326 h 355"/>
              <a:gd name="T8" fmla="*/ 94 w 495"/>
              <a:gd name="T9" fmla="*/ 318 h 355"/>
              <a:gd name="T10" fmla="*/ 114 w 495"/>
              <a:gd name="T11" fmla="*/ 308 h 355"/>
              <a:gd name="T12" fmla="*/ 134 w 495"/>
              <a:gd name="T13" fmla="*/ 302 h 355"/>
              <a:gd name="T14" fmla="*/ 154 w 495"/>
              <a:gd name="T15" fmla="*/ 296 h 355"/>
              <a:gd name="T16" fmla="*/ 174 w 495"/>
              <a:gd name="T17" fmla="*/ 290 h 355"/>
              <a:gd name="T18" fmla="*/ 194 w 495"/>
              <a:gd name="T19" fmla="*/ 282 h 355"/>
              <a:gd name="T20" fmla="*/ 206 w 495"/>
              <a:gd name="T21" fmla="*/ 262 h 355"/>
              <a:gd name="T22" fmla="*/ 228 w 495"/>
              <a:gd name="T23" fmla="*/ 242 h 355"/>
              <a:gd name="T24" fmla="*/ 262 w 495"/>
              <a:gd name="T25" fmla="*/ 220 h 355"/>
              <a:gd name="T26" fmla="*/ 288 w 495"/>
              <a:gd name="T27" fmla="*/ 202 h 355"/>
              <a:gd name="T28" fmla="*/ 316 w 495"/>
              <a:gd name="T29" fmla="*/ 184 h 355"/>
              <a:gd name="T30" fmla="*/ 340 w 495"/>
              <a:gd name="T31" fmla="*/ 170 h 355"/>
              <a:gd name="T32" fmla="*/ 370 w 495"/>
              <a:gd name="T33" fmla="*/ 152 h 355"/>
              <a:gd name="T34" fmla="*/ 394 w 495"/>
              <a:gd name="T35" fmla="*/ 138 h 355"/>
              <a:gd name="T36" fmla="*/ 422 w 495"/>
              <a:gd name="T37" fmla="*/ 122 h 355"/>
              <a:gd name="T38" fmla="*/ 442 w 495"/>
              <a:gd name="T39" fmla="*/ 118 h 355"/>
              <a:gd name="T40" fmla="*/ 464 w 495"/>
              <a:gd name="T41" fmla="*/ 108 h 355"/>
              <a:gd name="T42" fmla="*/ 484 w 495"/>
              <a:gd name="T43" fmla="*/ 98 h 355"/>
              <a:gd name="T44" fmla="*/ 494 w 495"/>
              <a:gd name="T45" fmla="*/ 78 h 355"/>
              <a:gd name="T46" fmla="*/ 468 w 495"/>
              <a:gd name="T47" fmla="*/ 60 h 355"/>
              <a:gd name="T48" fmla="*/ 440 w 495"/>
              <a:gd name="T49" fmla="*/ 46 h 355"/>
              <a:gd name="T50" fmla="*/ 416 w 495"/>
              <a:gd name="T51" fmla="*/ 28 h 355"/>
              <a:gd name="T52" fmla="*/ 392 w 495"/>
              <a:gd name="T53" fmla="*/ 12 h 355"/>
              <a:gd name="T54" fmla="*/ 364 w 495"/>
              <a:gd name="T55" fmla="*/ 2 h 355"/>
              <a:gd name="T56" fmla="*/ 338 w 495"/>
              <a:gd name="T57" fmla="*/ 0 h 355"/>
              <a:gd name="T58" fmla="*/ 320 w 495"/>
              <a:gd name="T59" fmla="*/ 18 h 355"/>
              <a:gd name="T60" fmla="*/ 298 w 495"/>
              <a:gd name="T61" fmla="*/ 32 h 355"/>
              <a:gd name="T62" fmla="*/ 278 w 495"/>
              <a:gd name="T63" fmla="*/ 46 h 355"/>
              <a:gd name="T64" fmla="*/ 252 w 495"/>
              <a:gd name="T65" fmla="*/ 62 h 355"/>
              <a:gd name="T66" fmla="*/ 226 w 495"/>
              <a:gd name="T67" fmla="*/ 76 h 355"/>
              <a:gd name="T68" fmla="*/ 204 w 495"/>
              <a:gd name="T69" fmla="*/ 86 h 355"/>
              <a:gd name="T70" fmla="*/ 190 w 495"/>
              <a:gd name="T71" fmla="*/ 100 h 355"/>
              <a:gd name="T72" fmla="*/ 172 w 495"/>
              <a:gd name="T73" fmla="*/ 118 h 355"/>
              <a:gd name="T74" fmla="*/ 158 w 495"/>
              <a:gd name="T75" fmla="*/ 136 h 355"/>
              <a:gd name="T76" fmla="*/ 144 w 495"/>
              <a:gd name="T77" fmla="*/ 154 h 355"/>
              <a:gd name="T78" fmla="*/ 132 w 495"/>
              <a:gd name="T79" fmla="*/ 174 h 355"/>
              <a:gd name="T80" fmla="*/ 126 w 495"/>
              <a:gd name="T81" fmla="*/ 194 h 355"/>
              <a:gd name="T82" fmla="*/ 110 w 495"/>
              <a:gd name="T83" fmla="*/ 208 h 355"/>
              <a:gd name="T84" fmla="*/ 92 w 495"/>
              <a:gd name="T85" fmla="*/ 212 h 355"/>
              <a:gd name="T86" fmla="*/ 76 w 495"/>
              <a:gd name="T87" fmla="*/ 198 h 355"/>
              <a:gd name="T88" fmla="*/ 58 w 495"/>
              <a:gd name="T89" fmla="*/ 210 h 355"/>
              <a:gd name="T90" fmla="*/ 46 w 495"/>
              <a:gd name="T91" fmla="*/ 228 h 355"/>
              <a:gd name="T92" fmla="*/ 38 w 495"/>
              <a:gd name="T93" fmla="*/ 244 h 355"/>
              <a:gd name="T94" fmla="*/ 28 w 495"/>
              <a:gd name="T95" fmla="*/ 264 h 355"/>
              <a:gd name="T96" fmla="*/ 18 w 495"/>
              <a:gd name="T97" fmla="*/ 284 h 355"/>
              <a:gd name="T98" fmla="*/ 12 w 495"/>
              <a:gd name="T99" fmla="*/ 306 h 355"/>
              <a:gd name="T100" fmla="*/ 6 w 495"/>
              <a:gd name="T101" fmla="*/ 326 h 355"/>
              <a:gd name="T102" fmla="*/ 0 w 495"/>
              <a:gd name="T103" fmla="*/ 34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5" h="355">
                <a:moveTo>
                  <a:pt x="2" y="354"/>
                </a:moveTo>
                <a:lnTo>
                  <a:pt x="6" y="354"/>
                </a:lnTo>
                <a:lnTo>
                  <a:pt x="10" y="354"/>
                </a:lnTo>
                <a:lnTo>
                  <a:pt x="14" y="354"/>
                </a:lnTo>
                <a:lnTo>
                  <a:pt x="18" y="354"/>
                </a:lnTo>
                <a:lnTo>
                  <a:pt x="22" y="352"/>
                </a:lnTo>
                <a:lnTo>
                  <a:pt x="26" y="350"/>
                </a:lnTo>
                <a:lnTo>
                  <a:pt x="30" y="350"/>
                </a:lnTo>
                <a:lnTo>
                  <a:pt x="32" y="346"/>
                </a:lnTo>
                <a:lnTo>
                  <a:pt x="36" y="344"/>
                </a:lnTo>
                <a:lnTo>
                  <a:pt x="40" y="344"/>
                </a:lnTo>
                <a:lnTo>
                  <a:pt x="42" y="340"/>
                </a:lnTo>
                <a:lnTo>
                  <a:pt x="46" y="340"/>
                </a:lnTo>
                <a:lnTo>
                  <a:pt x="50" y="338"/>
                </a:lnTo>
                <a:lnTo>
                  <a:pt x="54" y="336"/>
                </a:lnTo>
                <a:lnTo>
                  <a:pt x="58" y="334"/>
                </a:lnTo>
                <a:lnTo>
                  <a:pt x="62" y="332"/>
                </a:lnTo>
                <a:lnTo>
                  <a:pt x="66" y="330"/>
                </a:lnTo>
                <a:lnTo>
                  <a:pt x="70" y="328"/>
                </a:lnTo>
                <a:lnTo>
                  <a:pt x="74" y="326"/>
                </a:lnTo>
                <a:lnTo>
                  <a:pt x="78" y="324"/>
                </a:lnTo>
                <a:lnTo>
                  <a:pt x="82" y="322"/>
                </a:lnTo>
                <a:lnTo>
                  <a:pt x="86" y="320"/>
                </a:lnTo>
                <a:lnTo>
                  <a:pt x="90" y="318"/>
                </a:lnTo>
                <a:lnTo>
                  <a:pt x="94" y="318"/>
                </a:lnTo>
                <a:lnTo>
                  <a:pt x="98" y="316"/>
                </a:lnTo>
                <a:lnTo>
                  <a:pt x="102" y="314"/>
                </a:lnTo>
                <a:lnTo>
                  <a:pt x="106" y="312"/>
                </a:lnTo>
                <a:lnTo>
                  <a:pt x="110" y="310"/>
                </a:lnTo>
                <a:lnTo>
                  <a:pt x="114" y="308"/>
                </a:lnTo>
                <a:lnTo>
                  <a:pt x="118" y="308"/>
                </a:lnTo>
                <a:lnTo>
                  <a:pt x="122" y="306"/>
                </a:lnTo>
                <a:lnTo>
                  <a:pt x="126" y="306"/>
                </a:lnTo>
                <a:lnTo>
                  <a:pt x="130" y="304"/>
                </a:lnTo>
                <a:lnTo>
                  <a:pt x="134" y="302"/>
                </a:lnTo>
                <a:lnTo>
                  <a:pt x="138" y="302"/>
                </a:lnTo>
                <a:lnTo>
                  <a:pt x="142" y="300"/>
                </a:lnTo>
                <a:lnTo>
                  <a:pt x="146" y="298"/>
                </a:lnTo>
                <a:lnTo>
                  <a:pt x="150" y="298"/>
                </a:lnTo>
                <a:lnTo>
                  <a:pt x="154" y="296"/>
                </a:lnTo>
                <a:lnTo>
                  <a:pt x="158" y="296"/>
                </a:lnTo>
                <a:lnTo>
                  <a:pt x="162" y="294"/>
                </a:lnTo>
                <a:lnTo>
                  <a:pt x="166" y="292"/>
                </a:lnTo>
                <a:lnTo>
                  <a:pt x="170" y="290"/>
                </a:lnTo>
                <a:lnTo>
                  <a:pt x="174" y="290"/>
                </a:lnTo>
                <a:lnTo>
                  <a:pt x="178" y="288"/>
                </a:lnTo>
                <a:lnTo>
                  <a:pt x="182" y="286"/>
                </a:lnTo>
                <a:lnTo>
                  <a:pt x="186" y="286"/>
                </a:lnTo>
                <a:lnTo>
                  <a:pt x="190" y="284"/>
                </a:lnTo>
                <a:lnTo>
                  <a:pt x="194" y="282"/>
                </a:lnTo>
                <a:lnTo>
                  <a:pt x="196" y="278"/>
                </a:lnTo>
                <a:lnTo>
                  <a:pt x="198" y="274"/>
                </a:lnTo>
                <a:lnTo>
                  <a:pt x="200" y="270"/>
                </a:lnTo>
                <a:lnTo>
                  <a:pt x="204" y="266"/>
                </a:lnTo>
                <a:lnTo>
                  <a:pt x="206" y="262"/>
                </a:lnTo>
                <a:lnTo>
                  <a:pt x="210" y="258"/>
                </a:lnTo>
                <a:lnTo>
                  <a:pt x="214" y="254"/>
                </a:lnTo>
                <a:lnTo>
                  <a:pt x="218" y="252"/>
                </a:lnTo>
                <a:lnTo>
                  <a:pt x="224" y="246"/>
                </a:lnTo>
                <a:lnTo>
                  <a:pt x="228" y="242"/>
                </a:lnTo>
                <a:lnTo>
                  <a:pt x="232" y="240"/>
                </a:lnTo>
                <a:lnTo>
                  <a:pt x="238" y="236"/>
                </a:lnTo>
                <a:lnTo>
                  <a:pt x="250" y="226"/>
                </a:lnTo>
                <a:lnTo>
                  <a:pt x="256" y="220"/>
                </a:lnTo>
                <a:lnTo>
                  <a:pt x="262" y="220"/>
                </a:lnTo>
                <a:lnTo>
                  <a:pt x="264" y="216"/>
                </a:lnTo>
                <a:lnTo>
                  <a:pt x="270" y="214"/>
                </a:lnTo>
                <a:lnTo>
                  <a:pt x="276" y="210"/>
                </a:lnTo>
                <a:lnTo>
                  <a:pt x="282" y="206"/>
                </a:lnTo>
                <a:lnTo>
                  <a:pt x="288" y="202"/>
                </a:lnTo>
                <a:lnTo>
                  <a:pt x="294" y="198"/>
                </a:lnTo>
                <a:lnTo>
                  <a:pt x="300" y="194"/>
                </a:lnTo>
                <a:lnTo>
                  <a:pt x="304" y="192"/>
                </a:lnTo>
                <a:lnTo>
                  <a:pt x="312" y="188"/>
                </a:lnTo>
                <a:lnTo>
                  <a:pt x="316" y="184"/>
                </a:lnTo>
                <a:lnTo>
                  <a:pt x="322" y="182"/>
                </a:lnTo>
                <a:lnTo>
                  <a:pt x="326" y="178"/>
                </a:lnTo>
                <a:lnTo>
                  <a:pt x="330" y="176"/>
                </a:lnTo>
                <a:lnTo>
                  <a:pt x="336" y="172"/>
                </a:lnTo>
                <a:lnTo>
                  <a:pt x="340" y="170"/>
                </a:lnTo>
                <a:lnTo>
                  <a:pt x="346" y="166"/>
                </a:lnTo>
                <a:lnTo>
                  <a:pt x="354" y="162"/>
                </a:lnTo>
                <a:lnTo>
                  <a:pt x="358" y="160"/>
                </a:lnTo>
                <a:lnTo>
                  <a:pt x="364" y="156"/>
                </a:lnTo>
                <a:lnTo>
                  <a:pt x="370" y="152"/>
                </a:lnTo>
                <a:lnTo>
                  <a:pt x="374" y="150"/>
                </a:lnTo>
                <a:lnTo>
                  <a:pt x="378" y="146"/>
                </a:lnTo>
                <a:lnTo>
                  <a:pt x="384" y="144"/>
                </a:lnTo>
                <a:lnTo>
                  <a:pt x="390" y="140"/>
                </a:lnTo>
                <a:lnTo>
                  <a:pt x="394" y="138"/>
                </a:lnTo>
                <a:lnTo>
                  <a:pt x="402" y="134"/>
                </a:lnTo>
                <a:lnTo>
                  <a:pt x="406" y="132"/>
                </a:lnTo>
                <a:lnTo>
                  <a:pt x="412" y="128"/>
                </a:lnTo>
                <a:lnTo>
                  <a:pt x="418" y="124"/>
                </a:lnTo>
                <a:lnTo>
                  <a:pt x="422" y="122"/>
                </a:lnTo>
                <a:lnTo>
                  <a:pt x="426" y="120"/>
                </a:lnTo>
                <a:lnTo>
                  <a:pt x="430" y="118"/>
                </a:lnTo>
                <a:lnTo>
                  <a:pt x="434" y="118"/>
                </a:lnTo>
                <a:lnTo>
                  <a:pt x="438" y="118"/>
                </a:lnTo>
                <a:lnTo>
                  <a:pt x="442" y="118"/>
                </a:lnTo>
                <a:lnTo>
                  <a:pt x="446" y="116"/>
                </a:lnTo>
                <a:lnTo>
                  <a:pt x="452" y="114"/>
                </a:lnTo>
                <a:lnTo>
                  <a:pt x="456" y="112"/>
                </a:lnTo>
                <a:lnTo>
                  <a:pt x="460" y="110"/>
                </a:lnTo>
                <a:lnTo>
                  <a:pt x="464" y="108"/>
                </a:lnTo>
                <a:lnTo>
                  <a:pt x="468" y="108"/>
                </a:lnTo>
                <a:lnTo>
                  <a:pt x="472" y="104"/>
                </a:lnTo>
                <a:lnTo>
                  <a:pt x="476" y="104"/>
                </a:lnTo>
                <a:lnTo>
                  <a:pt x="480" y="102"/>
                </a:lnTo>
                <a:lnTo>
                  <a:pt x="484" y="98"/>
                </a:lnTo>
                <a:lnTo>
                  <a:pt x="488" y="94"/>
                </a:lnTo>
                <a:lnTo>
                  <a:pt x="492" y="90"/>
                </a:lnTo>
                <a:lnTo>
                  <a:pt x="492" y="86"/>
                </a:lnTo>
                <a:lnTo>
                  <a:pt x="494" y="82"/>
                </a:lnTo>
                <a:lnTo>
                  <a:pt x="494" y="78"/>
                </a:lnTo>
                <a:lnTo>
                  <a:pt x="492" y="74"/>
                </a:lnTo>
                <a:lnTo>
                  <a:pt x="486" y="68"/>
                </a:lnTo>
                <a:lnTo>
                  <a:pt x="480" y="64"/>
                </a:lnTo>
                <a:lnTo>
                  <a:pt x="474" y="62"/>
                </a:lnTo>
                <a:lnTo>
                  <a:pt x="468" y="60"/>
                </a:lnTo>
                <a:lnTo>
                  <a:pt x="464" y="56"/>
                </a:lnTo>
                <a:lnTo>
                  <a:pt x="458" y="54"/>
                </a:lnTo>
                <a:lnTo>
                  <a:pt x="452" y="50"/>
                </a:lnTo>
                <a:lnTo>
                  <a:pt x="446" y="46"/>
                </a:lnTo>
                <a:lnTo>
                  <a:pt x="440" y="46"/>
                </a:lnTo>
                <a:lnTo>
                  <a:pt x="436" y="42"/>
                </a:lnTo>
                <a:lnTo>
                  <a:pt x="430" y="38"/>
                </a:lnTo>
                <a:lnTo>
                  <a:pt x="426" y="34"/>
                </a:lnTo>
                <a:lnTo>
                  <a:pt x="422" y="32"/>
                </a:lnTo>
                <a:lnTo>
                  <a:pt x="416" y="28"/>
                </a:lnTo>
                <a:lnTo>
                  <a:pt x="408" y="22"/>
                </a:lnTo>
                <a:lnTo>
                  <a:pt x="404" y="20"/>
                </a:lnTo>
                <a:lnTo>
                  <a:pt x="402" y="16"/>
                </a:lnTo>
                <a:lnTo>
                  <a:pt x="396" y="14"/>
                </a:lnTo>
                <a:lnTo>
                  <a:pt x="392" y="12"/>
                </a:lnTo>
                <a:lnTo>
                  <a:pt x="386" y="10"/>
                </a:lnTo>
                <a:lnTo>
                  <a:pt x="378" y="8"/>
                </a:lnTo>
                <a:lnTo>
                  <a:pt x="374" y="6"/>
                </a:lnTo>
                <a:lnTo>
                  <a:pt x="368" y="4"/>
                </a:lnTo>
                <a:lnTo>
                  <a:pt x="364" y="2"/>
                </a:lnTo>
                <a:lnTo>
                  <a:pt x="358" y="2"/>
                </a:lnTo>
                <a:lnTo>
                  <a:pt x="352" y="0"/>
                </a:lnTo>
                <a:lnTo>
                  <a:pt x="346" y="0"/>
                </a:lnTo>
                <a:lnTo>
                  <a:pt x="342" y="0"/>
                </a:lnTo>
                <a:lnTo>
                  <a:pt x="338" y="0"/>
                </a:lnTo>
                <a:lnTo>
                  <a:pt x="332" y="2"/>
                </a:lnTo>
                <a:lnTo>
                  <a:pt x="330" y="6"/>
                </a:lnTo>
                <a:lnTo>
                  <a:pt x="326" y="8"/>
                </a:lnTo>
                <a:lnTo>
                  <a:pt x="322" y="14"/>
                </a:lnTo>
                <a:lnTo>
                  <a:pt x="320" y="18"/>
                </a:lnTo>
                <a:lnTo>
                  <a:pt x="316" y="20"/>
                </a:lnTo>
                <a:lnTo>
                  <a:pt x="314" y="24"/>
                </a:lnTo>
                <a:lnTo>
                  <a:pt x="310" y="26"/>
                </a:lnTo>
                <a:lnTo>
                  <a:pt x="304" y="28"/>
                </a:lnTo>
                <a:lnTo>
                  <a:pt x="298" y="32"/>
                </a:lnTo>
                <a:lnTo>
                  <a:pt x="294" y="34"/>
                </a:lnTo>
                <a:lnTo>
                  <a:pt x="288" y="38"/>
                </a:lnTo>
                <a:lnTo>
                  <a:pt x="284" y="42"/>
                </a:lnTo>
                <a:lnTo>
                  <a:pt x="280" y="42"/>
                </a:lnTo>
                <a:lnTo>
                  <a:pt x="278" y="46"/>
                </a:lnTo>
                <a:lnTo>
                  <a:pt x="274" y="48"/>
                </a:lnTo>
                <a:lnTo>
                  <a:pt x="270" y="52"/>
                </a:lnTo>
                <a:lnTo>
                  <a:pt x="262" y="54"/>
                </a:lnTo>
                <a:lnTo>
                  <a:pt x="256" y="58"/>
                </a:lnTo>
                <a:lnTo>
                  <a:pt x="252" y="62"/>
                </a:lnTo>
                <a:lnTo>
                  <a:pt x="248" y="62"/>
                </a:lnTo>
                <a:lnTo>
                  <a:pt x="244" y="64"/>
                </a:lnTo>
                <a:lnTo>
                  <a:pt x="238" y="68"/>
                </a:lnTo>
                <a:lnTo>
                  <a:pt x="232" y="72"/>
                </a:lnTo>
                <a:lnTo>
                  <a:pt x="226" y="76"/>
                </a:lnTo>
                <a:lnTo>
                  <a:pt x="222" y="78"/>
                </a:lnTo>
                <a:lnTo>
                  <a:pt x="216" y="80"/>
                </a:lnTo>
                <a:lnTo>
                  <a:pt x="212" y="82"/>
                </a:lnTo>
                <a:lnTo>
                  <a:pt x="208" y="84"/>
                </a:lnTo>
                <a:lnTo>
                  <a:pt x="204" y="86"/>
                </a:lnTo>
                <a:lnTo>
                  <a:pt x="200" y="88"/>
                </a:lnTo>
                <a:lnTo>
                  <a:pt x="196" y="90"/>
                </a:lnTo>
                <a:lnTo>
                  <a:pt x="194" y="94"/>
                </a:lnTo>
                <a:lnTo>
                  <a:pt x="190" y="96"/>
                </a:lnTo>
                <a:lnTo>
                  <a:pt x="190" y="100"/>
                </a:lnTo>
                <a:lnTo>
                  <a:pt x="186" y="100"/>
                </a:lnTo>
                <a:lnTo>
                  <a:pt x="184" y="104"/>
                </a:lnTo>
                <a:lnTo>
                  <a:pt x="178" y="110"/>
                </a:lnTo>
                <a:lnTo>
                  <a:pt x="176" y="114"/>
                </a:lnTo>
                <a:lnTo>
                  <a:pt x="172" y="118"/>
                </a:lnTo>
                <a:lnTo>
                  <a:pt x="170" y="122"/>
                </a:lnTo>
                <a:lnTo>
                  <a:pt x="168" y="126"/>
                </a:lnTo>
                <a:lnTo>
                  <a:pt x="164" y="128"/>
                </a:lnTo>
                <a:lnTo>
                  <a:pt x="162" y="132"/>
                </a:lnTo>
                <a:lnTo>
                  <a:pt x="158" y="136"/>
                </a:lnTo>
                <a:lnTo>
                  <a:pt x="156" y="140"/>
                </a:lnTo>
                <a:lnTo>
                  <a:pt x="152" y="144"/>
                </a:lnTo>
                <a:lnTo>
                  <a:pt x="150" y="148"/>
                </a:lnTo>
                <a:lnTo>
                  <a:pt x="148" y="152"/>
                </a:lnTo>
                <a:lnTo>
                  <a:pt x="144" y="154"/>
                </a:lnTo>
                <a:lnTo>
                  <a:pt x="142" y="158"/>
                </a:lnTo>
                <a:lnTo>
                  <a:pt x="140" y="162"/>
                </a:lnTo>
                <a:lnTo>
                  <a:pt x="136" y="164"/>
                </a:lnTo>
                <a:lnTo>
                  <a:pt x="134" y="170"/>
                </a:lnTo>
                <a:lnTo>
                  <a:pt x="132" y="174"/>
                </a:lnTo>
                <a:lnTo>
                  <a:pt x="128" y="178"/>
                </a:lnTo>
                <a:lnTo>
                  <a:pt x="128" y="182"/>
                </a:lnTo>
                <a:lnTo>
                  <a:pt x="126" y="186"/>
                </a:lnTo>
                <a:lnTo>
                  <a:pt x="126" y="190"/>
                </a:lnTo>
                <a:lnTo>
                  <a:pt x="126" y="194"/>
                </a:lnTo>
                <a:lnTo>
                  <a:pt x="122" y="196"/>
                </a:lnTo>
                <a:lnTo>
                  <a:pt x="118" y="200"/>
                </a:lnTo>
                <a:lnTo>
                  <a:pt x="114" y="202"/>
                </a:lnTo>
                <a:lnTo>
                  <a:pt x="114" y="206"/>
                </a:lnTo>
                <a:lnTo>
                  <a:pt x="110" y="208"/>
                </a:lnTo>
                <a:lnTo>
                  <a:pt x="108" y="212"/>
                </a:lnTo>
                <a:lnTo>
                  <a:pt x="104" y="212"/>
                </a:lnTo>
                <a:lnTo>
                  <a:pt x="100" y="214"/>
                </a:lnTo>
                <a:lnTo>
                  <a:pt x="96" y="214"/>
                </a:lnTo>
                <a:lnTo>
                  <a:pt x="92" y="212"/>
                </a:lnTo>
                <a:lnTo>
                  <a:pt x="92" y="208"/>
                </a:lnTo>
                <a:lnTo>
                  <a:pt x="88" y="204"/>
                </a:lnTo>
                <a:lnTo>
                  <a:pt x="84" y="202"/>
                </a:lnTo>
                <a:lnTo>
                  <a:pt x="80" y="200"/>
                </a:lnTo>
                <a:lnTo>
                  <a:pt x="76" y="198"/>
                </a:lnTo>
                <a:lnTo>
                  <a:pt x="72" y="200"/>
                </a:lnTo>
                <a:lnTo>
                  <a:pt x="68" y="202"/>
                </a:lnTo>
                <a:lnTo>
                  <a:pt x="66" y="206"/>
                </a:lnTo>
                <a:lnTo>
                  <a:pt x="62" y="208"/>
                </a:lnTo>
                <a:lnTo>
                  <a:pt x="58" y="210"/>
                </a:lnTo>
                <a:lnTo>
                  <a:pt x="58" y="214"/>
                </a:lnTo>
                <a:lnTo>
                  <a:pt x="56" y="218"/>
                </a:lnTo>
                <a:lnTo>
                  <a:pt x="52" y="220"/>
                </a:lnTo>
                <a:lnTo>
                  <a:pt x="50" y="224"/>
                </a:lnTo>
                <a:lnTo>
                  <a:pt x="46" y="228"/>
                </a:lnTo>
                <a:lnTo>
                  <a:pt x="44" y="232"/>
                </a:lnTo>
                <a:lnTo>
                  <a:pt x="40" y="234"/>
                </a:lnTo>
                <a:lnTo>
                  <a:pt x="40" y="238"/>
                </a:lnTo>
                <a:lnTo>
                  <a:pt x="36" y="240"/>
                </a:lnTo>
                <a:lnTo>
                  <a:pt x="38" y="244"/>
                </a:lnTo>
                <a:lnTo>
                  <a:pt x="34" y="248"/>
                </a:lnTo>
                <a:lnTo>
                  <a:pt x="32" y="252"/>
                </a:lnTo>
                <a:lnTo>
                  <a:pt x="32" y="256"/>
                </a:lnTo>
                <a:lnTo>
                  <a:pt x="30" y="260"/>
                </a:lnTo>
                <a:lnTo>
                  <a:pt x="28" y="264"/>
                </a:lnTo>
                <a:lnTo>
                  <a:pt x="26" y="268"/>
                </a:lnTo>
                <a:lnTo>
                  <a:pt x="24" y="272"/>
                </a:lnTo>
                <a:lnTo>
                  <a:pt x="22" y="276"/>
                </a:lnTo>
                <a:lnTo>
                  <a:pt x="20" y="280"/>
                </a:lnTo>
                <a:lnTo>
                  <a:pt x="18" y="284"/>
                </a:lnTo>
                <a:lnTo>
                  <a:pt x="16" y="288"/>
                </a:lnTo>
                <a:lnTo>
                  <a:pt x="14" y="292"/>
                </a:lnTo>
                <a:lnTo>
                  <a:pt x="14" y="296"/>
                </a:lnTo>
                <a:lnTo>
                  <a:pt x="14" y="302"/>
                </a:lnTo>
                <a:lnTo>
                  <a:pt x="12" y="306"/>
                </a:lnTo>
                <a:lnTo>
                  <a:pt x="12" y="310"/>
                </a:lnTo>
                <a:lnTo>
                  <a:pt x="12" y="314"/>
                </a:lnTo>
                <a:lnTo>
                  <a:pt x="10" y="318"/>
                </a:lnTo>
                <a:lnTo>
                  <a:pt x="8" y="322"/>
                </a:lnTo>
                <a:lnTo>
                  <a:pt x="6" y="326"/>
                </a:lnTo>
                <a:lnTo>
                  <a:pt x="4" y="330"/>
                </a:lnTo>
                <a:lnTo>
                  <a:pt x="4" y="334"/>
                </a:lnTo>
                <a:lnTo>
                  <a:pt x="2" y="338"/>
                </a:lnTo>
                <a:lnTo>
                  <a:pt x="0" y="342"/>
                </a:lnTo>
                <a:lnTo>
                  <a:pt x="0" y="346"/>
                </a:lnTo>
                <a:lnTo>
                  <a:pt x="0" y="350"/>
                </a:lnTo>
                <a:lnTo>
                  <a:pt x="0" y="354"/>
                </a:lnTo>
                <a:lnTo>
                  <a:pt x="2" y="35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41" name="Freeform 105"/>
          <p:cNvSpPr>
            <a:spLocks/>
          </p:cNvSpPr>
          <p:nvPr/>
        </p:nvSpPr>
        <p:spPr bwMode="auto">
          <a:xfrm>
            <a:off x="7602538" y="5497513"/>
            <a:ext cx="114300" cy="20637"/>
          </a:xfrm>
          <a:custGeom>
            <a:avLst/>
            <a:gdLst>
              <a:gd name="T0" fmla="*/ 0 w 65"/>
              <a:gd name="T1" fmla="*/ 10 h 11"/>
              <a:gd name="T2" fmla="*/ 4 w 65"/>
              <a:gd name="T3" fmla="*/ 10 h 11"/>
              <a:gd name="T4" fmla="*/ 8 w 65"/>
              <a:gd name="T5" fmla="*/ 10 h 11"/>
              <a:gd name="T6" fmla="*/ 12 w 65"/>
              <a:gd name="T7" fmla="*/ 8 h 11"/>
              <a:gd name="T8" fmla="*/ 16 w 65"/>
              <a:gd name="T9" fmla="*/ 6 h 11"/>
              <a:gd name="T10" fmla="*/ 20 w 65"/>
              <a:gd name="T11" fmla="*/ 6 h 11"/>
              <a:gd name="T12" fmla="*/ 24 w 65"/>
              <a:gd name="T13" fmla="*/ 6 h 11"/>
              <a:gd name="T14" fmla="*/ 28 w 65"/>
              <a:gd name="T15" fmla="*/ 4 h 11"/>
              <a:gd name="T16" fmla="*/ 32 w 65"/>
              <a:gd name="T17" fmla="*/ 4 h 11"/>
              <a:gd name="T18" fmla="*/ 36 w 65"/>
              <a:gd name="T19" fmla="*/ 4 h 11"/>
              <a:gd name="T20" fmla="*/ 40 w 65"/>
              <a:gd name="T21" fmla="*/ 4 h 11"/>
              <a:gd name="T22" fmla="*/ 44 w 65"/>
              <a:gd name="T23" fmla="*/ 4 h 11"/>
              <a:gd name="T24" fmla="*/ 48 w 65"/>
              <a:gd name="T25" fmla="*/ 2 h 11"/>
              <a:gd name="T26" fmla="*/ 52 w 65"/>
              <a:gd name="T27" fmla="*/ 2 h 11"/>
              <a:gd name="T28" fmla="*/ 56 w 65"/>
              <a:gd name="T29" fmla="*/ 2 h 11"/>
              <a:gd name="T30" fmla="*/ 60 w 65"/>
              <a:gd name="T31" fmla="*/ 2 h 11"/>
              <a:gd name="T32" fmla="*/ 64 w 65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11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6"/>
                </a:lnTo>
                <a:lnTo>
                  <a:pt x="20" y="6"/>
                </a:lnTo>
                <a:lnTo>
                  <a:pt x="24" y="6"/>
                </a:lnTo>
                <a:lnTo>
                  <a:pt x="28" y="4"/>
                </a:lnTo>
                <a:lnTo>
                  <a:pt x="32" y="4"/>
                </a:lnTo>
                <a:lnTo>
                  <a:pt x="36" y="4"/>
                </a:lnTo>
                <a:lnTo>
                  <a:pt x="40" y="4"/>
                </a:lnTo>
                <a:lnTo>
                  <a:pt x="44" y="4"/>
                </a:lnTo>
                <a:lnTo>
                  <a:pt x="48" y="2"/>
                </a:lnTo>
                <a:lnTo>
                  <a:pt x="52" y="2"/>
                </a:lnTo>
                <a:lnTo>
                  <a:pt x="56" y="2"/>
                </a:lnTo>
                <a:lnTo>
                  <a:pt x="60" y="2"/>
                </a:lnTo>
                <a:lnTo>
                  <a:pt x="64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42" name="Freeform 106"/>
          <p:cNvSpPr>
            <a:spLocks/>
          </p:cNvSpPr>
          <p:nvPr/>
        </p:nvSpPr>
        <p:spPr bwMode="auto">
          <a:xfrm>
            <a:off x="7680325" y="5365750"/>
            <a:ext cx="82550" cy="263525"/>
          </a:xfrm>
          <a:custGeom>
            <a:avLst/>
            <a:gdLst>
              <a:gd name="T0" fmla="*/ 24 w 47"/>
              <a:gd name="T1" fmla="*/ 28 h 147"/>
              <a:gd name="T2" fmla="*/ 40 w 47"/>
              <a:gd name="T3" fmla="*/ 40 h 147"/>
              <a:gd name="T4" fmla="*/ 32 w 47"/>
              <a:gd name="T5" fmla="*/ 64 h 147"/>
              <a:gd name="T6" fmla="*/ 28 w 47"/>
              <a:gd name="T7" fmla="*/ 42 h 147"/>
              <a:gd name="T8" fmla="*/ 34 w 47"/>
              <a:gd name="T9" fmla="*/ 62 h 147"/>
              <a:gd name="T10" fmla="*/ 18 w 47"/>
              <a:gd name="T11" fmla="*/ 32 h 147"/>
              <a:gd name="T12" fmla="*/ 32 w 47"/>
              <a:gd name="T13" fmla="*/ 60 h 147"/>
              <a:gd name="T14" fmla="*/ 20 w 47"/>
              <a:gd name="T15" fmla="*/ 22 h 147"/>
              <a:gd name="T16" fmla="*/ 16 w 47"/>
              <a:gd name="T17" fmla="*/ 10 h 147"/>
              <a:gd name="T18" fmla="*/ 24 w 47"/>
              <a:gd name="T19" fmla="*/ 38 h 147"/>
              <a:gd name="T20" fmla="*/ 16 w 47"/>
              <a:gd name="T21" fmla="*/ 0 h 147"/>
              <a:gd name="T22" fmla="*/ 24 w 47"/>
              <a:gd name="T23" fmla="*/ 24 h 147"/>
              <a:gd name="T24" fmla="*/ 18 w 47"/>
              <a:gd name="T25" fmla="*/ 10 h 147"/>
              <a:gd name="T26" fmla="*/ 12 w 47"/>
              <a:gd name="T27" fmla="*/ 8 h 147"/>
              <a:gd name="T28" fmla="*/ 16 w 47"/>
              <a:gd name="T29" fmla="*/ 34 h 147"/>
              <a:gd name="T30" fmla="*/ 10 w 47"/>
              <a:gd name="T31" fmla="*/ 18 h 147"/>
              <a:gd name="T32" fmla="*/ 14 w 47"/>
              <a:gd name="T33" fmla="*/ 18 h 147"/>
              <a:gd name="T34" fmla="*/ 6 w 47"/>
              <a:gd name="T35" fmla="*/ 8 h 147"/>
              <a:gd name="T36" fmla="*/ 18 w 47"/>
              <a:gd name="T37" fmla="*/ 26 h 147"/>
              <a:gd name="T38" fmla="*/ 14 w 47"/>
              <a:gd name="T39" fmla="*/ 16 h 147"/>
              <a:gd name="T40" fmla="*/ 18 w 47"/>
              <a:gd name="T41" fmla="*/ 42 h 147"/>
              <a:gd name="T42" fmla="*/ 30 w 47"/>
              <a:gd name="T43" fmla="*/ 64 h 147"/>
              <a:gd name="T44" fmla="*/ 26 w 47"/>
              <a:gd name="T45" fmla="*/ 78 h 147"/>
              <a:gd name="T46" fmla="*/ 18 w 47"/>
              <a:gd name="T47" fmla="*/ 54 h 147"/>
              <a:gd name="T48" fmla="*/ 18 w 47"/>
              <a:gd name="T49" fmla="*/ 28 h 147"/>
              <a:gd name="T50" fmla="*/ 8 w 47"/>
              <a:gd name="T51" fmla="*/ 10 h 147"/>
              <a:gd name="T52" fmla="*/ 8 w 47"/>
              <a:gd name="T53" fmla="*/ 10 h 147"/>
              <a:gd name="T54" fmla="*/ 20 w 47"/>
              <a:gd name="T55" fmla="*/ 34 h 147"/>
              <a:gd name="T56" fmla="*/ 24 w 47"/>
              <a:gd name="T57" fmla="*/ 60 h 147"/>
              <a:gd name="T58" fmla="*/ 32 w 47"/>
              <a:gd name="T59" fmla="*/ 86 h 147"/>
              <a:gd name="T60" fmla="*/ 36 w 47"/>
              <a:gd name="T61" fmla="*/ 110 h 147"/>
              <a:gd name="T62" fmla="*/ 32 w 47"/>
              <a:gd name="T63" fmla="*/ 132 h 147"/>
              <a:gd name="T64" fmla="*/ 40 w 47"/>
              <a:gd name="T65" fmla="*/ 132 h 147"/>
              <a:gd name="T66" fmla="*/ 36 w 47"/>
              <a:gd name="T67" fmla="*/ 108 h 147"/>
              <a:gd name="T68" fmla="*/ 26 w 47"/>
              <a:gd name="T69" fmla="*/ 86 h 147"/>
              <a:gd name="T70" fmla="*/ 18 w 47"/>
              <a:gd name="T71" fmla="*/ 68 h 147"/>
              <a:gd name="T72" fmla="*/ 26 w 47"/>
              <a:gd name="T73" fmla="*/ 84 h 147"/>
              <a:gd name="T74" fmla="*/ 34 w 47"/>
              <a:gd name="T75" fmla="*/ 110 h 147"/>
              <a:gd name="T76" fmla="*/ 42 w 47"/>
              <a:gd name="T77" fmla="*/ 134 h 147"/>
              <a:gd name="T78" fmla="*/ 34 w 47"/>
              <a:gd name="T79" fmla="*/ 106 h 147"/>
              <a:gd name="T80" fmla="*/ 30 w 47"/>
              <a:gd name="T81" fmla="*/ 94 h 147"/>
              <a:gd name="T82" fmla="*/ 34 w 47"/>
              <a:gd name="T83" fmla="*/ 118 h 147"/>
              <a:gd name="T84" fmla="*/ 38 w 47"/>
              <a:gd name="T85" fmla="*/ 90 h 147"/>
              <a:gd name="T86" fmla="*/ 34 w 47"/>
              <a:gd name="T87" fmla="*/ 68 h 147"/>
              <a:gd name="T88" fmla="*/ 26 w 47"/>
              <a:gd name="T89" fmla="*/ 46 h 147"/>
              <a:gd name="T90" fmla="*/ 18 w 47"/>
              <a:gd name="T91" fmla="*/ 16 h 147"/>
              <a:gd name="T92" fmla="*/ 30 w 47"/>
              <a:gd name="T93" fmla="*/ 34 h 147"/>
              <a:gd name="T94" fmla="*/ 42 w 47"/>
              <a:gd name="T95" fmla="*/ 68 h 147"/>
              <a:gd name="T96" fmla="*/ 36 w 47"/>
              <a:gd name="T97" fmla="*/ 46 h 147"/>
              <a:gd name="T98" fmla="*/ 28 w 47"/>
              <a:gd name="T99" fmla="*/ 24 h 147"/>
              <a:gd name="T100" fmla="*/ 26 w 47"/>
              <a:gd name="T101" fmla="*/ 34 h 147"/>
              <a:gd name="T102" fmla="*/ 38 w 47"/>
              <a:gd name="T103" fmla="*/ 64 h 147"/>
              <a:gd name="T104" fmla="*/ 42 w 47"/>
              <a:gd name="T105" fmla="*/ 92 h 147"/>
              <a:gd name="T106" fmla="*/ 42 w 47"/>
              <a:gd name="T107" fmla="*/ 62 h 147"/>
              <a:gd name="T108" fmla="*/ 42 w 47"/>
              <a:gd name="T109" fmla="*/ 82 h 147"/>
              <a:gd name="T110" fmla="*/ 42 w 47"/>
              <a:gd name="T111" fmla="*/ 110 h 147"/>
              <a:gd name="T112" fmla="*/ 46 w 47"/>
              <a:gd name="T113" fmla="*/ 132 h 147"/>
              <a:gd name="T114" fmla="*/ 42 w 47"/>
              <a:gd name="T115" fmla="*/ 136 h 147"/>
              <a:gd name="T116" fmla="*/ 34 w 47"/>
              <a:gd name="T117" fmla="*/ 116 h 147"/>
              <a:gd name="T118" fmla="*/ 30 w 47"/>
              <a:gd name="T119" fmla="*/ 90 h 147"/>
              <a:gd name="T120" fmla="*/ 26 w 47"/>
              <a:gd name="T121" fmla="*/ 64 h 147"/>
              <a:gd name="T122" fmla="*/ 26 w 47"/>
              <a:gd name="T123" fmla="*/ 4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7" h="147">
                <a:moveTo>
                  <a:pt x="12" y="10"/>
                </a:moveTo>
                <a:lnTo>
                  <a:pt x="16" y="14"/>
                </a:lnTo>
                <a:lnTo>
                  <a:pt x="20" y="16"/>
                </a:lnTo>
                <a:lnTo>
                  <a:pt x="20" y="20"/>
                </a:lnTo>
                <a:lnTo>
                  <a:pt x="24" y="24"/>
                </a:lnTo>
                <a:lnTo>
                  <a:pt x="24" y="28"/>
                </a:lnTo>
                <a:lnTo>
                  <a:pt x="28" y="28"/>
                </a:lnTo>
                <a:lnTo>
                  <a:pt x="28" y="32"/>
                </a:lnTo>
                <a:lnTo>
                  <a:pt x="32" y="32"/>
                </a:lnTo>
                <a:lnTo>
                  <a:pt x="36" y="36"/>
                </a:lnTo>
                <a:lnTo>
                  <a:pt x="36" y="40"/>
                </a:lnTo>
                <a:lnTo>
                  <a:pt x="40" y="40"/>
                </a:lnTo>
                <a:lnTo>
                  <a:pt x="40" y="48"/>
                </a:lnTo>
                <a:lnTo>
                  <a:pt x="44" y="52"/>
                </a:lnTo>
                <a:lnTo>
                  <a:pt x="40" y="56"/>
                </a:lnTo>
                <a:lnTo>
                  <a:pt x="36" y="60"/>
                </a:lnTo>
                <a:lnTo>
                  <a:pt x="36" y="64"/>
                </a:lnTo>
                <a:lnTo>
                  <a:pt x="32" y="64"/>
                </a:lnTo>
                <a:lnTo>
                  <a:pt x="32" y="60"/>
                </a:lnTo>
                <a:lnTo>
                  <a:pt x="32" y="56"/>
                </a:lnTo>
                <a:lnTo>
                  <a:pt x="32" y="50"/>
                </a:lnTo>
                <a:lnTo>
                  <a:pt x="28" y="50"/>
                </a:lnTo>
                <a:lnTo>
                  <a:pt x="28" y="46"/>
                </a:lnTo>
                <a:lnTo>
                  <a:pt x="28" y="42"/>
                </a:lnTo>
                <a:lnTo>
                  <a:pt x="28" y="46"/>
                </a:lnTo>
                <a:lnTo>
                  <a:pt x="32" y="54"/>
                </a:lnTo>
                <a:lnTo>
                  <a:pt x="32" y="58"/>
                </a:lnTo>
                <a:lnTo>
                  <a:pt x="32" y="62"/>
                </a:lnTo>
                <a:lnTo>
                  <a:pt x="36" y="66"/>
                </a:lnTo>
                <a:lnTo>
                  <a:pt x="34" y="62"/>
                </a:lnTo>
                <a:lnTo>
                  <a:pt x="30" y="54"/>
                </a:lnTo>
                <a:lnTo>
                  <a:pt x="30" y="46"/>
                </a:lnTo>
                <a:lnTo>
                  <a:pt x="26" y="46"/>
                </a:lnTo>
                <a:lnTo>
                  <a:pt x="20" y="32"/>
                </a:lnTo>
                <a:lnTo>
                  <a:pt x="20" y="28"/>
                </a:lnTo>
                <a:lnTo>
                  <a:pt x="18" y="32"/>
                </a:lnTo>
                <a:lnTo>
                  <a:pt x="22" y="36"/>
                </a:lnTo>
                <a:lnTo>
                  <a:pt x="22" y="44"/>
                </a:lnTo>
                <a:lnTo>
                  <a:pt x="26" y="50"/>
                </a:lnTo>
                <a:lnTo>
                  <a:pt x="28" y="56"/>
                </a:lnTo>
                <a:lnTo>
                  <a:pt x="28" y="60"/>
                </a:lnTo>
                <a:lnTo>
                  <a:pt x="32" y="60"/>
                </a:lnTo>
                <a:lnTo>
                  <a:pt x="32" y="56"/>
                </a:lnTo>
                <a:lnTo>
                  <a:pt x="28" y="48"/>
                </a:lnTo>
                <a:lnTo>
                  <a:pt x="28" y="38"/>
                </a:lnTo>
                <a:lnTo>
                  <a:pt x="24" y="34"/>
                </a:lnTo>
                <a:lnTo>
                  <a:pt x="24" y="26"/>
                </a:lnTo>
                <a:lnTo>
                  <a:pt x="20" y="22"/>
                </a:lnTo>
                <a:lnTo>
                  <a:pt x="20" y="18"/>
                </a:lnTo>
                <a:lnTo>
                  <a:pt x="20" y="14"/>
                </a:lnTo>
                <a:lnTo>
                  <a:pt x="20" y="10"/>
                </a:lnTo>
                <a:lnTo>
                  <a:pt x="16" y="10"/>
                </a:lnTo>
                <a:lnTo>
                  <a:pt x="16" y="6"/>
                </a:lnTo>
                <a:lnTo>
                  <a:pt x="16" y="10"/>
                </a:lnTo>
                <a:lnTo>
                  <a:pt x="20" y="14"/>
                </a:lnTo>
                <a:lnTo>
                  <a:pt x="20" y="18"/>
                </a:lnTo>
                <a:lnTo>
                  <a:pt x="24" y="22"/>
                </a:lnTo>
                <a:lnTo>
                  <a:pt x="24" y="26"/>
                </a:lnTo>
                <a:lnTo>
                  <a:pt x="24" y="34"/>
                </a:lnTo>
                <a:lnTo>
                  <a:pt x="24" y="38"/>
                </a:lnTo>
                <a:lnTo>
                  <a:pt x="24" y="34"/>
                </a:lnTo>
                <a:lnTo>
                  <a:pt x="24" y="20"/>
                </a:lnTo>
                <a:lnTo>
                  <a:pt x="20" y="12"/>
                </a:lnTo>
                <a:lnTo>
                  <a:pt x="20" y="8"/>
                </a:lnTo>
                <a:lnTo>
                  <a:pt x="16" y="4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2"/>
                </a:lnTo>
                <a:lnTo>
                  <a:pt x="20" y="20"/>
                </a:lnTo>
                <a:lnTo>
                  <a:pt x="20" y="24"/>
                </a:lnTo>
                <a:lnTo>
                  <a:pt x="24" y="24"/>
                </a:lnTo>
                <a:lnTo>
                  <a:pt x="24" y="28"/>
                </a:lnTo>
                <a:lnTo>
                  <a:pt x="24" y="24"/>
                </a:lnTo>
                <a:lnTo>
                  <a:pt x="20" y="24"/>
                </a:lnTo>
                <a:lnTo>
                  <a:pt x="20" y="20"/>
                </a:lnTo>
                <a:lnTo>
                  <a:pt x="20" y="16"/>
                </a:lnTo>
                <a:lnTo>
                  <a:pt x="18" y="10"/>
                </a:lnTo>
                <a:lnTo>
                  <a:pt x="16" y="6"/>
                </a:lnTo>
                <a:lnTo>
                  <a:pt x="16" y="12"/>
                </a:lnTo>
                <a:lnTo>
                  <a:pt x="16" y="16"/>
                </a:lnTo>
                <a:lnTo>
                  <a:pt x="22" y="26"/>
                </a:lnTo>
                <a:lnTo>
                  <a:pt x="16" y="20"/>
                </a:lnTo>
                <a:lnTo>
                  <a:pt x="12" y="8"/>
                </a:lnTo>
                <a:lnTo>
                  <a:pt x="12" y="4"/>
                </a:lnTo>
                <a:lnTo>
                  <a:pt x="12" y="8"/>
                </a:lnTo>
                <a:lnTo>
                  <a:pt x="12" y="12"/>
                </a:lnTo>
                <a:lnTo>
                  <a:pt x="12" y="26"/>
                </a:lnTo>
                <a:lnTo>
                  <a:pt x="16" y="30"/>
                </a:lnTo>
                <a:lnTo>
                  <a:pt x="16" y="34"/>
                </a:lnTo>
                <a:lnTo>
                  <a:pt x="12" y="30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8" y="14"/>
                </a:lnTo>
                <a:lnTo>
                  <a:pt x="10" y="18"/>
                </a:lnTo>
                <a:lnTo>
                  <a:pt x="10" y="22"/>
                </a:lnTo>
                <a:lnTo>
                  <a:pt x="14" y="26"/>
                </a:lnTo>
                <a:lnTo>
                  <a:pt x="18" y="28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4" y="14"/>
                </a:lnTo>
                <a:lnTo>
                  <a:pt x="10" y="14"/>
                </a:lnTo>
                <a:lnTo>
                  <a:pt x="10" y="10"/>
                </a:lnTo>
                <a:lnTo>
                  <a:pt x="6" y="8"/>
                </a:lnTo>
                <a:lnTo>
                  <a:pt x="6" y="4"/>
                </a:lnTo>
                <a:lnTo>
                  <a:pt x="6" y="8"/>
                </a:lnTo>
                <a:lnTo>
                  <a:pt x="10" y="12"/>
                </a:lnTo>
                <a:lnTo>
                  <a:pt x="10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26"/>
                </a:lnTo>
                <a:lnTo>
                  <a:pt x="14" y="20"/>
                </a:lnTo>
                <a:lnTo>
                  <a:pt x="14" y="10"/>
                </a:lnTo>
                <a:lnTo>
                  <a:pt x="14" y="6"/>
                </a:lnTo>
                <a:lnTo>
                  <a:pt x="10" y="2"/>
                </a:lnTo>
                <a:lnTo>
                  <a:pt x="10" y="12"/>
                </a:lnTo>
                <a:lnTo>
                  <a:pt x="14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34"/>
                </a:lnTo>
                <a:lnTo>
                  <a:pt x="18" y="38"/>
                </a:lnTo>
                <a:lnTo>
                  <a:pt x="18" y="42"/>
                </a:lnTo>
                <a:lnTo>
                  <a:pt x="22" y="42"/>
                </a:lnTo>
                <a:lnTo>
                  <a:pt x="26" y="48"/>
                </a:lnTo>
                <a:lnTo>
                  <a:pt x="26" y="52"/>
                </a:lnTo>
                <a:lnTo>
                  <a:pt x="30" y="56"/>
                </a:lnTo>
                <a:lnTo>
                  <a:pt x="30" y="60"/>
                </a:lnTo>
                <a:lnTo>
                  <a:pt x="30" y="64"/>
                </a:lnTo>
                <a:lnTo>
                  <a:pt x="34" y="64"/>
                </a:lnTo>
                <a:lnTo>
                  <a:pt x="34" y="68"/>
                </a:lnTo>
                <a:lnTo>
                  <a:pt x="34" y="74"/>
                </a:lnTo>
                <a:lnTo>
                  <a:pt x="30" y="78"/>
                </a:lnTo>
                <a:lnTo>
                  <a:pt x="26" y="82"/>
                </a:lnTo>
                <a:lnTo>
                  <a:pt x="26" y="78"/>
                </a:lnTo>
                <a:lnTo>
                  <a:pt x="22" y="72"/>
                </a:lnTo>
                <a:lnTo>
                  <a:pt x="22" y="68"/>
                </a:lnTo>
                <a:lnTo>
                  <a:pt x="22" y="64"/>
                </a:lnTo>
                <a:lnTo>
                  <a:pt x="2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0"/>
                </a:lnTo>
                <a:lnTo>
                  <a:pt x="18" y="46"/>
                </a:lnTo>
                <a:lnTo>
                  <a:pt x="18" y="42"/>
                </a:lnTo>
                <a:lnTo>
                  <a:pt x="18" y="36"/>
                </a:lnTo>
                <a:lnTo>
                  <a:pt x="18" y="32"/>
                </a:lnTo>
                <a:lnTo>
                  <a:pt x="18" y="28"/>
                </a:lnTo>
                <a:lnTo>
                  <a:pt x="14" y="28"/>
                </a:lnTo>
                <a:lnTo>
                  <a:pt x="14" y="24"/>
                </a:lnTo>
                <a:lnTo>
                  <a:pt x="12" y="18"/>
                </a:lnTo>
                <a:lnTo>
                  <a:pt x="8" y="18"/>
                </a:lnTo>
                <a:lnTo>
                  <a:pt x="8" y="14"/>
                </a:lnTo>
                <a:lnTo>
                  <a:pt x="8" y="10"/>
                </a:lnTo>
                <a:lnTo>
                  <a:pt x="8" y="6"/>
                </a:lnTo>
                <a:lnTo>
                  <a:pt x="4" y="2"/>
                </a:lnTo>
                <a:lnTo>
                  <a:pt x="0" y="2"/>
                </a:lnTo>
                <a:lnTo>
                  <a:pt x="4" y="2"/>
                </a:lnTo>
                <a:lnTo>
                  <a:pt x="4" y="6"/>
                </a:lnTo>
                <a:lnTo>
                  <a:pt x="8" y="10"/>
                </a:lnTo>
                <a:lnTo>
                  <a:pt x="8" y="14"/>
                </a:lnTo>
                <a:lnTo>
                  <a:pt x="12" y="18"/>
                </a:lnTo>
                <a:lnTo>
                  <a:pt x="16" y="22"/>
                </a:lnTo>
                <a:lnTo>
                  <a:pt x="16" y="26"/>
                </a:lnTo>
                <a:lnTo>
                  <a:pt x="16" y="30"/>
                </a:lnTo>
                <a:lnTo>
                  <a:pt x="20" y="34"/>
                </a:lnTo>
                <a:lnTo>
                  <a:pt x="20" y="38"/>
                </a:lnTo>
                <a:lnTo>
                  <a:pt x="20" y="44"/>
                </a:lnTo>
                <a:lnTo>
                  <a:pt x="20" y="48"/>
                </a:lnTo>
                <a:lnTo>
                  <a:pt x="24" y="52"/>
                </a:lnTo>
                <a:lnTo>
                  <a:pt x="24" y="56"/>
                </a:lnTo>
                <a:lnTo>
                  <a:pt x="24" y="60"/>
                </a:lnTo>
                <a:lnTo>
                  <a:pt x="24" y="66"/>
                </a:lnTo>
                <a:lnTo>
                  <a:pt x="28" y="70"/>
                </a:lnTo>
                <a:lnTo>
                  <a:pt x="28" y="74"/>
                </a:lnTo>
                <a:lnTo>
                  <a:pt x="28" y="78"/>
                </a:lnTo>
                <a:lnTo>
                  <a:pt x="32" y="82"/>
                </a:lnTo>
                <a:lnTo>
                  <a:pt x="32" y="86"/>
                </a:lnTo>
                <a:lnTo>
                  <a:pt x="32" y="92"/>
                </a:lnTo>
                <a:lnTo>
                  <a:pt x="32" y="96"/>
                </a:lnTo>
                <a:lnTo>
                  <a:pt x="36" y="96"/>
                </a:lnTo>
                <a:lnTo>
                  <a:pt x="36" y="100"/>
                </a:lnTo>
                <a:lnTo>
                  <a:pt x="36" y="104"/>
                </a:lnTo>
                <a:lnTo>
                  <a:pt x="36" y="110"/>
                </a:lnTo>
                <a:lnTo>
                  <a:pt x="36" y="114"/>
                </a:lnTo>
                <a:lnTo>
                  <a:pt x="36" y="118"/>
                </a:lnTo>
                <a:lnTo>
                  <a:pt x="36" y="122"/>
                </a:lnTo>
                <a:lnTo>
                  <a:pt x="32" y="122"/>
                </a:lnTo>
                <a:lnTo>
                  <a:pt x="32" y="128"/>
                </a:lnTo>
                <a:lnTo>
                  <a:pt x="32" y="132"/>
                </a:lnTo>
                <a:lnTo>
                  <a:pt x="32" y="136"/>
                </a:lnTo>
                <a:lnTo>
                  <a:pt x="36" y="140"/>
                </a:lnTo>
                <a:lnTo>
                  <a:pt x="40" y="144"/>
                </a:lnTo>
                <a:lnTo>
                  <a:pt x="40" y="140"/>
                </a:lnTo>
                <a:lnTo>
                  <a:pt x="40" y="136"/>
                </a:lnTo>
                <a:lnTo>
                  <a:pt x="40" y="132"/>
                </a:lnTo>
                <a:lnTo>
                  <a:pt x="40" y="126"/>
                </a:lnTo>
                <a:lnTo>
                  <a:pt x="40" y="122"/>
                </a:lnTo>
                <a:lnTo>
                  <a:pt x="40" y="118"/>
                </a:lnTo>
                <a:lnTo>
                  <a:pt x="40" y="114"/>
                </a:lnTo>
                <a:lnTo>
                  <a:pt x="40" y="108"/>
                </a:lnTo>
                <a:lnTo>
                  <a:pt x="36" y="108"/>
                </a:lnTo>
                <a:lnTo>
                  <a:pt x="36" y="104"/>
                </a:lnTo>
                <a:lnTo>
                  <a:pt x="36" y="100"/>
                </a:lnTo>
                <a:lnTo>
                  <a:pt x="32" y="96"/>
                </a:lnTo>
                <a:lnTo>
                  <a:pt x="30" y="92"/>
                </a:lnTo>
                <a:lnTo>
                  <a:pt x="26" y="90"/>
                </a:lnTo>
                <a:lnTo>
                  <a:pt x="26" y="86"/>
                </a:lnTo>
                <a:lnTo>
                  <a:pt x="22" y="86"/>
                </a:lnTo>
                <a:lnTo>
                  <a:pt x="22" y="82"/>
                </a:lnTo>
                <a:lnTo>
                  <a:pt x="22" y="78"/>
                </a:lnTo>
                <a:lnTo>
                  <a:pt x="18" y="78"/>
                </a:lnTo>
                <a:lnTo>
                  <a:pt x="18" y="74"/>
                </a:lnTo>
                <a:lnTo>
                  <a:pt x="18" y="68"/>
                </a:lnTo>
                <a:lnTo>
                  <a:pt x="18" y="64"/>
                </a:lnTo>
                <a:lnTo>
                  <a:pt x="22" y="64"/>
                </a:lnTo>
                <a:lnTo>
                  <a:pt x="22" y="68"/>
                </a:lnTo>
                <a:lnTo>
                  <a:pt x="26" y="72"/>
                </a:lnTo>
                <a:lnTo>
                  <a:pt x="26" y="76"/>
                </a:lnTo>
                <a:lnTo>
                  <a:pt x="26" y="84"/>
                </a:lnTo>
                <a:lnTo>
                  <a:pt x="30" y="88"/>
                </a:lnTo>
                <a:lnTo>
                  <a:pt x="30" y="92"/>
                </a:lnTo>
                <a:lnTo>
                  <a:pt x="30" y="96"/>
                </a:lnTo>
                <a:lnTo>
                  <a:pt x="34" y="100"/>
                </a:lnTo>
                <a:lnTo>
                  <a:pt x="34" y="104"/>
                </a:lnTo>
                <a:lnTo>
                  <a:pt x="34" y="110"/>
                </a:lnTo>
                <a:lnTo>
                  <a:pt x="38" y="114"/>
                </a:lnTo>
                <a:lnTo>
                  <a:pt x="38" y="118"/>
                </a:lnTo>
                <a:lnTo>
                  <a:pt x="38" y="122"/>
                </a:lnTo>
                <a:lnTo>
                  <a:pt x="42" y="126"/>
                </a:lnTo>
                <a:lnTo>
                  <a:pt x="42" y="130"/>
                </a:lnTo>
                <a:lnTo>
                  <a:pt x="42" y="134"/>
                </a:lnTo>
                <a:lnTo>
                  <a:pt x="38" y="128"/>
                </a:lnTo>
                <a:lnTo>
                  <a:pt x="38" y="122"/>
                </a:lnTo>
                <a:lnTo>
                  <a:pt x="38" y="118"/>
                </a:lnTo>
                <a:lnTo>
                  <a:pt x="38" y="114"/>
                </a:lnTo>
                <a:lnTo>
                  <a:pt x="34" y="110"/>
                </a:lnTo>
                <a:lnTo>
                  <a:pt x="34" y="106"/>
                </a:lnTo>
                <a:lnTo>
                  <a:pt x="34" y="98"/>
                </a:lnTo>
                <a:lnTo>
                  <a:pt x="34" y="94"/>
                </a:lnTo>
                <a:lnTo>
                  <a:pt x="30" y="90"/>
                </a:lnTo>
                <a:lnTo>
                  <a:pt x="30" y="86"/>
                </a:lnTo>
                <a:lnTo>
                  <a:pt x="30" y="90"/>
                </a:lnTo>
                <a:lnTo>
                  <a:pt x="30" y="94"/>
                </a:lnTo>
                <a:lnTo>
                  <a:pt x="30" y="102"/>
                </a:lnTo>
                <a:lnTo>
                  <a:pt x="30" y="106"/>
                </a:lnTo>
                <a:lnTo>
                  <a:pt x="34" y="106"/>
                </a:lnTo>
                <a:lnTo>
                  <a:pt x="34" y="110"/>
                </a:lnTo>
                <a:lnTo>
                  <a:pt x="34" y="114"/>
                </a:lnTo>
                <a:lnTo>
                  <a:pt x="34" y="118"/>
                </a:lnTo>
                <a:lnTo>
                  <a:pt x="38" y="118"/>
                </a:lnTo>
                <a:lnTo>
                  <a:pt x="38" y="108"/>
                </a:lnTo>
                <a:lnTo>
                  <a:pt x="38" y="104"/>
                </a:lnTo>
                <a:lnTo>
                  <a:pt x="38" y="98"/>
                </a:lnTo>
                <a:lnTo>
                  <a:pt x="38" y="94"/>
                </a:lnTo>
                <a:lnTo>
                  <a:pt x="38" y="90"/>
                </a:lnTo>
                <a:lnTo>
                  <a:pt x="38" y="86"/>
                </a:lnTo>
                <a:lnTo>
                  <a:pt x="34" y="86"/>
                </a:lnTo>
                <a:lnTo>
                  <a:pt x="34" y="80"/>
                </a:lnTo>
                <a:lnTo>
                  <a:pt x="34" y="76"/>
                </a:lnTo>
                <a:lnTo>
                  <a:pt x="34" y="72"/>
                </a:lnTo>
                <a:lnTo>
                  <a:pt x="34" y="68"/>
                </a:lnTo>
                <a:lnTo>
                  <a:pt x="30" y="62"/>
                </a:lnTo>
                <a:lnTo>
                  <a:pt x="30" y="58"/>
                </a:lnTo>
                <a:lnTo>
                  <a:pt x="30" y="54"/>
                </a:lnTo>
                <a:lnTo>
                  <a:pt x="30" y="50"/>
                </a:lnTo>
                <a:lnTo>
                  <a:pt x="30" y="46"/>
                </a:lnTo>
                <a:lnTo>
                  <a:pt x="26" y="46"/>
                </a:lnTo>
                <a:lnTo>
                  <a:pt x="26" y="38"/>
                </a:lnTo>
                <a:lnTo>
                  <a:pt x="26" y="34"/>
                </a:lnTo>
                <a:lnTo>
                  <a:pt x="22" y="30"/>
                </a:lnTo>
                <a:lnTo>
                  <a:pt x="22" y="26"/>
                </a:lnTo>
                <a:lnTo>
                  <a:pt x="18" y="20"/>
                </a:lnTo>
                <a:lnTo>
                  <a:pt x="18" y="16"/>
                </a:lnTo>
                <a:lnTo>
                  <a:pt x="18" y="12"/>
                </a:lnTo>
                <a:lnTo>
                  <a:pt x="18" y="16"/>
                </a:lnTo>
                <a:lnTo>
                  <a:pt x="18" y="20"/>
                </a:lnTo>
                <a:lnTo>
                  <a:pt x="26" y="24"/>
                </a:lnTo>
                <a:lnTo>
                  <a:pt x="26" y="28"/>
                </a:lnTo>
                <a:lnTo>
                  <a:pt x="30" y="34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8" y="58"/>
                </a:lnTo>
                <a:lnTo>
                  <a:pt x="38" y="68"/>
                </a:lnTo>
                <a:lnTo>
                  <a:pt x="42" y="68"/>
                </a:lnTo>
                <a:lnTo>
                  <a:pt x="42" y="72"/>
                </a:lnTo>
                <a:lnTo>
                  <a:pt x="42" y="66"/>
                </a:lnTo>
                <a:lnTo>
                  <a:pt x="42" y="62"/>
                </a:lnTo>
                <a:lnTo>
                  <a:pt x="42" y="58"/>
                </a:lnTo>
                <a:lnTo>
                  <a:pt x="36" y="50"/>
                </a:lnTo>
                <a:lnTo>
                  <a:pt x="36" y="46"/>
                </a:lnTo>
                <a:lnTo>
                  <a:pt x="36" y="42"/>
                </a:lnTo>
                <a:lnTo>
                  <a:pt x="32" y="38"/>
                </a:lnTo>
                <a:lnTo>
                  <a:pt x="32" y="32"/>
                </a:lnTo>
                <a:lnTo>
                  <a:pt x="32" y="28"/>
                </a:lnTo>
                <a:lnTo>
                  <a:pt x="28" y="28"/>
                </a:lnTo>
                <a:lnTo>
                  <a:pt x="28" y="24"/>
                </a:lnTo>
                <a:lnTo>
                  <a:pt x="28" y="20"/>
                </a:lnTo>
                <a:lnTo>
                  <a:pt x="26" y="14"/>
                </a:lnTo>
                <a:lnTo>
                  <a:pt x="26" y="18"/>
                </a:lnTo>
                <a:lnTo>
                  <a:pt x="26" y="26"/>
                </a:lnTo>
                <a:lnTo>
                  <a:pt x="26" y="30"/>
                </a:lnTo>
                <a:lnTo>
                  <a:pt x="26" y="34"/>
                </a:lnTo>
                <a:lnTo>
                  <a:pt x="26" y="40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4" y="56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38" y="76"/>
                </a:lnTo>
                <a:lnTo>
                  <a:pt x="38" y="80"/>
                </a:lnTo>
                <a:lnTo>
                  <a:pt x="38" y="88"/>
                </a:lnTo>
                <a:lnTo>
                  <a:pt x="42" y="92"/>
                </a:lnTo>
                <a:lnTo>
                  <a:pt x="42" y="96"/>
                </a:lnTo>
                <a:lnTo>
                  <a:pt x="42" y="90"/>
                </a:lnTo>
                <a:lnTo>
                  <a:pt x="42" y="80"/>
                </a:lnTo>
                <a:lnTo>
                  <a:pt x="42" y="74"/>
                </a:lnTo>
                <a:lnTo>
                  <a:pt x="42" y="68"/>
                </a:lnTo>
                <a:lnTo>
                  <a:pt x="42" y="62"/>
                </a:lnTo>
                <a:lnTo>
                  <a:pt x="42" y="58"/>
                </a:lnTo>
                <a:lnTo>
                  <a:pt x="42" y="62"/>
                </a:lnTo>
                <a:lnTo>
                  <a:pt x="42" y="66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2" y="86"/>
                </a:lnTo>
                <a:lnTo>
                  <a:pt x="42" y="92"/>
                </a:lnTo>
                <a:lnTo>
                  <a:pt x="42" y="96"/>
                </a:lnTo>
                <a:lnTo>
                  <a:pt x="42" y="100"/>
                </a:lnTo>
                <a:lnTo>
                  <a:pt x="42" y="104"/>
                </a:lnTo>
                <a:lnTo>
                  <a:pt x="42" y="110"/>
                </a:lnTo>
                <a:lnTo>
                  <a:pt x="42" y="114"/>
                </a:lnTo>
                <a:lnTo>
                  <a:pt x="42" y="118"/>
                </a:lnTo>
                <a:lnTo>
                  <a:pt x="42" y="122"/>
                </a:lnTo>
                <a:lnTo>
                  <a:pt x="46" y="122"/>
                </a:lnTo>
                <a:lnTo>
                  <a:pt x="46" y="128"/>
                </a:lnTo>
                <a:lnTo>
                  <a:pt x="46" y="132"/>
                </a:lnTo>
                <a:lnTo>
                  <a:pt x="46" y="136"/>
                </a:lnTo>
                <a:lnTo>
                  <a:pt x="46" y="140"/>
                </a:lnTo>
                <a:lnTo>
                  <a:pt x="46" y="146"/>
                </a:lnTo>
                <a:lnTo>
                  <a:pt x="42" y="146"/>
                </a:lnTo>
                <a:lnTo>
                  <a:pt x="42" y="142"/>
                </a:lnTo>
                <a:lnTo>
                  <a:pt x="42" y="136"/>
                </a:lnTo>
                <a:lnTo>
                  <a:pt x="38" y="136"/>
                </a:lnTo>
                <a:lnTo>
                  <a:pt x="38" y="132"/>
                </a:lnTo>
                <a:lnTo>
                  <a:pt x="38" y="128"/>
                </a:lnTo>
                <a:lnTo>
                  <a:pt x="34" y="124"/>
                </a:lnTo>
                <a:lnTo>
                  <a:pt x="34" y="120"/>
                </a:lnTo>
                <a:lnTo>
                  <a:pt x="34" y="116"/>
                </a:lnTo>
                <a:lnTo>
                  <a:pt x="30" y="114"/>
                </a:lnTo>
                <a:lnTo>
                  <a:pt x="30" y="110"/>
                </a:lnTo>
                <a:lnTo>
                  <a:pt x="30" y="106"/>
                </a:lnTo>
                <a:lnTo>
                  <a:pt x="30" y="102"/>
                </a:lnTo>
                <a:lnTo>
                  <a:pt x="30" y="94"/>
                </a:lnTo>
                <a:lnTo>
                  <a:pt x="30" y="90"/>
                </a:lnTo>
                <a:lnTo>
                  <a:pt x="26" y="86"/>
                </a:lnTo>
                <a:lnTo>
                  <a:pt x="26" y="82"/>
                </a:lnTo>
                <a:lnTo>
                  <a:pt x="26" y="76"/>
                </a:lnTo>
                <a:lnTo>
                  <a:pt x="26" y="72"/>
                </a:lnTo>
                <a:lnTo>
                  <a:pt x="26" y="68"/>
                </a:lnTo>
                <a:lnTo>
                  <a:pt x="26" y="64"/>
                </a:lnTo>
                <a:lnTo>
                  <a:pt x="22" y="60"/>
                </a:lnTo>
                <a:lnTo>
                  <a:pt x="22" y="56"/>
                </a:lnTo>
                <a:lnTo>
                  <a:pt x="22" y="50"/>
                </a:lnTo>
                <a:lnTo>
                  <a:pt x="22" y="40"/>
                </a:lnTo>
                <a:lnTo>
                  <a:pt x="22" y="44"/>
                </a:lnTo>
                <a:lnTo>
                  <a:pt x="26" y="44"/>
                </a:lnTo>
                <a:lnTo>
                  <a:pt x="26" y="48"/>
                </a:lnTo>
                <a:lnTo>
                  <a:pt x="46" y="64"/>
                </a:lnTo>
                <a:lnTo>
                  <a:pt x="36" y="64"/>
                </a:lnTo>
                <a:lnTo>
                  <a:pt x="30" y="6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43" name="Freeform 107"/>
          <p:cNvSpPr>
            <a:spLocks/>
          </p:cNvSpPr>
          <p:nvPr/>
        </p:nvSpPr>
        <p:spPr bwMode="auto">
          <a:xfrm>
            <a:off x="7572375" y="5408613"/>
            <a:ext cx="130175" cy="115887"/>
          </a:xfrm>
          <a:custGeom>
            <a:avLst/>
            <a:gdLst>
              <a:gd name="T0" fmla="*/ 42 w 75"/>
              <a:gd name="T1" fmla="*/ 36 h 65"/>
              <a:gd name="T2" fmla="*/ 28 w 75"/>
              <a:gd name="T3" fmla="*/ 40 h 65"/>
              <a:gd name="T4" fmla="*/ 52 w 75"/>
              <a:gd name="T5" fmla="*/ 36 h 65"/>
              <a:gd name="T6" fmla="*/ 58 w 75"/>
              <a:gd name="T7" fmla="*/ 32 h 65"/>
              <a:gd name="T8" fmla="*/ 44 w 75"/>
              <a:gd name="T9" fmla="*/ 40 h 65"/>
              <a:gd name="T10" fmla="*/ 28 w 75"/>
              <a:gd name="T11" fmla="*/ 48 h 65"/>
              <a:gd name="T12" fmla="*/ 32 w 75"/>
              <a:gd name="T13" fmla="*/ 48 h 65"/>
              <a:gd name="T14" fmla="*/ 52 w 75"/>
              <a:gd name="T15" fmla="*/ 44 h 65"/>
              <a:gd name="T16" fmla="*/ 64 w 75"/>
              <a:gd name="T17" fmla="*/ 32 h 65"/>
              <a:gd name="T18" fmla="*/ 50 w 75"/>
              <a:gd name="T19" fmla="*/ 38 h 65"/>
              <a:gd name="T20" fmla="*/ 22 w 75"/>
              <a:gd name="T21" fmla="*/ 48 h 65"/>
              <a:gd name="T22" fmla="*/ 40 w 75"/>
              <a:gd name="T23" fmla="*/ 46 h 65"/>
              <a:gd name="T24" fmla="*/ 58 w 75"/>
              <a:gd name="T25" fmla="*/ 38 h 65"/>
              <a:gd name="T26" fmla="*/ 68 w 75"/>
              <a:gd name="T27" fmla="*/ 34 h 65"/>
              <a:gd name="T28" fmla="*/ 44 w 75"/>
              <a:gd name="T29" fmla="*/ 46 h 65"/>
              <a:gd name="T30" fmla="*/ 24 w 75"/>
              <a:gd name="T31" fmla="*/ 50 h 65"/>
              <a:gd name="T32" fmla="*/ 34 w 75"/>
              <a:gd name="T33" fmla="*/ 54 h 65"/>
              <a:gd name="T34" fmla="*/ 58 w 75"/>
              <a:gd name="T35" fmla="*/ 44 h 65"/>
              <a:gd name="T36" fmla="*/ 74 w 75"/>
              <a:gd name="T37" fmla="*/ 40 h 65"/>
              <a:gd name="T38" fmla="*/ 58 w 75"/>
              <a:gd name="T39" fmla="*/ 44 h 65"/>
              <a:gd name="T40" fmla="*/ 42 w 75"/>
              <a:gd name="T41" fmla="*/ 48 h 65"/>
              <a:gd name="T42" fmla="*/ 66 w 75"/>
              <a:gd name="T43" fmla="*/ 44 h 65"/>
              <a:gd name="T44" fmla="*/ 60 w 75"/>
              <a:gd name="T45" fmla="*/ 54 h 65"/>
              <a:gd name="T46" fmla="*/ 38 w 75"/>
              <a:gd name="T47" fmla="*/ 58 h 65"/>
              <a:gd name="T48" fmla="*/ 20 w 75"/>
              <a:gd name="T49" fmla="*/ 58 h 65"/>
              <a:gd name="T50" fmla="*/ 8 w 75"/>
              <a:gd name="T51" fmla="*/ 64 h 65"/>
              <a:gd name="T52" fmla="*/ 12 w 75"/>
              <a:gd name="T53" fmla="*/ 56 h 65"/>
              <a:gd name="T54" fmla="*/ 28 w 75"/>
              <a:gd name="T55" fmla="*/ 48 h 65"/>
              <a:gd name="T56" fmla="*/ 50 w 75"/>
              <a:gd name="T57" fmla="*/ 44 h 65"/>
              <a:gd name="T58" fmla="*/ 34 w 75"/>
              <a:gd name="T59" fmla="*/ 44 h 65"/>
              <a:gd name="T60" fmla="*/ 38 w 75"/>
              <a:gd name="T61" fmla="*/ 54 h 65"/>
              <a:gd name="T62" fmla="*/ 38 w 75"/>
              <a:gd name="T63" fmla="*/ 12 h 65"/>
              <a:gd name="T64" fmla="*/ 28 w 75"/>
              <a:gd name="T65" fmla="*/ 18 h 65"/>
              <a:gd name="T66" fmla="*/ 48 w 75"/>
              <a:gd name="T67" fmla="*/ 18 h 65"/>
              <a:gd name="T68" fmla="*/ 38 w 75"/>
              <a:gd name="T69" fmla="*/ 38 h 65"/>
              <a:gd name="T70" fmla="*/ 50 w 75"/>
              <a:gd name="T71" fmla="*/ 50 h 65"/>
              <a:gd name="T72" fmla="*/ 52 w 75"/>
              <a:gd name="T73" fmla="*/ 42 h 65"/>
              <a:gd name="T74" fmla="*/ 40 w 75"/>
              <a:gd name="T75" fmla="*/ 42 h 65"/>
              <a:gd name="T76" fmla="*/ 44 w 75"/>
              <a:gd name="T77" fmla="*/ 28 h 65"/>
              <a:gd name="T78" fmla="*/ 28 w 75"/>
              <a:gd name="T79" fmla="*/ 24 h 65"/>
              <a:gd name="T80" fmla="*/ 34 w 75"/>
              <a:gd name="T81" fmla="*/ 16 h 65"/>
              <a:gd name="T82" fmla="*/ 56 w 75"/>
              <a:gd name="T83" fmla="*/ 8 h 65"/>
              <a:gd name="T84" fmla="*/ 66 w 75"/>
              <a:gd name="T85" fmla="*/ 4 h 65"/>
              <a:gd name="T86" fmla="*/ 50 w 75"/>
              <a:gd name="T87" fmla="*/ 8 h 65"/>
              <a:gd name="T88" fmla="*/ 58 w 75"/>
              <a:gd name="T89" fmla="*/ 8 h 65"/>
              <a:gd name="T90" fmla="*/ 58 w 75"/>
              <a:gd name="T91" fmla="*/ 2 h 65"/>
              <a:gd name="T92" fmla="*/ 34 w 75"/>
              <a:gd name="T93" fmla="*/ 12 h 65"/>
              <a:gd name="T94" fmla="*/ 42 w 75"/>
              <a:gd name="T95" fmla="*/ 12 h 65"/>
              <a:gd name="T96" fmla="*/ 62 w 75"/>
              <a:gd name="T97" fmla="*/ 18 h 65"/>
              <a:gd name="T98" fmla="*/ 50 w 75"/>
              <a:gd name="T99" fmla="*/ 12 h 65"/>
              <a:gd name="T100" fmla="*/ 50 w 75"/>
              <a:gd name="T101" fmla="*/ 20 h 65"/>
              <a:gd name="T102" fmla="*/ 46 w 75"/>
              <a:gd name="T103" fmla="*/ 24 h 65"/>
              <a:gd name="T104" fmla="*/ 50 w 75"/>
              <a:gd name="T105" fmla="*/ 3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" h="65">
                <a:moveTo>
                  <a:pt x="58" y="32"/>
                </a:moveTo>
                <a:lnTo>
                  <a:pt x="52" y="32"/>
                </a:lnTo>
                <a:lnTo>
                  <a:pt x="48" y="32"/>
                </a:lnTo>
                <a:lnTo>
                  <a:pt x="42" y="36"/>
                </a:lnTo>
                <a:lnTo>
                  <a:pt x="36" y="36"/>
                </a:lnTo>
                <a:lnTo>
                  <a:pt x="32" y="36"/>
                </a:lnTo>
                <a:lnTo>
                  <a:pt x="32" y="40"/>
                </a:lnTo>
                <a:lnTo>
                  <a:pt x="28" y="40"/>
                </a:lnTo>
                <a:lnTo>
                  <a:pt x="24" y="40"/>
                </a:lnTo>
                <a:lnTo>
                  <a:pt x="34" y="40"/>
                </a:lnTo>
                <a:lnTo>
                  <a:pt x="42" y="40"/>
                </a:lnTo>
                <a:lnTo>
                  <a:pt x="52" y="36"/>
                </a:lnTo>
                <a:lnTo>
                  <a:pt x="58" y="36"/>
                </a:lnTo>
                <a:lnTo>
                  <a:pt x="58" y="32"/>
                </a:lnTo>
                <a:lnTo>
                  <a:pt x="62" y="32"/>
                </a:lnTo>
                <a:lnTo>
                  <a:pt x="58" y="32"/>
                </a:lnTo>
                <a:lnTo>
                  <a:pt x="54" y="36"/>
                </a:lnTo>
                <a:lnTo>
                  <a:pt x="50" y="36"/>
                </a:lnTo>
                <a:lnTo>
                  <a:pt x="50" y="40"/>
                </a:lnTo>
                <a:lnTo>
                  <a:pt x="44" y="40"/>
                </a:lnTo>
                <a:lnTo>
                  <a:pt x="40" y="40"/>
                </a:lnTo>
                <a:lnTo>
                  <a:pt x="36" y="40"/>
                </a:lnTo>
                <a:lnTo>
                  <a:pt x="28" y="44"/>
                </a:lnTo>
                <a:lnTo>
                  <a:pt x="28" y="48"/>
                </a:lnTo>
                <a:lnTo>
                  <a:pt x="24" y="48"/>
                </a:lnTo>
                <a:lnTo>
                  <a:pt x="24" y="52"/>
                </a:lnTo>
                <a:lnTo>
                  <a:pt x="28" y="48"/>
                </a:lnTo>
                <a:lnTo>
                  <a:pt x="32" y="48"/>
                </a:lnTo>
                <a:lnTo>
                  <a:pt x="40" y="48"/>
                </a:lnTo>
                <a:lnTo>
                  <a:pt x="44" y="44"/>
                </a:lnTo>
                <a:lnTo>
                  <a:pt x="48" y="44"/>
                </a:lnTo>
                <a:lnTo>
                  <a:pt x="52" y="44"/>
                </a:lnTo>
                <a:lnTo>
                  <a:pt x="56" y="40"/>
                </a:lnTo>
                <a:lnTo>
                  <a:pt x="64" y="34"/>
                </a:lnTo>
                <a:lnTo>
                  <a:pt x="68" y="34"/>
                </a:lnTo>
                <a:lnTo>
                  <a:pt x="64" y="32"/>
                </a:lnTo>
                <a:lnTo>
                  <a:pt x="62" y="38"/>
                </a:lnTo>
                <a:lnTo>
                  <a:pt x="58" y="38"/>
                </a:lnTo>
                <a:lnTo>
                  <a:pt x="54" y="38"/>
                </a:lnTo>
                <a:lnTo>
                  <a:pt x="50" y="38"/>
                </a:lnTo>
                <a:lnTo>
                  <a:pt x="42" y="42"/>
                </a:lnTo>
                <a:lnTo>
                  <a:pt x="32" y="42"/>
                </a:lnTo>
                <a:lnTo>
                  <a:pt x="28" y="42"/>
                </a:lnTo>
                <a:lnTo>
                  <a:pt x="22" y="48"/>
                </a:lnTo>
                <a:lnTo>
                  <a:pt x="18" y="48"/>
                </a:lnTo>
                <a:lnTo>
                  <a:pt x="22" y="48"/>
                </a:lnTo>
                <a:lnTo>
                  <a:pt x="34" y="46"/>
                </a:lnTo>
                <a:lnTo>
                  <a:pt x="40" y="46"/>
                </a:lnTo>
                <a:lnTo>
                  <a:pt x="46" y="42"/>
                </a:lnTo>
                <a:lnTo>
                  <a:pt x="50" y="38"/>
                </a:lnTo>
                <a:lnTo>
                  <a:pt x="54" y="38"/>
                </a:lnTo>
                <a:lnTo>
                  <a:pt x="58" y="38"/>
                </a:lnTo>
                <a:lnTo>
                  <a:pt x="62" y="38"/>
                </a:lnTo>
                <a:lnTo>
                  <a:pt x="66" y="34"/>
                </a:lnTo>
                <a:lnTo>
                  <a:pt x="72" y="34"/>
                </a:lnTo>
                <a:lnTo>
                  <a:pt x="68" y="34"/>
                </a:lnTo>
                <a:lnTo>
                  <a:pt x="68" y="38"/>
                </a:lnTo>
                <a:lnTo>
                  <a:pt x="62" y="42"/>
                </a:lnTo>
                <a:lnTo>
                  <a:pt x="56" y="46"/>
                </a:lnTo>
                <a:lnTo>
                  <a:pt x="44" y="46"/>
                </a:lnTo>
                <a:lnTo>
                  <a:pt x="36" y="46"/>
                </a:lnTo>
                <a:lnTo>
                  <a:pt x="32" y="50"/>
                </a:lnTo>
                <a:lnTo>
                  <a:pt x="28" y="50"/>
                </a:lnTo>
                <a:lnTo>
                  <a:pt x="24" y="50"/>
                </a:lnTo>
                <a:lnTo>
                  <a:pt x="20" y="50"/>
                </a:lnTo>
                <a:lnTo>
                  <a:pt x="18" y="54"/>
                </a:lnTo>
                <a:lnTo>
                  <a:pt x="24" y="54"/>
                </a:lnTo>
                <a:lnTo>
                  <a:pt x="34" y="54"/>
                </a:lnTo>
                <a:lnTo>
                  <a:pt x="42" y="50"/>
                </a:lnTo>
                <a:lnTo>
                  <a:pt x="46" y="50"/>
                </a:lnTo>
                <a:lnTo>
                  <a:pt x="50" y="50"/>
                </a:lnTo>
                <a:lnTo>
                  <a:pt x="58" y="44"/>
                </a:lnTo>
                <a:lnTo>
                  <a:pt x="62" y="40"/>
                </a:lnTo>
                <a:lnTo>
                  <a:pt x="66" y="40"/>
                </a:lnTo>
                <a:lnTo>
                  <a:pt x="70" y="40"/>
                </a:lnTo>
                <a:lnTo>
                  <a:pt x="74" y="40"/>
                </a:lnTo>
                <a:lnTo>
                  <a:pt x="70" y="40"/>
                </a:lnTo>
                <a:lnTo>
                  <a:pt x="66" y="40"/>
                </a:lnTo>
                <a:lnTo>
                  <a:pt x="66" y="44"/>
                </a:lnTo>
                <a:lnTo>
                  <a:pt x="58" y="44"/>
                </a:lnTo>
                <a:lnTo>
                  <a:pt x="54" y="48"/>
                </a:lnTo>
                <a:lnTo>
                  <a:pt x="50" y="48"/>
                </a:lnTo>
                <a:lnTo>
                  <a:pt x="46" y="48"/>
                </a:lnTo>
                <a:lnTo>
                  <a:pt x="42" y="48"/>
                </a:lnTo>
                <a:lnTo>
                  <a:pt x="52" y="48"/>
                </a:lnTo>
                <a:lnTo>
                  <a:pt x="56" y="48"/>
                </a:lnTo>
                <a:lnTo>
                  <a:pt x="62" y="44"/>
                </a:lnTo>
                <a:lnTo>
                  <a:pt x="66" y="44"/>
                </a:lnTo>
                <a:lnTo>
                  <a:pt x="70" y="44"/>
                </a:lnTo>
                <a:lnTo>
                  <a:pt x="74" y="44"/>
                </a:lnTo>
                <a:lnTo>
                  <a:pt x="64" y="48"/>
                </a:lnTo>
                <a:lnTo>
                  <a:pt x="60" y="54"/>
                </a:lnTo>
                <a:lnTo>
                  <a:pt x="56" y="54"/>
                </a:lnTo>
                <a:lnTo>
                  <a:pt x="52" y="54"/>
                </a:lnTo>
                <a:lnTo>
                  <a:pt x="44" y="54"/>
                </a:lnTo>
                <a:lnTo>
                  <a:pt x="38" y="58"/>
                </a:lnTo>
                <a:lnTo>
                  <a:pt x="34" y="58"/>
                </a:lnTo>
                <a:lnTo>
                  <a:pt x="30" y="58"/>
                </a:lnTo>
                <a:lnTo>
                  <a:pt x="26" y="58"/>
                </a:lnTo>
                <a:lnTo>
                  <a:pt x="20" y="58"/>
                </a:lnTo>
                <a:lnTo>
                  <a:pt x="16" y="60"/>
                </a:lnTo>
                <a:lnTo>
                  <a:pt x="12" y="60"/>
                </a:lnTo>
                <a:lnTo>
                  <a:pt x="8" y="60"/>
                </a:lnTo>
                <a:lnTo>
                  <a:pt x="8" y="64"/>
                </a:lnTo>
                <a:lnTo>
                  <a:pt x="4" y="64"/>
                </a:lnTo>
                <a:lnTo>
                  <a:pt x="0" y="64"/>
                </a:lnTo>
                <a:lnTo>
                  <a:pt x="8" y="56"/>
                </a:lnTo>
                <a:lnTo>
                  <a:pt x="12" y="56"/>
                </a:lnTo>
                <a:lnTo>
                  <a:pt x="16" y="52"/>
                </a:lnTo>
                <a:lnTo>
                  <a:pt x="20" y="52"/>
                </a:lnTo>
                <a:lnTo>
                  <a:pt x="24" y="48"/>
                </a:lnTo>
                <a:lnTo>
                  <a:pt x="28" y="48"/>
                </a:lnTo>
                <a:lnTo>
                  <a:pt x="36" y="44"/>
                </a:lnTo>
                <a:lnTo>
                  <a:pt x="40" y="44"/>
                </a:lnTo>
                <a:lnTo>
                  <a:pt x="44" y="44"/>
                </a:lnTo>
                <a:lnTo>
                  <a:pt x="50" y="44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34" y="44"/>
                </a:lnTo>
                <a:lnTo>
                  <a:pt x="28" y="48"/>
                </a:lnTo>
                <a:lnTo>
                  <a:pt x="32" y="48"/>
                </a:lnTo>
                <a:lnTo>
                  <a:pt x="42" y="48"/>
                </a:lnTo>
                <a:lnTo>
                  <a:pt x="38" y="54"/>
                </a:lnTo>
                <a:lnTo>
                  <a:pt x="34" y="54"/>
                </a:lnTo>
                <a:lnTo>
                  <a:pt x="40" y="54"/>
                </a:lnTo>
                <a:lnTo>
                  <a:pt x="44" y="12"/>
                </a:lnTo>
                <a:lnTo>
                  <a:pt x="38" y="12"/>
                </a:lnTo>
                <a:lnTo>
                  <a:pt x="34" y="12"/>
                </a:lnTo>
                <a:lnTo>
                  <a:pt x="28" y="12"/>
                </a:lnTo>
                <a:lnTo>
                  <a:pt x="24" y="12"/>
                </a:lnTo>
                <a:lnTo>
                  <a:pt x="28" y="18"/>
                </a:lnTo>
                <a:lnTo>
                  <a:pt x="32" y="18"/>
                </a:lnTo>
                <a:lnTo>
                  <a:pt x="40" y="18"/>
                </a:lnTo>
                <a:lnTo>
                  <a:pt x="44" y="18"/>
                </a:lnTo>
                <a:lnTo>
                  <a:pt x="48" y="18"/>
                </a:lnTo>
                <a:lnTo>
                  <a:pt x="52" y="18"/>
                </a:lnTo>
                <a:lnTo>
                  <a:pt x="46" y="24"/>
                </a:lnTo>
                <a:lnTo>
                  <a:pt x="38" y="34"/>
                </a:lnTo>
                <a:lnTo>
                  <a:pt x="38" y="38"/>
                </a:lnTo>
                <a:lnTo>
                  <a:pt x="38" y="42"/>
                </a:lnTo>
                <a:lnTo>
                  <a:pt x="42" y="44"/>
                </a:lnTo>
                <a:lnTo>
                  <a:pt x="46" y="50"/>
                </a:lnTo>
                <a:lnTo>
                  <a:pt x="50" y="50"/>
                </a:lnTo>
                <a:lnTo>
                  <a:pt x="52" y="46"/>
                </a:lnTo>
                <a:lnTo>
                  <a:pt x="48" y="42"/>
                </a:lnTo>
                <a:lnTo>
                  <a:pt x="50" y="46"/>
                </a:lnTo>
                <a:lnTo>
                  <a:pt x="52" y="42"/>
                </a:lnTo>
                <a:lnTo>
                  <a:pt x="48" y="46"/>
                </a:lnTo>
                <a:lnTo>
                  <a:pt x="36" y="46"/>
                </a:lnTo>
                <a:lnTo>
                  <a:pt x="36" y="42"/>
                </a:lnTo>
                <a:lnTo>
                  <a:pt x="40" y="42"/>
                </a:lnTo>
                <a:lnTo>
                  <a:pt x="40" y="38"/>
                </a:lnTo>
                <a:lnTo>
                  <a:pt x="44" y="38"/>
                </a:lnTo>
                <a:lnTo>
                  <a:pt x="44" y="34"/>
                </a:lnTo>
                <a:lnTo>
                  <a:pt x="44" y="28"/>
                </a:lnTo>
                <a:lnTo>
                  <a:pt x="40" y="28"/>
                </a:lnTo>
                <a:lnTo>
                  <a:pt x="36" y="24"/>
                </a:lnTo>
                <a:lnTo>
                  <a:pt x="32" y="24"/>
                </a:lnTo>
                <a:lnTo>
                  <a:pt x="28" y="24"/>
                </a:lnTo>
                <a:lnTo>
                  <a:pt x="28" y="20"/>
                </a:lnTo>
                <a:lnTo>
                  <a:pt x="24" y="20"/>
                </a:lnTo>
                <a:lnTo>
                  <a:pt x="26" y="16"/>
                </a:lnTo>
                <a:lnTo>
                  <a:pt x="34" y="16"/>
                </a:lnTo>
                <a:lnTo>
                  <a:pt x="38" y="16"/>
                </a:lnTo>
                <a:lnTo>
                  <a:pt x="38" y="12"/>
                </a:lnTo>
                <a:lnTo>
                  <a:pt x="52" y="8"/>
                </a:lnTo>
                <a:lnTo>
                  <a:pt x="56" y="8"/>
                </a:lnTo>
                <a:lnTo>
                  <a:pt x="60" y="8"/>
                </a:lnTo>
                <a:lnTo>
                  <a:pt x="64" y="4"/>
                </a:lnTo>
                <a:lnTo>
                  <a:pt x="72" y="0"/>
                </a:lnTo>
                <a:lnTo>
                  <a:pt x="66" y="4"/>
                </a:lnTo>
                <a:lnTo>
                  <a:pt x="58" y="4"/>
                </a:lnTo>
                <a:lnTo>
                  <a:pt x="54" y="4"/>
                </a:lnTo>
                <a:lnTo>
                  <a:pt x="54" y="8"/>
                </a:lnTo>
                <a:lnTo>
                  <a:pt x="50" y="8"/>
                </a:lnTo>
                <a:lnTo>
                  <a:pt x="46" y="8"/>
                </a:lnTo>
                <a:lnTo>
                  <a:pt x="50" y="8"/>
                </a:lnTo>
                <a:lnTo>
                  <a:pt x="54" y="8"/>
                </a:lnTo>
                <a:lnTo>
                  <a:pt x="58" y="8"/>
                </a:lnTo>
                <a:lnTo>
                  <a:pt x="62" y="8"/>
                </a:lnTo>
                <a:lnTo>
                  <a:pt x="66" y="2"/>
                </a:lnTo>
                <a:lnTo>
                  <a:pt x="62" y="2"/>
                </a:lnTo>
                <a:lnTo>
                  <a:pt x="58" y="2"/>
                </a:lnTo>
                <a:lnTo>
                  <a:pt x="54" y="8"/>
                </a:lnTo>
                <a:lnTo>
                  <a:pt x="50" y="8"/>
                </a:lnTo>
                <a:lnTo>
                  <a:pt x="38" y="8"/>
                </a:lnTo>
                <a:lnTo>
                  <a:pt x="34" y="12"/>
                </a:lnTo>
                <a:lnTo>
                  <a:pt x="30" y="12"/>
                </a:lnTo>
                <a:lnTo>
                  <a:pt x="34" y="12"/>
                </a:lnTo>
                <a:lnTo>
                  <a:pt x="38" y="12"/>
                </a:lnTo>
                <a:lnTo>
                  <a:pt x="42" y="12"/>
                </a:lnTo>
                <a:lnTo>
                  <a:pt x="46" y="12"/>
                </a:lnTo>
                <a:lnTo>
                  <a:pt x="54" y="8"/>
                </a:lnTo>
                <a:lnTo>
                  <a:pt x="56" y="10"/>
                </a:lnTo>
                <a:lnTo>
                  <a:pt x="62" y="18"/>
                </a:lnTo>
                <a:lnTo>
                  <a:pt x="58" y="14"/>
                </a:lnTo>
                <a:lnTo>
                  <a:pt x="58" y="18"/>
                </a:lnTo>
                <a:lnTo>
                  <a:pt x="54" y="12"/>
                </a:lnTo>
                <a:lnTo>
                  <a:pt x="50" y="12"/>
                </a:lnTo>
                <a:lnTo>
                  <a:pt x="46" y="12"/>
                </a:lnTo>
                <a:lnTo>
                  <a:pt x="46" y="16"/>
                </a:lnTo>
                <a:lnTo>
                  <a:pt x="46" y="20"/>
                </a:lnTo>
                <a:lnTo>
                  <a:pt x="50" y="20"/>
                </a:lnTo>
                <a:lnTo>
                  <a:pt x="50" y="24"/>
                </a:lnTo>
                <a:lnTo>
                  <a:pt x="46" y="24"/>
                </a:lnTo>
                <a:lnTo>
                  <a:pt x="46" y="20"/>
                </a:lnTo>
                <a:lnTo>
                  <a:pt x="46" y="24"/>
                </a:lnTo>
                <a:lnTo>
                  <a:pt x="50" y="30"/>
                </a:lnTo>
                <a:lnTo>
                  <a:pt x="50" y="34"/>
                </a:lnTo>
                <a:lnTo>
                  <a:pt x="54" y="40"/>
                </a:lnTo>
                <a:lnTo>
                  <a:pt x="50" y="30"/>
                </a:lnTo>
                <a:lnTo>
                  <a:pt x="50" y="26"/>
                </a:lnTo>
                <a:lnTo>
                  <a:pt x="58" y="3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44" name="Freeform 108"/>
          <p:cNvSpPr>
            <a:spLocks/>
          </p:cNvSpPr>
          <p:nvPr/>
        </p:nvSpPr>
        <p:spPr bwMode="auto">
          <a:xfrm>
            <a:off x="7753350" y="5375275"/>
            <a:ext cx="134938" cy="268288"/>
          </a:xfrm>
          <a:custGeom>
            <a:avLst/>
            <a:gdLst>
              <a:gd name="T0" fmla="*/ 16 w 77"/>
              <a:gd name="T1" fmla="*/ 0 h 149"/>
              <a:gd name="T2" fmla="*/ 16 w 77"/>
              <a:gd name="T3" fmla="*/ 14 h 149"/>
              <a:gd name="T4" fmla="*/ 22 w 77"/>
              <a:gd name="T5" fmla="*/ 22 h 149"/>
              <a:gd name="T6" fmla="*/ 26 w 77"/>
              <a:gd name="T7" fmla="*/ 32 h 149"/>
              <a:gd name="T8" fmla="*/ 26 w 77"/>
              <a:gd name="T9" fmla="*/ 44 h 149"/>
              <a:gd name="T10" fmla="*/ 30 w 77"/>
              <a:gd name="T11" fmla="*/ 58 h 149"/>
              <a:gd name="T12" fmla="*/ 38 w 77"/>
              <a:gd name="T13" fmla="*/ 66 h 149"/>
              <a:gd name="T14" fmla="*/ 42 w 77"/>
              <a:gd name="T15" fmla="*/ 78 h 149"/>
              <a:gd name="T16" fmla="*/ 46 w 77"/>
              <a:gd name="T17" fmla="*/ 92 h 149"/>
              <a:gd name="T18" fmla="*/ 50 w 77"/>
              <a:gd name="T19" fmla="*/ 102 h 149"/>
              <a:gd name="T20" fmla="*/ 60 w 77"/>
              <a:gd name="T21" fmla="*/ 110 h 149"/>
              <a:gd name="T22" fmla="*/ 56 w 77"/>
              <a:gd name="T23" fmla="*/ 110 h 149"/>
              <a:gd name="T24" fmla="*/ 50 w 77"/>
              <a:gd name="T25" fmla="*/ 100 h 149"/>
              <a:gd name="T26" fmla="*/ 50 w 77"/>
              <a:gd name="T27" fmla="*/ 88 h 149"/>
              <a:gd name="T28" fmla="*/ 42 w 77"/>
              <a:gd name="T29" fmla="*/ 78 h 149"/>
              <a:gd name="T30" fmla="*/ 38 w 77"/>
              <a:gd name="T31" fmla="*/ 70 h 149"/>
              <a:gd name="T32" fmla="*/ 34 w 77"/>
              <a:gd name="T33" fmla="*/ 62 h 149"/>
              <a:gd name="T34" fmla="*/ 32 w 77"/>
              <a:gd name="T35" fmla="*/ 48 h 149"/>
              <a:gd name="T36" fmla="*/ 24 w 77"/>
              <a:gd name="T37" fmla="*/ 36 h 149"/>
              <a:gd name="T38" fmla="*/ 12 w 77"/>
              <a:gd name="T39" fmla="*/ 26 h 149"/>
              <a:gd name="T40" fmla="*/ 4 w 77"/>
              <a:gd name="T41" fmla="*/ 22 h 149"/>
              <a:gd name="T42" fmla="*/ 0 w 77"/>
              <a:gd name="T43" fmla="*/ 14 h 149"/>
              <a:gd name="T44" fmla="*/ 8 w 77"/>
              <a:gd name="T45" fmla="*/ 10 h 149"/>
              <a:gd name="T46" fmla="*/ 24 w 77"/>
              <a:gd name="T47" fmla="*/ 36 h 149"/>
              <a:gd name="T48" fmla="*/ 30 w 77"/>
              <a:gd name="T49" fmla="*/ 48 h 149"/>
              <a:gd name="T50" fmla="*/ 34 w 77"/>
              <a:gd name="T51" fmla="*/ 56 h 149"/>
              <a:gd name="T52" fmla="*/ 38 w 77"/>
              <a:gd name="T53" fmla="*/ 70 h 149"/>
              <a:gd name="T54" fmla="*/ 42 w 77"/>
              <a:gd name="T55" fmla="*/ 82 h 149"/>
              <a:gd name="T56" fmla="*/ 50 w 77"/>
              <a:gd name="T57" fmla="*/ 100 h 149"/>
              <a:gd name="T58" fmla="*/ 54 w 77"/>
              <a:gd name="T59" fmla="*/ 108 h 149"/>
              <a:gd name="T60" fmla="*/ 62 w 77"/>
              <a:gd name="T61" fmla="*/ 114 h 149"/>
              <a:gd name="T62" fmla="*/ 66 w 77"/>
              <a:gd name="T63" fmla="*/ 122 h 149"/>
              <a:gd name="T64" fmla="*/ 72 w 77"/>
              <a:gd name="T65" fmla="*/ 134 h 149"/>
              <a:gd name="T66" fmla="*/ 76 w 77"/>
              <a:gd name="T67" fmla="*/ 148 h 149"/>
              <a:gd name="T68" fmla="*/ 46 w 77"/>
              <a:gd name="T69" fmla="*/ 140 h 149"/>
              <a:gd name="T70" fmla="*/ 36 w 77"/>
              <a:gd name="T71" fmla="*/ 126 h 149"/>
              <a:gd name="T72" fmla="*/ 36 w 77"/>
              <a:gd name="T73" fmla="*/ 114 h 149"/>
              <a:gd name="T74" fmla="*/ 28 w 77"/>
              <a:gd name="T75" fmla="*/ 104 h 149"/>
              <a:gd name="T76" fmla="*/ 24 w 77"/>
              <a:gd name="T77" fmla="*/ 96 h 149"/>
              <a:gd name="T78" fmla="*/ 24 w 77"/>
              <a:gd name="T79" fmla="*/ 82 h 149"/>
              <a:gd name="T80" fmla="*/ 24 w 77"/>
              <a:gd name="T81" fmla="*/ 70 h 149"/>
              <a:gd name="T82" fmla="*/ 20 w 77"/>
              <a:gd name="T83" fmla="*/ 56 h 149"/>
              <a:gd name="T84" fmla="*/ 16 w 77"/>
              <a:gd name="T85" fmla="*/ 48 h 149"/>
              <a:gd name="T86" fmla="*/ 10 w 77"/>
              <a:gd name="T87" fmla="*/ 54 h 149"/>
              <a:gd name="T88" fmla="*/ 22 w 77"/>
              <a:gd name="T89" fmla="*/ 62 h 149"/>
              <a:gd name="T90" fmla="*/ 26 w 77"/>
              <a:gd name="T91" fmla="*/ 72 h 149"/>
              <a:gd name="T92" fmla="*/ 30 w 77"/>
              <a:gd name="T93" fmla="*/ 88 h 149"/>
              <a:gd name="T94" fmla="*/ 32 w 77"/>
              <a:gd name="T95" fmla="*/ 102 h 149"/>
              <a:gd name="T96" fmla="*/ 40 w 77"/>
              <a:gd name="T97" fmla="*/ 106 h 149"/>
              <a:gd name="T98" fmla="*/ 48 w 77"/>
              <a:gd name="T99" fmla="*/ 110 h 149"/>
              <a:gd name="T100" fmla="*/ 36 w 77"/>
              <a:gd name="T101" fmla="*/ 106 h 149"/>
              <a:gd name="T102" fmla="*/ 32 w 77"/>
              <a:gd name="T103" fmla="*/ 94 h 149"/>
              <a:gd name="T104" fmla="*/ 28 w 77"/>
              <a:gd name="T105" fmla="*/ 84 h 149"/>
              <a:gd name="T106" fmla="*/ 26 w 77"/>
              <a:gd name="T107" fmla="*/ 70 h 149"/>
              <a:gd name="T108" fmla="*/ 26 w 77"/>
              <a:gd name="T109" fmla="*/ 58 h 149"/>
              <a:gd name="T110" fmla="*/ 18 w 77"/>
              <a:gd name="T111" fmla="*/ 52 h 149"/>
              <a:gd name="T112" fmla="*/ 10 w 77"/>
              <a:gd name="T113" fmla="*/ 48 h 149"/>
              <a:gd name="T114" fmla="*/ 4 w 77"/>
              <a:gd name="T115" fmla="*/ 40 h 149"/>
              <a:gd name="T116" fmla="*/ 8 w 77"/>
              <a:gd name="T117" fmla="*/ 40 h 149"/>
              <a:gd name="T118" fmla="*/ 60 w 77"/>
              <a:gd name="T119" fmla="*/ 14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" h="149">
                <a:moveTo>
                  <a:pt x="16" y="0"/>
                </a:moveTo>
                <a:lnTo>
                  <a:pt x="12" y="0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4"/>
                </a:lnTo>
                <a:lnTo>
                  <a:pt x="18" y="18"/>
                </a:lnTo>
                <a:lnTo>
                  <a:pt x="22" y="18"/>
                </a:lnTo>
                <a:lnTo>
                  <a:pt x="22" y="22"/>
                </a:lnTo>
                <a:lnTo>
                  <a:pt x="22" y="26"/>
                </a:lnTo>
                <a:lnTo>
                  <a:pt x="26" y="28"/>
                </a:lnTo>
                <a:lnTo>
                  <a:pt x="26" y="32"/>
                </a:lnTo>
                <a:lnTo>
                  <a:pt x="26" y="36"/>
                </a:lnTo>
                <a:lnTo>
                  <a:pt x="26" y="40"/>
                </a:lnTo>
                <a:lnTo>
                  <a:pt x="26" y="44"/>
                </a:lnTo>
                <a:lnTo>
                  <a:pt x="30" y="48"/>
                </a:lnTo>
                <a:lnTo>
                  <a:pt x="30" y="54"/>
                </a:lnTo>
                <a:lnTo>
                  <a:pt x="30" y="58"/>
                </a:lnTo>
                <a:lnTo>
                  <a:pt x="34" y="62"/>
                </a:lnTo>
                <a:lnTo>
                  <a:pt x="34" y="66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4"/>
                </a:lnTo>
                <a:lnTo>
                  <a:pt x="42" y="88"/>
                </a:lnTo>
                <a:lnTo>
                  <a:pt x="46" y="92"/>
                </a:lnTo>
                <a:lnTo>
                  <a:pt x="46" y="96"/>
                </a:lnTo>
                <a:lnTo>
                  <a:pt x="50" y="98"/>
                </a:lnTo>
                <a:lnTo>
                  <a:pt x="50" y="102"/>
                </a:lnTo>
                <a:lnTo>
                  <a:pt x="56" y="106"/>
                </a:lnTo>
                <a:lnTo>
                  <a:pt x="56" y="110"/>
                </a:lnTo>
                <a:lnTo>
                  <a:pt x="60" y="110"/>
                </a:lnTo>
                <a:lnTo>
                  <a:pt x="60" y="114"/>
                </a:lnTo>
                <a:lnTo>
                  <a:pt x="56" y="114"/>
                </a:lnTo>
                <a:lnTo>
                  <a:pt x="56" y="110"/>
                </a:lnTo>
                <a:lnTo>
                  <a:pt x="56" y="106"/>
                </a:lnTo>
                <a:lnTo>
                  <a:pt x="56" y="102"/>
                </a:lnTo>
                <a:lnTo>
                  <a:pt x="50" y="100"/>
                </a:lnTo>
                <a:lnTo>
                  <a:pt x="50" y="96"/>
                </a:lnTo>
                <a:lnTo>
                  <a:pt x="50" y="92"/>
                </a:lnTo>
                <a:lnTo>
                  <a:pt x="50" y="88"/>
                </a:lnTo>
                <a:lnTo>
                  <a:pt x="46" y="88"/>
                </a:lnTo>
                <a:lnTo>
                  <a:pt x="46" y="84"/>
                </a:lnTo>
                <a:lnTo>
                  <a:pt x="42" y="78"/>
                </a:lnTo>
                <a:lnTo>
                  <a:pt x="42" y="74"/>
                </a:lnTo>
                <a:lnTo>
                  <a:pt x="42" y="70"/>
                </a:lnTo>
                <a:lnTo>
                  <a:pt x="38" y="70"/>
                </a:lnTo>
                <a:lnTo>
                  <a:pt x="38" y="66"/>
                </a:lnTo>
                <a:lnTo>
                  <a:pt x="38" y="62"/>
                </a:lnTo>
                <a:lnTo>
                  <a:pt x="34" y="62"/>
                </a:lnTo>
                <a:lnTo>
                  <a:pt x="34" y="56"/>
                </a:lnTo>
                <a:lnTo>
                  <a:pt x="32" y="52"/>
                </a:lnTo>
                <a:lnTo>
                  <a:pt x="32" y="48"/>
                </a:lnTo>
                <a:lnTo>
                  <a:pt x="32" y="44"/>
                </a:lnTo>
                <a:lnTo>
                  <a:pt x="28" y="42"/>
                </a:lnTo>
                <a:lnTo>
                  <a:pt x="24" y="36"/>
                </a:lnTo>
                <a:lnTo>
                  <a:pt x="20" y="36"/>
                </a:lnTo>
                <a:lnTo>
                  <a:pt x="16" y="32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4" y="22"/>
                </a:lnTo>
                <a:lnTo>
                  <a:pt x="4" y="18"/>
                </a:lnTo>
                <a:lnTo>
                  <a:pt x="4" y="14"/>
                </a:lnTo>
                <a:lnTo>
                  <a:pt x="0" y="14"/>
                </a:lnTo>
                <a:lnTo>
                  <a:pt x="0" y="10"/>
                </a:ln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8"/>
                </a:lnTo>
                <a:lnTo>
                  <a:pt x="24" y="36"/>
                </a:lnTo>
                <a:lnTo>
                  <a:pt x="28" y="40"/>
                </a:lnTo>
                <a:lnTo>
                  <a:pt x="28" y="44"/>
                </a:lnTo>
                <a:lnTo>
                  <a:pt x="30" y="48"/>
                </a:lnTo>
                <a:lnTo>
                  <a:pt x="30" y="52"/>
                </a:lnTo>
                <a:lnTo>
                  <a:pt x="34" y="52"/>
                </a:lnTo>
                <a:lnTo>
                  <a:pt x="34" y="56"/>
                </a:lnTo>
                <a:lnTo>
                  <a:pt x="38" y="60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6" y="90"/>
                </a:lnTo>
                <a:lnTo>
                  <a:pt x="46" y="96"/>
                </a:lnTo>
                <a:lnTo>
                  <a:pt x="50" y="100"/>
                </a:lnTo>
                <a:lnTo>
                  <a:pt x="54" y="100"/>
                </a:lnTo>
                <a:lnTo>
                  <a:pt x="54" y="104"/>
                </a:lnTo>
                <a:lnTo>
                  <a:pt x="54" y="108"/>
                </a:lnTo>
                <a:lnTo>
                  <a:pt x="58" y="108"/>
                </a:lnTo>
                <a:lnTo>
                  <a:pt x="58" y="112"/>
                </a:lnTo>
                <a:lnTo>
                  <a:pt x="62" y="114"/>
                </a:lnTo>
                <a:lnTo>
                  <a:pt x="62" y="118"/>
                </a:lnTo>
                <a:lnTo>
                  <a:pt x="62" y="122"/>
                </a:lnTo>
                <a:lnTo>
                  <a:pt x="66" y="122"/>
                </a:lnTo>
                <a:lnTo>
                  <a:pt x="66" y="126"/>
                </a:lnTo>
                <a:lnTo>
                  <a:pt x="68" y="130"/>
                </a:lnTo>
                <a:lnTo>
                  <a:pt x="72" y="134"/>
                </a:lnTo>
                <a:lnTo>
                  <a:pt x="76" y="140"/>
                </a:lnTo>
                <a:lnTo>
                  <a:pt x="76" y="144"/>
                </a:lnTo>
                <a:lnTo>
                  <a:pt x="76" y="148"/>
                </a:lnTo>
                <a:lnTo>
                  <a:pt x="50" y="148"/>
                </a:lnTo>
                <a:lnTo>
                  <a:pt x="50" y="144"/>
                </a:lnTo>
                <a:lnTo>
                  <a:pt x="46" y="140"/>
                </a:lnTo>
                <a:lnTo>
                  <a:pt x="46" y="136"/>
                </a:lnTo>
                <a:lnTo>
                  <a:pt x="38" y="132"/>
                </a:lnTo>
                <a:lnTo>
                  <a:pt x="36" y="126"/>
                </a:lnTo>
                <a:lnTo>
                  <a:pt x="36" y="122"/>
                </a:lnTo>
                <a:lnTo>
                  <a:pt x="36" y="118"/>
                </a:lnTo>
                <a:lnTo>
                  <a:pt x="36" y="114"/>
                </a:lnTo>
                <a:lnTo>
                  <a:pt x="32" y="112"/>
                </a:lnTo>
                <a:lnTo>
                  <a:pt x="28" y="108"/>
                </a:lnTo>
                <a:lnTo>
                  <a:pt x="28" y="104"/>
                </a:lnTo>
                <a:lnTo>
                  <a:pt x="28" y="100"/>
                </a:lnTo>
                <a:lnTo>
                  <a:pt x="28" y="96"/>
                </a:lnTo>
                <a:lnTo>
                  <a:pt x="24" y="96"/>
                </a:lnTo>
                <a:lnTo>
                  <a:pt x="24" y="92"/>
                </a:lnTo>
                <a:lnTo>
                  <a:pt x="24" y="88"/>
                </a:lnTo>
                <a:lnTo>
                  <a:pt x="24" y="82"/>
                </a:lnTo>
                <a:lnTo>
                  <a:pt x="24" y="78"/>
                </a:lnTo>
                <a:lnTo>
                  <a:pt x="24" y="74"/>
                </a:lnTo>
                <a:lnTo>
                  <a:pt x="24" y="70"/>
                </a:lnTo>
                <a:lnTo>
                  <a:pt x="20" y="66"/>
                </a:lnTo>
                <a:lnTo>
                  <a:pt x="20" y="60"/>
                </a:lnTo>
                <a:lnTo>
                  <a:pt x="20" y="56"/>
                </a:lnTo>
                <a:lnTo>
                  <a:pt x="20" y="52"/>
                </a:lnTo>
                <a:lnTo>
                  <a:pt x="20" y="48"/>
                </a:lnTo>
                <a:lnTo>
                  <a:pt x="16" y="48"/>
                </a:lnTo>
                <a:lnTo>
                  <a:pt x="12" y="44"/>
                </a:lnTo>
                <a:lnTo>
                  <a:pt x="8" y="44"/>
                </a:lnTo>
                <a:lnTo>
                  <a:pt x="10" y="54"/>
                </a:lnTo>
                <a:lnTo>
                  <a:pt x="14" y="58"/>
                </a:lnTo>
                <a:lnTo>
                  <a:pt x="18" y="62"/>
                </a:lnTo>
                <a:lnTo>
                  <a:pt x="22" y="62"/>
                </a:lnTo>
                <a:lnTo>
                  <a:pt x="22" y="66"/>
                </a:lnTo>
                <a:lnTo>
                  <a:pt x="22" y="70"/>
                </a:lnTo>
                <a:lnTo>
                  <a:pt x="26" y="72"/>
                </a:lnTo>
                <a:lnTo>
                  <a:pt x="26" y="76"/>
                </a:lnTo>
                <a:lnTo>
                  <a:pt x="30" y="84"/>
                </a:lnTo>
                <a:lnTo>
                  <a:pt x="30" y="88"/>
                </a:lnTo>
                <a:lnTo>
                  <a:pt x="30" y="92"/>
                </a:lnTo>
                <a:lnTo>
                  <a:pt x="32" y="98"/>
                </a:lnTo>
                <a:lnTo>
                  <a:pt x="32" y="102"/>
                </a:lnTo>
                <a:lnTo>
                  <a:pt x="36" y="102"/>
                </a:lnTo>
                <a:lnTo>
                  <a:pt x="36" y="106"/>
                </a:lnTo>
                <a:lnTo>
                  <a:pt x="40" y="106"/>
                </a:lnTo>
                <a:lnTo>
                  <a:pt x="44" y="106"/>
                </a:lnTo>
                <a:lnTo>
                  <a:pt x="44" y="110"/>
                </a:lnTo>
                <a:lnTo>
                  <a:pt x="48" y="110"/>
                </a:lnTo>
                <a:lnTo>
                  <a:pt x="44" y="112"/>
                </a:lnTo>
                <a:lnTo>
                  <a:pt x="40" y="112"/>
                </a:lnTo>
                <a:lnTo>
                  <a:pt x="36" y="106"/>
                </a:lnTo>
                <a:lnTo>
                  <a:pt x="36" y="102"/>
                </a:lnTo>
                <a:lnTo>
                  <a:pt x="36" y="98"/>
                </a:lnTo>
                <a:lnTo>
                  <a:pt x="32" y="94"/>
                </a:lnTo>
                <a:lnTo>
                  <a:pt x="32" y="88"/>
                </a:lnTo>
                <a:lnTo>
                  <a:pt x="32" y="84"/>
                </a:lnTo>
                <a:lnTo>
                  <a:pt x="28" y="84"/>
                </a:lnTo>
                <a:lnTo>
                  <a:pt x="28" y="80"/>
                </a:lnTo>
                <a:lnTo>
                  <a:pt x="28" y="76"/>
                </a:lnTo>
                <a:lnTo>
                  <a:pt x="26" y="70"/>
                </a:lnTo>
                <a:lnTo>
                  <a:pt x="26" y="66"/>
                </a:lnTo>
                <a:lnTo>
                  <a:pt x="26" y="62"/>
                </a:lnTo>
                <a:lnTo>
                  <a:pt x="26" y="58"/>
                </a:lnTo>
                <a:lnTo>
                  <a:pt x="22" y="58"/>
                </a:lnTo>
                <a:lnTo>
                  <a:pt x="22" y="52"/>
                </a:lnTo>
                <a:lnTo>
                  <a:pt x="18" y="52"/>
                </a:lnTo>
                <a:lnTo>
                  <a:pt x="14" y="52"/>
                </a:lnTo>
                <a:lnTo>
                  <a:pt x="14" y="48"/>
                </a:lnTo>
                <a:lnTo>
                  <a:pt x="10" y="48"/>
                </a:lnTo>
                <a:lnTo>
                  <a:pt x="8" y="44"/>
                </a:lnTo>
                <a:lnTo>
                  <a:pt x="4" y="44"/>
                </a:lnTo>
                <a:lnTo>
                  <a:pt x="4" y="40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44"/>
                </a:lnTo>
                <a:lnTo>
                  <a:pt x="42" y="120"/>
                </a:lnTo>
                <a:lnTo>
                  <a:pt x="60" y="14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45" name="Freeform 109"/>
          <p:cNvSpPr>
            <a:spLocks/>
          </p:cNvSpPr>
          <p:nvPr/>
        </p:nvSpPr>
        <p:spPr bwMode="auto">
          <a:xfrm>
            <a:off x="7165975" y="5948363"/>
            <a:ext cx="79375" cy="69850"/>
          </a:xfrm>
          <a:custGeom>
            <a:avLst/>
            <a:gdLst>
              <a:gd name="T0" fmla="*/ 24 w 45"/>
              <a:gd name="T1" fmla="*/ 25 h 39"/>
              <a:gd name="T2" fmla="*/ 12 w 45"/>
              <a:gd name="T3" fmla="*/ 34 h 39"/>
              <a:gd name="T4" fmla="*/ 8 w 45"/>
              <a:gd name="T5" fmla="*/ 34 h 39"/>
              <a:gd name="T6" fmla="*/ 5 w 45"/>
              <a:gd name="T7" fmla="*/ 34 h 39"/>
              <a:gd name="T8" fmla="*/ 0 w 45"/>
              <a:gd name="T9" fmla="*/ 34 h 39"/>
              <a:gd name="T10" fmla="*/ 3 w 45"/>
              <a:gd name="T11" fmla="*/ 34 h 39"/>
              <a:gd name="T12" fmla="*/ 8 w 45"/>
              <a:gd name="T13" fmla="*/ 34 h 39"/>
              <a:gd name="T14" fmla="*/ 8 w 45"/>
              <a:gd name="T15" fmla="*/ 25 h 39"/>
              <a:gd name="T16" fmla="*/ 14 w 45"/>
              <a:gd name="T17" fmla="*/ 25 h 39"/>
              <a:gd name="T18" fmla="*/ 14 w 45"/>
              <a:gd name="T19" fmla="*/ 17 h 39"/>
              <a:gd name="T20" fmla="*/ 19 w 45"/>
              <a:gd name="T21" fmla="*/ 17 h 39"/>
              <a:gd name="T22" fmla="*/ 27 w 45"/>
              <a:gd name="T23" fmla="*/ 4 h 39"/>
              <a:gd name="T24" fmla="*/ 30 w 45"/>
              <a:gd name="T25" fmla="*/ 4 h 39"/>
              <a:gd name="T26" fmla="*/ 36 w 45"/>
              <a:gd name="T27" fmla="*/ 4 h 39"/>
              <a:gd name="T28" fmla="*/ 39 w 45"/>
              <a:gd name="T29" fmla="*/ 0 h 39"/>
              <a:gd name="T30" fmla="*/ 36 w 45"/>
              <a:gd name="T31" fmla="*/ 0 h 39"/>
              <a:gd name="T32" fmla="*/ 24 w 45"/>
              <a:gd name="T33" fmla="*/ 21 h 39"/>
              <a:gd name="T34" fmla="*/ 19 w 45"/>
              <a:gd name="T35" fmla="*/ 25 h 39"/>
              <a:gd name="T36" fmla="*/ 14 w 45"/>
              <a:gd name="T37" fmla="*/ 34 h 39"/>
              <a:gd name="T38" fmla="*/ 7 w 45"/>
              <a:gd name="T39" fmla="*/ 38 h 39"/>
              <a:gd name="T40" fmla="*/ 3 w 45"/>
              <a:gd name="T41" fmla="*/ 38 h 39"/>
              <a:gd name="T42" fmla="*/ 7 w 45"/>
              <a:gd name="T43" fmla="*/ 38 h 39"/>
              <a:gd name="T44" fmla="*/ 10 w 45"/>
              <a:gd name="T45" fmla="*/ 38 h 39"/>
              <a:gd name="T46" fmla="*/ 15 w 45"/>
              <a:gd name="T47" fmla="*/ 38 h 39"/>
              <a:gd name="T48" fmla="*/ 19 w 45"/>
              <a:gd name="T49" fmla="*/ 38 h 39"/>
              <a:gd name="T50" fmla="*/ 22 w 45"/>
              <a:gd name="T51" fmla="*/ 30 h 39"/>
              <a:gd name="T52" fmla="*/ 25 w 45"/>
              <a:gd name="T53" fmla="*/ 30 h 39"/>
              <a:gd name="T54" fmla="*/ 29 w 45"/>
              <a:gd name="T55" fmla="*/ 30 h 39"/>
              <a:gd name="T56" fmla="*/ 32 w 45"/>
              <a:gd name="T57" fmla="*/ 30 h 39"/>
              <a:gd name="T58" fmla="*/ 36 w 45"/>
              <a:gd name="T59" fmla="*/ 25 h 39"/>
              <a:gd name="T60" fmla="*/ 39 w 45"/>
              <a:gd name="T61" fmla="*/ 25 h 39"/>
              <a:gd name="T62" fmla="*/ 42 w 45"/>
              <a:gd name="T63" fmla="*/ 25 h 39"/>
              <a:gd name="T64" fmla="*/ 39 w 45"/>
              <a:gd name="T65" fmla="*/ 25 h 39"/>
              <a:gd name="T66" fmla="*/ 36 w 45"/>
              <a:gd name="T67" fmla="*/ 25 h 39"/>
              <a:gd name="T68" fmla="*/ 32 w 45"/>
              <a:gd name="T69" fmla="*/ 34 h 39"/>
              <a:gd name="T70" fmla="*/ 29 w 45"/>
              <a:gd name="T71" fmla="*/ 34 h 39"/>
              <a:gd name="T72" fmla="*/ 22 w 45"/>
              <a:gd name="T73" fmla="*/ 34 h 39"/>
              <a:gd name="T74" fmla="*/ 14 w 45"/>
              <a:gd name="T75" fmla="*/ 34 h 39"/>
              <a:gd name="T76" fmla="*/ 17 w 45"/>
              <a:gd name="T77" fmla="*/ 34 h 39"/>
              <a:gd name="T78" fmla="*/ 20 w 45"/>
              <a:gd name="T79" fmla="*/ 25 h 39"/>
              <a:gd name="T80" fmla="*/ 24 w 45"/>
              <a:gd name="T81" fmla="*/ 25 h 39"/>
              <a:gd name="T82" fmla="*/ 27 w 45"/>
              <a:gd name="T83" fmla="*/ 25 h 39"/>
              <a:gd name="T84" fmla="*/ 30 w 45"/>
              <a:gd name="T85" fmla="*/ 25 h 39"/>
              <a:gd name="T86" fmla="*/ 34 w 45"/>
              <a:gd name="T87" fmla="*/ 25 h 39"/>
              <a:gd name="T88" fmla="*/ 44 w 45"/>
              <a:gd name="T89" fmla="*/ 13 h 39"/>
              <a:gd name="T90" fmla="*/ 24 w 45"/>
              <a:gd name="T91" fmla="*/ 2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" h="39">
                <a:moveTo>
                  <a:pt x="24" y="25"/>
                </a:moveTo>
                <a:lnTo>
                  <a:pt x="12" y="34"/>
                </a:lnTo>
                <a:lnTo>
                  <a:pt x="8" y="34"/>
                </a:lnTo>
                <a:lnTo>
                  <a:pt x="5" y="34"/>
                </a:lnTo>
                <a:lnTo>
                  <a:pt x="0" y="34"/>
                </a:lnTo>
                <a:lnTo>
                  <a:pt x="3" y="34"/>
                </a:lnTo>
                <a:lnTo>
                  <a:pt x="8" y="34"/>
                </a:lnTo>
                <a:lnTo>
                  <a:pt x="8" y="25"/>
                </a:lnTo>
                <a:lnTo>
                  <a:pt x="14" y="25"/>
                </a:lnTo>
                <a:lnTo>
                  <a:pt x="14" y="17"/>
                </a:lnTo>
                <a:lnTo>
                  <a:pt x="19" y="17"/>
                </a:lnTo>
                <a:lnTo>
                  <a:pt x="27" y="4"/>
                </a:lnTo>
                <a:lnTo>
                  <a:pt x="30" y="4"/>
                </a:lnTo>
                <a:lnTo>
                  <a:pt x="36" y="4"/>
                </a:lnTo>
                <a:lnTo>
                  <a:pt x="39" y="0"/>
                </a:lnTo>
                <a:lnTo>
                  <a:pt x="36" y="0"/>
                </a:lnTo>
                <a:lnTo>
                  <a:pt x="24" y="21"/>
                </a:lnTo>
                <a:lnTo>
                  <a:pt x="19" y="25"/>
                </a:lnTo>
                <a:lnTo>
                  <a:pt x="14" y="34"/>
                </a:lnTo>
                <a:lnTo>
                  <a:pt x="7" y="38"/>
                </a:lnTo>
                <a:lnTo>
                  <a:pt x="3" y="38"/>
                </a:lnTo>
                <a:lnTo>
                  <a:pt x="7" y="38"/>
                </a:lnTo>
                <a:lnTo>
                  <a:pt x="10" y="38"/>
                </a:lnTo>
                <a:lnTo>
                  <a:pt x="15" y="38"/>
                </a:lnTo>
                <a:lnTo>
                  <a:pt x="19" y="38"/>
                </a:lnTo>
                <a:lnTo>
                  <a:pt x="22" y="30"/>
                </a:lnTo>
                <a:lnTo>
                  <a:pt x="25" y="30"/>
                </a:lnTo>
                <a:lnTo>
                  <a:pt x="29" y="30"/>
                </a:lnTo>
                <a:lnTo>
                  <a:pt x="32" y="30"/>
                </a:lnTo>
                <a:lnTo>
                  <a:pt x="36" y="25"/>
                </a:lnTo>
                <a:lnTo>
                  <a:pt x="39" y="25"/>
                </a:lnTo>
                <a:lnTo>
                  <a:pt x="42" y="25"/>
                </a:lnTo>
                <a:lnTo>
                  <a:pt x="39" y="25"/>
                </a:lnTo>
                <a:lnTo>
                  <a:pt x="36" y="25"/>
                </a:lnTo>
                <a:lnTo>
                  <a:pt x="32" y="34"/>
                </a:lnTo>
                <a:lnTo>
                  <a:pt x="29" y="34"/>
                </a:lnTo>
                <a:lnTo>
                  <a:pt x="22" y="34"/>
                </a:lnTo>
                <a:lnTo>
                  <a:pt x="14" y="34"/>
                </a:lnTo>
                <a:lnTo>
                  <a:pt x="17" y="34"/>
                </a:lnTo>
                <a:lnTo>
                  <a:pt x="20" y="25"/>
                </a:lnTo>
                <a:lnTo>
                  <a:pt x="24" y="25"/>
                </a:lnTo>
                <a:lnTo>
                  <a:pt x="27" y="25"/>
                </a:lnTo>
                <a:lnTo>
                  <a:pt x="30" y="25"/>
                </a:lnTo>
                <a:lnTo>
                  <a:pt x="34" y="25"/>
                </a:lnTo>
                <a:lnTo>
                  <a:pt x="44" y="13"/>
                </a:lnTo>
                <a:lnTo>
                  <a:pt x="24" y="25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46" name="Freeform 110"/>
          <p:cNvSpPr>
            <a:spLocks/>
          </p:cNvSpPr>
          <p:nvPr/>
        </p:nvSpPr>
        <p:spPr bwMode="auto">
          <a:xfrm>
            <a:off x="7389813" y="5468938"/>
            <a:ext cx="61912" cy="46037"/>
          </a:xfrm>
          <a:custGeom>
            <a:avLst/>
            <a:gdLst>
              <a:gd name="T0" fmla="*/ 0 w 35"/>
              <a:gd name="T1" fmla="*/ 24 h 25"/>
              <a:gd name="T2" fmla="*/ 8 w 35"/>
              <a:gd name="T3" fmla="*/ 16 h 25"/>
              <a:gd name="T4" fmla="*/ 12 w 35"/>
              <a:gd name="T5" fmla="*/ 16 h 25"/>
              <a:gd name="T6" fmla="*/ 12 w 35"/>
              <a:gd name="T7" fmla="*/ 20 h 25"/>
              <a:gd name="T8" fmla="*/ 8 w 35"/>
              <a:gd name="T9" fmla="*/ 20 h 25"/>
              <a:gd name="T10" fmla="*/ 4 w 35"/>
              <a:gd name="T11" fmla="*/ 20 h 25"/>
              <a:gd name="T12" fmla="*/ 4 w 35"/>
              <a:gd name="T13" fmla="*/ 16 h 25"/>
              <a:gd name="T14" fmla="*/ 4 w 35"/>
              <a:gd name="T15" fmla="*/ 12 h 25"/>
              <a:gd name="T16" fmla="*/ 8 w 35"/>
              <a:gd name="T17" fmla="*/ 12 h 25"/>
              <a:gd name="T18" fmla="*/ 12 w 35"/>
              <a:gd name="T19" fmla="*/ 8 h 25"/>
              <a:gd name="T20" fmla="*/ 16 w 35"/>
              <a:gd name="T21" fmla="*/ 8 h 25"/>
              <a:gd name="T22" fmla="*/ 16 w 35"/>
              <a:gd name="T23" fmla="*/ 12 h 25"/>
              <a:gd name="T24" fmla="*/ 12 w 35"/>
              <a:gd name="T25" fmla="*/ 16 h 25"/>
              <a:gd name="T26" fmla="*/ 8 w 35"/>
              <a:gd name="T27" fmla="*/ 16 h 25"/>
              <a:gd name="T28" fmla="*/ 4 w 35"/>
              <a:gd name="T29" fmla="*/ 16 h 25"/>
              <a:gd name="T30" fmla="*/ 4 w 35"/>
              <a:gd name="T31" fmla="*/ 20 h 25"/>
              <a:gd name="T32" fmla="*/ 0 w 35"/>
              <a:gd name="T33" fmla="*/ 20 h 25"/>
              <a:gd name="T34" fmla="*/ 0 w 35"/>
              <a:gd name="T35" fmla="*/ 16 h 25"/>
              <a:gd name="T36" fmla="*/ 4 w 35"/>
              <a:gd name="T37" fmla="*/ 12 h 25"/>
              <a:gd name="T38" fmla="*/ 8 w 35"/>
              <a:gd name="T39" fmla="*/ 12 h 25"/>
              <a:gd name="T40" fmla="*/ 8 w 35"/>
              <a:gd name="T41" fmla="*/ 16 h 25"/>
              <a:gd name="T42" fmla="*/ 4 w 35"/>
              <a:gd name="T43" fmla="*/ 16 h 25"/>
              <a:gd name="T44" fmla="*/ 6 w 35"/>
              <a:gd name="T45" fmla="*/ 12 h 25"/>
              <a:gd name="T46" fmla="*/ 12 w 35"/>
              <a:gd name="T47" fmla="*/ 12 h 25"/>
              <a:gd name="T48" fmla="*/ 16 w 35"/>
              <a:gd name="T49" fmla="*/ 12 h 25"/>
              <a:gd name="T50" fmla="*/ 12 w 35"/>
              <a:gd name="T51" fmla="*/ 16 h 25"/>
              <a:gd name="T52" fmla="*/ 8 w 35"/>
              <a:gd name="T53" fmla="*/ 20 h 25"/>
              <a:gd name="T54" fmla="*/ 8 w 35"/>
              <a:gd name="T55" fmla="*/ 16 h 25"/>
              <a:gd name="T56" fmla="*/ 12 w 35"/>
              <a:gd name="T57" fmla="*/ 12 h 25"/>
              <a:gd name="T58" fmla="*/ 16 w 35"/>
              <a:gd name="T59" fmla="*/ 8 h 25"/>
              <a:gd name="T60" fmla="*/ 20 w 35"/>
              <a:gd name="T61" fmla="*/ 8 h 25"/>
              <a:gd name="T62" fmla="*/ 24 w 35"/>
              <a:gd name="T63" fmla="*/ 8 h 25"/>
              <a:gd name="T64" fmla="*/ 30 w 35"/>
              <a:gd name="T65" fmla="*/ 8 h 25"/>
              <a:gd name="T66" fmla="*/ 34 w 35"/>
              <a:gd name="T67" fmla="*/ 8 h 25"/>
              <a:gd name="T68" fmla="*/ 30 w 35"/>
              <a:gd name="T69" fmla="*/ 8 h 25"/>
              <a:gd name="T70" fmla="*/ 26 w 35"/>
              <a:gd name="T71" fmla="*/ 12 h 25"/>
              <a:gd name="T72" fmla="*/ 22 w 35"/>
              <a:gd name="T73" fmla="*/ 12 h 25"/>
              <a:gd name="T74" fmla="*/ 18 w 35"/>
              <a:gd name="T75" fmla="*/ 12 h 25"/>
              <a:gd name="T76" fmla="*/ 18 w 35"/>
              <a:gd name="T77" fmla="*/ 16 h 25"/>
              <a:gd name="T78" fmla="*/ 14 w 35"/>
              <a:gd name="T79" fmla="*/ 16 h 25"/>
              <a:gd name="T80" fmla="*/ 12 w 35"/>
              <a:gd name="T81" fmla="*/ 12 h 25"/>
              <a:gd name="T82" fmla="*/ 16 w 35"/>
              <a:gd name="T83" fmla="*/ 12 h 25"/>
              <a:gd name="T84" fmla="*/ 20 w 35"/>
              <a:gd name="T85" fmla="*/ 8 h 25"/>
              <a:gd name="T86" fmla="*/ 24 w 35"/>
              <a:gd name="T87" fmla="*/ 8 h 25"/>
              <a:gd name="T88" fmla="*/ 26 w 35"/>
              <a:gd name="T89" fmla="*/ 4 h 25"/>
              <a:gd name="T90" fmla="*/ 20 w 35"/>
              <a:gd name="T91" fmla="*/ 8 h 25"/>
              <a:gd name="T92" fmla="*/ 16 w 35"/>
              <a:gd name="T93" fmla="*/ 8 h 25"/>
              <a:gd name="T94" fmla="*/ 12 w 35"/>
              <a:gd name="T95" fmla="*/ 8 h 25"/>
              <a:gd name="T96" fmla="*/ 16 w 35"/>
              <a:gd name="T97" fmla="*/ 8 h 25"/>
              <a:gd name="T98" fmla="*/ 20 w 35"/>
              <a:gd name="T99" fmla="*/ 6 h 25"/>
              <a:gd name="T100" fmla="*/ 24 w 35"/>
              <a:gd name="T101" fmla="*/ 0 h 25"/>
              <a:gd name="T102" fmla="*/ 24 w 35"/>
              <a:gd name="T103" fmla="*/ 4 h 25"/>
              <a:gd name="T104" fmla="*/ 26 w 35"/>
              <a:gd name="T105" fmla="*/ 0 h 25"/>
              <a:gd name="T106" fmla="*/ 20 w 35"/>
              <a:gd name="T107" fmla="*/ 6 h 25"/>
              <a:gd name="T108" fmla="*/ 16 w 35"/>
              <a:gd name="T109" fmla="*/ 8 h 25"/>
              <a:gd name="T110" fmla="*/ 16 w 35"/>
              <a:gd name="T111" fmla="*/ 12 h 25"/>
              <a:gd name="T112" fmla="*/ 12 w 35"/>
              <a:gd name="T113" fmla="*/ 16 h 25"/>
              <a:gd name="T114" fmla="*/ 8 w 35"/>
              <a:gd name="T115" fmla="*/ 16 h 25"/>
              <a:gd name="T116" fmla="*/ 12 w 35"/>
              <a:gd name="T117" fmla="*/ 16 h 25"/>
              <a:gd name="T118" fmla="*/ 0 w 35"/>
              <a:gd name="T11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" h="25">
                <a:moveTo>
                  <a:pt x="0" y="24"/>
                </a:moveTo>
                <a:lnTo>
                  <a:pt x="8" y="16"/>
                </a:lnTo>
                <a:lnTo>
                  <a:pt x="12" y="16"/>
                </a:lnTo>
                <a:lnTo>
                  <a:pt x="12" y="20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4" y="12"/>
                </a:lnTo>
                <a:lnTo>
                  <a:pt x="8" y="12"/>
                </a:lnTo>
                <a:lnTo>
                  <a:pt x="12" y="8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4" y="16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12"/>
                </a:lnTo>
                <a:lnTo>
                  <a:pt x="8" y="16"/>
                </a:lnTo>
                <a:lnTo>
                  <a:pt x="4" y="16"/>
                </a:lnTo>
                <a:lnTo>
                  <a:pt x="6" y="12"/>
                </a:lnTo>
                <a:lnTo>
                  <a:pt x="12" y="12"/>
                </a:lnTo>
                <a:lnTo>
                  <a:pt x="16" y="12"/>
                </a:lnTo>
                <a:lnTo>
                  <a:pt x="12" y="16"/>
                </a:lnTo>
                <a:lnTo>
                  <a:pt x="8" y="20"/>
                </a:lnTo>
                <a:lnTo>
                  <a:pt x="8" y="16"/>
                </a:lnTo>
                <a:lnTo>
                  <a:pt x="12" y="12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30" y="8"/>
                </a:lnTo>
                <a:lnTo>
                  <a:pt x="34" y="8"/>
                </a:lnTo>
                <a:lnTo>
                  <a:pt x="30" y="8"/>
                </a:lnTo>
                <a:lnTo>
                  <a:pt x="26" y="12"/>
                </a:lnTo>
                <a:lnTo>
                  <a:pt x="22" y="12"/>
                </a:lnTo>
                <a:lnTo>
                  <a:pt x="18" y="12"/>
                </a:lnTo>
                <a:lnTo>
                  <a:pt x="18" y="16"/>
                </a:lnTo>
                <a:lnTo>
                  <a:pt x="14" y="16"/>
                </a:lnTo>
                <a:lnTo>
                  <a:pt x="12" y="12"/>
                </a:lnTo>
                <a:lnTo>
                  <a:pt x="16" y="12"/>
                </a:lnTo>
                <a:lnTo>
                  <a:pt x="20" y="8"/>
                </a:lnTo>
                <a:lnTo>
                  <a:pt x="24" y="8"/>
                </a:lnTo>
                <a:lnTo>
                  <a:pt x="26" y="4"/>
                </a:lnTo>
                <a:lnTo>
                  <a:pt x="20" y="8"/>
                </a:lnTo>
                <a:lnTo>
                  <a:pt x="16" y="8"/>
                </a:lnTo>
                <a:lnTo>
                  <a:pt x="12" y="8"/>
                </a:lnTo>
                <a:lnTo>
                  <a:pt x="16" y="8"/>
                </a:lnTo>
                <a:lnTo>
                  <a:pt x="20" y="6"/>
                </a:lnTo>
                <a:lnTo>
                  <a:pt x="24" y="0"/>
                </a:lnTo>
                <a:lnTo>
                  <a:pt x="24" y="4"/>
                </a:lnTo>
                <a:lnTo>
                  <a:pt x="26" y="0"/>
                </a:lnTo>
                <a:lnTo>
                  <a:pt x="20" y="6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12" y="16"/>
                </a:lnTo>
                <a:lnTo>
                  <a:pt x="0" y="24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47" name="Freeform 111"/>
          <p:cNvSpPr>
            <a:spLocks/>
          </p:cNvSpPr>
          <p:nvPr/>
        </p:nvSpPr>
        <p:spPr bwMode="auto">
          <a:xfrm>
            <a:off x="7253288" y="5451475"/>
            <a:ext cx="146050" cy="88900"/>
          </a:xfrm>
          <a:custGeom>
            <a:avLst/>
            <a:gdLst>
              <a:gd name="T0" fmla="*/ 48 w 83"/>
              <a:gd name="T1" fmla="*/ 30 h 49"/>
              <a:gd name="T2" fmla="*/ 60 w 83"/>
              <a:gd name="T3" fmla="*/ 26 h 49"/>
              <a:gd name="T4" fmla="*/ 60 w 83"/>
              <a:gd name="T5" fmla="*/ 30 h 49"/>
              <a:gd name="T6" fmla="*/ 48 w 83"/>
              <a:gd name="T7" fmla="*/ 30 h 49"/>
              <a:gd name="T8" fmla="*/ 58 w 83"/>
              <a:gd name="T9" fmla="*/ 22 h 49"/>
              <a:gd name="T10" fmla="*/ 64 w 83"/>
              <a:gd name="T11" fmla="*/ 22 h 49"/>
              <a:gd name="T12" fmla="*/ 52 w 83"/>
              <a:gd name="T13" fmla="*/ 30 h 49"/>
              <a:gd name="T14" fmla="*/ 54 w 83"/>
              <a:gd name="T15" fmla="*/ 22 h 49"/>
              <a:gd name="T16" fmla="*/ 68 w 83"/>
              <a:gd name="T17" fmla="*/ 18 h 49"/>
              <a:gd name="T18" fmla="*/ 56 w 83"/>
              <a:gd name="T19" fmla="*/ 26 h 49"/>
              <a:gd name="T20" fmla="*/ 44 w 83"/>
              <a:gd name="T21" fmla="*/ 22 h 49"/>
              <a:gd name="T22" fmla="*/ 56 w 83"/>
              <a:gd name="T23" fmla="*/ 14 h 49"/>
              <a:gd name="T24" fmla="*/ 66 w 83"/>
              <a:gd name="T25" fmla="*/ 10 h 49"/>
              <a:gd name="T26" fmla="*/ 58 w 83"/>
              <a:gd name="T27" fmla="*/ 20 h 49"/>
              <a:gd name="T28" fmla="*/ 48 w 83"/>
              <a:gd name="T29" fmla="*/ 12 h 49"/>
              <a:gd name="T30" fmla="*/ 60 w 83"/>
              <a:gd name="T31" fmla="*/ 0 h 49"/>
              <a:gd name="T32" fmla="*/ 64 w 83"/>
              <a:gd name="T33" fmla="*/ 8 h 49"/>
              <a:gd name="T34" fmla="*/ 52 w 83"/>
              <a:gd name="T35" fmla="*/ 14 h 49"/>
              <a:gd name="T36" fmla="*/ 56 w 83"/>
              <a:gd name="T37" fmla="*/ 14 h 49"/>
              <a:gd name="T38" fmla="*/ 68 w 83"/>
              <a:gd name="T39" fmla="*/ 10 h 49"/>
              <a:gd name="T40" fmla="*/ 56 w 83"/>
              <a:gd name="T41" fmla="*/ 18 h 49"/>
              <a:gd name="T42" fmla="*/ 68 w 83"/>
              <a:gd name="T43" fmla="*/ 18 h 49"/>
              <a:gd name="T44" fmla="*/ 56 w 83"/>
              <a:gd name="T45" fmla="*/ 24 h 49"/>
              <a:gd name="T46" fmla="*/ 52 w 83"/>
              <a:gd name="T47" fmla="*/ 28 h 49"/>
              <a:gd name="T48" fmla="*/ 48 w 83"/>
              <a:gd name="T49" fmla="*/ 30 h 49"/>
              <a:gd name="T50" fmla="*/ 56 w 83"/>
              <a:gd name="T51" fmla="*/ 34 h 49"/>
              <a:gd name="T52" fmla="*/ 56 w 83"/>
              <a:gd name="T53" fmla="*/ 38 h 49"/>
              <a:gd name="T54" fmla="*/ 56 w 83"/>
              <a:gd name="T55" fmla="*/ 38 h 49"/>
              <a:gd name="T56" fmla="*/ 48 w 83"/>
              <a:gd name="T57" fmla="*/ 40 h 49"/>
              <a:gd name="T58" fmla="*/ 36 w 83"/>
              <a:gd name="T59" fmla="*/ 40 h 49"/>
              <a:gd name="T60" fmla="*/ 18 w 83"/>
              <a:gd name="T61" fmla="*/ 40 h 49"/>
              <a:gd name="T62" fmla="*/ 0 w 83"/>
              <a:gd name="T63" fmla="*/ 44 h 49"/>
              <a:gd name="T64" fmla="*/ 12 w 83"/>
              <a:gd name="T65" fmla="*/ 44 h 49"/>
              <a:gd name="T66" fmla="*/ 20 w 83"/>
              <a:gd name="T67" fmla="*/ 44 h 49"/>
              <a:gd name="T68" fmla="*/ 22 w 83"/>
              <a:gd name="T69" fmla="*/ 46 h 49"/>
              <a:gd name="T70" fmla="*/ 12 w 83"/>
              <a:gd name="T71" fmla="*/ 48 h 49"/>
              <a:gd name="T72" fmla="*/ 20 w 83"/>
              <a:gd name="T73" fmla="*/ 44 h 49"/>
              <a:gd name="T74" fmla="*/ 30 w 83"/>
              <a:gd name="T75" fmla="*/ 36 h 49"/>
              <a:gd name="T76" fmla="*/ 20 w 83"/>
              <a:gd name="T77" fmla="*/ 38 h 49"/>
              <a:gd name="T78" fmla="*/ 24 w 83"/>
              <a:gd name="T79" fmla="*/ 30 h 49"/>
              <a:gd name="T80" fmla="*/ 20 w 83"/>
              <a:gd name="T81" fmla="*/ 38 h 49"/>
              <a:gd name="T82" fmla="*/ 26 w 83"/>
              <a:gd name="T83" fmla="*/ 38 h 49"/>
              <a:gd name="T84" fmla="*/ 44 w 83"/>
              <a:gd name="T85" fmla="*/ 36 h 49"/>
              <a:gd name="T86" fmla="*/ 58 w 83"/>
              <a:gd name="T87" fmla="*/ 34 h 49"/>
              <a:gd name="T88" fmla="*/ 72 w 83"/>
              <a:gd name="T89" fmla="*/ 34 h 49"/>
              <a:gd name="T90" fmla="*/ 82 w 83"/>
              <a:gd name="T91" fmla="*/ 3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3" h="49">
                <a:moveTo>
                  <a:pt x="36" y="30"/>
                </a:move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60" y="26"/>
                </a:lnTo>
                <a:lnTo>
                  <a:pt x="64" y="26"/>
                </a:lnTo>
                <a:lnTo>
                  <a:pt x="64" y="30"/>
                </a:lnTo>
                <a:lnTo>
                  <a:pt x="60" y="30"/>
                </a:lnTo>
                <a:lnTo>
                  <a:pt x="56" y="30"/>
                </a:lnTo>
                <a:lnTo>
                  <a:pt x="52" y="30"/>
                </a:lnTo>
                <a:lnTo>
                  <a:pt x="48" y="30"/>
                </a:lnTo>
                <a:lnTo>
                  <a:pt x="50" y="26"/>
                </a:lnTo>
                <a:lnTo>
                  <a:pt x="54" y="26"/>
                </a:lnTo>
                <a:lnTo>
                  <a:pt x="58" y="22"/>
                </a:lnTo>
                <a:lnTo>
                  <a:pt x="60" y="18"/>
                </a:lnTo>
                <a:lnTo>
                  <a:pt x="64" y="18"/>
                </a:lnTo>
                <a:lnTo>
                  <a:pt x="64" y="22"/>
                </a:lnTo>
                <a:lnTo>
                  <a:pt x="60" y="26"/>
                </a:lnTo>
                <a:lnTo>
                  <a:pt x="56" y="26"/>
                </a:lnTo>
                <a:lnTo>
                  <a:pt x="52" y="30"/>
                </a:lnTo>
                <a:lnTo>
                  <a:pt x="48" y="30"/>
                </a:lnTo>
                <a:lnTo>
                  <a:pt x="48" y="26"/>
                </a:lnTo>
                <a:lnTo>
                  <a:pt x="54" y="22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8" y="22"/>
                </a:lnTo>
                <a:lnTo>
                  <a:pt x="64" y="26"/>
                </a:lnTo>
                <a:lnTo>
                  <a:pt x="56" y="26"/>
                </a:lnTo>
                <a:lnTo>
                  <a:pt x="52" y="26"/>
                </a:lnTo>
                <a:lnTo>
                  <a:pt x="48" y="26"/>
                </a:lnTo>
                <a:lnTo>
                  <a:pt x="44" y="22"/>
                </a:lnTo>
                <a:lnTo>
                  <a:pt x="48" y="22"/>
                </a:lnTo>
                <a:lnTo>
                  <a:pt x="52" y="18"/>
                </a:lnTo>
                <a:lnTo>
                  <a:pt x="56" y="14"/>
                </a:lnTo>
                <a:lnTo>
                  <a:pt x="56" y="10"/>
                </a:lnTo>
                <a:lnTo>
                  <a:pt x="60" y="10"/>
                </a:lnTo>
                <a:lnTo>
                  <a:pt x="66" y="10"/>
                </a:lnTo>
                <a:lnTo>
                  <a:pt x="66" y="14"/>
                </a:lnTo>
                <a:lnTo>
                  <a:pt x="62" y="16"/>
                </a:lnTo>
                <a:lnTo>
                  <a:pt x="58" y="20"/>
                </a:lnTo>
                <a:lnTo>
                  <a:pt x="52" y="20"/>
                </a:lnTo>
                <a:lnTo>
                  <a:pt x="48" y="20"/>
                </a:lnTo>
                <a:lnTo>
                  <a:pt x="48" y="12"/>
                </a:lnTo>
                <a:lnTo>
                  <a:pt x="52" y="8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4" y="4"/>
                </a:lnTo>
                <a:lnTo>
                  <a:pt x="64" y="8"/>
                </a:lnTo>
                <a:lnTo>
                  <a:pt x="60" y="14"/>
                </a:lnTo>
                <a:lnTo>
                  <a:pt x="56" y="14"/>
                </a:lnTo>
                <a:lnTo>
                  <a:pt x="52" y="14"/>
                </a:lnTo>
                <a:lnTo>
                  <a:pt x="48" y="14"/>
                </a:lnTo>
                <a:lnTo>
                  <a:pt x="52" y="14"/>
                </a:lnTo>
                <a:lnTo>
                  <a:pt x="56" y="14"/>
                </a:lnTo>
                <a:lnTo>
                  <a:pt x="60" y="14"/>
                </a:lnTo>
                <a:lnTo>
                  <a:pt x="64" y="14"/>
                </a:lnTo>
                <a:lnTo>
                  <a:pt x="68" y="10"/>
                </a:lnTo>
                <a:lnTo>
                  <a:pt x="72" y="10"/>
                </a:lnTo>
                <a:lnTo>
                  <a:pt x="72" y="14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4" y="18"/>
                </a:lnTo>
                <a:lnTo>
                  <a:pt x="60" y="24"/>
                </a:lnTo>
                <a:lnTo>
                  <a:pt x="56" y="24"/>
                </a:lnTo>
                <a:lnTo>
                  <a:pt x="52" y="24"/>
                </a:lnTo>
                <a:lnTo>
                  <a:pt x="46" y="28"/>
                </a:lnTo>
                <a:lnTo>
                  <a:pt x="52" y="28"/>
                </a:lnTo>
                <a:lnTo>
                  <a:pt x="56" y="24"/>
                </a:lnTo>
                <a:lnTo>
                  <a:pt x="52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56" y="34"/>
                </a:lnTo>
                <a:lnTo>
                  <a:pt x="60" y="34"/>
                </a:lnTo>
                <a:lnTo>
                  <a:pt x="60" y="38"/>
                </a:lnTo>
                <a:lnTo>
                  <a:pt x="56" y="38"/>
                </a:lnTo>
                <a:lnTo>
                  <a:pt x="52" y="42"/>
                </a:lnTo>
                <a:lnTo>
                  <a:pt x="56" y="42"/>
                </a:lnTo>
                <a:lnTo>
                  <a:pt x="56" y="38"/>
                </a:lnTo>
                <a:lnTo>
                  <a:pt x="56" y="34"/>
                </a:lnTo>
                <a:lnTo>
                  <a:pt x="52" y="34"/>
                </a:lnTo>
                <a:lnTo>
                  <a:pt x="48" y="40"/>
                </a:lnTo>
                <a:lnTo>
                  <a:pt x="44" y="40"/>
                </a:lnTo>
                <a:lnTo>
                  <a:pt x="40" y="42"/>
                </a:lnTo>
                <a:lnTo>
                  <a:pt x="36" y="40"/>
                </a:lnTo>
                <a:lnTo>
                  <a:pt x="30" y="40"/>
                </a:lnTo>
                <a:lnTo>
                  <a:pt x="26" y="40"/>
                </a:lnTo>
                <a:lnTo>
                  <a:pt x="18" y="40"/>
                </a:lnTo>
                <a:lnTo>
                  <a:pt x="14" y="40"/>
                </a:lnTo>
                <a:lnTo>
                  <a:pt x="10" y="40"/>
                </a:lnTo>
                <a:lnTo>
                  <a:pt x="0" y="44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4" y="44"/>
                </a:lnTo>
                <a:lnTo>
                  <a:pt x="20" y="44"/>
                </a:lnTo>
                <a:lnTo>
                  <a:pt x="16" y="44"/>
                </a:lnTo>
                <a:lnTo>
                  <a:pt x="18" y="48"/>
                </a:lnTo>
                <a:lnTo>
                  <a:pt x="22" y="46"/>
                </a:lnTo>
                <a:lnTo>
                  <a:pt x="26" y="46"/>
                </a:lnTo>
                <a:lnTo>
                  <a:pt x="16" y="44"/>
                </a:lnTo>
                <a:lnTo>
                  <a:pt x="12" y="48"/>
                </a:lnTo>
                <a:lnTo>
                  <a:pt x="16" y="48"/>
                </a:lnTo>
                <a:lnTo>
                  <a:pt x="16" y="44"/>
                </a:lnTo>
                <a:lnTo>
                  <a:pt x="20" y="44"/>
                </a:lnTo>
                <a:lnTo>
                  <a:pt x="24" y="44"/>
                </a:lnTo>
                <a:lnTo>
                  <a:pt x="30" y="40"/>
                </a:lnTo>
                <a:lnTo>
                  <a:pt x="30" y="36"/>
                </a:lnTo>
                <a:lnTo>
                  <a:pt x="24" y="42"/>
                </a:lnTo>
                <a:lnTo>
                  <a:pt x="20" y="42"/>
                </a:lnTo>
                <a:lnTo>
                  <a:pt x="20" y="38"/>
                </a:lnTo>
                <a:lnTo>
                  <a:pt x="20" y="34"/>
                </a:lnTo>
                <a:lnTo>
                  <a:pt x="24" y="34"/>
                </a:lnTo>
                <a:lnTo>
                  <a:pt x="24" y="30"/>
                </a:lnTo>
                <a:lnTo>
                  <a:pt x="20" y="30"/>
                </a:lnTo>
                <a:lnTo>
                  <a:pt x="20" y="34"/>
                </a:lnTo>
                <a:lnTo>
                  <a:pt x="20" y="38"/>
                </a:lnTo>
                <a:lnTo>
                  <a:pt x="24" y="38"/>
                </a:lnTo>
                <a:lnTo>
                  <a:pt x="28" y="34"/>
                </a:lnTo>
                <a:lnTo>
                  <a:pt x="26" y="38"/>
                </a:lnTo>
                <a:lnTo>
                  <a:pt x="30" y="38"/>
                </a:lnTo>
                <a:lnTo>
                  <a:pt x="34" y="36"/>
                </a:lnTo>
                <a:lnTo>
                  <a:pt x="44" y="36"/>
                </a:lnTo>
                <a:lnTo>
                  <a:pt x="48" y="36"/>
                </a:lnTo>
                <a:lnTo>
                  <a:pt x="54" y="34"/>
                </a:lnTo>
                <a:lnTo>
                  <a:pt x="58" y="34"/>
                </a:lnTo>
                <a:lnTo>
                  <a:pt x="62" y="34"/>
                </a:lnTo>
                <a:lnTo>
                  <a:pt x="66" y="34"/>
                </a:lnTo>
                <a:lnTo>
                  <a:pt x="72" y="34"/>
                </a:lnTo>
                <a:lnTo>
                  <a:pt x="76" y="34"/>
                </a:lnTo>
                <a:lnTo>
                  <a:pt x="80" y="34"/>
                </a:lnTo>
                <a:lnTo>
                  <a:pt x="82" y="30"/>
                </a:lnTo>
                <a:lnTo>
                  <a:pt x="82" y="26"/>
                </a:lnTo>
                <a:lnTo>
                  <a:pt x="80" y="3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48" name="Freeform 112"/>
          <p:cNvSpPr>
            <a:spLocks/>
          </p:cNvSpPr>
          <p:nvPr/>
        </p:nvSpPr>
        <p:spPr bwMode="auto">
          <a:xfrm>
            <a:off x="3041650" y="6053138"/>
            <a:ext cx="292100" cy="203200"/>
          </a:xfrm>
          <a:custGeom>
            <a:avLst/>
            <a:gdLst>
              <a:gd name="T0" fmla="*/ 80 w 167"/>
              <a:gd name="T1" fmla="*/ 4 h 113"/>
              <a:gd name="T2" fmla="*/ 88 w 167"/>
              <a:gd name="T3" fmla="*/ 6 h 113"/>
              <a:gd name="T4" fmla="*/ 96 w 167"/>
              <a:gd name="T5" fmla="*/ 4 h 113"/>
              <a:gd name="T6" fmla="*/ 104 w 167"/>
              <a:gd name="T7" fmla="*/ 4 h 113"/>
              <a:gd name="T8" fmla="*/ 112 w 167"/>
              <a:gd name="T9" fmla="*/ 6 h 113"/>
              <a:gd name="T10" fmla="*/ 120 w 167"/>
              <a:gd name="T11" fmla="*/ 8 h 113"/>
              <a:gd name="T12" fmla="*/ 128 w 167"/>
              <a:gd name="T13" fmla="*/ 8 h 113"/>
              <a:gd name="T14" fmla="*/ 128 w 167"/>
              <a:gd name="T15" fmla="*/ 6 h 113"/>
              <a:gd name="T16" fmla="*/ 116 w 167"/>
              <a:gd name="T17" fmla="*/ 6 h 113"/>
              <a:gd name="T18" fmla="*/ 108 w 167"/>
              <a:gd name="T19" fmla="*/ 4 h 113"/>
              <a:gd name="T20" fmla="*/ 100 w 167"/>
              <a:gd name="T21" fmla="*/ 2 h 113"/>
              <a:gd name="T22" fmla="*/ 108 w 167"/>
              <a:gd name="T23" fmla="*/ 0 h 113"/>
              <a:gd name="T24" fmla="*/ 116 w 167"/>
              <a:gd name="T25" fmla="*/ 0 h 113"/>
              <a:gd name="T26" fmla="*/ 124 w 167"/>
              <a:gd name="T27" fmla="*/ 2 h 113"/>
              <a:gd name="T28" fmla="*/ 132 w 167"/>
              <a:gd name="T29" fmla="*/ 2 h 113"/>
              <a:gd name="T30" fmla="*/ 140 w 167"/>
              <a:gd name="T31" fmla="*/ 4 h 113"/>
              <a:gd name="T32" fmla="*/ 148 w 167"/>
              <a:gd name="T33" fmla="*/ 2 h 113"/>
              <a:gd name="T34" fmla="*/ 156 w 167"/>
              <a:gd name="T35" fmla="*/ 4 h 113"/>
              <a:gd name="T36" fmla="*/ 164 w 167"/>
              <a:gd name="T37" fmla="*/ 6 h 113"/>
              <a:gd name="T38" fmla="*/ 164 w 167"/>
              <a:gd name="T39" fmla="*/ 14 h 113"/>
              <a:gd name="T40" fmla="*/ 162 w 167"/>
              <a:gd name="T41" fmla="*/ 22 h 113"/>
              <a:gd name="T42" fmla="*/ 160 w 167"/>
              <a:gd name="T43" fmla="*/ 32 h 113"/>
              <a:gd name="T44" fmla="*/ 158 w 167"/>
              <a:gd name="T45" fmla="*/ 44 h 113"/>
              <a:gd name="T46" fmla="*/ 154 w 167"/>
              <a:gd name="T47" fmla="*/ 54 h 113"/>
              <a:gd name="T48" fmla="*/ 150 w 167"/>
              <a:gd name="T49" fmla="*/ 62 h 113"/>
              <a:gd name="T50" fmla="*/ 148 w 167"/>
              <a:gd name="T51" fmla="*/ 70 h 113"/>
              <a:gd name="T52" fmla="*/ 144 w 167"/>
              <a:gd name="T53" fmla="*/ 78 h 113"/>
              <a:gd name="T54" fmla="*/ 140 w 167"/>
              <a:gd name="T55" fmla="*/ 88 h 113"/>
              <a:gd name="T56" fmla="*/ 136 w 167"/>
              <a:gd name="T57" fmla="*/ 96 h 113"/>
              <a:gd name="T58" fmla="*/ 132 w 167"/>
              <a:gd name="T59" fmla="*/ 104 h 113"/>
              <a:gd name="T60" fmla="*/ 124 w 167"/>
              <a:gd name="T61" fmla="*/ 110 h 113"/>
              <a:gd name="T62" fmla="*/ 116 w 167"/>
              <a:gd name="T63" fmla="*/ 110 h 113"/>
              <a:gd name="T64" fmla="*/ 108 w 167"/>
              <a:gd name="T65" fmla="*/ 112 h 113"/>
              <a:gd name="T66" fmla="*/ 98 w 167"/>
              <a:gd name="T67" fmla="*/ 112 h 113"/>
              <a:gd name="T68" fmla="*/ 90 w 167"/>
              <a:gd name="T69" fmla="*/ 112 h 113"/>
              <a:gd name="T70" fmla="*/ 78 w 167"/>
              <a:gd name="T71" fmla="*/ 110 h 113"/>
              <a:gd name="T72" fmla="*/ 68 w 167"/>
              <a:gd name="T73" fmla="*/ 110 h 113"/>
              <a:gd name="T74" fmla="*/ 60 w 167"/>
              <a:gd name="T75" fmla="*/ 110 h 113"/>
              <a:gd name="T76" fmla="*/ 52 w 167"/>
              <a:gd name="T77" fmla="*/ 110 h 113"/>
              <a:gd name="T78" fmla="*/ 44 w 167"/>
              <a:gd name="T79" fmla="*/ 108 h 113"/>
              <a:gd name="T80" fmla="*/ 36 w 167"/>
              <a:gd name="T81" fmla="*/ 108 h 113"/>
              <a:gd name="T82" fmla="*/ 28 w 167"/>
              <a:gd name="T83" fmla="*/ 108 h 113"/>
              <a:gd name="T84" fmla="*/ 20 w 167"/>
              <a:gd name="T85" fmla="*/ 108 h 113"/>
              <a:gd name="T86" fmla="*/ 12 w 167"/>
              <a:gd name="T87" fmla="*/ 108 h 113"/>
              <a:gd name="T88" fmla="*/ 4 w 167"/>
              <a:gd name="T89" fmla="*/ 106 h 113"/>
              <a:gd name="T90" fmla="*/ 0 w 167"/>
              <a:gd name="T91" fmla="*/ 98 h 113"/>
              <a:gd name="T92" fmla="*/ 2 w 167"/>
              <a:gd name="T93" fmla="*/ 90 h 113"/>
              <a:gd name="T94" fmla="*/ 4 w 167"/>
              <a:gd name="T95" fmla="*/ 78 h 113"/>
              <a:gd name="T96" fmla="*/ 10 w 167"/>
              <a:gd name="T97" fmla="*/ 70 h 113"/>
              <a:gd name="T98" fmla="*/ 16 w 167"/>
              <a:gd name="T99" fmla="*/ 64 h 113"/>
              <a:gd name="T100" fmla="*/ 26 w 167"/>
              <a:gd name="T101" fmla="*/ 58 h 113"/>
              <a:gd name="T102" fmla="*/ 34 w 167"/>
              <a:gd name="T103" fmla="*/ 54 h 113"/>
              <a:gd name="T104" fmla="*/ 42 w 167"/>
              <a:gd name="T105" fmla="*/ 46 h 113"/>
              <a:gd name="T106" fmla="*/ 48 w 167"/>
              <a:gd name="T107" fmla="*/ 38 h 113"/>
              <a:gd name="T108" fmla="*/ 54 w 167"/>
              <a:gd name="T109" fmla="*/ 32 h 113"/>
              <a:gd name="T110" fmla="*/ 60 w 167"/>
              <a:gd name="T111" fmla="*/ 24 h 113"/>
              <a:gd name="T112" fmla="*/ 64 w 167"/>
              <a:gd name="T113" fmla="*/ 16 h 113"/>
              <a:gd name="T114" fmla="*/ 72 w 167"/>
              <a:gd name="T115" fmla="*/ 10 h 113"/>
              <a:gd name="T116" fmla="*/ 78 w 167"/>
              <a:gd name="T117" fmla="*/ 4 h 113"/>
              <a:gd name="T118" fmla="*/ 76 w 167"/>
              <a:gd name="T119" fmla="*/ 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7" h="113">
                <a:moveTo>
                  <a:pt x="76" y="2"/>
                </a:moveTo>
                <a:lnTo>
                  <a:pt x="80" y="4"/>
                </a:lnTo>
                <a:lnTo>
                  <a:pt x="84" y="4"/>
                </a:lnTo>
                <a:lnTo>
                  <a:pt x="88" y="6"/>
                </a:lnTo>
                <a:lnTo>
                  <a:pt x="92" y="6"/>
                </a:lnTo>
                <a:lnTo>
                  <a:pt x="96" y="4"/>
                </a:lnTo>
                <a:lnTo>
                  <a:pt x="100" y="4"/>
                </a:lnTo>
                <a:lnTo>
                  <a:pt x="104" y="4"/>
                </a:lnTo>
                <a:lnTo>
                  <a:pt x="108" y="6"/>
                </a:lnTo>
                <a:lnTo>
                  <a:pt x="112" y="6"/>
                </a:lnTo>
                <a:lnTo>
                  <a:pt x="116" y="8"/>
                </a:lnTo>
                <a:lnTo>
                  <a:pt x="120" y="8"/>
                </a:lnTo>
                <a:lnTo>
                  <a:pt x="124" y="8"/>
                </a:lnTo>
                <a:lnTo>
                  <a:pt x="128" y="8"/>
                </a:lnTo>
                <a:lnTo>
                  <a:pt x="132" y="6"/>
                </a:lnTo>
                <a:lnTo>
                  <a:pt x="128" y="6"/>
                </a:lnTo>
                <a:lnTo>
                  <a:pt x="122" y="6"/>
                </a:lnTo>
                <a:lnTo>
                  <a:pt x="116" y="6"/>
                </a:lnTo>
                <a:lnTo>
                  <a:pt x="112" y="4"/>
                </a:lnTo>
                <a:lnTo>
                  <a:pt x="108" y="4"/>
                </a:lnTo>
                <a:lnTo>
                  <a:pt x="104" y="2"/>
                </a:lnTo>
                <a:lnTo>
                  <a:pt x="100" y="2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2"/>
                </a:lnTo>
                <a:lnTo>
                  <a:pt x="124" y="2"/>
                </a:lnTo>
                <a:lnTo>
                  <a:pt x="128" y="2"/>
                </a:lnTo>
                <a:lnTo>
                  <a:pt x="132" y="2"/>
                </a:lnTo>
                <a:lnTo>
                  <a:pt x="136" y="2"/>
                </a:lnTo>
                <a:lnTo>
                  <a:pt x="140" y="4"/>
                </a:lnTo>
                <a:lnTo>
                  <a:pt x="144" y="2"/>
                </a:lnTo>
                <a:lnTo>
                  <a:pt x="148" y="2"/>
                </a:lnTo>
                <a:lnTo>
                  <a:pt x="152" y="2"/>
                </a:lnTo>
                <a:lnTo>
                  <a:pt x="156" y="4"/>
                </a:lnTo>
                <a:lnTo>
                  <a:pt x="160" y="4"/>
                </a:lnTo>
                <a:lnTo>
                  <a:pt x="164" y="6"/>
                </a:lnTo>
                <a:lnTo>
                  <a:pt x="166" y="10"/>
                </a:lnTo>
                <a:lnTo>
                  <a:pt x="164" y="14"/>
                </a:lnTo>
                <a:lnTo>
                  <a:pt x="162" y="18"/>
                </a:lnTo>
                <a:lnTo>
                  <a:pt x="162" y="22"/>
                </a:lnTo>
                <a:lnTo>
                  <a:pt x="160" y="28"/>
                </a:lnTo>
                <a:lnTo>
                  <a:pt x="160" y="32"/>
                </a:lnTo>
                <a:lnTo>
                  <a:pt x="158" y="36"/>
                </a:lnTo>
                <a:lnTo>
                  <a:pt x="158" y="44"/>
                </a:lnTo>
                <a:lnTo>
                  <a:pt x="156" y="50"/>
                </a:lnTo>
                <a:lnTo>
                  <a:pt x="154" y="54"/>
                </a:lnTo>
                <a:lnTo>
                  <a:pt x="152" y="58"/>
                </a:lnTo>
                <a:lnTo>
                  <a:pt x="150" y="62"/>
                </a:lnTo>
                <a:lnTo>
                  <a:pt x="150" y="66"/>
                </a:lnTo>
                <a:lnTo>
                  <a:pt x="148" y="70"/>
                </a:lnTo>
                <a:lnTo>
                  <a:pt x="146" y="74"/>
                </a:lnTo>
                <a:lnTo>
                  <a:pt x="144" y="78"/>
                </a:lnTo>
                <a:lnTo>
                  <a:pt x="142" y="84"/>
                </a:lnTo>
                <a:lnTo>
                  <a:pt x="140" y="88"/>
                </a:lnTo>
                <a:lnTo>
                  <a:pt x="138" y="92"/>
                </a:lnTo>
                <a:lnTo>
                  <a:pt x="136" y="96"/>
                </a:lnTo>
                <a:lnTo>
                  <a:pt x="134" y="100"/>
                </a:lnTo>
                <a:lnTo>
                  <a:pt x="132" y="104"/>
                </a:lnTo>
                <a:lnTo>
                  <a:pt x="128" y="106"/>
                </a:lnTo>
                <a:lnTo>
                  <a:pt x="124" y="110"/>
                </a:lnTo>
                <a:lnTo>
                  <a:pt x="120" y="110"/>
                </a:lnTo>
                <a:lnTo>
                  <a:pt x="116" y="110"/>
                </a:lnTo>
                <a:lnTo>
                  <a:pt x="112" y="112"/>
                </a:lnTo>
                <a:lnTo>
                  <a:pt x="108" y="112"/>
                </a:lnTo>
                <a:lnTo>
                  <a:pt x="104" y="112"/>
                </a:ln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4" y="110"/>
                </a:lnTo>
                <a:lnTo>
                  <a:pt x="78" y="110"/>
                </a:lnTo>
                <a:lnTo>
                  <a:pt x="74" y="110"/>
                </a:lnTo>
                <a:lnTo>
                  <a:pt x="68" y="110"/>
                </a:lnTo>
                <a:lnTo>
                  <a:pt x="64" y="110"/>
                </a:lnTo>
                <a:lnTo>
                  <a:pt x="60" y="110"/>
                </a:lnTo>
                <a:lnTo>
                  <a:pt x="56" y="110"/>
                </a:lnTo>
                <a:lnTo>
                  <a:pt x="52" y="110"/>
                </a:lnTo>
                <a:lnTo>
                  <a:pt x="48" y="110"/>
                </a:lnTo>
                <a:lnTo>
                  <a:pt x="44" y="108"/>
                </a:lnTo>
                <a:lnTo>
                  <a:pt x="40" y="108"/>
                </a:lnTo>
                <a:lnTo>
                  <a:pt x="36" y="108"/>
                </a:lnTo>
                <a:lnTo>
                  <a:pt x="32" y="108"/>
                </a:lnTo>
                <a:lnTo>
                  <a:pt x="28" y="108"/>
                </a:lnTo>
                <a:lnTo>
                  <a:pt x="24" y="108"/>
                </a:lnTo>
                <a:lnTo>
                  <a:pt x="20" y="108"/>
                </a:lnTo>
                <a:lnTo>
                  <a:pt x="16" y="108"/>
                </a:lnTo>
                <a:lnTo>
                  <a:pt x="12" y="108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2" y="86"/>
                </a:lnTo>
                <a:lnTo>
                  <a:pt x="4" y="78"/>
                </a:lnTo>
                <a:lnTo>
                  <a:pt x="6" y="72"/>
                </a:lnTo>
                <a:lnTo>
                  <a:pt x="10" y="70"/>
                </a:lnTo>
                <a:lnTo>
                  <a:pt x="12" y="66"/>
                </a:lnTo>
                <a:lnTo>
                  <a:pt x="16" y="64"/>
                </a:lnTo>
                <a:lnTo>
                  <a:pt x="20" y="62"/>
                </a:lnTo>
                <a:lnTo>
                  <a:pt x="26" y="58"/>
                </a:lnTo>
                <a:lnTo>
                  <a:pt x="30" y="56"/>
                </a:lnTo>
                <a:lnTo>
                  <a:pt x="34" y="54"/>
                </a:lnTo>
                <a:lnTo>
                  <a:pt x="38" y="50"/>
                </a:lnTo>
                <a:lnTo>
                  <a:pt x="42" y="46"/>
                </a:lnTo>
                <a:lnTo>
                  <a:pt x="44" y="42"/>
                </a:lnTo>
                <a:lnTo>
                  <a:pt x="48" y="38"/>
                </a:lnTo>
                <a:lnTo>
                  <a:pt x="50" y="34"/>
                </a:lnTo>
                <a:lnTo>
                  <a:pt x="54" y="32"/>
                </a:lnTo>
                <a:lnTo>
                  <a:pt x="56" y="28"/>
                </a:lnTo>
                <a:lnTo>
                  <a:pt x="60" y="24"/>
                </a:lnTo>
                <a:lnTo>
                  <a:pt x="62" y="20"/>
                </a:lnTo>
                <a:lnTo>
                  <a:pt x="64" y="16"/>
                </a:lnTo>
                <a:lnTo>
                  <a:pt x="68" y="14"/>
                </a:lnTo>
                <a:lnTo>
                  <a:pt x="72" y="10"/>
                </a:lnTo>
                <a:lnTo>
                  <a:pt x="76" y="8"/>
                </a:lnTo>
                <a:lnTo>
                  <a:pt x="78" y="4"/>
                </a:lnTo>
                <a:lnTo>
                  <a:pt x="82" y="4"/>
                </a:lnTo>
                <a:lnTo>
                  <a:pt x="7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49" name="Freeform 113"/>
          <p:cNvSpPr>
            <a:spLocks/>
          </p:cNvSpPr>
          <p:nvPr/>
        </p:nvSpPr>
        <p:spPr bwMode="auto">
          <a:xfrm>
            <a:off x="3294063" y="5797550"/>
            <a:ext cx="127000" cy="36513"/>
          </a:xfrm>
          <a:custGeom>
            <a:avLst/>
            <a:gdLst>
              <a:gd name="T0" fmla="*/ 4 w 73"/>
              <a:gd name="T1" fmla="*/ 16 h 21"/>
              <a:gd name="T2" fmla="*/ 8 w 73"/>
              <a:gd name="T3" fmla="*/ 16 h 21"/>
              <a:gd name="T4" fmla="*/ 12 w 73"/>
              <a:gd name="T5" fmla="*/ 16 h 21"/>
              <a:gd name="T6" fmla="*/ 16 w 73"/>
              <a:gd name="T7" fmla="*/ 18 h 21"/>
              <a:gd name="T8" fmla="*/ 20 w 73"/>
              <a:gd name="T9" fmla="*/ 18 h 21"/>
              <a:gd name="T10" fmla="*/ 24 w 73"/>
              <a:gd name="T11" fmla="*/ 20 h 21"/>
              <a:gd name="T12" fmla="*/ 28 w 73"/>
              <a:gd name="T13" fmla="*/ 20 h 21"/>
              <a:gd name="T14" fmla="*/ 32 w 73"/>
              <a:gd name="T15" fmla="*/ 20 h 21"/>
              <a:gd name="T16" fmla="*/ 36 w 73"/>
              <a:gd name="T17" fmla="*/ 20 h 21"/>
              <a:gd name="T18" fmla="*/ 40 w 73"/>
              <a:gd name="T19" fmla="*/ 20 h 21"/>
              <a:gd name="T20" fmla="*/ 44 w 73"/>
              <a:gd name="T21" fmla="*/ 20 h 21"/>
              <a:gd name="T22" fmla="*/ 48 w 73"/>
              <a:gd name="T23" fmla="*/ 18 h 21"/>
              <a:gd name="T24" fmla="*/ 52 w 73"/>
              <a:gd name="T25" fmla="*/ 18 h 21"/>
              <a:gd name="T26" fmla="*/ 56 w 73"/>
              <a:gd name="T27" fmla="*/ 18 h 21"/>
              <a:gd name="T28" fmla="*/ 60 w 73"/>
              <a:gd name="T29" fmla="*/ 18 h 21"/>
              <a:gd name="T30" fmla="*/ 64 w 73"/>
              <a:gd name="T31" fmla="*/ 18 h 21"/>
              <a:gd name="T32" fmla="*/ 68 w 73"/>
              <a:gd name="T33" fmla="*/ 18 h 21"/>
              <a:gd name="T34" fmla="*/ 70 w 73"/>
              <a:gd name="T35" fmla="*/ 14 h 21"/>
              <a:gd name="T36" fmla="*/ 72 w 73"/>
              <a:gd name="T37" fmla="*/ 10 h 21"/>
              <a:gd name="T38" fmla="*/ 72 w 73"/>
              <a:gd name="T39" fmla="*/ 6 h 21"/>
              <a:gd name="T40" fmla="*/ 68 w 73"/>
              <a:gd name="T41" fmla="*/ 6 h 21"/>
              <a:gd name="T42" fmla="*/ 64 w 73"/>
              <a:gd name="T43" fmla="*/ 4 h 21"/>
              <a:gd name="T44" fmla="*/ 60 w 73"/>
              <a:gd name="T45" fmla="*/ 4 h 21"/>
              <a:gd name="T46" fmla="*/ 56 w 73"/>
              <a:gd name="T47" fmla="*/ 2 h 21"/>
              <a:gd name="T48" fmla="*/ 52 w 73"/>
              <a:gd name="T49" fmla="*/ 2 h 21"/>
              <a:gd name="T50" fmla="*/ 48 w 73"/>
              <a:gd name="T51" fmla="*/ 0 h 21"/>
              <a:gd name="T52" fmla="*/ 44 w 73"/>
              <a:gd name="T53" fmla="*/ 0 h 21"/>
              <a:gd name="T54" fmla="*/ 40 w 73"/>
              <a:gd name="T55" fmla="*/ 0 h 21"/>
              <a:gd name="T56" fmla="*/ 36 w 73"/>
              <a:gd name="T57" fmla="*/ 0 h 21"/>
              <a:gd name="T58" fmla="*/ 32 w 73"/>
              <a:gd name="T59" fmla="*/ 0 h 21"/>
              <a:gd name="T60" fmla="*/ 28 w 73"/>
              <a:gd name="T61" fmla="*/ 0 h 21"/>
              <a:gd name="T62" fmla="*/ 24 w 73"/>
              <a:gd name="T63" fmla="*/ 0 h 21"/>
              <a:gd name="T64" fmla="*/ 20 w 73"/>
              <a:gd name="T65" fmla="*/ 0 h 21"/>
              <a:gd name="T66" fmla="*/ 16 w 73"/>
              <a:gd name="T67" fmla="*/ 0 h 21"/>
              <a:gd name="T68" fmla="*/ 12 w 73"/>
              <a:gd name="T69" fmla="*/ 0 h 21"/>
              <a:gd name="T70" fmla="*/ 8 w 73"/>
              <a:gd name="T71" fmla="*/ 0 h 21"/>
              <a:gd name="T72" fmla="*/ 4 w 73"/>
              <a:gd name="T73" fmla="*/ 2 h 21"/>
              <a:gd name="T74" fmla="*/ 2 w 73"/>
              <a:gd name="T75" fmla="*/ 6 h 21"/>
              <a:gd name="T76" fmla="*/ 0 w 73"/>
              <a:gd name="T77" fmla="*/ 10 h 21"/>
              <a:gd name="T78" fmla="*/ 0 w 73"/>
              <a:gd name="T79" fmla="*/ 14 h 21"/>
              <a:gd name="T80" fmla="*/ 4 w 73"/>
              <a:gd name="T81" fmla="*/ 16 h 21"/>
              <a:gd name="T82" fmla="*/ 4 w 73"/>
              <a:gd name="T83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3" h="21">
                <a:moveTo>
                  <a:pt x="4" y="16"/>
                </a:moveTo>
                <a:lnTo>
                  <a:pt x="8" y="16"/>
                </a:lnTo>
                <a:lnTo>
                  <a:pt x="12" y="16"/>
                </a:lnTo>
                <a:lnTo>
                  <a:pt x="16" y="18"/>
                </a:lnTo>
                <a:lnTo>
                  <a:pt x="20" y="18"/>
                </a:lnTo>
                <a:lnTo>
                  <a:pt x="24" y="20"/>
                </a:lnTo>
                <a:lnTo>
                  <a:pt x="28" y="20"/>
                </a:lnTo>
                <a:lnTo>
                  <a:pt x="32" y="20"/>
                </a:lnTo>
                <a:lnTo>
                  <a:pt x="36" y="20"/>
                </a:lnTo>
                <a:lnTo>
                  <a:pt x="40" y="20"/>
                </a:lnTo>
                <a:lnTo>
                  <a:pt x="44" y="20"/>
                </a:lnTo>
                <a:lnTo>
                  <a:pt x="48" y="18"/>
                </a:lnTo>
                <a:lnTo>
                  <a:pt x="52" y="18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70" y="14"/>
                </a:lnTo>
                <a:lnTo>
                  <a:pt x="72" y="10"/>
                </a:lnTo>
                <a:lnTo>
                  <a:pt x="72" y="6"/>
                </a:lnTo>
                <a:lnTo>
                  <a:pt x="68" y="6"/>
                </a:lnTo>
                <a:lnTo>
                  <a:pt x="64" y="4"/>
                </a:lnTo>
                <a:lnTo>
                  <a:pt x="60" y="4"/>
                </a:lnTo>
                <a:lnTo>
                  <a:pt x="56" y="2"/>
                </a:lnTo>
                <a:lnTo>
                  <a:pt x="52" y="2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6" y="0"/>
                </a:lnTo>
                <a:lnTo>
                  <a:pt x="32" y="0"/>
                </a:lnTo>
                <a:lnTo>
                  <a:pt x="28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0"/>
                </a:lnTo>
                <a:lnTo>
                  <a:pt x="8" y="0"/>
                </a:lnTo>
                <a:lnTo>
                  <a:pt x="4" y="2"/>
                </a:lnTo>
                <a:lnTo>
                  <a:pt x="2" y="6"/>
                </a:lnTo>
                <a:lnTo>
                  <a:pt x="0" y="10"/>
                </a:lnTo>
                <a:lnTo>
                  <a:pt x="0" y="14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50" name="Freeform 114"/>
          <p:cNvSpPr>
            <a:spLocks/>
          </p:cNvSpPr>
          <p:nvPr/>
        </p:nvSpPr>
        <p:spPr bwMode="auto">
          <a:xfrm>
            <a:off x="3324225" y="5749925"/>
            <a:ext cx="107950" cy="26988"/>
          </a:xfrm>
          <a:custGeom>
            <a:avLst/>
            <a:gdLst>
              <a:gd name="T0" fmla="*/ 16 w 61"/>
              <a:gd name="T1" fmla="*/ 8 h 15"/>
              <a:gd name="T2" fmla="*/ 16 w 61"/>
              <a:gd name="T3" fmla="*/ 10 h 15"/>
              <a:gd name="T4" fmla="*/ 16 w 61"/>
              <a:gd name="T5" fmla="*/ 12 h 15"/>
              <a:gd name="T6" fmla="*/ 24 w 61"/>
              <a:gd name="T7" fmla="*/ 12 h 15"/>
              <a:gd name="T8" fmla="*/ 32 w 61"/>
              <a:gd name="T9" fmla="*/ 12 h 15"/>
              <a:gd name="T10" fmla="*/ 40 w 61"/>
              <a:gd name="T11" fmla="*/ 10 h 15"/>
              <a:gd name="T12" fmla="*/ 40 w 61"/>
              <a:gd name="T13" fmla="*/ 10 h 15"/>
              <a:gd name="T14" fmla="*/ 32 w 61"/>
              <a:gd name="T15" fmla="*/ 10 h 15"/>
              <a:gd name="T16" fmla="*/ 24 w 61"/>
              <a:gd name="T17" fmla="*/ 8 h 15"/>
              <a:gd name="T18" fmla="*/ 32 w 61"/>
              <a:gd name="T19" fmla="*/ 8 h 15"/>
              <a:gd name="T20" fmla="*/ 30 w 61"/>
              <a:gd name="T21" fmla="*/ 2 h 15"/>
              <a:gd name="T22" fmla="*/ 38 w 61"/>
              <a:gd name="T23" fmla="*/ 2 h 15"/>
              <a:gd name="T24" fmla="*/ 28 w 61"/>
              <a:gd name="T25" fmla="*/ 4 h 15"/>
              <a:gd name="T26" fmla="*/ 18 w 61"/>
              <a:gd name="T27" fmla="*/ 4 h 15"/>
              <a:gd name="T28" fmla="*/ 26 w 61"/>
              <a:gd name="T29" fmla="*/ 6 h 15"/>
              <a:gd name="T30" fmla="*/ 18 w 61"/>
              <a:gd name="T31" fmla="*/ 6 h 15"/>
              <a:gd name="T32" fmla="*/ 26 w 61"/>
              <a:gd name="T33" fmla="*/ 8 h 15"/>
              <a:gd name="T34" fmla="*/ 26 w 61"/>
              <a:gd name="T35" fmla="*/ 10 h 15"/>
              <a:gd name="T36" fmla="*/ 18 w 61"/>
              <a:gd name="T37" fmla="*/ 12 h 15"/>
              <a:gd name="T38" fmla="*/ 10 w 61"/>
              <a:gd name="T39" fmla="*/ 12 h 15"/>
              <a:gd name="T40" fmla="*/ 18 w 61"/>
              <a:gd name="T41" fmla="*/ 8 h 15"/>
              <a:gd name="T42" fmla="*/ 8 w 61"/>
              <a:gd name="T43" fmla="*/ 8 h 15"/>
              <a:gd name="T44" fmla="*/ 0 w 61"/>
              <a:gd name="T45" fmla="*/ 8 h 15"/>
              <a:gd name="T46" fmla="*/ 10 w 61"/>
              <a:gd name="T47" fmla="*/ 8 h 15"/>
              <a:gd name="T48" fmla="*/ 18 w 61"/>
              <a:gd name="T49" fmla="*/ 10 h 15"/>
              <a:gd name="T50" fmla="*/ 26 w 61"/>
              <a:gd name="T51" fmla="*/ 10 h 15"/>
              <a:gd name="T52" fmla="*/ 34 w 61"/>
              <a:gd name="T53" fmla="*/ 12 h 15"/>
              <a:gd name="T54" fmla="*/ 42 w 61"/>
              <a:gd name="T55" fmla="*/ 14 h 15"/>
              <a:gd name="T56" fmla="*/ 48 w 61"/>
              <a:gd name="T57" fmla="*/ 10 h 15"/>
              <a:gd name="T58" fmla="*/ 40 w 61"/>
              <a:gd name="T59" fmla="*/ 10 h 15"/>
              <a:gd name="T60" fmla="*/ 32 w 61"/>
              <a:gd name="T61" fmla="*/ 8 h 15"/>
              <a:gd name="T62" fmla="*/ 20 w 61"/>
              <a:gd name="T63" fmla="*/ 6 h 15"/>
              <a:gd name="T64" fmla="*/ 12 w 61"/>
              <a:gd name="T65" fmla="*/ 4 h 15"/>
              <a:gd name="T66" fmla="*/ 4 w 61"/>
              <a:gd name="T67" fmla="*/ 4 h 15"/>
              <a:gd name="T68" fmla="*/ 4 w 61"/>
              <a:gd name="T69" fmla="*/ 8 h 15"/>
              <a:gd name="T70" fmla="*/ 12 w 61"/>
              <a:gd name="T71" fmla="*/ 8 h 15"/>
              <a:gd name="T72" fmla="*/ 20 w 61"/>
              <a:gd name="T73" fmla="*/ 8 h 15"/>
              <a:gd name="T74" fmla="*/ 28 w 61"/>
              <a:gd name="T75" fmla="*/ 8 h 15"/>
              <a:gd name="T76" fmla="*/ 36 w 61"/>
              <a:gd name="T77" fmla="*/ 8 h 15"/>
              <a:gd name="T78" fmla="*/ 44 w 61"/>
              <a:gd name="T79" fmla="*/ 6 h 15"/>
              <a:gd name="T80" fmla="*/ 52 w 61"/>
              <a:gd name="T81" fmla="*/ 6 h 15"/>
              <a:gd name="T82" fmla="*/ 60 w 61"/>
              <a:gd name="T83" fmla="*/ 6 h 15"/>
              <a:gd name="T84" fmla="*/ 50 w 61"/>
              <a:gd name="T85" fmla="*/ 8 h 15"/>
              <a:gd name="T86" fmla="*/ 42 w 61"/>
              <a:gd name="T87" fmla="*/ 8 h 15"/>
              <a:gd name="T88" fmla="*/ 38 w 61"/>
              <a:gd name="T89" fmla="*/ 2 h 15"/>
              <a:gd name="T90" fmla="*/ 30 w 61"/>
              <a:gd name="T91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1" h="15">
                <a:moveTo>
                  <a:pt x="12" y="8"/>
                </a:moveTo>
                <a:lnTo>
                  <a:pt x="16" y="8"/>
                </a:lnTo>
                <a:lnTo>
                  <a:pt x="20" y="10"/>
                </a:lnTo>
                <a:lnTo>
                  <a:pt x="16" y="10"/>
                </a:lnTo>
                <a:lnTo>
                  <a:pt x="12" y="10"/>
                </a:lnTo>
                <a:lnTo>
                  <a:pt x="16" y="12"/>
                </a:lnTo>
                <a:lnTo>
                  <a:pt x="20" y="12"/>
                </a:lnTo>
                <a:lnTo>
                  <a:pt x="24" y="12"/>
                </a:lnTo>
                <a:lnTo>
                  <a:pt x="28" y="12"/>
                </a:lnTo>
                <a:lnTo>
                  <a:pt x="32" y="12"/>
                </a:lnTo>
                <a:lnTo>
                  <a:pt x="36" y="10"/>
                </a:lnTo>
                <a:lnTo>
                  <a:pt x="40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28" y="10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26" y="6"/>
                </a:lnTo>
                <a:lnTo>
                  <a:pt x="30" y="2"/>
                </a:lnTo>
                <a:lnTo>
                  <a:pt x="34" y="2"/>
                </a:lnTo>
                <a:lnTo>
                  <a:pt x="38" y="2"/>
                </a:lnTo>
                <a:lnTo>
                  <a:pt x="34" y="4"/>
                </a:lnTo>
                <a:lnTo>
                  <a:pt x="28" y="4"/>
                </a:lnTo>
                <a:lnTo>
                  <a:pt x="22" y="4"/>
                </a:lnTo>
                <a:lnTo>
                  <a:pt x="18" y="4"/>
                </a:lnTo>
                <a:lnTo>
                  <a:pt x="22" y="6"/>
                </a:lnTo>
                <a:lnTo>
                  <a:pt x="26" y="6"/>
                </a:lnTo>
                <a:lnTo>
                  <a:pt x="22" y="6"/>
                </a:lnTo>
                <a:lnTo>
                  <a:pt x="18" y="6"/>
                </a:lnTo>
                <a:lnTo>
                  <a:pt x="22" y="6"/>
                </a:lnTo>
                <a:lnTo>
                  <a:pt x="26" y="8"/>
                </a:lnTo>
                <a:lnTo>
                  <a:pt x="30" y="10"/>
                </a:lnTo>
                <a:lnTo>
                  <a:pt x="26" y="10"/>
                </a:lnTo>
                <a:lnTo>
                  <a:pt x="22" y="12"/>
                </a:lnTo>
                <a:lnTo>
                  <a:pt x="18" y="12"/>
                </a:lnTo>
                <a:lnTo>
                  <a:pt x="14" y="12"/>
                </a:lnTo>
                <a:lnTo>
                  <a:pt x="10" y="12"/>
                </a:lnTo>
                <a:lnTo>
                  <a:pt x="14" y="10"/>
                </a:lnTo>
                <a:lnTo>
                  <a:pt x="18" y="8"/>
                </a:lnTo>
                <a:lnTo>
                  <a:pt x="12" y="8"/>
                </a:lnTo>
                <a:lnTo>
                  <a:pt x="8" y="8"/>
                </a:lnTo>
                <a:lnTo>
                  <a:pt x="4" y="8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4" y="10"/>
                </a:lnTo>
                <a:lnTo>
                  <a:pt x="18" y="10"/>
                </a:lnTo>
                <a:lnTo>
                  <a:pt x="22" y="10"/>
                </a:lnTo>
                <a:lnTo>
                  <a:pt x="26" y="10"/>
                </a:lnTo>
                <a:lnTo>
                  <a:pt x="30" y="10"/>
                </a:lnTo>
                <a:lnTo>
                  <a:pt x="34" y="12"/>
                </a:lnTo>
                <a:lnTo>
                  <a:pt x="38" y="12"/>
                </a:lnTo>
                <a:lnTo>
                  <a:pt x="42" y="14"/>
                </a:lnTo>
                <a:lnTo>
                  <a:pt x="46" y="14"/>
                </a:lnTo>
                <a:lnTo>
                  <a:pt x="48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8"/>
                </a:lnTo>
                <a:lnTo>
                  <a:pt x="24" y="6"/>
                </a:lnTo>
                <a:lnTo>
                  <a:pt x="20" y="6"/>
                </a:lnTo>
                <a:lnTo>
                  <a:pt x="16" y="6"/>
                </a:lnTo>
                <a:lnTo>
                  <a:pt x="12" y="4"/>
                </a:lnTo>
                <a:lnTo>
                  <a:pt x="8" y="4"/>
                </a:lnTo>
                <a:lnTo>
                  <a:pt x="4" y="4"/>
                </a:lnTo>
                <a:lnTo>
                  <a:pt x="0" y="6"/>
                </a:lnTo>
                <a:lnTo>
                  <a:pt x="4" y="8"/>
                </a:lnTo>
                <a:lnTo>
                  <a:pt x="8" y="8"/>
                </a:lnTo>
                <a:lnTo>
                  <a:pt x="12" y="8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36" y="8"/>
                </a:lnTo>
                <a:lnTo>
                  <a:pt x="40" y="6"/>
                </a:lnTo>
                <a:lnTo>
                  <a:pt x="44" y="6"/>
                </a:lnTo>
                <a:lnTo>
                  <a:pt x="48" y="6"/>
                </a:lnTo>
                <a:lnTo>
                  <a:pt x="52" y="6"/>
                </a:lnTo>
                <a:lnTo>
                  <a:pt x="56" y="6"/>
                </a:lnTo>
                <a:lnTo>
                  <a:pt x="60" y="6"/>
                </a:lnTo>
                <a:lnTo>
                  <a:pt x="56" y="8"/>
                </a:lnTo>
                <a:lnTo>
                  <a:pt x="50" y="8"/>
                </a:lnTo>
                <a:lnTo>
                  <a:pt x="46" y="10"/>
                </a:lnTo>
                <a:lnTo>
                  <a:pt x="42" y="8"/>
                </a:lnTo>
                <a:lnTo>
                  <a:pt x="42" y="4"/>
                </a:lnTo>
                <a:lnTo>
                  <a:pt x="38" y="2"/>
                </a:lnTo>
                <a:lnTo>
                  <a:pt x="34" y="2"/>
                </a:lnTo>
                <a:lnTo>
                  <a:pt x="30" y="2"/>
                </a:lnTo>
                <a:lnTo>
                  <a:pt x="26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51" name="Freeform 115"/>
          <p:cNvSpPr>
            <a:spLocks/>
          </p:cNvSpPr>
          <p:nvPr/>
        </p:nvSpPr>
        <p:spPr bwMode="auto">
          <a:xfrm>
            <a:off x="3146425" y="5854700"/>
            <a:ext cx="280988" cy="131763"/>
          </a:xfrm>
          <a:custGeom>
            <a:avLst/>
            <a:gdLst>
              <a:gd name="T0" fmla="*/ 78 w 161"/>
              <a:gd name="T1" fmla="*/ 4 h 73"/>
              <a:gd name="T2" fmla="*/ 86 w 161"/>
              <a:gd name="T3" fmla="*/ 6 h 73"/>
              <a:gd name="T4" fmla="*/ 86 w 161"/>
              <a:gd name="T5" fmla="*/ 4 h 73"/>
              <a:gd name="T6" fmla="*/ 78 w 161"/>
              <a:gd name="T7" fmla="*/ 4 h 73"/>
              <a:gd name="T8" fmla="*/ 84 w 161"/>
              <a:gd name="T9" fmla="*/ 0 h 73"/>
              <a:gd name="T10" fmla="*/ 92 w 161"/>
              <a:gd name="T11" fmla="*/ 2 h 73"/>
              <a:gd name="T12" fmla="*/ 100 w 161"/>
              <a:gd name="T13" fmla="*/ 0 h 73"/>
              <a:gd name="T14" fmla="*/ 108 w 161"/>
              <a:gd name="T15" fmla="*/ 0 h 73"/>
              <a:gd name="T16" fmla="*/ 116 w 161"/>
              <a:gd name="T17" fmla="*/ 0 h 73"/>
              <a:gd name="T18" fmla="*/ 124 w 161"/>
              <a:gd name="T19" fmla="*/ 0 h 73"/>
              <a:gd name="T20" fmla="*/ 132 w 161"/>
              <a:gd name="T21" fmla="*/ 2 h 73"/>
              <a:gd name="T22" fmla="*/ 140 w 161"/>
              <a:gd name="T23" fmla="*/ 2 h 73"/>
              <a:gd name="T24" fmla="*/ 148 w 161"/>
              <a:gd name="T25" fmla="*/ 0 h 73"/>
              <a:gd name="T26" fmla="*/ 156 w 161"/>
              <a:gd name="T27" fmla="*/ 2 h 73"/>
              <a:gd name="T28" fmla="*/ 160 w 161"/>
              <a:gd name="T29" fmla="*/ 6 h 73"/>
              <a:gd name="T30" fmla="*/ 158 w 161"/>
              <a:gd name="T31" fmla="*/ 14 h 73"/>
              <a:gd name="T32" fmla="*/ 156 w 161"/>
              <a:gd name="T33" fmla="*/ 22 h 73"/>
              <a:gd name="T34" fmla="*/ 152 w 161"/>
              <a:gd name="T35" fmla="*/ 30 h 73"/>
              <a:gd name="T36" fmla="*/ 148 w 161"/>
              <a:gd name="T37" fmla="*/ 38 h 73"/>
              <a:gd name="T38" fmla="*/ 146 w 161"/>
              <a:gd name="T39" fmla="*/ 48 h 73"/>
              <a:gd name="T40" fmla="*/ 144 w 161"/>
              <a:gd name="T41" fmla="*/ 56 h 73"/>
              <a:gd name="T42" fmla="*/ 142 w 161"/>
              <a:gd name="T43" fmla="*/ 64 h 73"/>
              <a:gd name="T44" fmla="*/ 140 w 161"/>
              <a:gd name="T45" fmla="*/ 72 h 73"/>
              <a:gd name="T46" fmla="*/ 132 w 161"/>
              <a:gd name="T47" fmla="*/ 70 h 73"/>
              <a:gd name="T48" fmla="*/ 124 w 161"/>
              <a:gd name="T49" fmla="*/ 70 h 73"/>
              <a:gd name="T50" fmla="*/ 116 w 161"/>
              <a:gd name="T51" fmla="*/ 70 h 73"/>
              <a:gd name="T52" fmla="*/ 108 w 161"/>
              <a:gd name="T53" fmla="*/ 70 h 73"/>
              <a:gd name="T54" fmla="*/ 100 w 161"/>
              <a:gd name="T55" fmla="*/ 72 h 73"/>
              <a:gd name="T56" fmla="*/ 92 w 161"/>
              <a:gd name="T57" fmla="*/ 72 h 73"/>
              <a:gd name="T58" fmla="*/ 84 w 161"/>
              <a:gd name="T59" fmla="*/ 72 h 73"/>
              <a:gd name="T60" fmla="*/ 76 w 161"/>
              <a:gd name="T61" fmla="*/ 72 h 73"/>
              <a:gd name="T62" fmla="*/ 68 w 161"/>
              <a:gd name="T63" fmla="*/ 72 h 73"/>
              <a:gd name="T64" fmla="*/ 60 w 161"/>
              <a:gd name="T65" fmla="*/ 72 h 73"/>
              <a:gd name="T66" fmla="*/ 52 w 161"/>
              <a:gd name="T67" fmla="*/ 72 h 73"/>
              <a:gd name="T68" fmla="*/ 44 w 161"/>
              <a:gd name="T69" fmla="*/ 72 h 73"/>
              <a:gd name="T70" fmla="*/ 36 w 161"/>
              <a:gd name="T71" fmla="*/ 72 h 73"/>
              <a:gd name="T72" fmla="*/ 28 w 161"/>
              <a:gd name="T73" fmla="*/ 70 h 73"/>
              <a:gd name="T74" fmla="*/ 20 w 161"/>
              <a:gd name="T75" fmla="*/ 70 h 73"/>
              <a:gd name="T76" fmla="*/ 12 w 161"/>
              <a:gd name="T77" fmla="*/ 70 h 73"/>
              <a:gd name="T78" fmla="*/ 4 w 161"/>
              <a:gd name="T79" fmla="*/ 70 h 73"/>
              <a:gd name="T80" fmla="*/ 4 w 161"/>
              <a:gd name="T81" fmla="*/ 66 h 73"/>
              <a:gd name="T82" fmla="*/ 12 w 161"/>
              <a:gd name="T83" fmla="*/ 64 h 73"/>
              <a:gd name="T84" fmla="*/ 18 w 161"/>
              <a:gd name="T85" fmla="*/ 58 h 73"/>
              <a:gd name="T86" fmla="*/ 26 w 161"/>
              <a:gd name="T87" fmla="*/ 52 h 73"/>
              <a:gd name="T88" fmla="*/ 32 w 161"/>
              <a:gd name="T89" fmla="*/ 46 h 73"/>
              <a:gd name="T90" fmla="*/ 36 w 161"/>
              <a:gd name="T91" fmla="*/ 40 h 73"/>
              <a:gd name="T92" fmla="*/ 44 w 161"/>
              <a:gd name="T93" fmla="*/ 34 h 73"/>
              <a:gd name="T94" fmla="*/ 50 w 161"/>
              <a:gd name="T95" fmla="*/ 28 h 73"/>
              <a:gd name="T96" fmla="*/ 56 w 161"/>
              <a:gd name="T97" fmla="*/ 22 h 73"/>
              <a:gd name="T98" fmla="*/ 60 w 161"/>
              <a:gd name="T99" fmla="*/ 16 h 73"/>
              <a:gd name="T100" fmla="*/ 66 w 161"/>
              <a:gd name="T101" fmla="*/ 12 h 73"/>
              <a:gd name="T102" fmla="*/ 72 w 161"/>
              <a:gd name="T103" fmla="*/ 8 h 73"/>
              <a:gd name="T104" fmla="*/ 80 w 161"/>
              <a:gd name="T105" fmla="*/ 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73">
                <a:moveTo>
                  <a:pt x="74" y="4"/>
                </a:moveTo>
                <a:lnTo>
                  <a:pt x="78" y="4"/>
                </a:lnTo>
                <a:lnTo>
                  <a:pt x="82" y="4"/>
                </a:lnTo>
                <a:lnTo>
                  <a:pt x="86" y="6"/>
                </a:lnTo>
                <a:lnTo>
                  <a:pt x="90" y="6"/>
                </a:lnTo>
                <a:lnTo>
                  <a:pt x="86" y="4"/>
                </a:lnTo>
                <a:lnTo>
                  <a:pt x="82" y="4"/>
                </a:lnTo>
                <a:lnTo>
                  <a:pt x="78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6" y="2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2" y="2"/>
                </a:lnTo>
                <a:lnTo>
                  <a:pt x="136" y="2"/>
                </a:lnTo>
                <a:lnTo>
                  <a:pt x="140" y="2"/>
                </a:lnTo>
                <a:lnTo>
                  <a:pt x="144" y="2"/>
                </a:lnTo>
                <a:lnTo>
                  <a:pt x="148" y="0"/>
                </a:lnTo>
                <a:lnTo>
                  <a:pt x="152" y="0"/>
                </a:lnTo>
                <a:lnTo>
                  <a:pt x="156" y="2"/>
                </a:lnTo>
                <a:lnTo>
                  <a:pt x="160" y="2"/>
                </a:lnTo>
                <a:lnTo>
                  <a:pt x="160" y="6"/>
                </a:lnTo>
                <a:lnTo>
                  <a:pt x="158" y="10"/>
                </a:lnTo>
                <a:lnTo>
                  <a:pt x="158" y="14"/>
                </a:lnTo>
                <a:lnTo>
                  <a:pt x="156" y="18"/>
                </a:lnTo>
                <a:lnTo>
                  <a:pt x="156" y="22"/>
                </a:lnTo>
                <a:lnTo>
                  <a:pt x="154" y="26"/>
                </a:lnTo>
                <a:lnTo>
                  <a:pt x="152" y="30"/>
                </a:lnTo>
                <a:lnTo>
                  <a:pt x="150" y="34"/>
                </a:lnTo>
                <a:lnTo>
                  <a:pt x="148" y="38"/>
                </a:lnTo>
                <a:lnTo>
                  <a:pt x="148" y="44"/>
                </a:lnTo>
                <a:lnTo>
                  <a:pt x="146" y="48"/>
                </a:lnTo>
                <a:lnTo>
                  <a:pt x="144" y="52"/>
                </a:lnTo>
                <a:lnTo>
                  <a:pt x="144" y="56"/>
                </a:lnTo>
                <a:lnTo>
                  <a:pt x="144" y="60"/>
                </a:lnTo>
                <a:lnTo>
                  <a:pt x="142" y="64"/>
                </a:lnTo>
                <a:lnTo>
                  <a:pt x="142" y="68"/>
                </a:lnTo>
                <a:lnTo>
                  <a:pt x="140" y="72"/>
                </a:lnTo>
                <a:lnTo>
                  <a:pt x="136" y="72"/>
                </a:lnTo>
                <a:lnTo>
                  <a:pt x="132" y="70"/>
                </a:lnTo>
                <a:lnTo>
                  <a:pt x="128" y="70"/>
                </a:lnTo>
                <a:lnTo>
                  <a:pt x="124" y="70"/>
                </a:lnTo>
                <a:lnTo>
                  <a:pt x="120" y="70"/>
                </a:lnTo>
                <a:lnTo>
                  <a:pt x="116" y="70"/>
                </a:lnTo>
                <a:lnTo>
                  <a:pt x="112" y="70"/>
                </a:lnTo>
                <a:lnTo>
                  <a:pt x="108" y="70"/>
                </a:lnTo>
                <a:lnTo>
                  <a:pt x="104" y="70"/>
                </a:lnTo>
                <a:lnTo>
                  <a:pt x="100" y="72"/>
                </a:lnTo>
                <a:lnTo>
                  <a:pt x="96" y="72"/>
                </a:lnTo>
                <a:lnTo>
                  <a:pt x="92" y="72"/>
                </a:lnTo>
                <a:lnTo>
                  <a:pt x="88" y="72"/>
                </a:lnTo>
                <a:lnTo>
                  <a:pt x="84" y="72"/>
                </a:lnTo>
                <a:lnTo>
                  <a:pt x="80" y="72"/>
                </a:lnTo>
                <a:lnTo>
                  <a:pt x="76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28" y="70"/>
                </a:lnTo>
                <a:lnTo>
                  <a:pt x="24" y="70"/>
                </a:lnTo>
                <a:lnTo>
                  <a:pt x="20" y="70"/>
                </a:lnTo>
                <a:lnTo>
                  <a:pt x="16" y="70"/>
                </a:lnTo>
                <a:lnTo>
                  <a:pt x="12" y="70"/>
                </a:lnTo>
                <a:lnTo>
                  <a:pt x="8" y="70"/>
                </a:lnTo>
                <a:lnTo>
                  <a:pt x="4" y="70"/>
                </a:lnTo>
                <a:lnTo>
                  <a:pt x="0" y="70"/>
                </a:lnTo>
                <a:lnTo>
                  <a:pt x="4" y="66"/>
                </a:lnTo>
                <a:lnTo>
                  <a:pt x="8" y="66"/>
                </a:lnTo>
                <a:lnTo>
                  <a:pt x="12" y="64"/>
                </a:lnTo>
                <a:lnTo>
                  <a:pt x="14" y="60"/>
                </a:lnTo>
                <a:lnTo>
                  <a:pt x="18" y="58"/>
                </a:lnTo>
                <a:lnTo>
                  <a:pt x="22" y="54"/>
                </a:lnTo>
                <a:lnTo>
                  <a:pt x="26" y="52"/>
                </a:lnTo>
                <a:lnTo>
                  <a:pt x="28" y="48"/>
                </a:lnTo>
                <a:lnTo>
                  <a:pt x="32" y="46"/>
                </a:lnTo>
                <a:lnTo>
                  <a:pt x="32" y="42"/>
                </a:lnTo>
                <a:lnTo>
                  <a:pt x="36" y="40"/>
                </a:lnTo>
                <a:lnTo>
                  <a:pt x="40" y="38"/>
                </a:lnTo>
                <a:lnTo>
                  <a:pt x="44" y="34"/>
                </a:lnTo>
                <a:lnTo>
                  <a:pt x="48" y="32"/>
                </a:lnTo>
                <a:lnTo>
                  <a:pt x="50" y="28"/>
                </a:lnTo>
                <a:lnTo>
                  <a:pt x="54" y="26"/>
                </a:lnTo>
                <a:lnTo>
                  <a:pt x="56" y="22"/>
                </a:lnTo>
                <a:lnTo>
                  <a:pt x="56" y="18"/>
                </a:lnTo>
                <a:lnTo>
                  <a:pt x="60" y="16"/>
                </a:lnTo>
                <a:lnTo>
                  <a:pt x="62" y="12"/>
                </a:lnTo>
                <a:lnTo>
                  <a:pt x="66" y="12"/>
                </a:lnTo>
                <a:lnTo>
                  <a:pt x="68" y="8"/>
                </a:lnTo>
                <a:lnTo>
                  <a:pt x="72" y="8"/>
                </a:lnTo>
                <a:lnTo>
                  <a:pt x="76" y="6"/>
                </a:lnTo>
                <a:lnTo>
                  <a:pt x="80" y="4"/>
                </a:lnTo>
                <a:lnTo>
                  <a:pt x="74" y="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55" name="Freeform 119"/>
          <p:cNvSpPr>
            <a:spLocks/>
          </p:cNvSpPr>
          <p:nvPr/>
        </p:nvSpPr>
        <p:spPr bwMode="auto">
          <a:xfrm>
            <a:off x="1500188" y="5081588"/>
            <a:ext cx="650875" cy="515937"/>
          </a:xfrm>
          <a:custGeom>
            <a:avLst/>
            <a:gdLst>
              <a:gd name="T0" fmla="*/ 210 w 373"/>
              <a:gd name="T1" fmla="*/ 10 h 287"/>
              <a:gd name="T2" fmla="*/ 228 w 373"/>
              <a:gd name="T3" fmla="*/ 14 h 287"/>
              <a:gd name="T4" fmla="*/ 254 w 373"/>
              <a:gd name="T5" fmla="*/ 22 h 287"/>
              <a:gd name="T6" fmla="*/ 272 w 373"/>
              <a:gd name="T7" fmla="*/ 32 h 287"/>
              <a:gd name="T8" fmla="*/ 284 w 373"/>
              <a:gd name="T9" fmla="*/ 48 h 287"/>
              <a:gd name="T10" fmla="*/ 294 w 373"/>
              <a:gd name="T11" fmla="*/ 62 h 287"/>
              <a:gd name="T12" fmla="*/ 300 w 373"/>
              <a:gd name="T13" fmla="*/ 80 h 287"/>
              <a:gd name="T14" fmla="*/ 312 w 373"/>
              <a:gd name="T15" fmla="*/ 94 h 287"/>
              <a:gd name="T16" fmla="*/ 328 w 373"/>
              <a:gd name="T17" fmla="*/ 106 h 287"/>
              <a:gd name="T18" fmla="*/ 344 w 373"/>
              <a:gd name="T19" fmla="*/ 120 h 287"/>
              <a:gd name="T20" fmla="*/ 354 w 373"/>
              <a:gd name="T21" fmla="*/ 136 h 287"/>
              <a:gd name="T22" fmla="*/ 368 w 373"/>
              <a:gd name="T23" fmla="*/ 148 h 287"/>
              <a:gd name="T24" fmla="*/ 372 w 373"/>
              <a:gd name="T25" fmla="*/ 162 h 287"/>
              <a:gd name="T26" fmla="*/ 370 w 373"/>
              <a:gd name="T27" fmla="*/ 178 h 287"/>
              <a:gd name="T28" fmla="*/ 366 w 373"/>
              <a:gd name="T29" fmla="*/ 194 h 287"/>
              <a:gd name="T30" fmla="*/ 362 w 373"/>
              <a:gd name="T31" fmla="*/ 210 h 287"/>
              <a:gd name="T32" fmla="*/ 358 w 373"/>
              <a:gd name="T33" fmla="*/ 226 h 287"/>
              <a:gd name="T34" fmla="*/ 356 w 373"/>
              <a:gd name="T35" fmla="*/ 242 h 287"/>
              <a:gd name="T36" fmla="*/ 352 w 373"/>
              <a:gd name="T37" fmla="*/ 258 h 287"/>
              <a:gd name="T38" fmla="*/ 346 w 373"/>
              <a:gd name="T39" fmla="*/ 274 h 287"/>
              <a:gd name="T40" fmla="*/ 334 w 373"/>
              <a:gd name="T41" fmla="*/ 286 h 287"/>
              <a:gd name="T42" fmla="*/ 318 w 373"/>
              <a:gd name="T43" fmla="*/ 282 h 287"/>
              <a:gd name="T44" fmla="*/ 300 w 373"/>
              <a:gd name="T45" fmla="*/ 278 h 287"/>
              <a:gd name="T46" fmla="*/ 280 w 373"/>
              <a:gd name="T47" fmla="*/ 268 h 287"/>
              <a:gd name="T48" fmla="*/ 258 w 373"/>
              <a:gd name="T49" fmla="*/ 246 h 287"/>
              <a:gd name="T50" fmla="*/ 236 w 373"/>
              <a:gd name="T51" fmla="*/ 230 h 287"/>
              <a:gd name="T52" fmla="*/ 204 w 373"/>
              <a:gd name="T53" fmla="*/ 216 h 287"/>
              <a:gd name="T54" fmla="*/ 168 w 373"/>
              <a:gd name="T55" fmla="*/ 206 h 287"/>
              <a:gd name="T56" fmla="*/ 150 w 373"/>
              <a:gd name="T57" fmla="*/ 202 h 287"/>
              <a:gd name="T58" fmla="*/ 98 w 373"/>
              <a:gd name="T59" fmla="*/ 190 h 287"/>
              <a:gd name="T60" fmla="*/ 74 w 373"/>
              <a:gd name="T61" fmla="*/ 184 h 287"/>
              <a:gd name="T62" fmla="*/ 50 w 373"/>
              <a:gd name="T63" fmla="*/ 168 h 287"/>
              <a:gd name="T64" fmla="*/ 22 w 373"/>
              <a:gd name="T65" fmla="*/ 148 h 287"/>
              <a:gd name="T66" fmla="*/ 10 w 373"/>
              <a:gd name="T67" fmla="*/ 128 h 287"/>
              <a:gd name="T68" fmla="*/ 2 w 373"/>
              <a:gd name="T69" fmla="*/ 100 h 287"/>
              <a:gd name="T70" fmla="*/ 0 w 373"/>
              <a:gd name="T71" fmla="*/ 80 h 287"/>
              <a:gd name="T72" fmla="*/ 2 w 373"/>
              <a:gd name="T73" fmla="*/ 56 h 287"/>
              <a:gd name="T74" fmla="*/ 10 w 373"/>
              <a:gd name="T75" fmla="*/ 38 h 287"/>
              <a:gd name="T76" fmla="*/ 28 w 373"/>
              <a:gd name="T77" fmla="*/ 30 h 287"/>
              <a:gd name="T78" fmla="*/ 48 w 373"/>
              <a:gd name="T79" fmla="*/ 30 h 287"/>
              <a:gd name="T80" fmla="*/ 72 w 373"/>
              <a:gd name="T81" fmla="*/ 32 h 287"/>
              <a:gd name="T82" fmla="*/ 92 w 373"/>
              <a:gd name="T83" fmla="*/ 32 h 287"/>
              <a:gd name="T84" fmla="*/ 108 w 373"/>
              <a:gd name="T85" fmla="*/ 28 h 287"/>
              <a:gd name="T86" fmla="*/ 120 w 373"/>
              <a:gd name="T87" fmla="*/ 16 h 287"/>
              <a:gd name="T88" fmla="*/ 136 w 373"/>
              <a:gd name="T89" fmla="*/ 4 h 287"/>
              <a:gd name="T90" fmla="*/ 154 w 373"/>
              <a:gd name="T91" fmla="*/ 2 h 287"/>
              <a:gd name="T92" fmla="*/ 172 w 373"/>
              <a:gd name="T93" fmla="*/ 2 h 287"/>
              <a:gd name="T94" fmla="*/ 190 w 373"/>
              <a:gd name="T95" fmla="*/ 4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3" h="287">
                <a:moveTo>
                  <a:pt x="196" y="6"/>
                </a:moveTo>
                <a:lnTo>
                  <a:pt x="202" y="8"/>
                </a:lnTo>
                <a:lnTo>
                  <a:pt x="206" y="8"/>
                </a:lnTo>
                <a:lnTo>
                  <a:pt x="210" y="10"/>
                </a:lnTo>
                <a:lnTo>
                  <a:pt x="214" y="10"/>
                </a:lnTo>
                <a:lnTo>
                  <a:pt x="220" y="12"/>
                </a:lnTo>
                <a:lnTo>
                  <a:pt x="224" y="12"/>
                </a:lnTo>
                <a:lnTo>
                  <a:pt x="228" y="14"/>
                </a:lnTo>
                <a:lnTo>
                  <a:pt x="234" y="14"/>
                </a:lnTo>
                <a:lnTo>
                  <a:pt x="242" y="16"/>
                </a:lnTo>
                <a:lnTo>
                  <a:pt x="250" y="22"/>
                </a:lnTo>
                <a:lnTo>
                  <a:pt x="254" y="22"/>
                </a:lnTo>
                <a:lnTo>
                  <a:pt x="260" y="26"/>
                </a:lnTo>
                <a:lnTo>
                  <a:pt x="264" y="28"/>
                </a:lnTo>
                <a:lnTo>
                  <a:pt x="268" y="30"/>
                </a:lnTo>
                <a:lnTo>
                  <a:pt x="272" y="32"/>
                </a:lnTo>
                <a:lnTo>
                  <a:pt x="276" y="34"/>
                </a:lnTo>
                <a:lnTo>
                  <a:pt x="280" y="38"/>
                </a:lnTo>
                <a:lnTo>
                  <a:pt x="282" y="44"/>
                </a:lnTo>
                <a:lnTo>
                  <a:pt x="284" y="48"/>
                </a:lnTo>
                <a:lnTo>
                  <a:pt x="286" y="52"/>
                </a:lnTo>
                <a:lnTo>
                  <a:pt x="286" y="56"/>
                </a:lnTo>
                <a:lnTo>
                  <a:pt x="290" y="58"/>
                </a:lnTo>
                <a:lnTo>
                  <a:pt x="294" y="62"/>
                </a:lnTo>
                <a:lnTo>
                  <a:pt x="296" y="66"/>
                </a:lnTo>
                <a:lnTo>
                  <a:pt x="296" y="70"/>
                </a:lnTo>
                <a:lnTo>
                  <a:pt x="300" y="76"/>
                </a:lnTo>
                <a:lnTo>
                  <a:pt x="300" y="80"/>
                </a:lnTo>
                <a:lnTo>
                  <a:pt x="304" y="86"/>
                </a:lnTo>
                <a:lnTo>
                  <a:pt x="306" y="90"/>
                </a:lnTo>
                <a:lnTo>
                  <a:pt x="308" y="94"/>
                </a:lnTo>
                <a:lnTo>
                  <a:pt x="312" y="94"/>
                </a:lnTo>
                <a:lnTo>
                  <a:pt x="316" y="98"/>
                </a:lnTo>
                <a:lnTo>
                  <a:pt x="320" y="100"/>
                </a:lnTo>
                <a:lnTo>
                  <a:pt x="324" y="104"/>
                </a:lnTo>
                <a:lnTo>
                  <a:pt x="328" y="106"/>
                </a:lnTo>
                <a:lnTo>
                  <a:pt x="332" y="110"/>
                </a:lnTo>
                <a:lnTo>
                  <a:pt x="336" y="114"/>
                </a:lnTo>
                <a:lnTo>
                  <a:pt x="340" y="118"/>
                </a:lnTo>
                <a:lnTo>
                  <a:pt x="344" y="120"/>
                </a:lnTo>
                <a:lnTo>
                  <a:pt x="346" y="124"/>
                </a:lnTo>
                <a:lnTo>
                  <a:pt x="348" y="128"/>
                </a:lnTo>
                <a:lnTo>
                  <a:pt x="350" y="132"/>
                </a:lnTo>
                <a:lnTo>
                  <a:pt x="354" y="136"/>
                </a:lnTo>
                <a:lnTo>
                  <a:pt x="358" y="138"/>
                </a:lnTo>
                <a:lnTo>
                  <a:pt x="362" y="142"/>
                </a:lnTo>
                <a:lnTo>
                  <a:pt x="364" y="146"/>
                </a:lnTo>
                <a:lnTo>
                  <a:pt x="368" y="148"/>
                </a:lnTo>
                <a:lnTo>
                  <a:pt x="372" y="150"/>
                </a:lnTo>
                <a:lnTo>
                  <a:pt x="372" y="154"/>
                </a:lnTo>
                <a:lnTo>
                  <a:pt x="372" y="158"/>
                </a:lnTo>
                <a:lnTo>
                  <a:pt x="372" y="162"/>
                </a:lnTo>
                <a:lnTo>
                  <a:pt x="372" y="166"/>
                </a:lnTo>
                <a:lnTo>
                  <a:pt x="372" y="170"/>
                </a:lnTo>
                <a:lnTo>
                  <a:pt x="370" y="174"/>
                </a:lnTo>
                <a:lnTo>
                  <a:pt x="370" y="178"/>
                </a:lnTo>
                <a:lnTo>
                  <a:pt x="368" y="182"/>
                </a:lnTo>
                <a:lnTo>
                  <a:pt x="366" y="186"/>
                </a:lnTo>
                <a:lnTo>
                  <a:pt x="366" y="190"/>
                </a:lnTo>
                <a:lnTo>
                  <a:pt x="366" y="194"/>
                </a:lnTo>
                <a:lnTo>
                  <a:pt x="366" y="198"/>
                </a:lnTo>
                <a:lnTo>
                  <a:pt x="364" y="202"/>
                </a:lnTo>
                <a:lnTo>
                  <a:pt x="364" y="206"/>
                </a:lnTo>
                <a:lnTo>
                  <a:pt x="362" y="210"/>
                </a:lnTo>
                <a:lnTo>
                  <a:pt x="362" y="214"/>
                </a:lnTo>
                <a:lnTo>
                  <a:pt x="360" y="218"/>
                </a:lnTo>
                <a:lnTo>
                  <a:pt x="360" y="222"/>
                </a:lnTo>
                <a:lnTo>
                  <a:pt x="358" y="226"/>
                </a:lnTo>
                <a:lnTo>
                  <a:pt x="358" y="230"/>
                </a:lnTo>
                <a:lnTo>
                  <a:pt x="358" y="234"/>
                </a:lnTo>
                <a:lnTo>
                  <a:pt x="356" y="238"/>
                </a:lnTo>
                <a:lnTo>
                  <a:pt x="356" y="242"/>
                </a:lnTo>
                <a:lnTo>
                  <a:pt x="354" y="246"/>
                </a:lnTo>
                <a:lnTo>
                  <a:pt x="354" y="250"/>
                </a:lnTo>
                <a:lnTo>
                  <a:pt x="352" y="254"/>
                </a:lnTo>
                <a:lnTo>
                  <a:pt x="352" y="258"/>
                </a:lnTo>
                <a:lnTo>
                  <a:pt x="350" y="262"/>
                </a:lnTo>
                <a:lnTo>
                  <a:pt x="348" y="266"/>
                </a:lnTo>
                <a:lnTo>
                  <a:pt x="348" y="270"/>
                </a:lnTo>
                <a:lnTo>
                  <a:pt x="346" y="274"/>
                </a:lnTo>
                <a:lnTo>
                  <a:pt x="344" y="278"/>
                </a:lnTo>
                <a:lnTo>
                  <a:pt x="340" y="280"/>
                </a:lnTo>
                <a:lnTo>
                  <a:pt x="338" y="284"/>
                </a:lnTo>
                <a:lnTo>
                  <a:pt x="334" y="286"/>
                </a:lnTo>
                <a:lnTo>
                  <a:pt x="330" y="284"/>
                </a:lnTo>
                <a:lnTo>
                  <a:pt x="326" y="284"/>
                </a:lnTo>
                <a:lnTo>
                  <a:pt x="322" y="282"/>
                </a:lnTo>
                <a:lnTo>
                  <a:pt x="318" y="282"/>
                </a:lnTo>
                <a:lnTo>
                  <a:pt x="314" y="282"/>
                </a:lnTo>
                <a:lnTo>
                  <a:pt x="310" y="280"/>
                </a:lnTo>
                <a:lnTo>
                  <a:pt x="304" y="280"/>
                </a:lnTo>
                <a:lnTo>
                  <a:pt x="300" y="278"/>
                </a:lnTo>
                <a:lnTo>
                  <a:pt x="296" y="276"/>
                </a:lnTo>
                <a:lnTo>
                  <a:pt x="290" y="274"/>
                </a:lnTo>
                <a:lnTo>
                  <a:pt x="284" y="270"/>
                </a:lnTo>
                <a:lnTo>
                  <a:pt x="280" y="268"/>
                </a:lnTo>
                <a:lnTo>
                  <a:pt x="276" y="264"/>
                </a:lnTo>
                <a:lnTo>
                  <a:pt x="270" y="258"/>
                </a:lnTo>
                <a:lnTo>
                  <a:pt x="262" y="252"/>
                </a:lnTo>
                <a:lnTo>
                  <a:pt x="258" y="246"/>
                </a:lnTo>
                <a:lnTo>
                  <a:pt x="250" y="244"/>
                </a:lnTo>
                <a:lnTo>
                  <a:pt x="246" y="238"/>
                </a:lnTo>
                <a:lnTo>
                  <a:pt x="240" y="234"/>
                </a:lnTo>
                <a:lnTo>
                  <a:pt x="236" y="230"/>
                </a:lnTo>
                <a:lnTo>
                  <a:pt x="230" y="226"/>
                </a:lnTo>
                <a:lnTo>
                  <a:pt x="224" y="224"/>
                </a:lnTo>
                <a:lnTo>
                  <a:pt x="216" y="220"/>
                </a:lnTo>
                <a:lnTo>
                  <a:pt x="204" y="216"/>
                </a:lnTo>
                <a:lnTo>
                  <a:pt x="194" y="214"/>
                </a:lnTo>
                <a:lnTo>
                  <a:pt x="184" y="210"/>
                </a:lnTo>
                <a:lnTo>
                  <a:pt x="176" y="208"/>
                </a:lnTo>
                <a:lnTo>
                  <a:pt x="168" y="206"/>
                </a:lnTo>
                <a:lnTo>
                  <a:pt x="162" y="204"/>
                </a:lnTo>
                <a:lnTo>
                  <a:pt x="158" y="204"/>
                </a:lnTo>
                <a:lnTo>
                  <a:pt x="154" y="204"/>
                </a:lnTo>
                <a:lnTo>
                  <a:pt x="150" y="202"/>
                </a:lnTo>
                <a:lnTo>
                  <a:pt x="134" y="196"/>
                </a:lnTo>
                <a:lnTo>
                  <a:pt x="122" y="194"/>
                </a:lnTo>
                <a:lnTo>
                  <a:pt x="110" y="192"/>
                </a:lnTo>
                <a:lnTo>
                  <a:pt x="98" y="190"/>
                </a:lnTo>
                <a:lnTo>
                  <a:pt x="88" y="188"/>
                </a:lnTo>
                <a:lnTo>
                  <a:pt x="82" y="188"/>
                </a:lnTo>
                <a:lnTo>
                  <a:pt x="78" y="186"/>
                </a:lnTo>
                <a:lnTo>
                  <a:pt x="74" y="184"/>
                </a:lnTo>
                <a:lnTo>
                  <a:pt x="66" y="180"/>
                </a:lnTo>
                <a:lnTo>
                  <a:pt x="62" y="176"/>
                </a:lnTo>
                <a:lnTo>
                  <a:pt x="56" y="174"/>
                </a:lnTo>
                <a:lnTo>
                  <a:pt x="50" y="168"/>
                </a:lnTo>
                <a:lnTo>
                  <a:pt x="42" y="162"/>
                </a:lnTo>
                <a:lnTo>
                  <a:pt x="34" y="158"/>
                </a:lnTo>
                <a:lnTo>
                  <a:pt x="28" y="152"/>
                </a:lnTo>
                <a:lnTo>
                  <a:pt x="22" y="148"/>
                </a:lnTo>
                <a:lnTo>
                  <a:pt x="18" y="144"/>
                </a:lnTo>
                <a:lnTo>
                  <a:pt x="16" y="138"/>
                </a:lnTo>
                <a:lnTo>
                  <a:pt x="12" y="134"/>
                </a:lnTo>
                <a:lnTo>
                  <a:pt x="10" y="128"/>
                </a:lnTo>
                <a:lnTo>
                  <a:pt x="6" y="122"/>
                </a:lnTo>
                <a:lnTo>
                  <a:pt x="4" y="114"/>
                </a:lnTo>
                <a:lnTo>
                  <a:pt x="2" y="108"/>
                </a:lnTo>
                <a:lnTo>
                  <a:pt x="2" y="100"/>
                </a:lnTo>
                <a:lnTo>
                  <a:pt x="2" y="96"/>
                </a:lnTo>
                <a:lnTo>
                  <a:pt x="2" y="90"/>
                </a:lnTo>
                <a:lnTo>
                  <a:pt x="0" y="84"/>
                </a:lnTo>
                <a:lnTo>
                  <a:pt x="0" y="80"/>
                </a:lnTo>
                <a:lnTo>
                  <a:pt x="0" y="72"/>
                </a:lnTo>
                <a:lnTo>
                  <a:pt x="0" y="68"/>
                </a:lnTo>
                <a:lnTo>
                  <a:pt x="0" y="62"/>
                </a:lnTo>
                <a:lnTo>
                  <a:pt x="2" y="56"/>
                </a:lnTo>
                <a:lnTo>
                  <a:pt x="4" y="50"/>
                </a:lnTo>
                <a:lnTo>
                  <a:pt x="4" y="46"/>
                </a:lnTo>
                <a:lnTo>
                  <a:pt x="8" y="42"/>
                </a:lnTo>
                <a:lnTo>
                  <a:pt x="10" y="38"/>
                </a:lnTo>
                <a:lnTo>
                  <a:pt x="16" y="34"/>
                </a:lnTo>
                <a:lnTo>
                  <a:pt x="20" y="34"/>
                </a:lnTo>
                <a:lnTo>
                  <a:pt x="24" y="32"/>
                </a:lnTo>
                <a:lnTo>
                  <a:pt x="28" y="30"/>
                </a:lnTo>
                <a:lnTo>
                  <a:pt x="34" y="30"/>
                </a:lnTo>
                <a:lnTo>
                  <a:pt x="38" y="30"/>
                </a:ln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8" y="30"/>
                </a:lnTo>
                <a:lnTo>
                  <a:pt x="66" y="30"/>
                </a:lnTo>
                <a:lnTo>
                  <a:pt x="72" y="32"/>
                </a:lnTo>
                <a:lnTo>
                  <a:pt x="76" y="32"/>
                </a:lnTo>
                <a:lnTo>
                  <a:pt x="82" y="32"/>
                </a:lnTo>
                <a:lnTo>
                  <a:pt x="88" y="32"/>
                </a:lnTo>
                <a:lnTo>
                  <a:pt x="92" y="32"/>
                </a:lnTo>
                <a:lnTo>
                  <a:pt x="96" y="32"/>
                </a:lnTo>
                <a:lnTo>
                  <a:pt x="100" y="30"/>
                </a:lnTo>
                <a:lnTo>
                  <a:pt x="104" y="30"/>
                </a:lnTo>
                <a:lnTo>
                  <a:pt x="108" y="28"/>
                </a:lnTo>
                <a:lnTo>
                  <a:pt x="112" y="26"/>
                </a:lnTo>
                <a:lnTo>
                  <a:pt x="114" y="22"/>
                </a:lnTo>
                <a:lnTo>
                  <a:pt x="118" y="20"/>
                </a:lnTo>
                <a:lnTo>
                  <a:pt x="120" y="16"/>
                </a:lnTo>
                <a:lnTo>
                  <a:pt x="124" y="14"/>
                </a:lnTo>
                <a:lnTo>
                  <a:pt x="126" y="10"/>
                </a:lnTo>
                <a:lnTo>
                  <a:pt x="130" y="8"/>
                </a:lnTo>
                <a:lnTo>
                  <a:pt x="136" y="4"/>
                </a:lnTo>
                <a:lnTo>
                  <a:pt x="140" y="2"/>
                </a:lnTo>
                <a:lnTo>
                  <a:pt x="146" y="0"/>
                </a:lnTo>
                <a:lnTo>
                  <a:pt x="150" y="0"/>
                </a:lnTo>
                <a:lnTo>
                  <a:pt x="154" y="2"/>
                </a:lnTo>
                <a:lnTo>
                  <a:pt x="158" y="2"/>
                </a:lnTo>
                <a:lnTo>
                  <a:pt x="162" y="2"/>
                </a:lnTo>
                <a:lnTo>
                  <a:pt x="166" y="2"/>
                </a:lnTo>
                <a:lnTo>
                  <a:pt x="172" y="2"/>
                </a:lnTo>
                <a:lnTo>
                  <a:pt x="176" y="2"/>
                </a:lnTo>
                <a:lnTo>
                  <a:pt x="182" y="4"/>
                </a:lnTo>
                <a:lnTo>
                  <a:pt x="186" y="4"/>
                </a:lnTo>
                <a:lnTo>
                  <a:pt x="190" y="4"/>
                </a:lnTo>
                <a:lnTo>
                  <a:pt x="194" y="6"/>
                </a:lnTo>
                <a:lnTo>
                  <a:pt x="198" y="6"/>
                </a:lnTo>
                <a:lnTo>
                  <a:pt x="196" y="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56" name="Freeform 120"/>
          <p:cNvSpPr>
            <a:spLocks/>
          </p:cNvSpPr>
          <p:nvPr/>
        </p:nvSpPr>
        <p:spPr bwMode="auto">
          <a:xfrm>
            <a:off x="2171700" y="5513388"/>
            <a:ext cx="160338" cy="238125"/>
          </a:xfrm>
          <a:custGeom>
            <a:avLst/>
            <a:gdLst>
              <a:gd name="T0" fmla="*/ 86 w 91"/>
              <a:gd name="T1" fmla="*/ 128 h 133"/>
              <a:gd name="T2" fmla="*/ 78 w 91"/>
              <a:gd name="T3" fmla="*/ 130 h 133"/>
              <a:gd name="T4" fmla="*/ 70 w 91"/>
              <a:gd name="T5" fmla="*/ 132 h 133"/>
              <a:gd name="T6" fmla="*/ 62 w 91"/>
              <a:gd name="T7" fmla="*/ 132 h 133"/>
              <a:gd name="T8" fmla="*/ 54 w 91"/>
              <a:gd name="T9" fmla="*/ 132 h 133"/>
              <a:gd name="T10" fmla="*/ 46 w 91"/>
              <a:gd name="T11" fmla="*/ 130 h 133"/>
              <a:gd name="T12" fmla="*/ 38 w 91"/>
              <a:gd name="T13" fmla="*/ 130 h 133"/>
              <a:gd name="T14" fmla="*/ 30 w 91"/>
              <a:gd name="T15" fmla="*/ 130 h 133"/>
              <a:gd name="T16" fmla="*/ 22 w 91"/>
              <a:gd name="T17" fmla="*/ 130 h 133"/>
              <a:gd name="T18" fmla="*/ 14 w 91"/>
              <a:gd name="T19" fmla="*/ 128 h 133"/>
              <a:gd name="T20" fmla="*/ 6 w 91"/>
              <a:gd name="T21" fmla="*/ 128 h 133"/>
              <a:gd name="T22" fmla="*/ 0 w 91"/>
              <a:gd name="T23" fmla="*/ 124 h 133"/>
              <a:gd name="T24" fmla="*/ 0 w 91"/>
              <a:gd name="T25" fmla="*/ 116 h 133"/>
              <a:gd name="T26" fmla="*/ 0 w 91"/>
              <a:gd name="T27" fmla="*/ 108 h 133"/>
              <a:gd name="T28" fmla="*/ 2 w 91"/>
              <a:gd name="T29" fmla="*/ 100 h 133"/>
              <a:gd name="T30" fmla="*/ 4 w 91"/>
              <a:gd name="T31" fmla="*/ 92 h 133"/>
              <a:gd name="T32" fmla="*/ 6 w 91"/>
              <a:gd name="T33" fmla="*/ 84 h 133"/>
              <a:gd name="T34" fmla="*/ 6 w 91"/>
              <a:gd name="T35" fmla="*/ 76 h 133"/>
              <a:gd name="T36" fmla="*/ 8 w 91"/>
              <a:gd name="T37" fmla="*/ 68 h 133"/>
              <a:gd name="T38" fmla="*/ 8 w 91"/>
              <a:gd name="T39" fmla="*/ 60 h 133"/>
              <a:gd name="T40" fmla="*/ 8 w 91"/>
              <a:gd name="T41" fmla="*/ 52 h 133"/>
              <a:gd name="T42" fmla="*/ 10 w 91"/>
              <a:gd name="T43" fmla="*/ 44 h 133"/>
              <a:gd name="T44" fmla="*/ 10 w 91"/>
              <a:gd name="T45" fmla="*/ 36 h 133"/>
              <a:gd name="T46" fmla="*/ 12 w 91"/>
              <a:gd name="T47" fmla="*/ 28 h 133"/>
              <a:gd name="T48" fmla="*/ 12 w 91"/>
              <a:gd name="T49" fmla="*/ 20 h 133"/>
              <a:gd name="T50" fmla="*/ 14 w 91"/>
              <a:gd name="T51" fmla="*/ 12 h 133"/>
              <a:gd name="T52" fmla="*/ 16 w 91"/>
              <a:gd name="T53" fmla="*/ 4 h 133"/>
              <a:gd name="T54" fmla="*/ 20 w 91"/>
              <a:gd name="T55" fmla="*/ 0 h 133"/>
              <a:gd name="T56" fmla="*/ 28 w 91"/>
              <a:gd name="T57" fmla="*/ 2 h 133"/>
              <a:gd name="T58" fmla="*/ 36 w 91"/>
              <a:gd name="T59" fmla="*/ 6 h 133"/>
              <a:gd name="T60" fmla="*/ 40 w 91"/>
              <a:gd name="T61" fmla="*/ 14 h 133"/>
              <a:gd name="T62" fmla="*/ 42 w 91"/>
              <a:gd name="T63" fmla="*/ 22 h 133"/>
              <a:gd name="T64" fmla="*/ 44 w 91"/>
              <a:gd name="T65" fmla="*/ 30 h 133"/>
              <a:gd name="T66" fmla="*/ 46 w 91"/>
              <a:gd name="T67" fmla="*/ 38 h 133"/>
              <a:gd name="T68" fmla="*/ 50 w 91"/>
              <a:gd name="T69" fmla="*/ 46 h 133"/>
              <a:gd name="T70" fmla="*/ 52 w 91"/>
              <a:gd name="T71" fmla="*/ 54 h 133"/>
              <a:gd name="T72" fmla="*/ 56 w 91"/>
              <a:gd name="T73" fmla="*/ 62 h 133"/>
              <a:gd name="T74" fmla="*/ 58 w 91"/>
              <a:gd name="T75" fmla="*/ 70 h 133"/>
              <a:gd name="T76" fmla="*/ 62 w 91"/>
              <a:gd name="T77" fmla="*/ 78 h 133"/>
              <a:gd name="T78" fmla="*/ 66 w 91"/>
              <a:gd name="T79" fmla="*/ 86 h 133"/>
              <a:gd name="T80" fmla="*/ 72 w 91"/>
              <a:gd name="T81" fmla="*/ 94 h 133"/>
              <a:gd name="T82" fmla="*/ 76 w 91"/>
              <a:gd name="T83" fmla="*/ 102 h 133"/>
              <a:gd name="T84" fmla="*/ 80 w 91"/>
              <a:gd name="T85" fmla="*/ 110 h 133"/>
              <a:gd name="T86" fmla="*/ 82 w 91"/>
              <a:gd name="T87" fmla="*/ 118 h 133"/>
              <a:gd name="T88" fmla="*/ 82 w 91"/>
              <a:gd name="T89" fmla="*/ 126 h 133"/>
              <a:gd name="T90" fmla="*/ 78 w 91"/>
              <a:gd name="T9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1" h="133">
                <a:moveTo>
                  <a:pt x="90" y="128"/>
                </a:moveTo>
                <a:lnTo>
                  <a:pt x="86" y="128"/>
                </a:lnTo>
                <a:lnTo>
                  <a:pt x="82" y="130"/>
                </a:lnTo>
                <a:lnTo>
                  <a:pt x="78" y="130"/>
                </a:lnTo>
                <a:lnTo>
                  <a:pt x="74" y="132"/>
                </a:lnTo>
                <a:lnTo>
                  <a:pt x="70" y="132"/>
                </a:lnTo>
                <a:lnTo>
                  <a:pt x="66" y="132"/>
                </a:lnTo>
                <a:lnTo>
                  <a:pt x="62" y="132"/>
                </a:lnTo>
                <a:lnTo>
                  <a:pt x="58" y="132"/>
                </a:lnTo>
                <a:lnTo>
                  <a:pt x="54" y="132"/>
                </a:lnTo>
                <a:lnTo>
                  <a:pt x="50" y="130"/>
                </a:lnTo>
                <a:lnTo>
                  <a:pt x="46" y="130"/>
                </a:lnTo>
                <a:lnTo>
                  <a:pt x="42" y="130"/>
                </a:lnTo>
                <a:lnTo>
                  <a:pt x="38" y="130"/>
                </a:lnTo>
                <a:lnTo>
                  <a:pt x="34" y="130"/>
                </a:lnTo>
                <a:lnTo>
                  <a:pt x="30" y="130"/>
                </a:lnTo>
                <a:lnTo>
                  <a:pt x="26" y="130"/>
                </a:lnTo>
                <a:lnTo>
                  <a:pt x="22" y="130"/>
                </a:lnTo>
                <a:lnTo>
                  <a:pt x="18" y="130"/>
                </a:lnTo>
                <a:lnTo>
                  <a:pt x="14" y="128"/>
                </a:lnTo>
                <a:lnTo>
                  <a:pt x="10" y="128"/>
                </a:lnTo>
                <a:lnTo>
                  <a:pt x="6" y="128"/>
                </a:lnTo>
                <a:lnTo>
                  <a:pt x="2" y="128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2" y="104"/>
                </a:lnTo>
                <a:lnTo>
                  <a:pt x="2" y="100"/>
                </a:lnTo>
                <a:lnTo>
                  <a:pt x="4" y="96"/>
                </a:lnTo>
                <a:lnTo>
                  <a:pt x="4" y="92"/>
                </a:lnTo>
                <a:lnTo>
                  <a:pt x="6" y="88"/>
                </a:lnTo>
                <a:lnTo>
                  <a:pt x="6" y="84"/>
                </a:lnTo>
                <a:lnTo>
                  <a:pt x="6" y="80"/>
                </a:lnTo>
                <a:lnTo>
                  <a:pt x="6" y="76"/>
                </a:lnTo>
                <a:lnTo>
                  <a:pt x="8" y="72"/>
                </a:lnTo>
                <a:lnTo>
                  <a:pt x="8" y="68"/>
                </a:lnTo>
                <a:lnTo>
                  <a:pt x="8" y="64"/>
                </a:lnTo>
                <a:lnTo>
                  <a:pt x="8" y="60"/>
                </a:lnTo>
                <a:lnTo>
                  <a:pt x="8" y="56"/>
                </a:lnTo>
                <a:lnTo>
                  <a:pt x="8" y="52"/>
                </a:lnTo>
                <a:lnTo>
                  <a:pt x="10" y="48"/>
                </a:lnTo>
                <a:lnTo>
                  <a:pt x="10" y="44"/>
                </a:lnTo>
                <a:lnTo>
                  <a:pt x="10" y="40"/>
                </a:lnTo>
                <a:lnTo>
                  <a:pt x="10" y="36"/>
                </a:lnTo>
                <a:lnTo>
                  <a:pt x="10" y="32"/>
                </a:lnTo>
                <a:lnTo>
                  <a:pt x="12" y="28"/>
                </a:lnTo>
                <a:lnTo>
                  <a:pt x="12" y="24"/>
                </a:lnTo>
                <a:lnTo>
                  <a:pt x="12" y="20"/>
                </a:lnTo>
                <a:lnTo>
                  <a:pt x="14" y="16"/>
                </a:lnTo>
                <a:lnTo>
                  <a:pt x="14" y="12"/>
                </a:lnTo>
                <a:lnTo>
                  <a:pt x="16" y="8"/>
                </a:lnTo>
                <a:lnTo>
                  <a:pt x="16" y="4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6" y="6"/>
                </a:lnTo>
                <a:lnTo>
                  <a:pt x="38" y="10"/>
                </a:lnTo>
                <a:lnTo>
                  <a:pt x="40" y="14"/>
                </a:lnTo>
                <a:lnTo>
                  <a:pt x="42" y="18"/>
                </a:lnTo>
                <a:lnTo>
                  <a:pt x="42" y="22"/>
                </a:lnTo>
                <a:lnTo>
                  <a:pt x="44" y="26"/>
                </a:lnTo>
                <a:lnTo>
                  <a:pt x="44" y="30"/>
                </a:lnTo>
                <a:lnTo>
                  <a:pt x="44" y="34"/>
                </a:lnTo>
                <a:lnTo>
                  <a:pt x="46" y="38"/>
                </a:lnTo>
                <a:lnTo>
                  <a:pt x="48" y="42"/>
                </a:lnTo>
                <a:lnTo>
                  <a:pt x="50" y="46"/>
                </a:lnTo>
                <a:lnTo>
                  <a:pt x="50" y="50"/>
                </a:lnTo>
                <a:lnTo>
                  <a:pt x="52" y="54"/>
                </a:lnTo>
                <a:lnTo>
                  <a:pt x="52" y="58"/>
                </a:lnTo>
                <a:lnTo>
                  <a:pt x="56" y="62"/>
                </a:lnTo>
                <a:lnTo>
                  <a:pt x="58" y="66"/>
                </a:lnTo>
                <a:lnTo>
                  <a:pt x="58" y="70"/>
                </a:lnTo>
                <a:lnTo>
                  <a:pt x="60" y="74"/>
                </a:lnTo>
                <a:lnTo>
                  <a:pt x="62" y="78"/>
                </a:lnTo>
                <a:lnTo>
                  <a:pt x="64" y="82"/>
                </a:lnTo>
                <a:lnTo>
                  <a:pt x="66" y="86"/>
                </a:lnTo>
                <a:lnTo>
                  <a:pt x="70" y="90"/>
                </a:lnTo>
                <a:lnTo>
                  <a:pt x="72" y="94"/>
                </a:lnTo>
                <a:lnTo>
                  <a:pt x="74" y="98"/>
                </a:lnTo>
                <a:lnTo>
                  <a:pt x="76" y="102"/>
                </a:lnTo>
                <a:lnTo>
                  <a:pt x="78" y="106"/>
                </a:lnTo>
                <a:lnTo>
                  <a:pt x="80" y="110"/>
                </a:lnTo>
                <a:lnTo>
                  <a:pt x="82" y="114"/>
                </a:lnTo>
                <a:lnTo>
                  <a:pt x="82" y="118"/>
                </a:lnTo>
                <a:lnTo>
                  <a:pt x="82" y="122"/>
                </a:lnTo>
                <a:lnTo>
                  <a:pt x="82" y="126"/>
                </a:lnTo>
                <a:lnTo>
                  <a:pt x="82" y="130"/>
                </a:lnTo>
                <a:lnTo>
                  <a:pt x="78" y="132"/>
                </a:lnTo>
                <a:lnTo>
                  <a:pt x="78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57" name="Freeform 121"/>
          <p:cNvSpPr>
            <a:spLocks/>
          </p:cNvSpPr>
          <p:nvPr/>
        </p:nvSpPr>
        <p:spPr bwMode="auto">
          <a:xfrm>
            <a:off x="2119313" y="5548313"/>
            <a:ext cx="58737" cy="203200"/>
          </a:xfrm>
          <a:custGeom>
            <a:avLst/>
            <a:gdLst>
              <a:gd name="T0" fmla="*/ 16 w 33"/>
              <a:gd name="T1" fmla="*/ 102 h 113"/>
              <a:gd name="T2" fmla="*/ 16 w 33"/>
              <a:gd name="T3" fmla="*/ 94 h 113"/>
              <a:gd name="T4" fmla="*/ 18 w 33"/>
              <a:gd name="T5" fmla="*/ 86 h 113"/>
              <a:gd name="T6" fmla="*/ 20 w 33"/>
              <a:gd name="T7" fmla="*/ 78 h 113"/>
              <a:gd name="T8" fmla="*/ 22 w 33"/>
              <a:gd name="T9" fmla="*/ 70 h 113"/>
              <a:gd name="T10" fmla="*/ 22 w 33"/>
              <a:gd name="T11" fmla="*/ 62 h 113"/>
              <a:gd name="T12" fmla="*/ 24 w 33"/>
              <a:gd name="T13" fmla="*/ 54 h 113"/>
              <a:gd name="T14" fmla="*/ 24 w 33"/>
              <a:gd name="T15" fmla="*/ 46 h 113"/>
              <a:gd name="T16" fmla="*/ 28 w 33"/>
              <a:gd name="T17" fmla="*/ 38 h 113"/>
              <a:gd name="T18" fmla="*/ 28 w 33"/>
              <a:gd name="T19" fmla="*/ 30 h 113"/>
              <a:gd name="T20" fmla="*/ 28 w 33"/>
              <a:gd name="T21" fmla="*/ 22 h 113"/>
              <a:gd name="T22" fmla="*/ 28 w 33"/>
              <a:gd name="T23" fmla="*/ 14 h 113"/>
              <a:gd name="T24" fmla="*/ 30 w 33"/>
              <a:gd name="T25" fmla="*/ 6 h 113"/>
              <a:gd name="T26" fmla="*/ 28 w 33"/>
              <a:gd name="T27" fmla="*/ 0 h 113"/>
              <a:gd name="T28" fmla="*/ 22 w 33"/>
              <a:gd name="T29" fmla="*/ 4 h 113"/>
              <a:gd name="T30" fmla="*/ 14 w 33"/>
              <a:gd name="T31" fmla="*/ 4 h 113"/>
              <a:gd name="T32" fmla="*/ 8 w 33"/>
              <a:gd name="T33" fmla="*/ 8 h 113"/>
              <a:gd name="T34" fmla="*/ 6 w 33"/>
              <a:gd name="T35" fmla="*/ 16 h 113"/>
              <a:gd name="T36" fmla="*/ 4 w 33"/>
              <a:gd name="T37" fmla="*/ 24 h 113"/>
              <a:gd name="T38" fmla="*/ 4 w 33"/>
              <a:gd name="T39" fmla="*/ 32 h 113"/>
              <a:gd name="T40" fmla="*/ 4 w 33"/>
              <a:gd name="T41" fmla="*/ 40 h 113"/>
              <a:gd name="T42" fmla="*/ 2 w 33"/>
              <a:gd name="T43" fmla="*/ 48 h 113"/>
              <a:gd name="T44" fmla="*/ 0 w 33"/>
              <a:gd name="T45" fmla="*/ 56 h 113"/>
              <a:gd name="T46" fmla="*/ 0 w 33"/>
              <a:gd name="T47" fmla="*/ 64 h 113"/>
              <a:gd name="T48" fmla="*/ 0 w 33"/>
              <a:gd name="T49" fmla="*/ 72 h 113"/>
              <a:gd name="T50" fmla="*/ 2 w 33"/>
              <a:gd name="T51" fmla="*/ 80 h 113"/>
              <a:gd name="T52" fmla="*/ 6 w 33"/>
              <a:gd name="T53" fmla="*/ 88 h 113"/>
              <a:gd name="T54" fmla="*/ 6 w 33"/>
              <a:gd name="T55" fmla="*/ 96 h 113"/>
              <a:gd name="T56" fmla="*/ 4 w 33"/>
              <a:gd name="T57" fmla="*/ 104 h 113"/>
              <a:gd name="T58" fmla="*/ 8 w 33"/>
              <a:gd name="T59" fmla="*/ 112 h 113"/>
              <a:gd name="T60" fmla="*/ 16 w 33"/>
              <a:gd name="T61" fmla="*/ 108 h 113"/>
              <a:gd name="T62" fmla="*/ 12 w 33"/>
              <a:gd name="T63" fmla="*/ 10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" h="113">
                <a:moveTo>
                  <a:pt x="12" y="102"/>
                </a:moveTo>
                <a:lnTo>
                  <a:pt x="16" y="102"/>
                </a:lnTo>
                <a:lnTo>
                  <a:pt x="18" y="98"/>
                </a:lnTo>
                <a:lnTo>
                  <a:pt x="16" y="94"/>
                </a:lnTo>
                <a:lnTo>
                  <a:pt x="18" y="90"/>
                </a:lnTo>
                <a:lnTo>
                  <a:pt x="18" y="86"/>
                </a:lnTo>
                <a:lnTo>
                  <a:pt x="18" y="82"/>
                </a:lnTo>
                <a:lnTo>
                  <a:pt x="20" y="78"/>
                </a:lnTo>
                <a:lnTo>
                  <a:pt x="20" y="74"/>
                </a:lnTo>
                <a:lnTo>
                  <a:pt x="22" y="70"/>
                </a:lnTo>
                <a:lnTo>
                  <a:pt x="22" y="66"/>
                </a:lnTo>
                <a:lnTo>
                  <a:pt x="22" y="62"/>
                </a:lnTo>
                <a:lnTo>
                  <a:pt x="22" y="58"/>
                </a:lnTo>
                <a:lnTo>
                  <a:pt x="24" y="54"/>
                </a:lnTo>
                <a:lnTo>
                  <a:pt x="24" y="50"/>
                </a:lnTo>
                <a:lnTo>
                  <a:pt x="24" y="46"/>
                </a:lnTo>
                <a:lnTo>
                  <a:pt x="28" y="42"/>
                </a:lnTo>
                <a:lnTo>
                  <a:pt x="28" y="38"/>
                </a:lnTo>
                <a:lnTo>
                  <a:pt x="28" y="34"/>
                </a:lnTo>
                <a:lnTo>
                  <a:pt x="28" y="30"/>
                </a:lnTo>
                <a:lnTo>
                  <a:pt x="28" y="26"/>
                </a:lnTo>
                <a:lnTo>
                  <a:pt x="28" y="22"/>
                </a:lnTo>
                <a:lnTo>
                  <a:pt x="28" y="18"/>
                </a:lnTo>
                <a:lnTo>
                  <a:pt x="28" y="14"/>
                </a:lnTo>
                <a:lnTo>
                  <a:pt x="28" y="10"/>
                </a:lnTo>
                <a:lnTo>
                  <a:pt x="30" y="6"/>
                </a:lnTo>
                <a:lnTo>
                  <a:pt x="32" y="2"/>
                </a:lnTo>
                <a:lnTo>
                  <a:pt x="28" y="0"/>
                </a:lnTo>
                <a:lnTo>
                  <a:pt x="24" y="0"/>
                </a:lnTo>
                <a:lnTo>
                  <a:pt x="22" y="4"/>
                </a:lnTo>
                <a:lnTo>
                  <a:pt x="18" y="4"/>
                </a:lnTo>
                <a:lnTo>
                  <a:pt x="14" y="4"/>
                </a:lnTo>
                <a:lnTo>
                  <a:pt x="10" y="4"/>
                </a:lnTo>
                <a:lnTo>
                  <a:pt x="8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4" y="24"/>
                </a:lnTo>
                <a:lnTo>
                  <a:pt x="4" y="28"/>
                </a:lnTo>
                <a:lnTo>
                  <a:pt x="4" y="32"/>
                </a:lnTo>
                <a:lnTo>
                  <a:pt x="4" y="36"/>
                </a:lnTo>
                <a:lnTo>
                  <a:pt x="4" y="40"/>
                </a:lnTo>
                <a:lnTo>
                  <a:pt x="4" y="44"/>
                </a:lnTo>
                <a:lnTo>
                  <a:pt x="2" y="48"/>
                </a:lnTo>
                <a:lnTo>
                  <a:pt x="0" y="52"/>
                </a:lnTo>
                <a:lnTo>
                  <a:pt x="0" y="56"/>
                </a:lnTo>
                <a:lnTo>
                  <a:pt x="0" y="60"/>
                </a:lnTo>
                <a:lnTo>
                  <a:pt x="0" y="64"/>
                </a:lnTo>
                <a:lnTo>
                  <a:pt x="0" y="68"/>
                </a:lnTo>
                <a:lnTo>
                  <a:pt x="0" y="72"/>
                </a:lnTo>
                <a:lnTo>
                  <a:pt x="2" y="76"/>
                </a:lnTo>
                <a:lnTo>
                  <a:pt x="2" y="80"/>
                </a:lnTo>
                <a:lnTo>
                  <a:pt x="4" y="84"/>
                </a:lnTo>
                <a:lnTo>
                  <a:pt x="6" y="88"/>
                </a:lnTo>
                <a:lnTo>
                  <a:pt x="6" y="92"/>
                </a:lnTo>
                <a:lnTo>
                  <a:pt x="6" y="96"/>
                </a:lnTo>
                <a:lnTo>
                  <a:pt x="4" y="100"/>
                </a:lnTo>
                <a:lnTo>
                  <a:pt x="4" y="104"/>
                </a:lnTo>
                <a:lnTo>
                  <a:pt x="6" y="108"/>
                </a:lnTo>
                <a:lnTo>
                  <a:pt x="8" y="112"/>
                </a:lnTo>
                <a:lnTo>
                  <a:pt x="12" y="110"/>
                </a:lnTo>
                <a:lnTo>
                  <a:pt x="16" y="108"/>
                </a:lnTo>
                <a:lnTo>
                  <a:pt x="16" y="104"/>
                </a:lnTo>
                <a:lnTo>
                  <a:pt x="12" y="10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58" name="Freeform 122"/>
          <p:cNvSpPr>
            <a:spLocks/>
          </p:cNvSpPr>
          <p:nvPr/>
        </p:nvSpPr>
        <p:spPr bwMode="auto">
          <a:xfrm>
            <a:off x="719138" y="6999288"/>
            <a:ext cx="298450" cy="184150"/>
          </a:xfrm>
          <a:custGeom>
            <a:avLst/>
            <a:gdLst>
              <a:gd name="T0" fmla="*/ 12 w 171"/>
              <a:gd name="T1" fmla="*/ 18 h 103"/>
              <a:gd name="T2" fmla="*/ 20 w 171"/>
              <a:gd name="T3" fmla="*/ 14 h 103"/>
              <a:gd name="T4" fmla="*/ 30 w 171"/>
              <a:gd name="T5" fmla="*/ 12 h 103"/>
              <a:gd name="T6" fmla="*/ 42 w 171"/>
              <a:gd name="T7" fmla="*/ 6 h 103"/>
              <a:gd name="T8" fmla="*/ 60 w 171"/>
              <a:gd name="T9" fmla="*/ 4 h 103"/>
              <a:gd name="T10" fmla="*/ 84 w 171"/>
              <a:gd name="T11" fmla="*/ 0 h 103"/>
              <a:gd name="T12" fmla="*/ 104 w 171"/>
              <a:gd name="T13" fmla="*/ 0 h 103"/>
              <a:gd name="T14" fmla="*/ 120 w 171"/>
              <a:gd name="T15" fmla="*/ 0 h 103"/>
              <a:gd name="T16" fmla="*/ 132 w 171"/>
              <a:gd name="T17" fmla="*/ 4 h 103"/>
              <a:gd name="T18" fmla="*/ 142 w 171"/>
              <a:gd name="T19" fmla="*/ 10 h 103"/>
              <a:gd name="T20" fmla="*/ 154 w 171"/>
              <a:gd name="T21" fmla="*/ 18 h 103"/>
              <a:gd name="T22" fmla="*/ 164 w 171"/>
              <a:gd name="T23" fmla="*/ 26 h 103"/>
              <a:gd name="T24" fmla="*/ 170 w 171"/>
              <a:gd name="T25" fmla="*/ 34 h 103"/>
              <a:gd name="T26" fmla="*/ 170 w 171"/>
              <a:gd name="T27" fmla="*/ 42 h 103"/>
              <a:gd name="T28" fmla="*/ 170 w 171"/>
              <a:gd name="T29" fmla="*/ 58 h 103"/>
              <a:gd name="T30" fmla="*/ 168 w 171"/>
              <a:gd name="T31" fmla="*/ 72 h 103"/>
              <a:gd name="T32" fmla="*/ 164 w 171"/>
              <a:gd name="T33" fmla="*/ 82 h 103"/>
              <a:gd name="T34" fmla="*/ 162 w 171"/>
              <a:gd name="T35" fmla="*/ 90 h 103"/>
              <a:gd name="T36" fmla="*/ 154 w 171"/>
              <a:gd name="T37" fmla="*/ 98 h 103"/>
              <a:gd name="T38" fmla="*/ 142 w 171"/>
              <a:gd name="T39" fmla="*/ 102 h 103"/>
              <a:gd name="T40" fmla="*/ 130 w 171"/>
              <a:gd name="T41" fmla="*/ 102 h 103"/>
              <a:gd name="T42" fmla="*/ 120 w 171"/>
              <a:gd name="T43" fmla="*/ 102 h 103"/>
              <a:gd name="T44" fmla="*/ 104 w 171"/>
              <a:gd name="T45" fmla="*/ 100 h 103"/>
              <a:gd name="T46" fmla="*/ 94 w 171"/>
              <a:gd name="T47" fmla="*/ 96 h 103"/>
              <a:gd name="T48" fmla="*/ 80 w 171"/>
              <a:gd name="T49" fmla="*/ 90 h 103"/>
              <a:gd name="T50" fmla="*/ 72 w 171"/>
              <a:gd name="T51" fmla="*/ 84 h 103"/>
              <a:gd name="T52" fmla="*/ 62 w 171"/>
              <a:gd name="T53" fmla="*/ 78 h 103"/>
              <a:gd name="T54" fmla="*/ 50 w 171"/>
              <a:gd name="T55" fmla="*/ 72 h 103"/>
              <a:gd name="T56" fmla="*/ 38 w 171"/>
              <a:gd name="T57" fmla="*/ 66 h 103"/>
              <a:gd name="T58" fmla="*/ 30 w 171"/>
              <a:gd name="T59" fmla="*/ 60 h 103"/>
              <a:gd name="T60" fmla="*/ 22 w 171"/>
              <a:gd name="T61" fmla="*/ 52 h 103"/>
              <a:gd name="T62" fmla="*/ 10 w 171"/>
              <a:gd name="T63" fmla="*/ 46 h 103"/>
              <a:gd name="T64" fmla="*/ 2 w 171"/>
              <a:gd name="T65" fmla="*/ 44 h 103"/>
              <a:gd name="T66" fmla="*/ 0 w 171"/>
              <a:gd name="T67" fmla="*/ 36 h 103"/>
              <a:gd name="T68" fmla="*/ 6 w 171"/>
              <a:gd name="T69" fmla="*/ 30 h 103"/>
              <a:gd name="T70" fmla="*/ 14 w 171"/>
              <a:gd name="T71" fmla="*/ 24 h 103"/>
              <a:gd name="T72" fmla="*/ 22 w 171"/>
              <a:gd name="T73" fmla="*/ 18 h 103"/>
              <a:gd name="T74" fmla="*/ 28 w 171"/>
              <a:gd name="T75" fmla="*/ 12 h 103"/>
              <a:gd name="T76" fmla="*/ 28 w 171"/>
              <a:gd name="T77" fmla="*/ 4 h 103"/>
              <a:gd name="T78" fmla="*/ 36 w 171"/>
              <a:gd name="T79" fmla="*/ 14 h 103"/>
              <a:gd name="T80" fmla="*/ 26 w 171"/>
              <a:gd name="T81" fmla="*/ 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1" h="103">
                <a:moveTo>
                  <a:pt x="4" y="20"/>
                </a:moveTo>
                <a:lnTo>
                  <a:pt x="12" y="18"/>
                </a:lnTo>
                <a:lnTo>
                  <a:pt x="16" y="18"/>
                </a:lnTo>
                <a:lnTo>
                  <a:pt x="20" y="14"/>
                </a:lnTo>
                <a:lnTo>
                  <a:pt x="26" y="12"/>
                </a:lnTo>
                <a:lnTo>
                  <a:pt x="30" y="12"/>
                </a:lnTo>
                <a:lnTo>
                  <a:pt x="36" y="10"/>
                </a:lnTo>
                <a:lnTo>
                  <a:pt x="42" y="6"/>
                </a:lnTo>
                <a:lnTo>
                  <a:pt x="52" y="6"/>
                </a:lnTo>
                <a:lnTo>
                  <a:pt x="60" y="4"/>
                </a:lnTo>
                <a:lnTo>
                  <a:pt x="74" y="2"/>
                </a:lnTo>
                <a:lnTo>
                  <a:pt x="84" y="0"/>
                </a:lnTo>
                <a:lnTo>
                  <a:pt x="94" y="0"/>
                </a:lnTo>
                <a:lnTo>
                  <a:pt x="104" y="0"/>
                </a:lnTo>
                <a:lnTo>
                  <a:pt x="114" y="0"/>
                </a:lnTo>
                <a:lnTo>
                  <a:pt x="120" y="0"/>
                </a:lnTo>
                <a:lnTo>
                  <a:pt x="126" y="2"/>
                </a:lnTo>
                <a:lnTo>
                  <a:pt x="132" y="4"/>
                </a:lnTo>
                <a:lnTo>
                  <a:pt x="138" y="6"/>
                </a:lnTo>
                <a:lnTo>
                  <a:pt x="142" y="10"/>
                </a:lnTo>
                <a:lnTo>
                  <a:pt x="148" y="14"/>
                </a:lnTo>
                <a:lnTo>
                  <a:pt x="154" y="18"/>
                </a:lnTo>
                <a:lnTo>
                  <a:pt x="160" y="22"/>
                </a:lnTo>
                <a:lnTo>
                  <a:pt x="164" y="26"/>
                </a:lnTo>
                <a:lnTo>
                  <a:pt x="168" y="28"/>
                </a:lnTo>
                <a:lnTo>
                  <a:pt x="170" y="34"/>
                </a:lnTo>
                <a:lnTo>
                  <a:pt x="170" y="38"/>
                </a:lnTo>
                <a:lnTo>
                  <a:pt x="170" y="42"/>
                </a:lnTo>
                <a:lnTo>
                  <a:pt x="170" y="50"/>
                </a:lnTo>
                <a:lnTo>
                  <a:pt x="170" y="58"/>
                </a:lnTo>
                <a:lnTo>
                  <a:pt x="170" y="66"/>
                </a:lnTo>
                <a:lnTo>
                  <a:pt x="168" y="72"/>
                </a:lnTo>
                <a:lnTo>
                  <a:pt x="166" y="78"/>
                </a:lnTo>
                <a:lnTo>
                  <a:pt x="164" y="82"/>
                </a:lnTo>
                <a:lnTo>
                  <a:pt x="162" y="86"/>
                </a:lnTo>
                <a:lnTo>
                  <a:pt x="162" y="90"/>
                </a:lnTo>
                <a:lnTo>
                  <a:pt x="158" y="92"/>
                </a:lnTo>
                <a:lnTo>
                  <a:pt x="154" y="98"/>
                </a:lnTo>
                <a:lnTo>
                  <a:pt x="150" y="100"/>
                </a:lnTo>
                <a:lnTo>
                  <a:pt x="142" y="102"/>
                </a:lnTo>
                <a:lnTo>
                  <a:pt x="136" y="102"/>
                </a:lnTo>
                <a:lnTo>
                  <a:pt x="130" y="102"/>
                </a:lnTo>
                <a:lnTo>
                  <a:pt x="124" y="102"/>
                </a:lnTo>
                <a:lnTo>
                  <a:pt x="120" y="102"/>
                </a:lnTo>
                <a:lnTo>
                  <a:pt x="110" y="102"/>
                </a:lnTo>
                <a:lnTo>
                  <a:pt x="104" y="100"/>
                </a:lnTo>
                <a:lnTo>
                  <a:pt x="98" y="98"/>
                </a:lnTo>
                <a:lnTo>
                  <a:pt x="94" y="96"/>
                </a:lnTo>
                <a:lnTo>
                  <a:pt x="86" y="92"/>
                </a:lnTo>
                <a:lnTo>
                  <a:pt x="80" y="90"/>
                </a:lnTo>
                <a:lnTo>
                  <a:pt x="76" y="88"/>
                </a:lnTo>
                <a:lnTo>
                  <a:pt x="72" y="84"/>
                </a:lnTo>
                <a:lnTo>
                  <a:pt x="68" y="82"/>
                </a:lnTo>
                <a:lnTo>
                  <a:pt x="62" y="78"/>
                </a:lnTo>
                <a:lnTo>
                  <a:pt x="54" y="74"/>
                </a:lnTo>
                <a:lnTo>
                  <a:pt x="50" y="72"/>
                </a:lnTo>
                <a:lnTo>
                  <a:pt x="44" y="70"/>
                </a:lnTo>
                <a:lnTo>
                  <a:pt x="38" y="66"/>
                </a:lnTo>
                <a:lnTo>
                  <a:pt x="34" y="62"/>
                </a:lnTo>
                <a:lnTo>
                  <a:pt x="30" y="60"/>
                </a:lnTo>
                <a:lnTo>
                  <a:pt x="26" y="56"/>
                </a:lnTo>
                <a:lnTo>
                  <a:pt x="22" y="52"/>
                </a:lnTo>
                <a:lnTo>
                  <a:pt x="16" y="48"/>
                </a:lnTo>
                <a:lnTo>
                  <a:pt x="10" y="46"/>
                </a:lnTo>
                <a:lnTo>
                  <a:pt x="6" y="44"/>
                </a:lnTo>
                <a:lnTo>
                  <a:pt x="2" y="44"/>
                </a:lnTo>
                <a:lnTo>
                  <a:pt x="0" y="40"/>
                </a:lnTo>
                <a:lnTo>
                  <a:pt x="0" y="36"/>
                </a:lnTo>
                <a:lnTo>
                  <a:pt x="2" y="32"/>
                </a:lnTo>
                <a:lnTo>
                  <a:pt x="6" y="30"/>
                </a:lnTo>
                <a:lnTo>
                  <a:pt x="10" y="26"/>
                </a:lnTo>
                <a:lnTo>
                  <a:pt x="14" y="24"/>
                </a:lnTo>
                <a:lnTo>
                  <a:pt x="18" y="20"/>
                </a:lnTo>
                <a:lnTo>
                  <a:pt x="22" y="18"/>
                </a:lnTo>
                <a:lnTo>
                  <a:pt x="26" y="16"/>
                </a:lnTo>
                <a:lnTo>
                  <a:pt x="28" y="12"/>
                </a:lnTo>
                <a:lnTo>
                  <a:pt x="28" y="8"/>
                </a:lnTo>
                <a:lnTo>
                  <a:pt x="28" y="4"/>
                </a:lnTo>
                <a:lnTo>
                  <a:pt x="28" y="8"/>
                </a:lnTo>
                <a:lnTo>
                  <a:pt x="36" y="14"/>
                </a:lnTo>
                <a:lnTo>
                  <a:pt x="28" y="12"/>
                </a:lnTo>
                <a:lnTo>
                  <a:pt x="2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23647" name="Group 125"/>
          <p:cNvGrpSpPr>
            <a:grpSpLocks/>
          </p:cNvGrpSpPr>
          <p:nvPr/>
        </p:nvGrpSpPr>
        <p:grpSpPr bwMode="auto">
          <a:xfrm>
            <a:off x="4141788" y="6208713"/>
            <a:ext cx="515937" cy="736600"/>
            <a:chOff x="2372" y="3451"/>
            <a:chExt cx="295" cy="409"/>
          </a:xfrm>
        </p:grpSpPr>
        <p:sp>
          <p:nvSpPr>
            <p:cNvPr id="321662" name="Rectangle 126"/>
            <p:cNvSpPr>
              <a:spLocks noChangeArrowheads="1"/>
            </p:cNvSpPr>
            <p:nvPr/>
          </p:nvSpPr>
          <p:spPr bwMode="auto">
            <a:xfrm rot="1260000">
              <a:off x="2561" y="3489"/>
              <a:ext cx="54" cy="244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63" name="Rectangle 127"/>
            <p:cNvSpPr>
              <a:spLocks noChangeArrowheads="1"/>
            </p:cNvSpPr>
            <p:nvPr/>
          </p:nvSpPr>
          <p:spPr bwMode="auto">
            <a:xfrm>
              <a:off x="2372" y="3834"/>
              <a:ext cx="292" cy="2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5000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64" name="Rectangle 128"/>
            <p:cNvSpPr>
              <a:spLocks noChangeArrowheads="1"/>
            </p:cNvSpPr>
            <p:nvPr/>
          </p:nvSpPr>
          <p:spPr bwMode="auto">
            <a:xfrm>
              <a:off x="2632" y="3650"/>
              <a:ext cx="34" cy="175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65" name="Oval 129"/>
            <p:cNvSpPr>
              <a:spLocks noChangeArrowheads="1"/>
            </p:cNvSpPr>
            <p:nvPr/>
          </p:nvSpPr>
          <p:spPr bwMode="auto">
            <a:xfrm>
              <a:off x="2572" y="3616"/>
              <a:ext cx="74" cy="59"/>
            </a:xfrm>
            <a:prstGeom prst="ellipse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66" name="Rectangle 130"/>
            <p:cNvSpPr>
              <a:spLocks noChangeArrowheads="1"/>
            </p:cNvSpPr>
            <p:nvPr/>
          </p:nvSpPr>
          <p:spPr bwMode="auto">
            <a:xfrm rot="1080000">
              <a:off x="2452" y="3753"/>
              <a:ext cx="133" cy="9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5000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67" name="Rectangle 131"/>
            <p:cNvSpPr>
              <a:spLocks noChangeArrowheads="1"/>
            </p:cNvSpPr>
            <p:nvPr/>
          </p:nvSpPr>
          <p:spPr bwMode="auto">
            <a:xfrm>
              <a:off x="2512" y="3767"/>
              <a:ext cx="12" cy="78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668" name="Rectangle 132"/>
            <p:cNvSpPr>
              <a:spLocks noChangeArrowheads="1"/>
            </p:cNvSpPr>
            <p:nvPr/>
          </p:nvSpPr>
          <p:spPr bwMode="auto">
            <a:xfrm rot="1200000">
              <a:off x="2635" y="3451"/>
              <a:ext cx="32" cy="42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path path="rect">
                <a:fillToRect l="100000" t="100000"/>
              </a:path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321669" name="Rectangle 133"/>
          <p:cNvSpPr>
            <a:spLocks noChangeArrowheads="1"/>
          </p:cNvSpPr>
          <p:nvPr/>
        </p:nvSpPr>
        <p:spPr bwMode="auto">
          <a:xfrm>
            <a:off x="3992563" y="211138"/>
            <a:ext cx="1976437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1600</a:t>
            </a: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多年</a:t>
            </a:r>
          </a:p>
        </p:txBody>
      </p:sp>
      <p:sp>
        <p:nvSpPr>
          <p:cNvPr id="321670" name="Rectangle 134"/>
          <p:cNvSpPr>
            <a:spLocks noChangeArrowheads="1"/>
          </p:cNvSpPr>
          <p:nvPr/>
        </p:nvSpPr>
        <p:spPr bwMode="auto">
          <a:xfrm>
            <a:off x="3910013" y="595313"/>
            <a:ext cx="2133600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40</a:t>
            </a: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多个作者</a:t>
            </a:r>
          </a:p>
        </p:txBody>
      </p:sp>
      <p:sp>
        <p:nvSpPr>
          <p:cNvPr id="321671" name="Rectangle 135"/>
          <p:cNvSpPr>
            <a:spLocks noChangeArrowheads="1"/>
          </p:cNvSpPr>
          <p:nvPr/>
        </p:nvSpPr>
        <p:spPr bwMode="auto">
          <a:xfrm>
            <a:off x="3451225" y="1376363"/>
            <a:ext cx="2879725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      上帝的荣耀</a:t>
            </a:r>
          </a:p>
        </p:txBody>
      </p:sp>
      <p:sp>
        <p:nvSpPr>
          <p:cNvPr id="321674" name="Rectangle 138"/>
          <p:cNvSpPr>
            <a:spLocks noChangeArrowheads="1"/>
          </p:cNvSpPr>
          <p:nvPr/>
        </p:nvSpPr>
        <p:spPr bwMode="auto">
          <a:xfrm>
            <a:off x="7493000" y="1917700"/>
            <a:ext cx="1598613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“27”</a:t>
            </a: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卷书</a:t>
            </a:r>
          </a:p>
        </p:txBody>
      </p:sp>
      <p:sp>
        <p:nvSpPr>
          <p:cNvPr id="321676" name="Rectangle 140"/>
          <p:cNvSpPr>
            <a:spLocks noChangeArrowheads="1"/>
          </p:cNvSpPr>
          <p:nvPr/>
        </p:nvSpPr>
        <p:spPr bwMode="auto">
          <a:xfrm>
            <a:off x="769938" y="2489200"/>
            <a:ext cx="191135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sz="2600" b="1">
                <a:latin typeface="Helvetica" charset="0"/>
                <a:ea typeface="宋体" charset="0"/>
                <a:cs typeface="宋体" charset="0"/>
              </a:rPr>
              <a:t>希伯来文</a:t>
            </a:r>
          </a:p>
        </p:txBody>
      </p:sp>
      <p:sp>
        <p:nvSpPr>
          <p:cNvPr id="321677" name="Rectangle 141"/>
          <p:cNvSpPr>
            <a:spLocks noChangeArrowheads="1"/>
          </p:cNvSpPr>
          <p:nvPr/>
        </p:nvSpPr>
        <p:spPr bwMode="auto">
          <a:xfrm>
            <a:off x="7640638" y="2501900"/>
            <a:ext cx="1501775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sz="2600" b="1">
                <a:latin typeface="Helvetica" charset="0"/>
                <a:ea typeface="宋体" charset="0"/>
                <a:cs typeface="宋体" charset="0"/>
              </a:rPr>
              <a:t>希腊文</a:t>
            </a:r>
          </a:p>
        </p:txBody>
      </p:sp>
      <p:sp>
        <p:nvSpPr>
          <p:cNvPr id="321678" name="Rectangle 142"/>
          <p:cNvSpPr>
            <a:spLocks noChangeArrowheads="1"/>
          </p:cNvSpPr>
          <p:nvPr/>
        </p:nvSpPr>
        <p:spPr bwMode="auto">
          <a:xfrm>
            <a:off x="1211263" y="6081713"/>
            <a:ext cx="1844675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望远镜</a:t>
            </a:r>
          </a:p>
        </p:txBody>
      </p:sp>
      <p:sp>
        <p:nvSpPr>
          <p:cNvPr id="321679" name="Rectangle 143"/>
          <p:cNvSpPr>
            <a:spLocks noChangeArrowheads="1"/>
          </p:cNvSpPr>
          <p:nvPr/>
        </p:nvSpPr>
        <p:spPr bwMode="auto">
          <a:xfrm>
            <a:off x="8186738" y="6092825"/>
            <a:ext cx="1844675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望远镜</a:t>
            </a:r>
          </a:p>
        </p:txBody>
      </p:sp>
      <p:sp>
        <p:nvSpPr>
          <p:cNvPr id="321680" name="Rectangle 144"/>
          <p:cNvSpPr>
            <a:spLocks noChangeArrowheads="1"/>
          </p:cNvSpPr>
          <p:nvPr/>
        </p:nvSpPr>
        <p:spPr bwMode="auto">
          <a:xfrm>
            <a:off x="2857500" y="6423025"/>
            <a:ext cx="1276350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显微镜</a:t>
            </a:r>
          </a:p>
        </p:txBody>
      </p:sp>
      <p:sp>
        <p:nvSpPr>
          <p:cNvPr id="321681" name="Line 145"/>
          <p:cNvSpPr>
            <a:spLocks noChangeShapeType="1"/>
          </p:cNvSpPr>
          <p:nvPr/>
        </p:nvSpPr>
        <p:spPr bwMode="auto">
          <a:xfrm>
            <a:off x="179388" y="6810375"/>
            <a:ext cx="17478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82" name="Line 146"/>
          <p:cNvSpPr>
            <a:spLocks noChangeShapeType="1"/>
          </p:cNvSpPr>
          <p:nvPr/>
        </p:nvSpPr>
        <p:spPr bwMode="auto">
          <a:xfrm>
            <a:off x="7670800" y="69437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83" name="Rectangle 147"/>
          <p:cNvSpPr>
            <a:spLocks noChangeArrowheads="1"/>
          </p:cNvSpPr>
          <p:nvPr/>
        </p:nvSpPr>
        <p:spPr bwMode="auto">
          <a:xfrm>
            <a:off x="179388" y="6421438"/>
            <a:ext cx="2324100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永恒的过去</a:t>
            </a:r>
          </a:p>
        </p:txBody>
      </p:sp>
      <p:sp>
        <p:nvSpPr>
          <p:cNvPr id="321684" name="Rectangle 148"/>
          <p:cNvSpPr>
            <a:spLocks noChangeArrowheads="1"/>
          </p:cNvSpPr>
          <p:nvPr/>
        </p:nvSpPr>
        <p:spPr bwMode="auto">
          <a:xfrm>
            <a:off x="7183438" y="6550025"/>
            <a:ext cx="2935287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defTabSz="1018818">
              <a:defRPr/>
            </a:pP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永恒的未来</a:t>
            </a:r>
          </a:p>
        </p:txBody>
      </p:sp>
      <p:sp>
        <p:nvSpPr>
          <p:cNvPr id="321685" name="Rectangle 149"/>
          <p:cNvSpPr>
            <a:spLocks noChangeArrowheads="1"/>
          </p:cNvSpPr>
          <p:nvPr/>
        </p:nvSpPr>
        <p:spPr bwMode="auto">
          <a:xfrm rot="348730">
            <a:off x="2411413" y="5170488"/>
            <a:ext cx="1355725" cy="538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hlink"/>
                </a:solidFill>
                <a:latin typeface="Kosher-Normal" charset="0"/>
                <a:ea typeface="宋体" charset="0"/>
                <a:cs typeface="宋体" charset="0"/>
              </a:rPr>
              <a:t>律法书</a:t>
            </a:r>
          </a:p>
        </p:txBody>
      </p:sp>
      <p:sp>
        <p:nvSpPr>
          <p:cNvPr id="321686" name="Rectangle 150"/>
          <p:cNvSpPr>
            <a:spLocks noChangeArrowheads="1"/>
          </p:cNvSpPr>
          <p:nvPr/>
        </p:nvSpPr>
        <p:spPr bwMode="auto">
          <a:xfrm rot="3060000">
            <a:off x="3106738" y="4237038"/>
            <a:ext cx="2011362" cy="531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hlink"/>
                </a:solidFill>
                <a:latin typeface="Kosher-Normal" charset="0"/>
                <a:ea typeface="宋体" charset="0"/>
                <a:cs typeface="宋体" charset="0"/>
              </a:rPr>
              <a:t>智慧书</a:t>
            </a:r>
          </a:p>
        </p:txBody>
      </p:sp>
      <p:sp>
        <p:nvSpPr>
          <p:cNvPr id="321687" name="Rectangle 151"/>
          <p:cNvSpPr>
            <a:spLocks noChangeArrowheads="1"/>
          </p:cNvSpPr>
          <p:nvPr/>
        </p:nvSpPr>
        <p:spPr bwMode="auto">
          <a:xfrm rot="4653628">
            <a:off x="3828256" y="4055270"/>
            <a:ext cx="2320925" cy="531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hlink"/>
                </a:solidFill>
                <a:latin typeface="Kosher-Normal" charset="0"/>
                <a:ea typeface="宋体" charset="0"/>
                <a:cs typeface="宋体" charset="0"/>
              </a:rPr>
              <a:t>先知书</a:t>
            </a:r>
          </a:p>
        </p:txBody>
      </p:sp>
      <p:sp>
        <p:nvSpPr>
          <p:cNvPr id="321688" name="Rectangle 152"/>
          <p:cNvSpPr>
            <a:spLocks noChangeArrowheads="1"/>
          </p:cNvSpPr>
          <p:nvPr/>
        </p:nvSpPr>
        <p:spPr bwMode="auto">
          <a:xfrm rot="18480000">
            <a:off x="5006975" y="3479801"/>
            <a:ext cx="2198687" cy="531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rPr>
              <a:t>福音书</a:t>
            </a:r>
          </a:p>
        </p:txBody>
      </p:sp>
      <p:sp>
        <p:nvSpPr>
          <p:cNvPr id="321689" name="Rectangle 153"/>
          <p:cNvSpPr>
            <a:spLocks noChangeArrowheads="1"/>
          </p:cNvSpPr>
          <p:nvPr/>
        </p:nvSpPr>
        <p:spPr bwMode="auto">
          <a:xfrm rot="19440000">
            <a:off x="5408613" y="4117975"/>
            <a:ext cx="2017712" cy="53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rPr>
              <a:t>使徒行传</a:t>
            </a:r>
          </a:p>
        </p:txBody>
      </p:sp>
      <p:sp>
        <p:nvSpPr>
          <p:cNvPr id="321690" name="Rectangle 154"/>
          <p:cNvSpPr>
            <a:spLocks noChangeArrowheads="1"/>
          </p:cNvSpPr>
          <p:nvPr/>
        </p:nvSpPr>
        <p:spPr bwMode="auto">
          <a:xfrm rot="20880000">
            <a:off x="5735638" y="4797425"/>
            <a:ext cx="2217737" cy="53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rPr>
              <a:t> 教会书信</a:t>
            </a:r>
          </a:p>
        </p:txBody>
      </p:sp>
      <p:sp>
        <p:nvSpPr>
          <p:cNvPr id="321691" name="Rectangle 155"/>
          <p:cNvSpPr>
            <a:spLocks noChangeArrowheads="1"/>
          </p:cNvSpPr>
          <p:nvPr/>
        </p:nvSpPr>
        <p:spPr bwMode="auto">
          <a:xfrm>
            <a:off x="6356350" y="5291138"/>
            <a:ext cx="1649413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rPr>
              <a:t>启示录</a:t>
            </a:r>
          </a:p>
        </p:txBody>
      </p:sp>
      <p:sp>
        <p:nvSpPr>
          <p:cNvPr id="321693" name="Rectangle 157"/>
          <p:cNvSpPr>
            <a:spLocks noChangeArrowheads="1"/>
          </p:cNvSpPr>
          <p:nvPr/>
        </p:nvSpPr>
        <p:spPr bwMode="auto">
          <a:xfrm rot="1518588">
            <a:off x="2636838" y="4673600"/>
            <a:ext cx="2078037" cy="53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hlink"/>
                </a:solidFill>
                <a:latin typeface="Kosher-Normal" charset="0"/>
                <a:ea typeface="宋体" charset="0"/>
                <a:cs typeface="宋体" charset="0"/>
              </a:rPr>
              <a:t>历史书</a:t>
            </a:r>
          </a:p>
        </p:txBody>
      </p:sp>
      <p:sp>
        <p:nvSpPr>
          <p:cNvPr id="321694" name="Line 158"/>
          <p:cNvSpPr>
            <a:spLocks noChangeShapeType="1"/>
          </p:cNvSpPr>
          <p:nvPr/>
        </p:nvSpPr>
        <p:spPr bwMode="auto">
          <a:xfrm>
            <a:off x="238125" y="374650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95" name="Line 159"/>
          <p:cNvSpPr>
            <a:spLocks noChangeShapeType="1"/>
          </p:cNvSpPr>
          <p:nvPr/>
        </p:nvSpPr>
        <p:spPr bwMode="auto">
          <a:xfrm>
            <a:off x="238125" y="5667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96" name="Line 160"/>
          <p:cNvSpPr>
            <a:spLocks noChangeShapeType="1"/>
          </p:cNvSpPr>
          <p:nvPr/>
        </p:nvSpPr>
        <p:spPr bwMode="auto">
          <a:xfrm>
            <a:off x="238125" y="7572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97" name="Line 161"/>
          <p:cNvSpPr>
            <a:spLocks noChangeShapeType="1"/>
          </p:cNvSpPr>
          <p:nvPr/>
        </p:nvSpPr>
        <p:spPr bwMode="auto">
          <a:xfrm>
            <a:off x="6327775" y="393700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98" name="Line 162"/>
          <p:cNvSpPr>
            <a:spLocks noChangeShapeType="1"/>
          </p:cNvSpPr>
          <p:nvPr/>
        </p:nvSpPr>
        <p:spPr bwMode="auto">
          <a:xfrm>
            <a:off x="6327775" y="585788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99" name="Line 163"/>
          <p:cNvSpPr>
            <a:spLocks noChangeShapeType="1"/>
          </p:cNvSpPr>
          <p:nvPr/>
        </p:nvSpPr>
        <p:spPr bwMode="auto">
          <a:xfrm>
            <a:off x="6327775" y="777875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700" name="Line 164"/>
          <p:cNvSpPr>
            <a:spLocks noChangeShapeType="1"/>
          </p:cNvSpPr>
          <p:nvPr/>
        </p:nvSpPr>
        <p:spPr bwMode="auto">
          <a:xfrm>
            <a:off x="161925" y="7475538"/>
            <a:ext cx="295275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702" name="Line 166"/>
          <p:cNvSpPr>
            <a:spLocks noChangeShapeType="1"/>
          </p:cNvSpPr>
          <p:nvPr/>
        </p:nvSpPr>
        <p:spPr bwMode="auto">
          <a:xfrm>
            <a:off x="180975" y="7283450"/>
            <a:ext cx="29337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703" name="Line 167"/>
          <p:cNvSpPr>
            <a:spLocks noChangeShapeType="1"/>
          </p:cNvSpPr>
          <p:nvPr/>
        </p:nvSpPr>
        <p:spPr bwMode="auto">
          <a:xfrm>
            <a:off x="6440488" y="7302500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705" name="Rectangle 169"/>
          <p:cNvSpPr>
            <a:spLocks noChangeArrowheads="1"/>
          </p:cNvSpPr>
          <p:nvPr/>
        </p:nvSpPr>
        <p:spPr bwMode="auto">
          <a:xfrm>
            <a:off x="8175625" y="3517900"/>
            <a:ext cx="1785938" cy="868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恩典        </a:t>
            </a:r>
          </a:p>
          <a:p>
            <a:pPr algn="l" defTabSz="1018818">
              <a:defRPr/>
            </a:pP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成就   </a:t>
            </a:r>
          </a:p>
        </p:txBody>
      </p:sp>
      <p:sp>
        <p:nvSpPr>
          <p:cNvPr id="321706" name="Rectangle 170"/>
          <p:cNvSpPr>
            <a:spLocks noChangeArrowheads="1"/>
          </p:cNvSpPr>
          <p:nvPr/>
        </p:nvSpPr>
        <p:spPr bwMode="auto">
          <a:xfrm>
            <a:off x="8891588" y="3378200"/>
            <a:ext cx="330200" cy="66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en-US" altLang="zh-CN" sz="3600" b="1">
                <a:latin typeface="Times" charset="0"/>
                <a:ea typeface="宋体" charset="0"/>
                <a:cs typeface="宋体" charset="0"/>
              </a:rPr>
              <a:t>/</a:t>
            </a:r>
          </a:p>
        </p:txBody>
      </p:sp>
      <p:sp>
        <p:nvSpPr>
          <p:cNvPr id="321707" name="Rectangle 171"/>
          <p:cNvSpPr>
            <a:spLocks noChangeArrowheads="1"/>
          </p:cNvSpPr>
          <p:nvPr/>
        </p:nvSpPr>
        <p:spPr bwMode="auto">
          <a:xfrm>
            <a:off x="687388" y="3489325"/>
            <a:ext cx="1795462" cy="868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律法  </a:t>
            </a:r>
          </a:p>
          <a:p>
            <a:pPr algn="l" defTabSz="1018818">
              <a:defRPr/>
            </a:pP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应许</a:t>
            </a:r>
          </a:p>
        </p:txBody>
      </p:sp>
      <p:sp>
        <p:nvSpPr>
          <p:cNvPr id="321708" name="Rectangle 172"/>
          <p:cNvSpPr>
            <a:spLocks noChangeArrowheads="1"/>
          </p:cNvSpPr>
          <p:nvPr/>
        </p:nvSpPr>
        <p:spPr bwMode="auto">
          <a:xfrm>
            <a:off x="1377950" y="3371850"/>
            <a:ext cx="357188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en-US" altLang="zh-CN" sz="3600" b="1">
                <a:latin typeface="Times" charset="0"/>
                <a:ea typeface="宋体" charset="0"/>
                <a:cs typeface="宋体" charset="0"/>
              </a:rPr>
              <a:t>/</a:t>
            </a:r>
          </a:p>
        </p:txBody>
      </p:sp>
      <p:grpSp>
        <p:nvGrpSpPr>
          <p:cNvPr id="23682" name="Group 173"/>
          <p:cNvGrpSpPr>
            <a:grpSpLocks/>
          </p:cNvGrpSpPr>
          <p:nvPr/>
        </p:nvGrpSpPr>
        <p:grpSpPr bwMode="auto">
          <a:xfrm>
            <a:off x="6202363" y="1352550"/>
            <a:ext cx="779462" cy="1011238"/>
            <a:chOff x="4392" y="752"/>
            <a:chExt cx="576" cy="792"/>
          </a:xfrm>
        </p:grpSpPr>
        <p:sp>
          <p:nvSpPr>
            <p:cNvPr id="321710" name="Rectangle 174"/>
            <p:cNvSpPr>
              <a:spLocks noChangeArrowheads="1"/>
            </p:cNvSpPr>
            <p:nvPr/>
          </p:nvSpPr>
          <p:spPr bwMode="auto">
            <a:xfrm>
              <a:off x="4608" y="752"/>
              <a:ext cx="154" cy="792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321711" name="Rectangle 175"/>
            <p:cNvSpPr>
              <a:spLocks noChangeArrowheads="1"/>
            </p:cNvSpPr>
            <p:nvPr/>
          </p:nvSpPr>
          <p:spPr bwMode="auto">
            <a:xfrm>
              <a:off x="4392" y="888"/>
              <a:ext cx="576" cy="144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321712" name="Rectangle 176"/>
          <p:cNvSpPr>
            <a:spLocks noChangeArrowheads="1"/>
          </p:cNvSpPr>
          <p:nvPr/>
        </p:nvSpPr>
        <p:spPr bwMode="auto">
          <a:xfrm>
            <a:off x="5402263" y="1785938"/>
            <a:ext cx="398462" cy="22066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713" name="Rectangle 177"/>
          <p:cNvSpPr>
            <a:spLocks noChangeArrowheads="1"/>
          </p:cNvSpPr>
          <p:nvPr/>
        </p:nvSpPr>
        <p:spPr bwMode="auto">
          <a:xfrm>
            <a:off x="8102600" y="1473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714" name="Rectangle 178"/>
          <p:cNvSpPr>
            <a:spLocks noChangeArrowheads="1"/>
          </p:cNvSpPr>
          <p:nvPr/>
        </p:nvSpPr>
        <p:spPr bwMode="auto">
          <a:xfrm>
            <a:off x="8321675" y="3124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716" name="Line 180"/>
          <p:cNvSpPr>
            <a:spLocks noChangeShapeType="1"/>
          </p:cNvSpPr>
          <p:nvPr/>
        </p:nvSpPr>
        <p:spPr bwMode="auto">
          <a:xfrm>
            <a:off x="6450013" y="75263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717" name="Text Box 181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321719" name="Rectangle 183"/>
          <p:cNvSpPr>
            <a:spLocks noChangeArrowheads="1"/>
          </p:cNvSpPr>
          <p:nvPr/>
        </p:nvSpPr>
        <p:spPr bwMode="auto">
          <a:xfrm>
            <a:off x="976313" y="960438"/>
            <a:ext cx="1192212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720" name="Rectangle 184"/>
          <p:cNvSpPr>
            <a:spLocks noChangeArrowheads="1"/>
          </p:cNvSpPr>
          <p:nvPr/>
        </p:nvSpPr>
        <p:spPr bwMode="auto">
          <a:xfrm>
            <a:off x="7353300" y="958850"/>
            <a:ext cx="1192213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673" name="Rectangle 137"/>
          <p:cNvSpPr>
            <a:spLocks noChangeArrowheads="1"/>
          </p:cNvSpPr>
          <p:nvPr/>
        </p:nvSpPr>
        <p:spPr bwMode="auto">
          <a:xfrm>
            <a:off x="1225550" y="996950"/>
            <a:ext cx="1857375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>
                <a:latin typeface="Helvetica" charset="0"/>
                <a:ea typeface="宋体" charset="0"/>
                <a:cs typeface="宋体" charset="0"/>
              </a:rPr>
              <a:t> </a:t>
            </a: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“旧” 约</a:t>
            </a:r>
          </a:p>
        </p:txBody>
      </p:sp>
      <p:sp>
        <p:nvSpPr>
          <p:cNvPr id="321672" name="Rectangle 136"/>
          <p:cNvSpPr>
            <a:spLocks noChangeArrowheads="1"/>
          </p:cNvSpPr>
          <p:nvPr/>
        </p:nvSpPr>
        <p:spPr bwMode="auto">
          <a:xfrm>
            <a:off x="7526338" y="979488"/>
            <a:ext cx="1820862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“新” 约</a:t>
            </a:r>
          </a:p>
        </p:txBody>
      </p:sp>
      <p:sp>
        <p:nvSpPr>
          <p:cNvPr id="321723" name="Rectangle 187"/>
          <p:cNvSpPr>
            <a:spLocks noChangeArrowheads="1"/>
          </p:cNvSpPr>
          <p:nvPr/>
        </p:nvSpPr>
        <p:spPr bwMode="auto">
          <a:xfrm>
            <a:off x="896938" y="1906588"/>
            <a:ext cx="1754187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“39”</a:t>
            </a:r>
            <a:r>
              <a:rPr lang="zh-CN" altLang="en-US" b="1">
                <a:latin typeface="Helvetica" charset="0"/>
                <a:ea typeface="宋体" charset="0"/>
                <a:cs typeface="宋体" charset="0"/>
              </a:rPr>
              <a:t>卷书</a:t>
            </a:r>
            <a:endParaRPr lang="zh-CN" altLang="en-US" sz="3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321563" name="Rectangle 27"/>
          <p:cNvSpPr>
            <a:spLocks noChangeArrowheads="1"/>
          </p:cNvSpPr>
          <p:nvPr/>
        </p:nvSpPr>
        <p:spPr bwMode="auto">
          <a:xfrm>
            <a:off x="41275" y="2024063"/>
            <a:ext cx="90011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5(</a:t>
            </a:r>
            <a:r>
              <a:rPr lang="zh-CN" altLang="en-US" sz="1600" b="1">
                <a:latin typeface="Times" charset="0"/>
                <a:ea typeface="宋体" charset="0"/>
                <a:cs typeface="宋体" charset="0"/>
              </a:rPr>
              <a:t>旧</a:t>
            </a:r>
            <a:r>
              <a:rPr lang="en-US" altLang="zh-CN" sz="1600" b="1">
                <a:latin typeface="Times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321549" name="Line 13"/>
          <p:cNvSpPr>
            <a:spLocks noChangeShapeType="1"/>
          </p:cNvSpPr>
          <p:nvPr/>
        </p:nvSpPr>
        <p:spPr bwMode="auto">
          <a:xfrm>
            <a:off x="603250" y="2298700"/>
            <a:ext cx="26638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321729" name="Text Box 193"/>
          <p:cNvSpPr txBox="1">
            <a:spLocks noChangeArrowheads="1"/>
          </p:cNvSpPr>
          <p:nvPr/>
        </p:nvSpPr>
        <p:spPr bwMode="auto">
          <a:xfrm>
            <a:off x="9001125" y="73358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03</a:t>
            </a:r>
          </a:p>
        </p:txBody>
      </p:sp>
      <p:sp>
        <p:nvSpPr>
          <p:cNvPr id="321731" name="Rectangle 195"/>
          <p:cNvSpPr>
            <a:spLocks noChangeArrowheads="1"/>
          </p:cNvSpPr>
          <p:nvPr/>
        </p:nvSpPr>
        <p:spPr bwMode="auto">
          <a:xfrm>
            <a:off x="8532813" y="7339013"/>
            <a:ext cx="66516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8.0.07.</a:t>
            </a:r>
          </a:p>
        </p:txBody>
      </p:sp>
      <p:sp>
        <p:nvSpPr>
          <p:cNvPr id="321739" name="Text Box 203"/>
          <p:cNvSpPr txBox="1">
            <a:spLocks noChangeArrowheads="1"/>
          </p:cNvSpPr>
          <p:nvPr/>
        </p:nvSpPr>
        <p:spPr bwMode="auto">
          <a:xfrm>
            <a:off x="277813" y="7415213"/>
            <a:ext cx="10048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©2006 TBBMI</a:t>
            </a:r>
          </a:p>
        </p:txBody>
      </p:sp>
    </p:spTree>
  </p:cSld>
  <p:clrMapOvr>
    <a:masterClrMapping/>
  </p:clrMapOvr>
  <p:transition spd="med">
    <p:fade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610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78850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851" name="Group 95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48704" name="Rectangle 96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48705" name="Rectangle 97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78937" name="Group 98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48707" name="Picture 99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48708" name="Text Box 100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48709" name="Text Box 101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48612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8613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48614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30</a:t>
            </a:r>
          </a:p>
        </p:txBody>
      </p:sp>
      <p:sp>
        <p:nvSpPr>
          <p:cNvPr id="1348621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48622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8624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8625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48626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8627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8628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48629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78863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64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65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66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67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68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69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70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71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72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73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74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42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8643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8877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45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8879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80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81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82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83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84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85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86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87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8888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8889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8890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8658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78892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8660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8894" name="Rectangle 53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8895" name="Rectangle 54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8896" name="Line 55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78897" name="Group 56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78923" name="Group 57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78925" name="Group 5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78931" name="Group 59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48668" name="Freeform 60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48669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48670" name="Picture 62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48671" name="Freeform 63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8672" name="Freeform 64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8673" name="Freeform 65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8674" name="Freeform 66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48675" name="Freeform 67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48676" name="Text Box 68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48677" name="Rectangle 69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8678" name="Text Box 70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48679" name="Text Box 71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grpSp>
        <p:nvGrpSpPr>
          <p:cNvPr id="78901" name="Group 72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48681" name="Text Box 73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1050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600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48682" name="AutoShape 74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48683" name="Rectangle 75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8684" name="Rectangle 76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8685" name="Rectangle 77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8686" name="Rectangle 78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8687" name="Rectangle 79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8688" name="Rectangle 80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48689" name="Rectangle 81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48691" name="Text Box 83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grpSp>
        <p:nvGrpSpPr>
          <p:cNvPr id="1348692" name="Group 84"/>
          <p:cNvGrpSpPr>
            <a:grpSpLocks/>
          </p:cNvGrpSpPr>
          <p:nvPr/>
        </p:nvGrpSpPr>
        <p:grpSpPr bwMode="auto">
          <a:xfrm>
            <a:off x="-79375" y="609600"/>
            <a:ext cx="2781300" cy="6065838"/>
            <a:chOff x="-50" y="384"/>
            <a:chExt cx="1752" cy="3821"/>
          </a:xfrm>
        </p:grpSpPr>
        <p:sp>
          <p:nvSpPr>
            <p:cNvPr id="1348693" name="Rectangle 85"/>
            <p:cNvSpPr>
              <a:spLocks noChangeArrowheads="1"/>
            </p:cNvSpPr>
            <p:nvPr/>
          </p:nvSpPr>
          <p:spPr bwMode="auto">
            <a:xfrm>
              <a:off x="-50" y="384"/>
              <a:ext cx="1012" cy="3580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altLang="zh-CN" sz="36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sz="36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扫</a:t>
              </a:r>
              <a:r>
                <a:rPr lang="en-US" altLang="zh-CN" sz="36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)</a:t>
              </a:r>
            </a:p>
            <a:p>
              <a:pPr algn="l">
                <a:defRPr/>
              </a:pPr>
              <a:endParaRPr lang="en-US" altLang="zh-CN" sz="36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endParaRPr lang="en-US" altLang="zh-CN" sz="36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r>
                <a:rPr lang="en-US" altLang="zh-CN" sz="36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sz="36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卫)</a:t>
              </a:r>
            </a:p>
            <a:p>
              <a:pPr algn="l">
                <a:defRPr/>
              </a:pPr>
              <a:endParaRPr lang="en-US" altLang="zh-CN" sz="36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endParaRPr lang="en-US" altLang="zh-CN" sz="36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r>
                <a:rPr lang="en-US" altLang="zh-CN" sz="36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sz="36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罗)</a:t>
              </a:r>
            </a:p>
            <a:p>
              <a:pPr algn="l">
                <a:defRPr/>
              </a:pPr>
              <a:endParaRPr lang="en-US" altLang="zh-CN" sz="36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endParaRPr lang="en-US" altLang="zh-CN" sz="36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r>
                <a:rPr lang="en-US" altLang="zh-CN" sz="36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sz="36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内战</a:t>
              </a:r>
              <a:r>
                <a:rPr lang="en-US" altLang="zh-CN" sz="36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)</a:t>
              </a:r>
            </a:p>
          </p:txBody>
        </p:sp>
        <p:sp>
          <p:nvSpPr>
            <p:cNvPr id="1348694" name="Rectangle 86"/>
            <p:cNvSpPr>
              <a:spLocks noChangeArrowheads="1"/>
            </p:cNvSpPr>
            <p:nvPr/>
          </p:nvSpPr>
          <p:spPr bwMode="auto">
            <a:xfrm>
              <a:off x="2" y="758"/>
              <a:ext cx="1134" cy="33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rgbClr val="32FFF6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2800" b="1">
                  <a:solidFill>
                    <a:srgbClr val="00279F"/>
                  </a:solidFill>
                  <a:latin typeface="Helvetica" charset="0"/>
                  <a:ea typeface="宋体" charset="0"/>
                  <a:cs typeface="宋体" charset="0"/>
                </a:rPr>
                <a:t>扫罗</a:t>
              </a:r>
            </a:p>
          </p:txBody>
        </p:sp>
        <p:sp>
          <p:nvSpPr>
            <p:cNvPr id="1348695" name="Rectangle 87"/>
            <p:cNvSpPr>
              <a:spLocks noChangeArrowheads="1"/>
            </p:cNvSpPr>
            <p:nvPr/>
          </p:nvSpPr>
          <p:spPr bwMode="auto">
            <a:xfrm>
              <a:off x="-16" y="1752"/>
              <a:ext cx="1134" cy="33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rgbClr val="32FFF6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2800" b="1">
                  <a:solidFill>
                    <a:srgbClr val="00279F"/>
                  </a:solidFill>
                  <a:latin typeface="Helvetica" charset="0"/>
                  <a:ea typeface="宋体" charset="0"/>
                  <a:cs typeface="宋体" charset="0"/>
                </a:rPr>
                <a:t>大卫</a:t>
              </a:r>
            </a:p>
          </p:txBody>
        </p:sp>
        <p:sp>
          <p:nvSpPr>
            <p:cNvPr id="1348696" name="Rectangle 88"/>
            <p:cNvSpPr>
              <a:spLocks noChangeArrowheads="1"/>
            </p:cNvSpPr>
            <p:nvPr/>
          </p:nvSpPr>
          <p:spPr bwMode="auto">
            <a:xfrm>
              <a:off x="-10" y="2815"/>
              <a:ext cx="1066" cy="33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rgbClr val="32FFF6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2800" b="1">
                  <a:solidFill>
                    <a:srgbClr val="00279F"/>
                  </a:solidFill>
                  <a:latin typeface="Helvetica" charset="0"/>
                  <a:ea typeface="宋体" charset="0"/>
                  <a:cs typeface="宋体" charset="0"/>
                </a:rPr>
                <a:t>所罗门</a:t>
              </a:r>
            </a:p>
          </p:txBody>
        </p:sp>
        <p:sp>
          <p:nvSpPr>
            <p:cNvPr id="1348697" name="Rectangle 89"/>
            <p:cNvSpPr>
              <a:spLocks noChangeArrowheads="1"/>
            </p:cNvSpPr>
            <p:nvPr/>
          </p:nvSpPr>
          <p:spPr bwMode="auto">
            <a:xfrm>
              <a:off x="-20" y="3935"/>
              <a:ext cx="1722" cy="270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rgbClr val="32FFF6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2800" b="1">
                  <a:solidFill>
                    <a:srgbClr val="00279F"/>
                  </a:solidFill>
                  <a:latin typeface="Helvetica" charset="0"/>
                  <a:ea typeface="宋体" charset="0"/>
                  <a:cs typeface="宋体" charset="0"/>
                </a:rPr>
                <a:t>内部战争</a:t>
              </a:r>
            </a:p>
          </p:txBody>
        </p:sp>
      </p:grpSp>
      <p:grpSp>
        <p:nvGrpSpPr>
          <p:cNvPr id="1348698" name="Group 90"/>
          <p:cNvGrpSpPr>
            <a:grpSpLocks/>
          </p:cNvGrpSpPr>
          <p:nvPr/>
        </p:nvGrpSpPr>
        <p:grpSpPr bwMode="auto">
          <a:xfrm>
            <a:off x="950913" y="1139825"/>
            <a:ext cx="982662" cy="4770438"/>
            <a:chOff x="599" y="718"/>
            <a:chExt cx="619" cy="3005"/>
          </a:xfrm>
        </p:grpSpPr>
        <p:sp>
          <p:nvSpPr>
            <p:cNvPr id="1348699" name="Line 91"/>
            <p:cNvSpPr>
              <a:spLocks noChangeShapeType="1"/>
            </p:cNvSpPr>
            <p:nvPr/>
          </p:nvSpPr>
          <p:spPr bwMode="auto">
            <a:xfrm>
              <a:off x="599" y="718"/>
              <a:ext cx="619" cy="1449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48700" name="Line 92"/>
            <p:cNvSpPr>
              <a:spLocks noChangeShapeType="1"/>
            </p:cNvSpPr>
            <p:nvPr/>
          </p:nvSpPr>
          <p:spPr bwMode="auto">
            <a:xfrm>
              <a:off x="609" y="1718"/>
              <a:ext cx="600" cy="817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48701" name="Line 93"/>
            <p:cNvSpPr>
              <a:spLocks noChangeShapeType="1"/>
            </p:cNvSpPr>
            <p:nvPr/>
          </p:nvSpPr>
          <p:spPr bwMode="auto">
            <a:xfrm>
              <a:off x="599" y="2704"/>
              <a:ext cx="592" cy="87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48702" name="Line 94"/>
            <p:cNvSpPr>
              <a:spLocks noChangeShapeType="1"/>
            </p:cNvSpPr>
            <p:nvPr/>
          </p:nvSpPr>
          <p:spPr bwMode="auto">
            <a:xfrm flipV="1">
              <a:off x="830" y="3136"/>
              <a:ext cx="388" cy="587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8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8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48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72535" name="Text Box 87"/>
          <p:cNvSpPr txBox="1">
            <a:spLocks noChangeArrowheads="1"/>
          </p:cNvSpPr>
          <p:nvPr/>
        </p:nvSpPr>
        <p:spPr bwMode="auto">
          <a:xfrm>
            <a:off x="9413875" y="7265988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600" b="1">
              <a:ea typeface="宋体" charset="0"/>
              <a:cs typeface="宋体" charset="0"/>
            </a:endParaRPr>
          </a:p>
        </p:txBody>
      </p:sp>
      <p:sp>
        <p:nvSpPr>
          <p:cNvPr id="872558" name="Text Box 11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872561" name="Text Box 113"/>
          <p:cNvSpPr txBox="1">
            <a:spLocks noChangeArrowheads="1"/>
          </p:cNvSpPr>
          <p:nvPr/>
        </p:nvSpPr>
        <p:spPr bwMode="auto">
          <a:xfrm>
            <a:off x="9505950" y="7254875"/>
            <a:ext cx="503238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14</a:t>
            </a:r>
          </a:p>
        </p:txBody>
      </p:sp>
      <p:sp>
        <p:nvSpPr>
          <p:cNvPr id="872603" name="Text Box 155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31</a:t>
            </a:r>
          </a:p>
        </p:txBody>
      </p:sp>
      <p:grpSp>
        <p:nvGrpSpPr>
          <p:cNvPr id="80902" name="Group 158"/>
          <p:cNvGrpSpPr>
            <a:grpSpLocks/>
          </p:cNvGrpSpPr>
          <p:nvPr/>
        </p:nvGrpSpPr>
        <p:grpSpPr bwMode="auto">
          <a:xfrm>
            <a:off x="190500" y="423863"/>
            <a:ext cx="4575175" cy="6889750"/>
            <a:chOff x="120" y="267"/>
            <a:chExt cx="2882" cy="4340"/>
          </a:xfrm>
        </p:grpSpPr>
        <p:sp>
          <p:nvSpPr>
            <p:cNvPr id="872605" name="Rectangle 157"/>
            <p:cNvSpPr>
              <a:spLocks noChangeArrowheads="1"/>
            </p:cNvSpPr>
            <p:nvPr/>
          </p:nvSpPr>
          <p:spPr bwMode="auto">
            <a:xfrm>
              <a:off x="120" y="267"/>
              <a:ext cx="2850" cy="4340"/>
            </a:xfrm>
            <a:prstGeom prst="rect">
              <a:avLst/>
            </a:prstGeom>
            <a:solidFill>
              <a:srgbClr val="1C140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pic>
          <p:nvPicPr>
            <p:cNvPr id="80939" name="Picture 156" descr="FOUR FINGERS FOTO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6" y="724"/>
              <a:ext cx="2756" cy="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72518" name="Text Box 70"/>
          <p:cNvSpPr txBox="1">
            <a:spLocks noChangeArrowheads="1"/>
          </p:cNvSpPr>
          <p:nvPr/>
        </p:nvSpPr>
        <p:spPr bwMode="auto">
          <a:xfrm>
            <a:off x="1123950" y="2097088"/>
            <a:ext cx="927100" cy="407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solidFill>
                  <a:schemeClr val="hlink"/>
                </a:solidFill>
                <a:ea typeface="宋体" charset="0"/>
                <a:cs typeface="宋体" charset="0"/>
              </a:rPr>
              <a:t>扫罗</a:t>
            </a:r>
          </a:p>
        </p:txBody>
      </p:sp>
      <p:sp>
        <p:nvSpPr>
          <p:cNvPr id="872519" name="Text Box 71"/>
          <p:cNvSpPr txBox="1">
            <a:spLocks noChangeArrowheads="1"/>
          </p:cNvSpPr>
          <p:nvPr/>
        </p:nvSpPr>
        <p:spPr bwMode="auto">
          <a:xfrm>
            <a:off x="2030413" y="1933575"/>
            <a:ext cx="1104900" cy="4079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solidFill>
                  <a:schemeClr val="hlink"/>
                </a:solidFill>
                <a:ea typeface="宋体" charset="0"/>
                <a:cs typeface="宋体" charset="0"/>
              </a:rPr>
              <a:t>大卫</a:t>
            </a:r>
          </a:p>
        </p:txBody>
      </p:sp>
      <p:sp>
        <p:nvSpPr>
          <p:cNvPr id="872520" name="Text Box 72"/>
          <p:cNvSpPr txBox="1">
            <a:spLocks noChangeArrowheads="1"/>
          </p:cNvSpPr>
          <p:nvPr/>
        </p:nvSpPr>
        <p:spPr bwMode="auto">
          <a:xfrm>
            <a:off x="2620963" y="2398713"/>
            <a:ext cx="1854200" cy="407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solidFill>
                  <a:schemeClr val="hlink"/>
                </a:solidFill>
                <a:ea typeface="宋体" charset="0"/>
                <a:cs typeface="宋体" charset="0"/>
              </a:rPr>
              <a:t>所罗门</a:t>
            </a:r>
          </a:p>
        </p:txBody>
      </p:sp>
      <p:sp>
        <p:nvSpPr>
          <p:cNvPr id="872521" name="Text Box 73"/>
          <p:cNvSpPr txBox="1">
            <a:spLocks noChangeArrowheads="1"/>
          </p:cNvSpPr>
          <p:nvPr/>
        </p:nvSpPr>
        <p:spPr bwMode="auto">
          <a:xfrm>
            <a:off x="3481388" y="3190875"/>
            <a:ext cx="1714500" cy="4079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2000" b="1">
                <a:solidFill>
                  <a:schemeClr val="hlink"/>
                </a:solidFill>
                <a:ea typeface="宋体" charset="0"/>
                <a:cs typeface="宋体" charset="0"/>
              </a:rPr>
              <a:t>内部战争</a:t>
            </a:r>
          </a:p>
        </p:txBody>
      </p:sp>
      <p:sp>
        <p:nvSpPr>
          <p:cNvPr id="872522" name="Text Box 74"/>
          <p:cNvSpPr txBox="1">
            <a:spLocks noChangeArrowheads="1"/>
          </p:cNvSpPr>
          <p:nvPr/>
        </p:nvSpPr>
        <p:spPr bwMode="auto">
          <a:xfrm>
            <a:off x="660400" y="1781175"/>
            <a:ext cx="1549400" cy="4079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2000" b="1">
                <a:solidFill>
                  <a:srgbClr val="32FFF6"/>
                </a:solidFill>
                <a:ea typeface="宋体" charset="0"/>
                <a:cs typeface="宋体" charset="0"/>
              </a:rPr>
              <a:t>撒母耳记上</a:t>
            </a:r>
            <a:endParaRPr lang="zh-CN" altLang="en-US" sz="1200" b="1">
              <a:solidFill>
                <a:srgbClr val="32FFF6"/>
              </a:solidFill>
              <a:ea typeface="宋体" charset="0"/>
              <a:cs typeface="宋体" charset="0"/>
            </a:endParaRPr>
          </a:p>
        </p:txBody>
      </p:sp>
      <p:sp>
        <p:nvSpPr>
          <p:cNvPr id="872523" name="Text Box 75"/>
          <p:cNvSpPr txBox="1">
            <a:spLocks noChangeArrowheads="1"/>
          </p:cNvSpPr>
          <p:nvPr/>
        </p:nvSpPr>
        <p:spPr bwMode="auto">
          <a:xfrm>
            <a:off x="1992313" y="1620838"/>
            <a:ext cx="1562100" cy="407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2000" b="1">
                <a:solidFill>
                  <a:srgbClr val="32FFF6"/>
                </a:solidFill>
                <a:ea typeface="宋体" charset="0"/>
                <a:cs typeface="宋体" charset="0"/>
              </a:rPr>
              <a:t>撒母耳记下</a:t>
            </a:r>
            <a:endParaRPr lang="zh-CN" altLang="en-US" sz="1200" b="1">
              <a:solidFill>
                <a:srgbClr val="32FFF6"/>
              </a:solidFill>
              <a:ea typeface="宋体" charset="0"/>
              <a:cs typeface="宋体" charset="0"/>
            </a:endParaRPr>
          </a:p>
        </p:txBody>
      </p:sp>
      <p:sp>
        <p:nvSpPr>
          <p:cNvPr id="872524" name="Text Box 76"/>
          <p:cNvSpPr txBox="1">
            <a:spLocks noChangeArrowheads="1"/>
          </p:cNvSpPr>
          <p:nvPr/>
        </p:nvSpPr>
        <p:spPr bwMode="auto">
          <a:xfrm>
            <a:off x="2997200" y="2079625"/>
            <a:ext cx="1370013" cy="4079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solidFill>
                  <a:srgbClr val="32FFF6"/>
                </a:solidFill>
                <a:ea typeface="宋体" charset="0"/>
                <a:cs typeface="宋体" charset="0"/>
              </a:rPr>
              <a:t>列王纪上</a:t>
            </a:r>
            <a:endParaRPr lang="zh-CN" altLang="en-US" sz="1200" b="1">
              <a:solidFill>
                <a:srgbClr val="32FFF6"/>
              </a:solidFill>
              <a:ea typeface="宋体" charset="0"/>
              <a:cs typeface="宋体" charset="0"/>
            </a:endParaRPr>
          </a:p>
        </p:txBody>
      </p:sp>
      <p:sp>
        <p:nvSpPr>
          <p:cNvPr id="872526" name="Text Box 78"/>
          <p:cNvSpPr txBox="1">
            <a:spLocks noChangeArrowheads="1"/>
          </p:cNvSpPr>
          <p:nvPr/>
        </p:nvSpPr>
        <p:spPr bwMode="auto">
          <a:xfrm>
            <a:off x="1279525" y="2346325"/>
            <a:ext cx="708025" cy="6524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3600" b="1">
                <a:solidFill>
                  <a:schemeClr val="accent2"/>
                </a:solidFill>
                <a:ea typeface="宋体" charset="0"/>
                <a:cs typeface="宋体" charset="0"/>
              </a:rPr>
              <a:t>扫</a:t>
            </a:r>
          </a:p>
        </p:txBody>
      </p:sp>
      <p:sp>
        <p:nvSpPr>
          <p:cNvPr id="872527" name="Text Box 79"/>
          <p:cNvSpPr txBox="1">
            <a:spLocks noChangeArrowheads="1"/>
          </p:cNvSpPr>
          <p:nvPr/>
        </p:nvSpPr>
        <p:spPr bwMode="auto">
          <a:xfrm>
            <a:off x="2217738" y="2200275"/>
            <a:ext cx="708025" cy="652463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3600" b="1">
                <a:solidFill>
                  <a:schemeClr val="accent2"/>
                </a:solidFill>
                <a:ea typeface="宋体" charset="0"/>
                <a:cs typeface="宋体" charset="0"/>
              </a:rPr>
              <a:t>卫</a:t>
            </a:r>
          </a:p>
        </p:txBody>
      </p:sp>
      <p:sp>
        <p:nvSpPr>
          <p:cNvPr id="872528" name="Text Box 80"/>
          <p:cNvSpPr txBox="1">
            <a:spLocks noChangeArrowheads="1"/>
          </p:cNvSpPr>
          <p:nvPr/>
        </p:nvSpPr>
        <p:spPr bwMode="auto">
          <a:xfrm>
            <a:off x="3106738" y="2638425"/>
            <a:ext cx="708025" cy="652463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3600" b="1">
                <a:solidFill>
                  <a:schemeClr val="accent2"/>
                </a:solidFill>
                <a:ea typeface="宋体" charset="0"/>
                <a:cs typeface="宋体" charset="0"/>
              </a:rPr>
              <a:t>罗</a:t>
            </a:r>
          </a:p>
        </p:txBody>
      </p:sp>
      <p:sp>
        <p:nvSpPr>
          <p:cNvPr id="872611" name="Rectangle 163"/>
          <p:cNvSpPr>
            <a:spLocks noChangeArrowheads="1"/>
          </p:cNvSpPr>
          <p:nvPr/>
        </p:nvSpPr>
        <p:spPr bwMode="auto">
          <a:xfrm>
            <a:off x="249238" y="452438"/>
            <a:ext cx="4497387" cy="6845300"/>
          </a:xfrm>
          <a:prstGeom prst="rect">
            <a:avLst/>
          </a:prstGeom>
          <a:noFill/>
          <a:ln w="152400">
            <a:solidFill>
              <a:srgbClr val="1E932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72529" name="Text Box 81"/>
          <p:cNvSpPr txBox="1">
            <a:spLocks noChangeArrowheads="1"/>
          </p:cNvSpPr>
          <p:nvPr/>
        </p:nvSpPr>
        <p:spPr bwMode="auto">
          <a:xfrm>
            <a:off x="3457575" y="3448050"/>
            <a:ext cx="1446213" cy="6524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3600" b="1">
                <a:solidFill>
                  <a:schemeClr val="accent2"/>
                </a:solidFill>
                <a:ea typeface="宋体" charset="0"/>
                <a:cs typeface="宋体" charset="0"/>
              </a:rPr>
              <a:t>内战</a:t>
            </a:r>
          </a:p>
        </p:txBody>
      </p:sp>
      <p:sp>
        <p:nvSpPr>
          <p:cNvPr id="872614" name="Rectangle 166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80916" name="Picture 167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917" name="Group 197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872646" name="Rectangle 198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872647" name="Rectangle 199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80934" name="Group 200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872649" name="Picture 201" descr="BACKGR~1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872650" name="Text Box 202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872651" name="Text Box 203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872616" name="Text Box 168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872617" name="Text Box 169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872618" name="Text Box 170"/>
          <p:cNvSpPr txBox="1">
            <a:spLocks noChangeArrowheads="1"/>
          </p:cNvSpPr>
          <p:nvPr/>
        </p:nvSpPr>
        <p:spPr bwMode="auto">
          <a:xfrm>
            <a:off x="9093200" y="7475538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872625" name="Rectangle 177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872609" name="Oval 161"/>
          <p:cNvSpPr>
            <a:spLocks noChangeArrowheads="1"/>
          </p:cNvSpPr>
          <p:nvPr/>
        </p:nvSpPr>
        <p:spPr bwMode="auto">
          <a:xfrm>
            <a:off x="1843088" y="1282700"/>
            <a:ext cx="1663700" cy="19700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72610" name="Oval 162"/>
          <p:cNvSpPr>
            <a:spLocks noChangeArrowheads="1"/>
          </p:cNvSpPr>
          <p:nvPr/>
        </p:nvSpPr>
        <p:spPr bwMode="auto">
          <a:xfrm>
            <a:off x="3365500" y="2559050"/>
            <a:ext cx="1663700" cy="19700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72638" name="Rectangle 190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872639" name="Rectangle 191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72640" name="Text Box 192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872641" name="Text Box 193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grpSp>
        <p:nvGrpSpPr>
          <p:cNvPr id="80928" name="Group 194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872643" name="Text Box 195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1050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600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872644" name="AutoShape 196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872525" name="Text Box 77"/>
          <p:cNvSpPr txBox="1">
            <a:spLocks noChangeArrowheads="1"/>
          </p:cNvSpPr>
          <p:nvPr/>
        </p:nvSpPr>
        <p:spPr bwMode="auto">
          <a:xfrm>
            <a:off x="3592513" y="2868613"/>
            <a:ext cx="1473200" cy="407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2000" b="1">
                <a:solidFill>
                  <a:srgbClr val="32FFF6"/>
                </a:solidFill>
                <a:ea typeface="宋体" charset="0"/>
                <a:cs typeface="宋体" charset="0"/>
              </a:rPr>
              <a:t>列王纪下</a:t>
            </a:r>
            <a:endParaRPr lang="zh-CN" altLang="en-US" sz="1200" b="1">
              <a:solidFill>
                <a:srgbClr val="32FFF6"/>
              </a:solidFill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72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872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8726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8726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872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872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872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872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2518" grpId="0" autoUpdateAnimBg="0"/>
      <p:bldP spid="872519" grpId="0" autoUpdateAnimBg="0"/>
      <p:bldP spid="872520" grpId="0" autoUpdateAnimBg="0"/>
      <p:bldP spid="872521" grpId="0" autoUpdateAnimBg="0"/>
      <p:bldP spid="872522" grpId="0" autoUpdateAnimBg="0"/>
      <p:bldP spid="872523" grpId="0" autoUpdateAnimBg="0"/>
      <p:bldP spid="872524" grpId="0" autoUpdateAnimBg="0"/>
      <p:bldP spid="872526" grpId="0" autoUpdateAnimBg="0"/>
      <p:bldP spid="872527" grpId="0" autoUpdateAnimBg="0"/>
      <p:bldP spid="872528" grpId="0" autoUpdateAnimBg="0"/>
      <p:bldP spid="872529" grpId="0" autoUpdateAnimBg="0"/>
      <p:bldP spid="872609" grpId="0" animBg="1"/>
      <p:bldP spid="872610" grpId="0" animBg="1"/>
      <p:bldP spid="872525" grpId="0" autoUpdateAnimBg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Rectangle 2"/>
          <p:cNvSpPr>
            <a:spLocks noChangeArrowheads="1"/>
          </p:cNvSpPr>
          <p:nvPr/>
        </p:nvSpPr>
        <p:spPr bwMode="auto">
          <a:xfrm>
            <a:off x="2532063" y="22669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6499" name="Text Box 3"/>
          <p:cNvSpPr txBox="1">
            <a:spLocks noChangeArrowheads="1"/>
          </p:cNvSpPr>
          <p:nvPr/>
        </p:nvSpPr>
        <p:spPr bwMode="auto">
          <a:xfrm>
            <a:off x="9413875" y="7265988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600" b="1">
              <a:ea typeface="宋体" charset="0"/>
              <a:cs typeface="宋体" charset="0"/>
            </a:endParaRPr>
          </a:p>
        </p:txBody>
      </p:sp>
      <p:sp>
        <p:nvSpPr>
          <p:cNvPr id="1386500" name="Text Box 4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86501" name="Text Box 5"/>
          <p:cNvSpPr txBox="1">
            <a:spLocks noChangeArrowheads="1"/>
          </p:cNvSpPr>
          <p:nvPr/>
        </p:nvSpPr>
        <p:spPr bwMode="auto">
          <a:xfrm>
            <a:off x="9505950" y="7254875"/>
            <a:ext cx="503238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5</a:t>
            </a:r>
          </a:p>
        </p:txBody>
      </p:sp>
      <p:sp>
        <p:nvSpPr>
          <p:cNvPr id="1386502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32</a:t>
            </a:r>
          </a:p>
        </p:txBody>
      </p:sp>
      <p:grpSp>
        <p:nvGrpSpPr>
          <p:cNvPr id="82950" name="Group 7"/>
          <p:cNvGrpSpPr>
            <a:grpSpLocks/>
          </p:cNvGrpSpPr>
          <p:nvPr/>
        </p:nvGrpSpPr>
        <p:grpSpPr bwMode="auto">
          <a:xfrm>
            <a:off x="190500" y="423863"/>
            <a:ext cx="4575175" cy="6889750"/>
            <a:chOff x="120" y="267"/>
            <a:chExt cx="2882" cy="4340"/>
          </a:xfrm>
        </p:grpSpPr>
        <p:sp>
          <p:nvSpPr>
            <p:cNvPr id="1386504" name="Rectangle 8"/>
            <p:cNvSpPr>
              <a:spLocks noChangeArrowheads="1"/>
            </p:cNvSpPr>
            <p:nvPr/>
          </p:nvSpPr>
          <p:spPr bwMode="auto">
            <a:xfrm>
              <a:off x="120" y="267"/>
              <a:ext cx="2850" cy="4340"/>
            </a:xfrm>
            <a:prstGeom prst="rect">
              <a:avLst/>
            </a:prstGeom>
            <a:solidFill>
              <a:srgbClr val="1C140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pic>
          <p:nvPicPr>
            <p:cNvPr id="82989" name="Picture 9" descr="FOUR FINGERS FOTO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6" y="724"/>
              <a:ext cx="2756" cy="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6542" name="Group 46"/>
          <p:cNvGrpSpPr>
            <a:grpSpLocks/>
          </p:cNvGrpSpPr>
          <p:nvPr/>
        </p:nvGrpSpPr>
        <p:grpSpPr bwMode="auto">
          <a:xfrm>
            <a:off x="1123950" y="1933575"/>
            <a:ext cx="4071938" cy="1657350"/>
            <a:chOff x="708" y="1218"/>
            <a:chExt cx="2565" cy="1044"/>
          </a:xfrm>
        </p:grpSpPr>
        <p:sp>
          <p:nvSpPr>
            <p:cNvPr id="1386506" name="Text Box 10"/>
            <p:cNvSpPr txBox="1">
              <a:spLocks noChangeArrowheads="1"/>
            </p:cNvSpPr>
            <p:nvPr/>
          </p:nvSpPr>
          <p:spPr bwMode="auto">
            <a:xfrm>
              <a:off x="708" y="1321"/>
              <a:ext cx="584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29783" dir="1514402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hlink"/>
                  </a:solidFill>
                  <a:ea typeface="宋体" charset="0"/>
                  <a:cs typeface="宋体" charset="0"/>
                </a:rPr>
                <a:t>扫罗</a:t>
              </a:r>
            </a:p>
          </p:txBody>
        </p:sp>
        <p:sp>
          <p:nvSpPr>
            <p:cNvPr id="1386507" name="Text Box 11"/>
            <p:cNvSpPr txBox="1">
              <a:spLocks noChangeArrowheads="1"/>
            </p:cNvSpPr>
            <p:nvPr/>
          </p:nvSpPr>
          <p:spPr bwMode="auto">
            <a:xfrm>
              <a:off x="1279" y="1218"/>
              <a:ext cx="696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29783" dir="1514402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hlink"/>
                  </a:solidFill>
                  <a:ea typeface="宋体" charset="0"/>
                  <a:cs typeface="宋体" charset="0"/>
                </a:rPr>
                <a:t>大卫</a:t>
              </a:r>
            </a:p>
          </p:txBody>
        </p:sp>
        <p:sp>
          <p:nvSpPr>
            <p:cNvPr id="1386508" name="Text Box 12"/>
            <p:cNvSpPr txBox="1">
              <a:spLocks noChangeArrowheads="1"/>
            </p:cNvSpPr>
            <p:nvPr/>
          </p:nvSpPr>
          <p:spPr bwMode="auto">
            <a:xfrm>
              <a:off x="1651" y="1511"/>
              <a:ext cx="1168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29783" dir="1514402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hlink"/>
                  </a:solidFill>
                  <a:ea typeface="宋体" charset="0"/>
                  <a:cs typeface="宋体" charset="0"/>
                </a:rPr>
                <a:t>所罗门</a:t>
              </a:r>
            </a:p>
          </p:txBody>
        </p:sp>
        <p:sp>
          <p:nvSpPr>
            <p:cNvPr id="1386509" name="Text Box 13"/>
            <p:cNvSpPr txBox="1">
              <a:spLocks noChangeArrowheads="1"/>
            </p:cNvSpPr>
            <p:nvPr/>
          </p:nvSpPr>
          <p:spPr bwMode="auto">
            <a:xfrm>
              <a:off x="2193" y="2010"/>
              <a:ext cx="1080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hlink"/>
                  </a:solidFill>
                  <a:ea typeface="宋体" charset="0"/>
                  <a:cs typeface="宋体" charset="0"/>
                </a:rPr>
                <a:t>内部战争</a:t>
              </a:r>
            </a:p>
          </p:txBody>
        </p:sp>
      </p:grpSp>
      <p:sp>
        <p:nvSpPr>
          <p:cNvPr id="1386516" name="Rectangle 20"/>
          <p:cNvSpPr>
            <a:spLocks noChangeArrowheads="1"/>
          </p:cNvSpPr>
          <p:nvPr/>
        </p:nvSpPr>
        <p:spPr bwMode="auto">
          <a:xfrm>
            <a:off x="249238" y="452438"/>
            <a:ext cx="4497387" cy="6845300"/>
          </a:xfrm>
          <a:prstGeom prst="rect">
            <a:avLst/>
          </a:prstGeom>
          <a:noFill/>
          <a:ln w="152400">
            <a:solidFill>
              <a:srgbClr val="1E932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386541" name="Group 45"/>
          <p:cNvGrpSpPr>
            <a:grpSpLocks/>
          </p:cNvGrpSpPr>
          <p:nvPr/>
        </p:nvGrpSpPr>
        <p:grpSpPr bwMode="auto">
          <a:xfrm>
            <a:off x="1279525" y="2200275"/>
            <a:ext cx="3624263" cy="1909763"/>
            <a:chOff x="806" y="1386"/>
            <a:chExt cx="2283" cy="1203"/>
          </a:xfrm>
        </p:grpSpPr>
        <p:sp>
          <p:nvSpPr>
            <p:cNvPr id="1386513" name="Text Box 17"/>
            <p:cNvSpPr txBox="1">
              <a:spLocks noChangeArrowheads="1"/>
            </p:cNvSpPr>
            <p:nvPr/>
          </p:nvSpPr>
          <p:spPr bwMode="auto">
            <a:xfrm>
              <a:off x="806" y="1478"/>
              <a:ext cx="446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chemeClr val="accent2"/>
                  </a:solidFill>
                  <a:ea typeface="宋体" charset="0"/>
                  <a:cs typeface="宋体" charset="0"/>
                </a:rPr>
                <a:t>扫</a:t>
              </a:r>
            </a:p>
          </p:txBody>
        </p:sp>
        <p:sp>
          <p:nvSpPr>
            <p:cNvPr id="1386514" name="Text Box 18"/>
            <p:cNvSpPr txBox="1">
              <a:spLocks noChangeArrowheads="1"/>
            </p:cNvSpPr>
            <p:nvPr/>
          </p:nvSpPr>
          <p:spPr bwMode="auto">
            <a:xfrm>
              <a:off x="1397" y="1386"/>
              <a:ext cx="446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chemeClr val="accent2"/>
                  </a:solidFill>
                  <a:ea typeface="宋体" charset="0"/>
                  <a:cs typeface="宋体" charset="0"/>
                </a:rPr>
                <a:t>卫</a:t>
              </a:r>
            </a:p>
          </p:txBody>
        </p:sp>
        <p:sp>
          <p:nvSpPr>
            <p:cNvPr id="1386515" name="Text Box 19"/>
            <p:cNvSpPr txBox="1">
              <a:spLocks noChangeArrowheads="1"/>
            </p:cNvSpPr>
            <p:nvPr/>
          </p:nvSpPr>
          <p:spPr bwMode="auto">
            <a:xfrm>
              <a:off x="1957" y="1662"/>
              <a:ext cx="446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chemeClr val="accent2"/>
                  </a:solidFill>
                  <a:ea typeface="宋体" charset="0"/>
                  <a:cs typeface="宋体" charset="0"/>
                </a:rPr>
                <a:t>罗</a:t>
              </a:r>
            </a:p>
          </p:txBody>
        </p:sp>
        <p:sp>
          <p:nvSpPr>
            <p:cNvPr id="1386517" name="Text Box 21"/>
            <p:cNvSpPr txBox="1">
              <a:spLocks noChangeArrowheads="1"/>
            </p:cNvSpPr>
            <p:nvPr/>
          </p:nvSpPr>
          <p:spPr bwMode="auto">
            <a:xfrm>
              <a:off x="2178" y="2172"/>
              <a:ext cx="911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chemeClr val="accent2"/>
                  </a:solidFill>
                  <a:ea typeface="宋体" charset="0"/>
                  <a:cs typeface="宋体" charset="0"/>
                </a:rPr>
                <a:t>内战</a:t>
              </a:r>
            </a:p>
          </p:txBody>
        </p:sp>
      </p:grpSp>
      <p:sp>
        <p:nvSpPr>
          <p:cNvPr id="1386518" name="Rectangle 2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82955" name="Picture 23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56" name="Group 24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86521" name="Rectangle 25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86522" name="Rectangle 26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82976" name="Group 27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86524" name="Picture 28" descr="BACKGR~1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86525" name="Text Box 29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86526" name="Text Box 30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86528" name="Text Box 32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86529" name="Text Box 33"/>
          <p:cNvSpPr txBox="1">
            <a:spLocks noChangeArrowheads="1"/>
          </p:cNvSpPr>
          <p:nvPr/>
        </p:nvSpPr>
        <p:spPr bwMode="auto">
          <a:xfrm>
            <a:off x="9093200" y="7475538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86530" name="Rectangle 34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86532" name="Oval 36"/>
          <p:cNvSpPr>
            <a:spLocks noChangeArrowheads="1"/>
          </p:cNvSpPr>
          <p:nvPr/>
        </p:nvSpPr>
        <p:spPr bwMode="auto">
          <a:xfrm>
            <a:off x="3365500" y="2559050"/>
            <a:ext cx="1663700" cy="19700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6533" name="Rectangle 37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6534" name="Rectangle 38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6535" name="Text Box 39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86536" name="Text Box 40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grpSp>
        <p:nvGrpSpPr>
          <p:cNvPr id="82965" name="Group 41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86538" name="Text Box 42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1050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600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86539" name="AutoShape 43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grpSp>
        <p:nvGrpSpPr>
          <p:cNvPr id="1386543" name="Group 47"/>
          <p:cNvGrpSpPr>
            <a:grpSpLocks/>
          </p:cNvGrpSpPr>
          <p:nvPr/>
        </p:nvGrpSpPr>
        <p:grpSpPr bwMode="auto">
          <a:xfrm>
            <a:off x="660400" y="1620838"/>
            <a:ext cx="4405313" cy="1647825"/>
            <a:chOff x="416" y="1021"/>
            <a:chExt cx="2775" cy="1038"/>
          </a:xfrm>
        </p:grpSpPr>
        <p:sp>
          <p:nvSpPr>
            <p:cNvPr id="1386510" name="Text Box 14"/>
            <p:cNvSpPr txBox="1">
              <a:spLocks noChangeArrowheads="1"/>
            </p:cNvSpPr>
            <p:nvPr/>
          </p:nvSpPr>
          <p:spPr bwMode="auto">
            <a:xfrm>
              <a:off x="416" y="1122"/>
              <a:ext cx="976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32FFF6"/>
                  </a:solidFill>
                  <a:ea typeface="宋体" charset="0"/>
                  <a:cs typeface="宋体" charset="0"/>
                </a:rPr>
                <a:t>撒母耳记上</a:t>
              </a:r>
              <a:endParaRPr lang="zh-CN" altLang="en-US" sz="1200" b="1">
                <a:solidFill>
                  <a:srgbClr val="32FFF6"/>
                </a:solidFill>
                <a:ea typeface="宋体" charset="0"/>
                <a:cs typeface="宋体" charset="0"/>
              </a:endParaRPr>
            </a:p>
          </p:txBody>
        </p:sp>
        <p:sp>
          <p:nvSpPr>
            <p:cNvPr id="1386511" name="Text Box 15"/>
            <p:cNvSpPr txBox="1">
              <a:spLocks noChangeArrowheads="1"/>
            </p:cNvSpPr>
            <p:nvPr/>
          </p:nvSpPr>
          <p:spPr bwMode="auto">
            <a:xfrm>
              <a:off x="1255" y="1021"/>
              <a:ext cx="984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32FFF6"/>
                  </a:solidFill>
                  <a:ea typeface="宋体" charset="0"/>
                  <a:cs typeface="宋体" charset="0"/>
                </a:rPr>
                <a:t>撒母耳记下</a:t>
              </a:r>
              <a:endParaRPr lang="zh-CN" altLang="en-US" sz="1200" b="1">
                <a:solidFill>
                  <a:srgbClr val="32FFF6"/>
                </a:solidFill>
                <a:ea typeface="宋体" charset="0"/>
                <a:cs typeface="宋体" charset="0"/>
              </a:endParaRPr>
            </a:p>
          </p:txBody>
        </p:sp>
        <p:sp>
          <p:nvSpPr>
            <p:cNvPr id="1386512" name="Text Box 16"/>
            <p:cNvSpPr txBox="1">
              <a:spLocks noChangeArrowheads="1"/>
            </p:cNvSpPr>
            <p:nvPr/>
          </p:nvSpPr>
          <p:spPr bwMode="auto">
            <a:xfrm>
              <a:off x="1888" y="1310"/>
              <a:ext cx="863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32FFF6"/>
                  </a:solidFill>
                  <a:ea typeface="宋体" charset="0"/>
                  <a:cs typeface="宋体" charset="0"/>
                </a:rPr>
                <a:t>列王纪上</a:t>
              </a:r>
              <a:endParaRPr lang="zh-CN" altLang="en-US" sz="1200" b="1">
                <a:solidFill>
                  <a:srgbClr val="32FFF6"/>
                </a:solidFill>
                <a:ea typeface="宋体" charset="0"/>
                <a:cs typeface="宋体" charset="0"/>
              </a:endParaRPr>
            </a:p>
          </p:txBody>
        </p:sp>
        <p:sp>
          <p:nvSpPr>
            <p:cNvPr id="1386540" name="Text Box 44"/>
            <p:cNvSpPr txBox="1">
              <a:spLocks noChangeArrowheads="1"/>
            </p:cNvSpPr>
            <p:nvPr/>
          </p:nvSpPr>
          <p:spPr bwMode="auto">
            <a:xfrm>
              <a:off x="2263" y="1807"/>
              <a:ext cx="928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32FFF6"/>
                  </a:solidFill>
                  <a:ea typeface="宋体" charset="0"/>
                  <a:cs typeface="宋体" charset="0"/>
                </a:rPr>
                <a:t>列王纪下</a:t>
              </a:r>
              <a:endParaRPr lang="zh-CN" altLang="en-US" sz="1200" b="1">
                <a:solidFill>
                  <a:srgbClr val="32FFF6"/>
                </a:solidFill>
                <a:ea typeface="宋体" charset="0"/>
                <a:cs typeface="宋体" charset="0"/>
              </a:endParaRPr>
            </a:p>
          </p:txBody>
        </p:sp>
      </p:grpSp>
      <p:sp>
        <p:nvSpPr>
          <p:cNvPr id="1386531" name="Oval 35"/>
          <p:cNvSpPr>
            <a:spLocks noChangeArrowheads="1"/>
          </p:cNvSpPr>
          <p:nvPr/>
        </p:nvSpPr>
        <p:spPr bwMode="auto">
          <a:xfrm>
            <a:off x="579438" y="1371600"/>
            <a:ext cx="1663700" cy="19700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6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6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86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86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86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86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865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865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86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86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86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86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86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86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6532" grpId="0" animBg="1"/>
      <p:bldP spid="1386531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706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84994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4995" name="Group 109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52814" name="Rectangle 110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52815" name="Rectangle 111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85084" name="Group 112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52817" name="Picture 113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52818" name="Text Box 114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52819" name="Text Box 115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52708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2709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52710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33</a:t>
            </a:r>
          </a:p>
        </p:txBody>
      </p:sp>
      <p:sp>
        <p:nvSpPr>
          <p:cNvPr id="1352717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52718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2719" name="Text Box 15"/>
          <p:cNvSpPr txBox="1">
            <a:spLocks noChangeArrowheads="1"/>
          </p:cNvSpPr>
          <p:nvPr/>
        </p:nvSpPr>
        <p:spPr bwMode="auto">
          <a:xfrm>
            <a:off x="5561013" y="-155575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2720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2721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2722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2723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2724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52725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5008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009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28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5011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012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013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014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015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016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017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018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019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38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2739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5022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41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5024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025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026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45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2746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2747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2748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2749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2750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2751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2752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2753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2754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1352755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2756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5039" name="Rectangle 53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5040" name="Rectangle 54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5041" name="Line 55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85042" name="Group 56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85070" name="Group 57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85072" name="Group 5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5078" name="Group 59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52764" name="Freeform 60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52765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52766" name="Picture 62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52767" name="Freeform 63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2768" name="Freeform 64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2769" name="Freeform 65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2770" name="Freeform 66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2771" name="Freeform 67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52772" name="Text Box 68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52773" name="Rectangle 69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85044" name="Group 72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52777" name="Text Box 73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1000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52778" name="AutoShape 74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52779" name="Rectangle 75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2780" name="Rectangle 76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2781" name="Rectangle 77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2782" name="Rectangle 78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2783" name="Rectangle 79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2784" name="Rectangle 80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52785" name="Rectangle 81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52786" name="Text Box 82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1352798" name="Text Box 94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352799" name="Oval 95"/>
          <p:cNvSpPr>
            <a:spLocks noChangeArrowheads="1"/>
          </p:cNvSpPr>
          <p:nvPr/>
        </p:nvSpPr>
        <p:spPr bwMode="auto">
          <a:xfrm>
            <a:off x="3136900" y="3541713"/>
            <a:ext cx="914400" cy="9144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85055" name="Group 96"/>
          <p:cNvGrpSpPr>
            <a:grpSpLocks/>
          </p:cNvGrpSpPr>
          <p:nvPr/>
        </p:nvGrpSpPr>
        <p:grpSpPr bwMode="auto">
          <a:xfrm>
            <a:off x="6038850" y="3095625"/>
            <a:ext cx="2693988" cy="3125788"/>
            <a:chOff x="1084" y="711"/>
            <a:chExt cx="2950" cy="2769"/>
          </a:xfrm>
        </p:grpSpPr>
        <p:grpSp>
          <p:nvGrpSpPr>
            <p:cNvPr id="85058" name="Group 97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5064" name="Group 98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1352803" name="Freeform 99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1800">
                    <a:cs typeface="+mn-cs"/>
                  </a:endParaRPr>
                </a:p>
              </p:txBody>
            </p:sp>
            <p:sp>
              <p:nvSpPr>
                <p:cNvPr id="1352804" name="Freeform 100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3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1800">
                    <a:cs typeface="+mn-cs"/>
                  </a:endParaRPr>
                </a:p>
              </p:txBody>
            </p:sp>
          </p:grpSp>
          <p:pic>
            <p:nvPicPr>
              <p:cNvPr id="1352805" name="Picture 101"/>
              <p:cNvPicPr>
                <a:picLocks noChangeArrowheads="1"/>
              </p:cNvPicPr>
              <p:nvPr/>
            </p:nvPicPr>
            <p:blipFill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52806" name="Freeform 102"/>
            <p:cNvSpPr>
              <a:spLocks/>
            </p:cNvSpPr>
            <p:nvPr/>
          </p:nvSpPr>
          <p:spPr bwMode="auto">
            <a:xfrm>
              <a:off x="1616" y="2649"/>
              <a:ext cx="89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52807" name="Freeform 103"/>
            <p:cNvSpPr>
              <a:spLocks/>
            </p:cNvSpPr>
            <p:nvPr/>
          </p:nvSpPr>
          <p:spPr bwMode="auto">
            <a:xfrm>
              <a:off x="1635" y="2647"/>
              <a:ext cx="110" cy="308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52808" name="Freeform 104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52809" name="Freeform 105"/>
            <p:cNvSpPr>
              <a:spLocks/>
            </p:cNvSpPr>
            <p:nvPr/>
          </p:nvSpPr>
          <p:spPr bwMode="auto">
            <a:xfrm>
              <a:off x="1713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52810" name="Freeform 106"/>
            <p:cNvSpPr>
              <a:spLocks/>
            </p:cNvSpPr>
            <p:nvPr/>
          </p:nvSpPr>
          <p:spPr bwMode="auto">
            <a:xfrm>
              <a:off x="3431" y="1006"/>
              <a:ext cx="156" cy="359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52811" name="Rectangle 107"/>
          <p:cNvSpPr>
            <a:spLocks noChangeArrowheads="1"/>
          </p:cNvSpPr>
          <p:nvPr/>
        </p:nvSpPr>
        <p:spPr bwMode="auto">
          <a:xfrm>
            <a:off x="5734050" y="3713163"/>
            <a:ext cx="3275013" cy="1841500"/>
          </a:xfrm>
          <a:prstGeom prst="rect">
            <a:avLst/>
          </a:prstGeom>
          <a:noFill/>
          <a:ln>
            <a:noFill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66FFFF"/>
                </a:solidFill>
                <a:latin typeface="宋体" charset="0"/>
                <a:ea typeface="宋体" charset="0"/>
                <a:cs typeface="宋体" charset="0"/>
              </a:rPr>
              <a:t>大卫              之约</a:t>
            </a:r>
            <a:endParaRPr lang="zh-CN" altLang="en-US" sz="2800" b="1">
              <a:solidFill>
                <a:srgbClr val="66FFFF"/>
              </a:solidFill>
              <a:latin typeface="宋体" charset="0"/>
              <a:ea typeface="宋体" charset="0"/>
              <a:cs typeface="宋体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撒下 </a:t>
            </a: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7:16</a:t>
            </a:r>
          </a:p>
        </p:txBody>
      </p:sp>
      <p:sp>
        <p:nvSpPr>
          <p:cNvPr id="1352812" name="AutoShape 108"/>
          <p:cNvSpPr>
            <a:spLocks noChangeArrowheads="1"/>
          </p:cNvSpPr>
          <p:nvPr/>
        </p:nvSpPr>
        <p:spPr bwMode="auto">
          <a:xfrm rot="684687">
            <a:off x="4141788" y="4032250"/>
            <a:ext cx="1982787" cy="56356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52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52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352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2799" grpId="0" animBg="1"/>
      <p:bldP spid="1352811" grpId="0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54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87042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43" name="Group 101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54854" name="Rectangle 102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54855" name="Rectangle 103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87123" name="Group 104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54857" name="Picture 105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54858" name="Text Box 106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54859" name="Text Box 107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54756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4757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54758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34</a:t>
            </a:r>
          </a:p>
        </p:txBody>
      </p:sp>
      <p:sp>
        <p:nvSpPr>
          <p:cNvPr id="1354765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54766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4767" name="Text Box 15"/>
          <p:cNvSpPr txBox="1">
            <a:spLocks noChangeArrowheads="1"/>
          </p:cNvSpPr>
          <p:nvPr/>
        </p:nvSpPr>
        <p:spPr bwMode="auto">
          <a:xfrm>
            <a:off x="5561013" y="-155575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4768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4769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4770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4771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4772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54773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7056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57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58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59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60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61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62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63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64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65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66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67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4786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4787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7070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4789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7072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73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74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75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76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77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78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79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80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81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7082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7083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4802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87085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4804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7087" name="Rectangle 53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7088" name="Rectangle 54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7089" name="Line 55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87090" name="Group 56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87109" name="Group 57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87111" name="Group 5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7117" name="Group 59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54812" name="Freeform 60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54813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54814" name="Picture 62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54815" name="Freeform 63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4816" name="Freeform 64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4817" name="Freeform 65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4818" name="Freeform 66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4819" name="Freeform 67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54820" name="Text Box 68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54821" name="Rectangle 69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87092" name="Group 70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54823" name="Text Box 71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970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550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54824" name="AutoShape 72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54825" name="Rectangle 73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4826" name="Rectangle 74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4827" name="Rectangle 75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4828" name="Rectangle 76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4829" name="Rectangle 77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4830" name="Rectangle 78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54831" name="Rectangle 79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54832" name="Text Box 80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1354833" name="Text Box 81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354848" name="Text Box 96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54849" name="Text Box 97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sp>
        <p:nvSpPr>
          <p:cNvPr id="1354850" name="Oval 98"/>
          <p:cNvSpPr>
            <a:spLocks noChangeArrowheads="1"/>
          </p:cNvSpPr>
          <p:nvPr/>
        </p:nvSpPr>
        <p:spPr bwMode="auto">
          <a:xfrm>
            <a:off x="1019175" y="5016500"/>
            <a:ext cx="3311525" cy="10175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4851" name="AutoShape 99"/>
          <p:cNvSpPr>
            <a:spLocks noChangeArrowheads="1"/>
          </p:cNvSpPr>
          <p:nvPr/>
        </p:nvSpPr>
        <p:spPr bwMode="auto">
          <a:xfrm rot="7960334">
            <a:off x="2370931" y="3613944"/>
            <a:ext cx="2490788" cy="10287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gradFill rotWithShape="0">
            <a:gsLst>
              <a:gs pos="0">
                <a:srgbClr val="66FF33">
                  <a:gamma/>
                  <a:shade val="9020"/>
                  <a:invGamma/>
                </a:srgbClr>
              </a:gs>
              <a:gs pos="100000">
                <a:srgbClr val="66FF33"/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119812" dir="1920323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4852" name="Oval 100"/>
          <p:cNvSpPr>
            <a:spLocks noChangeArrowheads="1"/>
          </p:cNvSpPr>
          <p:nvPr/>
        </p:nvSpPr>
        <p:spPr bwMode="auto">
          <a:xfrm>
            <a:off x="2238375" y="4678363"/>
            <a:ext cx="804863" cy="84296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54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54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548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548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548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548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54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4850" grpId="0" animBg="1"/>
      <p:bldP spid="135485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802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89090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9091" name="Group 101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56902" name="Rectangle 102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56903" name="Rectangle 103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89177" name="Group 104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56905" name="Picture 105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56906" name="Text Box 106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56907" name="Text Box 107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56804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6805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56806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35</a:t>
            </a:r>
          </a:p>
        </p:txBody>
      </p:sp>
      <p:sp>
        <p:nvSpPr>
          <p:cNvPr id="1356813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56814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6815" name="Text Box 15"/>
          <p:cNvSpPr txBox="1">
            <a:spLocks noChangeArrowheads="1"/>
          </p:cNvSpPr>
          <p:nvPr/>
        </p:nvSpPr>
        <p:spPr bwMode="auto">
          <a:xfrm>
            <a:off x="5561013" y="-155575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6816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6817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6818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6819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6820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56821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89104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05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06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07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08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09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10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11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12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13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14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15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6834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6835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9118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6837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9120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21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22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23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24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25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26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27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28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129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9130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9131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6850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89133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6852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89135" name="Rectangle 53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9136" name="Rectangle 54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89137" name="Line 55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89138" name="Group 56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89163" name="Group 57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89165" name="Group 5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9171" name="Group 59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56860" name="Freeform 60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56861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56862" name="Picture 62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56863" name="Freeform 63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6864" name="Freeform 64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6865" name="Freeform 65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6866" name="Freeform 66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6867" name="Freeform 67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56868" name="Text Box 68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56869" name="Rectangle 69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89140" name="Group 70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56871" name="Text Box 71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970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550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56872" name="AutoShape 72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56873" name="Rectangle 73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6874" name="Rectangle 74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6875" name="Rectangle 75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6876" name="Rectangle 76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6877" name="Rectangle 77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6878" name="Rectangle 78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56879" name="Rectangle 79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56880" name="Text Box 80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1356881" name="Text Box 81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2</a:t>
            </a:r>
          </a:p>
        </p:txBody>
      </p:sp>
      <p:sp>
        <p:nvSpPr>
          <p:cNvPr id="1356888" name="Rectangle 88"/>
          <p:cNvSpPr>
            <a:spLocks noChangeArrowheads="1"/>
          </p:cNvSpPr>
          <p:nvPr/>
        </p:nvSpPr>
        <p:spPr bwMode="auto">
          <a:xfrm>
            <a:off x="2051050" y="5160963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356889" name="Rectangle 89"/>
          <p:cNvSpPr>
            <a:spLocks noChangeArrowheads="1"/>
          </p:cNvSpPr>
          <p:nvPr/>
        </p:nvSpPr>
        <p:spPr bwMode="auto">
          <a:xfrm>
            <a:off x="2055813" y="5519738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历代志下</a:t>
            </a:r>
          </a:p>
        </p:txBody>
      </p:sp>
      <p:grpSp>
        <p:nvGrpSpPr>
          <p:cNvPr id="1356899" name="Group 99"/>
          <p:cNvGrpSpPr>
            <a:grpSpLocks/>
          </p:cNvGrpSpPr>
          <p:nvPr/>
        </p:nvGrpSpPr>
        <p:grpSpPr bwMode="auto">
          <a:xfrm>
            <a:off x="3506788" y="4772025"/>
            <a:ext cx="5800725" cy="914400"/>
            <a:chOff x="2209" y="3006"/>
            <a:chExt cx="3654" cy="576"/>
          </a:xfrm>
        </p:grpSpPr>
        <p:sp>
          <p:nvSpPr>
            <p:cNvPr id="1356891" name="AutoShape 91" descr="Small checker board"/>
            <p:cNvSpPr>
              <a:spLocks noChangeArrowheads="1"/>
            </p:cNvSpPr>
            <p:nvPr/>
          </p:nvSpPr>
          <p:spPr bwMode="auto">
            <a:xfrm rot="-282819">
              <a:off x="2209" y="3295"/>
              <a:ext cx="1750" cy="222"/>
            </a:xfrm>
            <a:prstGeom prst="rightArrow">
              <a:avLst>
                <a:gd name="adj1" fmla="val 50000"/>
                <a:gd name="adj2" fmla="val 197072"/>
              </a:avLst>
            </a:prstGeom>
            <a:pattFill prst="smCheck">
              <a:fgClr>
                <a:schemeClr val="hlink"/>
              </a:fgClr>
              <a:bgClr>
                <a:srgbClr val="FFFFFF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89158" name="Group 92"/>
            <p:cNvGrpSpPr>
              <a:grpSpLocks/>
            </p:cNvGrpSpPr>
            <p:nvPr/>
          </p:nvGrpSpPr>
          <p:grpSpPr bwMode="auto">
            <a:xfrm>
              <a:off x="3614" y="3006"/>
              <a:ext cx="2249" cy="576"/>
              <a:chOff x="3172" y="2407"/>
              <a:chExt cx="2998" cy="576"/>
            </a:xfrm>
          </p:grpSpPr>
          <p:sp>
            <p:nvSpPr>
              <p:cNvPr id="1356893" name="Text Box 93"/>
              <p:cNvSpPr txBox="1">
                <a:spLocks noChangeArrowheads="1"/>
              </p:cNvSpPr>
              <p:nvPr/>
            </p:nvSpPr>
            <p:spPr bwMode="auto">
              <a:xfrm>
                <a:off x="3411" y="2407"/>
                <a:ext cx="2473" cy="308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5388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zh-CN" altLang="en-US" b="1">
                    <a:solidFill>
                      <a:srgbClr val="66FFFF"/>
                    </a:solidFill>
                    <a:latin typeface="Helvetica" charset="0"/>
                    <a:ea typeface="宋体" charset="0"/>
                    <a:cs typeface="宋体" charset="0"/>
                  </a:rPr>
                  <a:t>历代志上下</a:t>
                </a:r>
                <a:r>
                  <a:rPr lang="en-US" altLang="zh-CN" b="1">
                    <a:solidFill>
                      <a:srgbClr val="66FFFF"/>
                    </a:solidFill>
                    <a:latin typeface="Helvetica" charset="0"/>
                    <a:ea typeface="宋体" charset="0"/>
                    <a:cs typeface="宋体" charset="0"/>
                  </a:rPr>
                  <a:t>:</a:t>
                </a:r>
              </a:p>
            </p:txBody>
          </p:sp>
          <p:sp>
            <p:nvSpPr>
              <p:cNvPr id="1356894" name="Text Box 94"/>
              <p:cNvSpPr txBox="1">
                <a:spLocks noChangeArrowheads="1"/>
              </p:cNvSpPr>
              <p:nvPr/>
            </p:nvSpPr>
            <p:spPr bwMode="auto">
              <a:xfrm>
                <a:off x="3172" y="2675"/>
                <a:ext cx="2998" cy="308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zh-CN" altLang="en-US" b="1">
                    <a:solidFill>
                      <a:srgbClr val="66FFFF"/>
                    </a:solidFill>
                    <a:latin typeface="Helvetica" charset="0"/>
                    <a:ea typeface="宋体" charset="0"/>
                    <a:cs typeface="宋体" charset="0"/>
                  </a:rPr>
                  <a:t>大致：内容</a:t>
                </a:r>
                <a:r>
                  <a:rPr lang="zh-CN" altLang="en-US" b="1" u="sng">
                    <a:solidFill>
                      <a:srgbClr val="66FFFF"/>
                    </a:solidFill>
                    <a:latin typeface="Helvetica" charset="0"/>
                    <a:ea typeface="宋体" charset="0"/>
                    <a:cs typeface="宋体" charset="0"/>
                  </a:rPr>
                  <a:t>相同</a:t>
                </a:r>
                <a:r>
                  <a:rPr lang="en-US" altLang="zh-CN" b="1">
                    <a:solidFill>
                      <a:srgbClr val="66FFFF"/>
                    </a:solidFill>
                    <a:latin typeface="Helvetica" charset="0"/>
                    <a:ea typeface="宋体" charset="0"/>
                    <a:cs typeface="宋体" charset="0"/>
                  </a:rPr>
                  <a:t>...</a:t>
                </a:r>
              </a:p>
            </p:txBody>
          </p:sp>
        </p:grpSp>
      </p:grpSp>
      <p:grpSp>
        <p:nvGrpSpPr>
          <p:cNvPr id="1356900" name="Group 100"/>
          <p:cNvGrpSpPr>
            <a:grpSpLocks/>
          </p:cNvGrpSpPr>
          <p:nvPr/>
        </p:nvGrpSpPr>
        <p:grpSpPr bwMode="auto">
          <a:xfrm>
            <a:off x="3176588" y="3568700"/>
            <a:ext cx="6092825" cy="1039813"/>
            <a:chOff x="2001" y="2248"/>
            <a:chExt cx="3838" cy="655"/>
          </a:xfrm>
        </p:grpSpPr>
        <p:sp>
          <p:nvSpPr>
            <p:cNvPr id="1356896" name="Text Box 96"/>
            <p:cNvSpPr txBox="1">
              <a:spLocks noChangeArrowheads="1"/>
            </p:cNvSpPr>
            <p:nvPr/>
          </p:nvSpPr>
          <p:spPr bwMode="auto">
            <a:xfrm>
              <a:off x="3412" y="2248"/>
              <a:ext cx="2427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rgbClr val="FFF819"/>
                  </a:solidFill>
                  <a:latin typeface="Helvetica" charset="0"/>
                  <a:ea typeface="宋体" charset="0"/>
                  <a:cs typeface="宋体" charset="0"/>
                </a:rPr>
                <a:t>        列王记下</a:t>
              </a:r>
            </a:p>
          </p:txBody>
        </p:sp>
        <p:sp>
          <p:nvSpPr>
            <p:cNvPr id="1356897" name="AutoShape 97" descr="Small checker board"/>
            <p:cNvSpPr>
              <a:spLocks noChangeArrowheads="1"/>
            </p:cNvSpPr>
            <p:nvPr/>
          </p:nvSpPr>
          <p:spPr bwMode="auto">
            <a:xfrm rot="-11812874">
              <a:off x="2001" y="2678"/>
              <a:ext cx="2093" cy="225"/>
            </a:xfrm>
            <a:prstGeom prst="rightArrow">
              <a:avLst>
                <a:gd name="adj1" fmla="val 50000"/>
                <a:gd name="adj2" fmla="val 232556"/>
              </a:avLst>
            </a:prstGeom>
            <a:pattFill prst="smCheck">
              <a:fgClr>
                <a:schemeClr val="accent2"/>
              </a:fgClr>
              <a:bgClr>
                <a:srgbClr val="FFFFFF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56898" name="AutoShape 98" descr="Small checker board"/>
          <p:cNvSpPr>
            <a:spLocks noChangeArrowheads="1"/>
          </p:cNvSpPr>
          <p:nvPr/>
        </p:nvSpPr>
        <p:spPr bwMode="auto">
          <a:xfrm rot="16189724">
            <a:off x="7137401" y="3911600"/>
            <a:ext cx="550862" cy="1239837"/>
          </a:xfrm>
          <a:prstGeom prst="rightArrow">
            <a:avLst>
              <a:gd name="adj1" fmla="val 50000"/>
              <a:gd name="adj2" fmla="val 25000"/>
            </a:avLst>
          </a:prstGeom>
          <a:pattFill prst="smCheck">
            <a:fgClr>
              <a:schemeClr val="accent1"/>
            </a:fgClr>
            <a:bgClr>
              <a:srgbClr val="FFFFFF"/>
            </a:bgClr>
          </a:patt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56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56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356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6898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850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91138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139" name="Group 107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58956" name="Rectangle 108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58957" name="Rectangle 109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91229" name="Group 110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58959" name="Picture 111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58960" name="Text Box 112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58961" name="Text Box 113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58852" name="Text Box 4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8853" name="Text Box 5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58854" name="Text Box 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36</a:t>
            </a:r>
          </a:p>
        </p:txBody>
      </p:sp>
      <p:sp>
        <p:nvSpPr>
          <p:cNvPr id="1358861" name="Rectangle 13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58862" name="Rectangle 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8863" name="Text Box 15"/>
          <p:cNvSpPr txBox="1">
            <a:spLocks noChangeArrowheads="1"/>
          </p:cNvSpPr>
          <p:nvPr/>
        </p:nvSpPr>
        <p:spPr bwMode="auto">
          <a:xfrm>
            <a:off x="5561013" y="-155575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8864" name="Text Box 16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8865" name="Text Box 17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58866" name="Rectangle 18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8867" name="Rectangle 19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8868" name="Text Box 20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58869" name="Rectangle 21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91152" name="Line 22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53" name="Line 23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54" name="Line 24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55" name="Line 25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56" name="Line 2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57" name="Line 2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58" name="Freeform 2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59" name="Line 2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60" name="Line 3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61" name="Freeform 3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62" name="Line 3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63" name="Line 3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8882" name="Line 3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58883" name="Line 3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1166" name="Line 36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8885" name="Line 37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1168" name="Line 38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69" name="Line 39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70" name="Line 40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71" name="Line 41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72" name="Line 42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73" name="Line 43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74" name="Line 44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75" name="Line 45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76" name="Line 46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1177" name="Rectangle 47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1178" name="Rectangle 48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1179" name="Rectangle 49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8898" name="Rectangle 50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91181" name="Rectangle 51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8900" name="AutoShape 52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1183" name="Rectangle 53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1184" name="Rectangle 54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1185" name="Line 55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91186" name="Group 56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91215" name="Group 57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91217" name="Group 5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91223" name="Group 59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58908" name="Freeform 60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58909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58910" name="Picture 62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58911" name="Freeform 63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8912" name="Freeform 64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8913" name="Freeform 65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8914" name="Freeform 66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8915" name="Freeform 67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58916" name="Text Box 68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58917" name="Rectangle 69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91188" name="Group 70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58919" name="Text Box 71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970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550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58920" name="AutoShape 72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58921" name="Rectangle 73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8922" name="Rectangle 74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8923" name="Rectangle 75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8924" name="Rectangle 76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8925" name="Rectangle 77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58926" name="Rectangle 78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58927" name="Rectangle 79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58928" name="Text Box 80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1358929" name="Text Box 81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4</a:t>
            </a:r>
          </a:p>
        </p:txBody>
      </p:sp>
      <p:sp>
        <p:nvSpPr>
          <p:cNvPr id="1358930" name="Rectangle 82"/>
          <p:cNvSpPr>
            <a:spLocks noChangeArrowheads="1"/>
          </p:cNvSpPr>
          <p:nvPr/>
        </p:nvSpPr>
        <p:spPr bwMode="auto">
          <a:xfrm>
            <a:off x="2051050" y="5160963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358931" name="Rectangle 83"/>
          <p:cNvSpPr>
            <a:spLocks noChangeArrowheads="1"/>
          </p:cNvSpPr>
          <p:nvPr/>
        </p:nvSpPr>
        <p:spPr bwMode="auto">
          <a:xfrm>
            <a:off x="2055813" y="5519738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历代志下</a:t>
            </a:r>
          </a:p>
        </p:txBody>
      </p:sp>
      <p:sp>
        <p:nvSpPr>
          <p:cNvPr id="1358941" name="Text Box 93"/>
          <p:cNvSpPr txBox="1">
            <a:spLocks noChangeArrowheads="1"/>
          </p:cNvSpPr>
          <p:nvPr/>
        </p:nvSpPr>
        <p:spPr bwMode="auto">
          <a:xfrm>
            <a:off x="5218113" y="3630613"/>
            <a:ext cx="4233862" cy="420687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一个有趣的括号：</a:t>
            </a:r>
          </a:p>
        </p:txBody>
      </p:sp>
      <p:grpSp>
        <p:nvGrpSpPr>
          <p:cNvPr id="1358954" name="Group 106"/>
          <p:cNvGrpSpPr>
            <a:grpSpLocks/>
          </p:cNvGrpSpPr>
          <p:nvPr/>
        </p:nvGrpSpPr>
        <p:grpSpPr bwMode="auto">
          <a:xfrm>
            <a:off x="631825" y="5106988"/>
            <a:ext cx="3529013" cy="2074862"/>
            <a:chOff x="398" y="3217"/>
            <a:chExt cx="2223" cy="1307"/>
          </a:xfrm>
        </p:grpSpPr>
        <p:sp>
          <p:nvSpPr>
            <p:cNvPr id="1358943" name="AutoShape 95"/>
            <p:cNvSpPr>
              <a:spLocks noChangeArrowheads="1"/>
            </p:cNvSpPr>
            <p:nvPr/>
          </p:nvSpPr>
          <p:spPr bwMode="auto">
            <a:xfrm>
              <a:off x="549" y="3745"/>
              <a:ext cx="1894" cy="667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shade val="0"/>
                    <a:invGamma/>
                  </a:scheme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58944" name="Text Box 96"/>
            <p:cNvSpPr txBox="1">
              <a:spLocks noChangeArrowheads="1"/>
            </p:cNvSpPr>
            <p:nvPr/>
          </p:nvSpPr>
          <p:spPr bwMode="auto">
            <a:xfrm>
              <a:off x="635" y="3883"/>
              <a:ext cx="1736" cy="368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200" b="1">
                  <a:solidFill>
                    <a:schemeClr val="bg1"/>
                  </a:solidFill>
                  <a:latin typeface="Arial" charset="0"/>
                  <a:ea typeface="宋体" charset="0"/>
                  <a:cs typeface="宋体" charset="0"/>
                </a:rPr>
                <a:t>从祭司的角度</a:t>
              </a:r>
              <a:endParaRPr lang="en-US" altLang="zh-CN" sz="3200" b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endParaRPr>
            </a:p>
          </p:txBody>
        </p:sp>
        <p:sp>
          <p:nvSpPr>
            <p:cNvPr id="1358945" name="AutoShape 97"/>
            <p:cNvSpPr>
              <a:spLocks noChangeArrowheads="1"/>
            </p:cNvSpPr>
            <p:nvPr/>
          </p:nvSpPr>
          <p:spPr bwMode="auto">
            <a:xfrm>
              <a:off x="398" y="3217"/>
              <a:ext cx="2223" cy="1307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58946" name="Text Box 98"/>
          <p:cNvSpPr txBox="1">
            <a:spLocks noChangeArrowheads="1"/>
          </p:cNvSpPr>
          <p:nvPr/>
        </p:nvSpPr>
        <p:spPr bwMode="auto">
          <a:xfrm>
            <a:off x="5464175" y="4324350"/>
            <a:ext cx="3851275" cy="42068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大致相同的时期</a:t>
            </a:r>
            <a:endParaRPr lang="en-US" altLang="zh-CN" sz="2800" b="1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58947" name="Text Box 99"/>
          <p:cNvSpPr txBox="1">
            <a:spLocks noChangeArrowheads="1"/>
          </p:cNvSpPr>
          <p:nvPr/>
        </p:nvSpPr>
        <p:spPr bwMode="auto">
          <a:xfrm>
            <a:off x="5332413" y="4749800"/>
            <a:ext cx="3951287" cy="42068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 很多同样的事件</a:t>
            </a:r>
          </a:p>
        </p:txBody>
      </p:sp>
      <p:sp>
        <p:nvSpPr>
          <p:cNvPr id="1358948" name="Text Box 100"/>
          <p:cNvSpPr txBox="1">
            <a:spLocks noChangeArrowheads="1"/>
          </p:cNvSpPr>
          <p:nvPr/>
        </p:nvSpPr>
        <p:spPr bwMode="auto">
          <a:xfrm>
            <a:off x="5403850" y="5006975"/>
            <a:ext cx="3965575" cy="53022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很多相同的经文</a:t>
            </a:r>
            <a:endParaRPr lang="en-US" altLang="zh-CN" sz="2800" b="1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91205" name="Group 105"/>
          <p:cNvGrpSpPr>
            <a:grpSpLocks/>
          </p:cNvGrpSpPr>
          <p:nvPr/>
        </p:nvGrpSpPr>
        <p:grpSpPr bwMode="auto">
          <a:xfrm>
            <a:off x="1085850" y="2519363"/>
            <a:ext cx="3529013" cy="2527300"/>
            <a:chOff x="684" y="1587"/>
            <a:chExt cx="2223" cy="1592"/>
          </a:xfrm>
        </p:grpSpPr>
        <p:grpSp>
          <p:nvGrpSpPr>
            <p:cNvPr id="91206" name="Group 101"/>
            <p:cNvGrpSpPr>
              <a:grpSpLocks/>
            </p:cNvGrpSpPr>
            <p:nvPr/>
          </p:nvGrpSpPr>
          <p:grpSpPr bwMode="auto">
            <a:xfrm>
              <a:off x="725" y="1675"/>
              <a:ext cx="2054" cy="667"/>
              <a:chOff x="725" y="1965"/>
              <a:chExt cx="2054" cy="667"/>
            </a:xfrm>
          </p:grpSpPr>
          <p:sp>
            <p:nvSpPr>
              <p:cNvPr id="1358950" name="AutoShape 102"/>
              <p:cNvSpPr>
                <a:spLocks noChangeArrowheads="1"/>
              </p:cNvSpPr>
              <p:nvPr/>
            </p:nvSpPr>
            <p:spPr bwMode="auto">
              <a:xfrm>
                <a:off x="808" y="1965"/>
                <a:ext cx="1948" cy="66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rgbClr val="1822CD">
                      <a:gamma/>
                      <a:shade val="0"/>
                      <a:invGamma/>
                    </a:srgbClr>
                  </a:gs>
                  <a:gs pos="50000">
                    <a:srgbClr val="1822CD"/>
                  </a:gs>
                  <a:gs pos="100000">
                    <a:srgbClr val="1822CD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 w="76200">
                <a:solidFill>
                  <a:schemeClr val="bg1"/>
                </a:solidFill>
                <a:round/>
                <a:headEnd/>
                <a:tailEnd/>
              </a:ln>
              <a:effectLst>
                <a:outerShdw blurRad="63500" dist="89803" dir="2700000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58951" name="Text Box 103"/>
              <p:cNvSpPr txBox="1">
                <a:spLocks noChangeArrowheads="1"/>
              </p:cNvSpPr>
              <p:nvPr/>
            </p:nvSpPr>
            <p:spPr bwMode="auto">
              <a:xfrm>
                <a:off x="725" y="2095"/>
                <a:ext cx="2054" cy="368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46662" dir="3284183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zh-CN" altLang="en-US" sz="3200" b="1">
                    <a:solidFill>
                      <a:schemeClr val="bg1"/>
                    </a:solidFill>
                    <a:latin typeface="Arial" charset="0"/>
                    <a:ea typeface="宋体" charset="0"/>
                    <a:cs typeface="宋体" charset="0"/>
                  </a:rPr>
                  <a:t>从先知的角度</a:t>
                </a:r>
              </a:p>
            </p:txBody>
          </p:sp>
        </p:grpSp>
        <p:sp>
          <p:nvSpPr>
            <p:cNvPr id="1358952" name="AutoShape 104"/>
            <p:cNvSpPr>
              <a:spLocks noChangeArrowheads="1"/>
            </p:cNvSpPr>
            <p:nvPr/>
          </p:nvSpPr>
          <p:spPr bwMode="auto">
            <a:xfrm>
              <a:off x="684" y="1587"/>
              <a:ext cx="2223" cy="159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58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58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58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58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58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58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58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8946" grpId="0" autoUpdateAnimBg="0"/>
      <p:bldP spid="1358947" grpId="0" autoUpdateAnimBg="0"/>
      <p:bldP spid="1358948" grpId="0" autoUpdateAnimBg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042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93186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3187" name="Group 4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67045" name="Rectangle 5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67046" name="Rectangle 6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93272" name="Group 7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67048" name="Picture 8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67049" name="Text Box 9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67050" name="Text Box 10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67051" name="Text Box 11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67052" name="Text Box 12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67053" name="Text Box 13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37</a:t>
            </a:r>
          </a:p>
        </p:txBody>
      </p:sp>
      <p:sp>
        <p:nvSpPr>
          <p:cNvPr id="1367054" name="Rectangle 14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67055" name="Rectangle 15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7056" name="Text Box 16"/>
          <p:cNvSpPr txBox="1">
            <a:spLocks noChangeArrowheads="1"/>
          </p:cNvSpPr>
          <p:nvPr/>
        </p:nvSpPr>
        <p:spPr bwMode="auto">
          <a:xfrm>
            <a:off x="5561013" y="-155575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67057" name="Text Box 17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67058" name="Text Box 18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67059" name="Rectangle 19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7060" name="Rectangle 20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7061" name="Text Box 21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67062" name="Rectangle 22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93200" name="Line 23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01" name="Line 24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02" name="Line 25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03" name="Line 26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04" name="Line 27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05" name="Line 28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06" name="Freeform 29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07" name="Line 30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08" name="Line 31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09" name="Freeform 32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10" name="Line 33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11" name="Line 34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7075" name="Line 35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67076" name="Line 36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3214" name="Line 37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7078" name="Line 38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3216" name="Line 39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17" name="Line 40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18" name="Line 41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19" name="Line 42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20" name="Line 43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21" name="Line 44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22" name="Line 45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23" name="Line 46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24" name="Line 47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3225" name="Rectangle 48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3226" name="Rectangle 49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3227" name="Rectangle 50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7091" name="Rectangle 51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93229" name="Rectangle 52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7093" name="AutoShape 53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3231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3232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3233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93234" name="Group 57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93258" name="Group 58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93260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93266" name="Group 6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67101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67102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67103" name="Picture 63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67104" name="Freeform 6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67105" name="Freeform 6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67106" name="Freeform 6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67107" name="Freeform 6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67108" name="Freeform 6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67109" name="Text Box 69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67110" name="Rectangle 70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93236" name="Group 71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67112" name="Text Box 72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1050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550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67113" name="AutoShape 73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67114" name="Rectangle 74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7115" name="Rectangle 75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7116" name="Rectangle 76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7117" name="Rectangle 77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7118" name="Rectangle 78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7119" name="Rectangle 79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67120" name="Rectangle 80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67121" name="Text Box 81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1367122" name="Text Box 82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367123" name="Rectangle 83"/>
          <p:cNvSpPr>
            <a:spLocks noChangeArrowheads="1"/>
          </p:cNvSpPr>
          <p:nvPr/>
        </p:nvSpPr>
        <p:spPr bwMode="auto">
          <a:xfrm>
            <a:off x="2051050" y="5160963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367124" name="Rectangle 84"/>
          <p:cNvSpPr>
            <a:spLocks noChangeArrowheads="1"/>
          </p:cNvSpPr>
          <p:nvPr/>
        </p:nvSpPr>
        <p:spPr bwMode="auto">
          <a:xfrm>
            <a:off x="2055813" y="5519738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历代志下</a:t>
            </a:r>
          </a:p>
        </p:txBody>
      </p:sp>
      <p:sp>
        <p:nvSpPr>
          <p:cNvPr id="1367138" name="Text Box 98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67139" name="Text Box 99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sp>
        <p:nvSpPr>
          <p:cNvPr id="1367140" name="AutoShape 100"/>
          <p:cNvSpPr>
            <a:spLocks noChangeArrowheads="1"/>
          </p:cNvSpPr>
          <p:nvPr/>
        </p:nvSpPr>
        <p:spPr bwMode="auto">
          <a:xfrm>
            <a:off x="1219200" y="3144838"/>
            <a:ext cx="2879725" cy="28924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367142" name="Group 102"/>
          <p:cNvGrpSpPr>
            <a:grpSpLocks/>
          </p:cNvGrpSpPr>
          <p:nvPr/>
        </p:nvGrpSpPr>
        <p:grpSpPr bwMode="auto">
          <a:xfrm>
            <a:off x="4487863" y="2124075"/>
            <a:ext cx="5281612" cy="4767263"/>
            <a:chOff x="2824" y="1339"/>
            <a:chExt cx="3327" cy="3003"/>
          </a:xfrm>
        </p:grpSpPr>
        <p:pic>
          <p:nvPicPr>
            <p:cNvPr id="1367143" name="Picture 103"/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6732"/>
            <a:stretch>
              <a:fillRect/>
            </a:stretch>
          </p:blipFill>
          <p:spPr bwMode="auto">
            <a:xfrm>
              <a:off x="2824" y="1355"/>
              <a:ext cx="3327" cy="2987"/>
            </a:xfrm>
            <a:prstGeom prst="rect">
              <a:avLst/>
            </a:prstGeom>
            <a:noFill/>
            <a:ln w="152400">
              <a:solidFill>
                <a:schemeClr val="hlink"/>
              </a:solidFill>
              <a:miter lim="800000"/>
              <a:headEnd/>
              <a:tailEnd/>
            </a:ln>
            <a:effectLst>
              <a:outerShdw blurRad="63500" dist="125724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1367144" name="Rectangle 104"/>
            <p:cNvSpPr>
              <a:spLocks noChangeArrowheads="1"/>
            </p:cNvSpPr>
            <p:nvPr/>
          </p:nvSpPr>
          <p:spPr bwMode="auto">
            <a:xfrm>
              <a:off x="2828" y="1339"/>
              <a:ext cx="3320" cy="3003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67145" name="Text Box 105"/>
            <p:cNvSpPr txBox="1">
              <a:spLocks noChangeArrowheads="1"/>
            </p:cNvSpPr>
            <p:nvPr/>
          </p:nvSpPr>
          <p:spPr bwMode="auto">
            <a:xfrm>
              <a:off x="2966" y="1452"/>
              <a:ext cx="3049" cy="2622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gradFill rotWithShape="0">
                    <a:gsLst>
                      <a:gs pos="0">
                        <a:srgbClr val="1822CD">
                          <a:gamma/>
                          <a:shade val="0"/>
                          <a:invGamma/>
                        </a:srgbClr>
                      </a:gs>
                      <a:gs pos="50000">
                        <a:srgbClr val="1822CD"/>
                      </a:gs>
                      <a:gs pos="100000">
                        <a:srgbClr val="1822CD">
                          <a:gamma/>
                          <a:shade val="0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xmlns="" w="5715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20000"/>
                </a:lnSpc>
                <a:spcBef>
                  <a:spcPct val="50000"/>
                </a:spcBef>
                <a:defRPr/>
              </a:pPr>
              <a:r>
                <a:rPr lang="zh-CN" altLang="en-US" sz="4300" b="1" i="1">
                  <a:solidFill>
                    <a:schemeClr val="hlink"/>
                  </a:solidFill>
                  <a:latin typeface="Helvetica" charset="0"/>
                  <a:ea typeface="宋体" charset="0"/>
                  <a:cs typeface="宋体" charset="0"/>
                </a:rPr>
                <a:t>伟大的联合王国            分裂了：                 </a:t>
              </a:r>
              <a:r>
                <a:rPr lang="zh-CN" altLang="en-US" sz="4300" b="1">
                  <a:solidFill>
                    <a:srgbClr val="FFEA18"/>
                  </a:solidFill>
                  <a:latin typeface="Helvetica" charset="0"/>
                  <a:ea typeface="宋体" charset="0"/>
                  <a:cs typeface="宋体" charset="0"/>
                </a:rPr>
                <a:t>一个</a:t>
              </a:r>
              <a:r>
                <a:rPr lang="zh-CN" altLang="en-US" sz="4300" b="1" i="1" u="sng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统一</a:t>
              </a:r>
              <a:r>
                <a:rPr lang="zh-CN" altLang="en-US" sz="4300" b="1" i="1">
                  <a:solidFill>
                    <a:srgbClr val="FFEA18"/>
                  </a:solidFill>
                  <a:latin typeface="Helvetica" charset="0"/>
                  <a:ea typeface="宋体" charset="0"/>
                  <a:cs typeface="宋体" charset="0"/>
                </a:rPr>
                <a:t> </a:t>
              </a:r>
              <a:r>
                <a:rPr lang="zh-CN" altLang="en-US" sz="4300" b="1">
                  <a:solidFill>
                    <a:srgbClr val="FFEA18"/>
                  </a:solidFill>
                  <a:latin typeface="Helvetica" charset="0"/>
                  <a:ea typeface="宋体" charset="0"/>
                  <a:cs typeface="宋体" charset="0"/>
                </a:rPr>
                <a:t>的王国    成了                       两个</a:t>
              </a:r>
              <a:r>
                <a:rPr lang="zh-CN" altLang="en-US" sz="4300" b="1" i="1" u="sng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分裂</a:t>
              </a:r>
              <a:r>
                <a:rPr lang="zh-CN" altLang="en-US" sz="43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 </a:t>
              </a:r>
              <a:r>
                <a:rPr lang="zh-CN" altLang="en-US" sz="4300" b="1">
                  <a:solidFill>
                    <a:srgbClr val="FFEA18"/>
                  </a:solidFill>
                  <a:latin typeface="Helvetica" charset="0"/>
                  <a:ea typeface="宋体" charset="0"/>
                  <a:cs typeface="宋体" charset="0"/>
                </a:rPr>
                <a:t>的王国</a:t>
              </a:r>
              <a:r>
                <a:rPr lang="en-US" altLang="zh-CN" sz="4300" b="1">
                  <a:solidFill>
                    <a:srgbClr val="FFEA18"/>
                  </a:solidFill>
                  <a:latin typeface="Helvetica" charset="0"/>
                  <a:ea typeface="宋体" charset="0"/>
                  <a:cs typeface="宋体" charset="0"/>
                </a:rPr>
                <a:t>!</a:t>
              </a:r>
            </a:p>
          </p:txBody>
        </p:sp>
      </p:grpSp>
      <p:sp>
        <p:nvSpPr>
          <p:cNvPr id="1367141" name="AutoShape 101"/>
          <p:cNvSpPr>
            <a:spLocks noChangeArrowheads="1"/>
          </p:cNvSpPr>
          <p:nvPr/>
        </p:nvSpPr>
        <p:spPr bwMode="auto">
          <a:xfrm>
            <a:off x="493713" y="3609975"/>
            <a:ext cx="4778375" cy="1550988"/>
          </a:xfrm>
          <a:prstGeom prst="lightningBolt">
            <a:avLst/>
          </a:prstGeom>
          <a:gradFill rotWithShape="0">
            <a:gsLst>
              <a:gs pos="0">
                <a:srgbClr val="FAFD00"/>
              </a:gs>
              <a:gs pos="50000">
                <a:srgbClr val="FAFD00">
                  <a:gamma/>
                  <a:shade val="27059"/>
                  <a:invGamma/>
                </a:srgbClr>
              </a:gs>
              <a:gs pos="100000">
                <a:srgbClr val="FAFD00"/>
              </a:gs>
            </a:gsLst>
            <a:lin ang="5400000" scaled="1"/>
          </a:gra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67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67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67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67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67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67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67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67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7140" grpId="0" animBg="1"/>
      <p:bldP spid="1367141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090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95234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5235" name="Group 4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69093" name="Rectangle 5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69094" name="Rectangle 6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95317" name="Group 7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69096" name="Picture 8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69097" name="Text Box 9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69098" name="Text Box 10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69099" name="Text Box 11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69100" name="Text Box 12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69101" name="Text Box 13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38</a:t>
            </a:r>
          </a:p>
        </p:txBody>
      </p:sp>
      <p:sp>
        <p:nvSpPr>
          <p:cNvPr id="1369102" name="Rectangle 14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69103" name="Rectangle 15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9104" name="Text Box 16"/>
          <p:cNvSpPr txBox="1">
            <a:spLocks noChangeArrowheads="1"/>
          </p:cNvSpPr>
          <p:nvPr/>
        </p:nvSpPr>
        <p:spPr bwMode="auto">
          <a:xfrm>
            <a:off x="5561013" y="-155575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69105" name="Text Box 17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69106" name="Text Box 18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69107" name="Rectangle 19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9108" name="Rectangle 20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9109" name="Text Box 21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69110" name="Rectangle 22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95248" name="Line 23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49" name="Line 24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50" name="Line 25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51" name="Line 26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52" name="Line 27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53" name="Line 28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54" name="Freeform 29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55" name="Line 30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56" name="Line 31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57" name="Freeform 32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58" name="Line 33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59" name="Line 34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9123" name="Line 35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69124" name="Line 36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5262" name="Line 37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9126" name="Line 38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5264" name="Line 39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65" name="Line 40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66" name="Line 41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67" name="Line 42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68" name="Line 43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69" name="Line 44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70" name="Line 45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71" name="Line 46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72" name="Line 47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5273" name="Rectangle 48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5274" name="Rectangle 49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5275" name="Rectangle 50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9139" name="Rectangle 51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95277" name="Rectangle 52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9141" name="AutoShape 53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5279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5280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5281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95282" name="Group 57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95303" name="Group 58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95305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95311" name="Group 6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69149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69150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69151" name="Picture 63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69152" name="Freeform 6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69153" name="Freeform 6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69154" name="Freeform 6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69155" name="Freeform 6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69156" name="Freeform 6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69157" name="Text Box 69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69158" name="Rectangle 70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369159" name="Group 71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69160" name="Text Box 72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550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450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69161" name="AutoShape 73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69162" name="Rectangle 74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9163" name="Rectangle 75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9164" name="Rectangle 76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9165" name="Rectangle 77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9166" name="Rectangle 78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9167" name="Rectangle 79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69168" name="Rectangle 80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69169" name="Text Box 81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1369170" name="Text Box 82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369171" name="Rectangle 83"/>
          <p:cNvSpPr>
            <a:spLocks noChangeArrowheads="1"/>
          </p:cNvSpPr>
          <p:nvPr/>
        </p:nvSpPr>
        <p:spPr bwMode="auto">
          <a:xfrm>
            <a:off x="2051050" y="5160963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369172" name="Rectangle 84"/>
          <p:cNvSpPr>
            <a:spLocks noChangeArrowheads="1"/>
          </p:cNvSpPr>
          <p:nvPr/>
        </p:nvSpPr>
        <p:spPr bwMode="auto">
          <a:xfrm>
            <a:off x="2055813" y="5519738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历代志下</a:t>
            </a:r>
          </a:p>
        </p:txBody>
      </p:sp>
      <p:sp>
        <p:nvSpPr>
          <p:cNvPr id="1369173" name="Text Box 85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69174" name="Text Box 86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sp>
        <p:nvSpPr>
          <p:cNvPr id="1369182" name="Oval 94"/>
          <p:cNvSpPr>
            <a:spLocks noChangeArrowheads="1"/>
          </p:cNvSpPr>
          <p:nvPr/>
        </p:nvSpPr>
        <p:spPr bwMode="auto">
          <a:xfrm>
            <a:off x="3225800" y="4443413"/>
            <a:ext cx="1473200" cy="27479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69183" name="Oval 95"/>
          <p:cNvSpPr>
            <a:spLocks noChangeArrowheads="1"/>
          </p:cNvSpPr>
          <p:nvPr/>
        </p:nvSpPr>
        <p:spPr bwMode="auto">
          <a:xfrm>
            <a:off x="1585913" y="5826125"/>
            <a:ext cx="2166937" cy="5746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69184" name="Rectangle 96"/>
          <p:cNvSpPr>
            <a:spLocks noChangeArrowheads="1"/>
          </p:cNvSpPr>
          <p:nvPr/>
        </p:nvSpPr>
        <p:spPr bwMode="auto">
          <a:xfrm>
            <a:off x="1962150" y="5880100"/>
            <a:ext cx="1436688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69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69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69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69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69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69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69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9182" grpId="0" animBg="1"/>
      <p:bldP spid="1369183" grpId="0" animBg="1"/>
      <p:bldP spid="1369184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1138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97282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7283" name="Group 4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71141" name="Rectangle 5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71142" name="Rectangle 6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97364" name="Group 7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71144" name="Picture 8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71145" name="Text Box 9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71146" name="Text Box 10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71147" name="Text Box 11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1148" name="Text Box 12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71149" name="Text Box 13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39</a:t>
            </a:r>
          </a:p>
        </p:txBody>
      </p:sp>
      <p:sp>
        <p:nvSpPr>
          <p:cNvPr id="1371150" name="Rectangle 14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71151" name="Rectangle 15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1152" name="Text Box 16"/>
          <p:cNvSpPr txBox="1">
            <a:spLocks noChangeArrowheads="1"/>
          </p:cNvSpPr>
          <p:nvPr/>
        </p:nvSpPr>
        <p:spPr bwMode="auto">
          <a:xfrm>
            <a:off x="5561013" y="-155575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1153" name="Text Box 17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1154" name="Text Box 18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1155" name="Rectangle 19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1156" name="Rectangle 20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1157" name="Text Box 21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71158" name="Rectangle 22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97296" name="Line 23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297" name="Line 24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298" name="Line 25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299" name="Line 26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00" name="Line 27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01" name="Line 28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02" name="Freeform 29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03" name="Line 30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04" name="Line 31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05" name="Freeform 32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06" name="Line 33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07" name="Line 34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71171" name="Line 35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71172" name="Line 36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7310" name="Line 37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71174" name="Line 38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7312" name="Line 39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13" name="Line 40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14" name="Line 41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15" name="Line 42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16" name="Line 43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17" name="Line 44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18" name="Line 45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19" name="Line 46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20" name="Line 47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7321" name="Rectangle 48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7322" name="Rectangle 49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7323" name="Rectangle 50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1187" name="Rectangle 51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97325" name="Rectangle 52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1189" name="AutoShape 53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7327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7328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7329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97330" name="Group 57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97350" name="Group 58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97352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97358" name="Group 6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71197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71198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71199" name="Picture 63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71200" name="Freeform 6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1201" name="Freeform 6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1202" name="Freeform 6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1203" name="Freeform 6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1204" name="Freeform 6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71205" name="Text Box 69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71206" name="Rectangle 70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97332" name="Group 71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71208" name="Text Box 72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450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71209" name="AutoShape 73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71210" name="Rectangle 74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1211" name="Rectangle 75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1212" name="Rectangle 76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1213" name="Rectangle 77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1214" name="Rectangle 78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1215" name="Rectangle 79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71216" name="Rectangle 80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71217" name="Text Box 81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1371219" name="Rectangle 83"/>
          <p:cNvSpPr>
            <a:spLocks noChangeArrowheads="1"/>
          </p:cNvSpPr>
          <p:nvPr/>
        </p:nvSpPr>
        <p:spPr bwMode="auto">
          <a:xfrm>
            <a:off x="2051050" y="5160963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371220" name="Rectangle 84"/>
          <p:cNvSpPr>
            <a:spLocks noChangeArrowheads="1"/>
          </p:cNvSpPr>
          <p:nvPr/>
        </p:nvSpPr>
        <p:spPr bwMode="auto">
          <a:xfrm>
            <a:off x="2055813" y="5519738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历代志下</a:t>
            </a:r>
          </a:p>
        </p:txBody>
      </p:sp>
      <p:sp>
        <p:nvSpPr>
          <p:cNvPr id="1371221" name="Text Box 85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71222" name="Text Box 86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sp>
        <p:nvSpPr>
          <p:cNvPr id="1371227" name="Rectangle 91"/>
          <p:cNvSpPr>
            <a:spLocks noChangeArrowheads="1"/>
          </p:cNvSpPr>
          <p:nvPr/>
        </p:nvSpPr>
        <p:spPr bwMode="auto">
          <a:xfrm>
            <a:off x="2035175" y="6307138"/>
            <a:ext cx="2101850" cy="436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371229" name="Rectangle 93"/>
          <p:cNvSpPr>
            <a:spLocks noChangeArrowheads="1"/>
          </p:cNvSpPr>
          <p:nvPr/>
        </p:nvSpPr>
        <p:spPr bwMode="auto">
          <a:xfrm>
            <a:off x="1962150" y="5880100"/>
            <a:ext cx="1436688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371225" name="Oval 89"/>
          <p:cNvSpPr>
            <a:spLocks noChangeArrowheads="1"/>
          </p:cNvSpPr>
          <p:nvPr/>
        </p:nvSpPr>
        <p:spPr bwMode="auto">
          <a:xfrm>
            <a:off x="1649413" y="6270625"/>
            <a:ext cx="2166937" cy="5746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71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71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122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082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1326083" name="Picture 3"/>
          <p:cNvPicPr>
            <a:picLocks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3050" y="1085850"/>
            <a:ext cx="7186613" cy="5037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326086" name="Rectangle 6"/>
          <p:cNvSpPr>
            <a:spLocks noChangeArrowheads="1"/>
          </p:cNvSpPr>
          <p:nvPr/>
        </p:nvSpPr>
        <p:spPr bwMode="auto">
          <a:xfrm>
            <a:off x="5426075" y="927100"/>
            <a:ext cx="419100" cy="690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087" name="Oval 7"/>
          <p:cNvSpPr>
            <a:spLocks noChangeArrowheads="1"/>
          </p:cNvSpPr>
          <p:nvPr/>
        </p:nvSpPr>
        <p:spPr bwMode="auto">
          <a:xfrm>
            <a:off x="5614988" y="1149350"/>
            <a:ext cx="433387" cy="71437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17" name="Rectangle 37"/>
          <p:cNvSpPr>
            <a:spLocks noChangeArrowheads="1"/>
          </p:cNvSpPr>
          <p:nvPr/>
        </p:nvSpPr>
        <p:spPr bwMode="auto">
          <a:xfrm>
            <a:off x="2198688" y="5087938"/>
            <a:ext cx="898525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2700" b="1">
                <a:latin typeface="Times" charset="0"/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326118" name="Rectangle 38"/>
          <p:cNvSpPr>
            <a:spLocks noChangeArrowheads="1"/>
          </p:cNvSpPr>
          <p:nvPr/>
        </p:nvSpPr>
        <p:spPr bwMode="auto">
          <a:xfrm>
            <a:off x="2551113" y="4051300"/>
            <a:ext cx="900112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2</a:t>
            </a:r>
          </a:p>
        </p:txBody>
      </p:sp>
      <p:sp>
        <p:nvSpPr>
          <p:cNvPr id="1326119" name="Rectangle 39"/>
          <p:cNvSpPr>
            <a:spLocks noChangeArrowheads="1"/>
          </p:cNvSpPr>
          <p:nvPr/>
        </p:nvSpPr>
        <p:spPr bwMode="auto">
          <a:xfrm>
            <a:off x="3327400" y="3246438"/>
            <a:ext cx="898525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3</a:t>
            </a:r>
          </a:p>
        </p:txBody>
      </p:sp>
      <p:sp>
        <p:nvSpPr>
          <p:cNvPr id="1326120" name="Rectangle 40"/>
          <p:cNvSpPr>
            <a:spLocks noChangeArrowheads="1"/>
          </p:cNvSpPr>
          <p:nvPr/>
        </p:nvSpPr>
        <p:spPr bwMode="auto">
          <a:xfrm>
            <a:off x="4811713" y="2832100"/>
            <a:ext cx="898525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4</a:t>
            </a:r>
          </a:p>
        </p:txBody>
      </p:sp>
      <p:sp>
        <p:nvSpPr>
          <p:cNvPr id="1326121" name="Rectangle 41"/>
          <p:cNvSpPr>
            <a:spLocks noChangeArrowheads="1"/>
          </p:cNvSpPr>
          <p:nvPr/>
        </p:nvSpPr>
        <p:spPr bwMode="auto">
          <a:xfrm>
            <a:off x="5916613" y="3189288"/>
            <a:ext cx="898525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5</a:t>
            </a:r>
          </a:p>
        </p:txBody>
      </p:sp>
      <p:sp>
        <p:nvSpPr>
          <p:cNvPr id="1326122" name="Rectangle 42"/>
          <p:cNvSpPr>
            <a:spLocks noChangeArrowheads="1"/>
          </p:cNvSpPr>
          <p:nvPr/>
        </p:nvSpPr>
        <p:spPr bwMode="auto">
          <a:xfrm>
            <a:off x="6559550" y="3709988"/>
            <a:ext cx="898525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6</a:t>
            </a:r>
          </a:p>
        </p:txBody>
      </p:sp>
      <p:sp>
        <p:nvSpPr>
          <p:cNvPr id="1326123" name="Rectangle 43"/>
          <p:cNvSpPr>
            <a:spLocks noChangeArrowheads="1"/>
          </p:cNvSpPr>
          <p:nvPr/>
        </p:nvSpPr>
        <p:spPr bwMode="auto">
          <a:xfrm>
            <a:off x="7100888" y="4408488"/>
            <a:ext cx="898525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7</a:t>
            </a:r>
          </a:p>
        </p:txBody>
      </p:sp>
      <p:sp>
        <p:nvSpPr>
          <p:cNvPr id="1326124" name="Line 44"/>
          <p:cNvSpPr>
            <a:spLocks noChangeShapeType="1"/>
          </p:cNvSpPr>
          <p:nvPr/>
        </p:nvSpPr>
        <p:spPr bwMode="auto">
          <a:xfrm>
            <a:off x="2335213" y="5638800"/>
            <a:ext cx="1606550" cy="777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25" name="Line 45"/>
          <p:cNvSpPr>
            <a:spLocks noChangeShapeType="1"/>
          </p:cNvSpPr>
          <p:nvPr/>
        </p:nvSpPr>
        <p:spPr bwMode="auto">
          <a:xfrm>
            <a:off x="2624138" y="4725988"/>
            <a:ext cx="1489075" cy="6207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26" name="Line 46"/>
          <p:cNvSpPr>
            <a:spLocks noChangeShapeType="1"/>
          </p:cNvSpPr>
          <p:nvPr/>
        </p:nvSpPr>
        <p:spPr bwMode="auto">
          <a:xfrm>
            <a:off x="3287713" y="3848100"/>
            <a:ext cx="1114425" cy="13223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27" name="Line 47"/>
          <p:cNvSpPr>
            <a:spLocks noChangeShapeType="1"/>
          </p:cNvSpPr>
          <p:nvPr/>
        </p:nvSpPr>
        <p:spPr bwMode="auto">
          <a:xfrm>
            <a:off x="4548188" y="3230563"/>
            <a:ext cx="433387" cy="18319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28" name="Line 48"/>
          <p:cNvSpPr>
            <a:spLocks noChangeShapeType="1"/>
          </p:cNvSpPr>
          <p:nvPr/>
        </p:nvSpPr>
        <p:spPr bwMode="auto">
          <a:xfrm flipH="1">
            <a:off x="5370513" y="3813175"/>
            <a:ext cx="919162" cy="11985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29" name="Line 49"/>
          <p:cNvSpPr>
            <a:spLocks noChangeShapeType="1"/>
          </p:cNvSpPr>
          <p:nvPr/>
        </p:nvSpPr>
        <p:spPr bwMode="auto">
          <a:xfrm flipH="1">
            <a:off x="5641975" y="4268788"/>
            <a:ext cx="1243013" cy="901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30" name="Line 50"/>
          <p:cNvSpPr>
            <a:spLocks noChangeShapeType="1"/>
          </p:cNvSpPr>
          <p:nvPr/>
        </p:nvSpPr>
        <p:spPr bwMode="auto">
          <a:xfrm flipV="1">
            <a:off x="5741988" y="5114925"/>
            <a:ext cx="1760537" cy="40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31" name="Line 51"/>
          <p:cNvSpPr>
            <a:spLocks noChangeShapeType="1"/>
          </p:cNvSpPr>
          <p:nvPr/>
        </p:nvSpPr>
        <p:spPr bwMode="auto">
          <a:xfrm flipV="1">
            <a:off x="5929313" y="5789613"/>
            <a:ext cx="1568450" cy="23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32" name="Freeform 52"/>
          <p:cNvSpPr>
            <a:spLocks/>
          </p:cNvSpPr>
          <p:nvPr/>
        </p:nvSpPr>
        <p:spPr bwMode="auto">
          <a:xfrm>
            <a:off x="1390650" y="5821363"/>
            <a:ext cx="168275" cy="160337"/>
          </a:xfrm>
          <a:custGeom>
            <a:avLst/>
            <a:gdLst>
              <a:gd name="T0" fmla="*/ 8 w 97"/>
              <a:gd name="T1" fmla="*/ 24 h 89"/>
              <a:gd name="T2" fmla="*/ 16 w 97"/>
              <a:gd name="T3" fmla="*/ 24 h 89"/>
              <a:gd name="T4" fmla="*/ 24 w 97"/>
              <a:gd name="T5" fmla="*/ 24 h 89"/>
              <a:gd name="T6" fmla="*/ 36 w 97"/>
              <a:gd name="T7" fmla="*/ 28 h 89"/>
              <a:gd name="T8" fmla="*/ 44 w 97"/>
              <a:gd name="T9" fmla="*/ 28 h 89"/>
              <a:gd name="T10" fmla="*/ 52 w 97"/>
              <a:gd name="T11" fmla="*/ 28 h 89"/>
              <a:gd name="T12" fmla="*/ 52 w 97"/>
              <a:gd name="T13" fmla="*/ 36 h 89"/>
              <a:gd name="T14" fmla="*/ 60 w 97"/>
              <a:gd name="T15" fmla="*/ 44 h 89"/>
              <a:gd name="T16" fmla="*/ 68 w 97"/>
              <a:gd name="T17" fmla="*/ 48 h 89"/>
              <a:gd name="T18" fmla="*/ 72 w 97"/>
              <a:gd name="T19" fmla="*/ 40 h 89"/>
              <a:gd name="T20" fmla="*/ 72 w 97"/>
              <a:gd name="T21" fmla="*/ 32 h 89"/>
              <a:gd name="T22" fmla="*/ 80 w 97"/>
              <a:gd name="T23" fmla="*/ 24 h 89"/>
              <a:gd name="T24" fmla="*/ 88 w 97"/>
              <a:gd name="T25" fmla="*/ 24 h 89"/>
              <a:gd name="T26" fmla="*/ 88 w 97"/>
              <a:gd name="T27" fmla="*/ 32 h 89"/>
              <a:gd name="T28" fmla="*/ 96 w 97"/>
              <a:gd name="T29" fmla="*/ 36 h 89"/>
              <a:gd name="T30" fmla="*/ 92 w 97"/>
              <a:gd name="T31" fmla="*/ 44 h 89"/>
              <a:gd name="T32" fmla="*/ 84 w 97"/>
              <a:gd name="T33" fmla="*/ 48 h 89"/>
              <a:gd name="T34" fmla="*/ 76 w 97"/>
              <a:gd name="T35" fmla="*/ 40 h 89"/>
              <a:gd name="T36" fmla="*/ 72 w 97"/>
              <a:gd name="T37" fmla="*/ 32 h 89"/>
              <a:gd name="T38" fmla="*/ 72 w 97"/>
              <a:gd name="T39" fmla="*/ 24 h 89"/>
              <a:gd name="T40" fmla="*/ 72 w 97"/>
              <a:gd name="T41" fmla="*/ 16 h 89"/>
              <a:gd name="T42" fmla="*/ 72 w 97"/>
              <a:gd name="T43" fmla="*/ 8 h 89"/>
              <a:gd name="T44" fmla="*/ 72 w 97"/>
              <a:gd name="T45" fmla="*/ 0 h 89"/>
              <a:gd name="T46" fmla="*/ 60 w 97"/>
              <a:gd name="T47" fmla="*/ 12 h 89"/>
              <a:gd name="T48" fmla="*/ 44 w 97"/>
              <a:gd name="T49" fmla="*/ 32 h 89"/>
              <a:gd name="T50" fmla="*/ 36 w 97"/>
              <a:gd name="T51" fmla="*/ 40 h 89"/>
              <a:gd name="T52" fmla="*/ 28 w 97"/>
              <a:gd name="T53" fmla="*/ 48 h 89"/>
              <a:gd name="T54" fmla="*/ 20 w 97"/>
              <a:gd name="T55" fmla="*/ 48 h 89"/>
              <a:gd name="T56" fmla="*/ 16 w 97"/>
              <a:gd name="T57" fmla="*/ 40 h 89"/>
              <a:gd name="T58" fmla="*/ 16 w 97"/>
              <a:gd name="T59" fmla="*/ 32 h 89"/>
              <a:gd name="T60" fmla="*/ 20 w 97"/>
              <a:gd name="T61" fmla="*/ 24 h 89"/>
              <a:gd name="T62" fmla="*/ 24 w 97"/>
              <a:gd name="T63" fmla="*/ 16 h 89"/>
              <a:gd name="T64" fmla="*/ 20 w 97"/>
              <a:gd name="T65" fmla="*/ 24 h 89"/>
              <a:gd name="T66" fmla="*/ 12 w 97"/>
              <a:gd name="T67" fmla="*/ 32 h 89"/>
              <a:gd name="T68" fmla="*/ 12 w 97"/>
              <a:gd name="T69" fmla="*/ 24 h 89"/>
              <a:gd name="T70" fmla="*/ 20 w 97"/>
              <a:gd name="T71" fmla="*/ 24 h 89"/>
              <a:gd name="T72" fmla="*/ 8 w 97"/>
              <a:gd name="T73" fmla="*/ 32 h 89"/>
              <a:gd name="T74" fmla="*/ 0 w 97"/>
              <a:gd name="T75" fmla="*/ 36 h 89"/>
              <a:gd name="T76" fmla="*/ 0 w 97"/>
              <a:gd name="T77" fmla="*/ 28 h 89"/>
              <a:gd name="T78" fmla="*/ 4 w 97"/>
              <a:gd name="T79" fmla="*/ 20 h 89"/>
              <a:gd name="T80" fmla="*/ 12 w 97"/>
              <a:gd name="T81" fmla="*/ 16 h 89"/>
              <a:gd name="T82" fmla="*/ 4 w 97"/>
              <a:gd name="T83" fmla="*/ 20 h 89"/>
              <a:gd name="T84" fmla="*/ 20 w 97"/>
              <a:gd name="T85" fmla="*/ 8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7" h="89">
                <a:moveTo>
                  <a:pt x="8" y="24"/>
                </a:moveTo>
                <a:lnTo>
                  <a:pt x="16" y="24"/>
                </a:lnTo>
                <a:lnTo>
                  <a:pt x="24" y="24"/>
                </a:lnTo>
                <a:lnTo>
                  <a:pt x="36" y="28"/>
                </a:lnTo>
                <a:lnTo>
                  <a:pt x="44" y="28"/>
                </a:lnTo>
                <a:lnTo>
                  <a:pt x="52" y="28"/>
                </a:lnTo>
                <a:lnTo>
                  <a:pt x="52" y="36"/>
                </a:lnTo>
                <a:lnTo>
                  <a:pt x="60" y="44"/>
                </a:lnTo>
                <a:lnTo>
                  <a:pt x="68" y="48"/>
                </a:lnTo>
                <a:lnTo>
                  <a:pt x="72" y="40"/>
                </a:lnTo>
                <a:lnTo>
                  <a:pt x="72" y="32"/>
                </a:lnTo>
                <a:lnTo>
                  <a:pt x="80" y="24"/>
                </a:lnTo>
                <a:lnTo>
                  <a:pt x="88" y="24"/>
                </a:lnTo>
                <a:lnTo>
                  <a:pt x="88" y="32"/>
                </a:lnTo>
                <a:lnTo>
                  <a:pt x="96" y="36"/>
                </a:lnTo>
                <a:lnTo>
                  <a:pt x="92" y="44"/>
                </a:lnTo>
                <a:lnTo>
                  <a:pt x="84" y="48"/>
                </a:lnTo>
                <a:lnTo>
                  <a:pt x="76" y="40"/>
                </a:lnTo>
                <a:lnTo>
                  <a:pt x="72" y="32"/>
                </a:lnTo>
                <a:lnTo>
                  <a:pt x="72" y="24"/>
                </a:lnTo>
                <a:lnTo>
                  <a:pt x="72" y="16"/>
                </a:lnTo>
                <a:lnTo>
                  <a:pt x="72" y="8"/>
                </a:lnTo>
                <a:lnTo>
                  <a:pt x="72" y="0"/>
                </a:lnTo>
                <a:lnTo>
                  <a:pt x="60" y="12"/>
                </a:lnTo>
                <a:lnTo>
                  <a:pt x="44" y="32"/>
                </a:lnTo>
                <a:lnTo>
                  <a:pt x="36" y="40"/>
                </a:lnTo>
                <a:lnTo>
                  <a:pt x="28" y="48"/>
                </a:lnTo>
                <a:lnTo>
                  <a:pt x="20" y="48"/>
                </a:lnTo>
                <a:lnTo>
                  <a:pt x="16" y="40"/>
                </a:lnTo>
                <a:lnTo>
                  <a:pt x="16" y="32"/>
                </a:lnTo>
                <a:lnTo>
                  <a:pt x="20" y="24"/>
                </a:lnTo>
                <a:lnTo>
                  <a:pt x="24" y="16"/>
                </a:lnTo>
                <a:lnTo>
                  <a:pt x="20" y="24"/>
                </a:lnTo>
                <a:lnTo>
                  <a:pt x="12" y="32"/>
                </a:lnTo>
                <a:lnTo>
                  <a:pt x="12" y="24"/>
                </a:lnTo>
                <a:lnTo>
                  <a:pt x="20" y="24"/>
                </a:lnTo>
                <a:lnTo>
                  <a:pt x="8" y="32"/>
                </a:lnTo>
                <a:lnTo>
                  <a:pt x="0" y="36"/>
                </a:lnTo>
                <a:lnTo>
                  <a:pt x="0" y="28"/>
                </a:lnTo>
                <a:lnTo>
                  <a:pt x="4" y="20"/>
                </a:lnTo>
                <a:lnTo>
                  <a:pt x="12" y="16"/>
                </a:lnTo>
                <a:lnTo>
                  <a:pt x="4" y="20"/>
                </a:lnTo>
                <a:lnTo>
                  <a:pt x="20" y="88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33" name="Rectangle 53"/>
          <p:cNvSpPr>
            <a:spLocks noChangeArrowheads="1"/>
          </p:cNvSpPr>
          <p:nvPr/>
        </p:nvSpPr>
        <p:spPr bwMode="auto">
          <a:xfrm>
            <a:off x="7439025" y="5327650"/>
            <a:ext cx="900113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en-US" altLang="zh-CN" sz="3100" b="1">
                <a:latin typeface="Times" charset="0"/>
                <a:ea typeface="宋体" charset="0"/>
                <a:cs typeface="宋体" charset="0"/>
              </a:rPr>
              <a:t>8</a:t>
            </a:r>
          </a:p>
        </p:txBody>
      </p:sp>
      <p:sp>
        <p:nvSpPr>
          <p:cNvPr id="1326134" name="Rectangle 54"/>
          <p:cNvSpPr>
            <a:spLocks noChangeArrowheads="1"/>
          </p:cNvSpPr>
          <p:nvPr/>
        </p:nvSpPr>
        <p:spPr bwMode="auto">
          <a:xfrm>
            <a:off x="1338263" y="3479800"/>
            <a:ext cx="29527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35" name="Rectangle 55"/>
          <p:cNvSpPr>
            <a:spLocks noChangeArrowheads="1"/>
          </p:cNvSpPr>
          <p:nvPr/>
        </p:nvSpPr>
        <p:spPr bwMode="auto">
          <a:xfrm>
            <a:off x="5741988" y="1281113"/>
            <a:ext cx="236537" cy="36036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37" name="Rectangle 57"/>
          <p:cNvSpPr>
            <a:spLocks noChangeArrowheads="1"/>
          </p:cNvSpPr>
          <p:nvPr/>
        </p:nvSpPr>
        <p:spPr bwMode="auto">
          <a:xfrm>
            <a:off x="7285038" y="928688"/>
            <a:ext cx="1614487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>
              <a:defRPr/>
            </a:pPr>
            <a:r>
              <a:rPr lang="zh-CN" altLang="en-US" sz="2000" b="1">
                <a:latin typeface="Times" charset="0"/>
                <a:ea typeface="宋体" charset="0"/>
                <a:cs typeface="宋体" charset="0"/>
              </a:rPr>
              <a:t>“       ”</a:t>
            </a:r>
          </a:p>
        </p:txBody>
      </p:sp>
      <p:sp>
        <p:nvSpPr>
          <p:cNvPr id="1326179" name="Freeform 99"/>
          <p:cNvSpPr>
            <a:spLocks/>
          </p:cNvSpPr>
          <p:nvPr/>
        </p:nvSpPr>
        <p:spPr bwMode="auto">
          <a:xfrm>
            <a:off x="5808663" y="1514475"/>
            <a:ext cx="650875" cy="1544638"/>
          </a:xfrm>
          <a:custGeom>
            <a:avLst/>
            <a:gdLst>
              <a:gd name="T0" fmla="*/ 186 w 373"/>
              <a:gd name="T1" fmla="*/ 26 h 859"/>
              <a:gd name="T2" fmla="*/ 174 w 373"/>
              <a:gd name="T3" fmla="*/ 56 h 859"/>
              <a:gd name="T4" fmla="*/ 160 w 373"/>
              <a:gd name="T5" fmla="*/ 86 h 859"/>
              <a:gd name="T6" fmla="*/ 146 w 373"/>
              <a:gd name="T7" fmla="*/ 118 h 859"/>
              <a:gd name="T8" fmla="*/ 134 w 373"/>
              <a:gd name="T9" fmla="*/ 150 h 859"/>
              <a:gd name="T10" fmla="*/ 122 w 373"/>
              <a:gd name="T11" fmla="*/ 182 h 859"/>
              <a:gd name="T12" fmla="*/ 108 w 373"/>
              <a:gd name="T13" fmla="*/ 214 h 859"/>
              <a:gd name="T14" fmla="*/ 94 w 373"/>
              <a:gd name="T15" fmla="*/ 246 h 859"/>
              <a:gd name="T16" fmla="*/ 78 w 373"/>
              <a:gd name="T17" fmla="*/ 278 h 859"/>
              <a:gd name="T18" fmla="*/ 66 w 373"/>
              <a:gd name="T19" fmla="*/ 310 h 859"/>
              <a:gd name="T20" fmla="*/ 54 w 373"/>
              <a:gd name="T21" fmla="*/ 342 h 859"/>
              <a:gd name="T22" fmla="*/ 40 w 373"/>
              <a:gd name="T23" fmla="*/ 374 h 859"/>
              <a:gd name="T24" fmla="*/ 26 w 373"/>
              <a:gd name="T25" fmla="*/ 406 h 859"/>
              <a:gd name="T26" fmla="*/ 14 w 373"/>
              <a:gd name="T27" fmla="*/ 438 h 859"/>
              <a:gd name="T28" fmla="*/ 0 w 373"/>
              <a:gd name="T29" fmla="*/ 470 h 859"/>
              <a:gd name="T30" fmla="*/ 10 w 373"/>
              <a:gd name="T31" fmla="*/ 502 h 859"/>
              <a:gd name="T32" fmla="*/ 20 w 373"/>
              <a:gd name="T33" fmla="*/ 534 h 859"/>
              <a:gd name="T34" fmla="*/ 26 w 373"/>
              <a:gd name="T35" fmla="*/ 566 h 859"/>
              <a:gd name="T36" fmla="*/ 36 w 373"/>
              <a:gd name="T37" fmla="*/ 598 h 859"/>
              <a:gd name="T38" fmla="*/ 46 w 373"/>
              <a:gd name="T39" fmla="*/ 630 h 859"/>
              <a:gd name="T40" fmla="*/ 54 w 373"/>
              <a:gd name="T41" fmla="*/ 664 h 859"/>
              <a:gd name="T42" fmla="*/ 62 w 373"/>
              <a:gd name="T43" fmla="*/ 696 h 859"/>
              <a:gd name="T44" fmla="*/ 68 w 373"/>
              <a:gd name="T45" fmla="*/ 728 h 859"/>
              <a:gd name="T46" fmla="*/ 78 w 373"/>
              <a:gd name="T47" fmla="*/ 760 h 859"/>
              <a:gd name="T48" fmla="*/ 88 w 373"/>
              <a:gd name="T49" fmla="*/ 792 h 859"/>
              <a:gd name="T50" fmla="*/ 100 w 373"/>
              <a:gd name="T51" fmla="*/ 824 h 859"/>
              <a:gd name="T52" fmla="*/ 118 w 373"/>
              <a:gd name="T53" fmla="*/ 856 h 859"/>
              <a:gd name="T54" fmla="*/ 134 w 373"/>
              <a:gd name="T55" fmla="*/ 832 h 859"/>
              <a:gd name="T56" fmla="*/ 148 w 373"/>
              <a:gd name="T57" fmla="*/ 800 h 859"/>
              <a:gd name="T58" fmla="*/ 164 w 373"/>
              <a:gd name="T59" fmla="*/ 768 h 859"/>
              <a:gd name="T60" fmla="*/ 178 w 373"/>
              <a:gd name="T61" fmla="*/ 736 h 859"/>
              <a:gd name="T62" fmla="*/ 192 w 373"/>
              <a:gd name="T63" fmla="*/ 704 h 859"/>
              <a:gd name="T64" fmla="*/ 206 w 373"/>
              <a:gd name="T65" fmla="*/ 672 h 859"/>
              <a:gd name="T66" fmla="*/ 220 w 373"/>
              <a:gd name="T67" fmla="*/ 640 h 859"/>
              <a:gd name="T68" fmla="*/ 234 w 373"/>
              <a:gd name="T69" fmla="*/ 608 h 859"/>
              <a:gd name="T70" fmla="*/ 248 w 373"/>
              <a:gd name="T71" fmla="*/ 576 h 859"/>
              <a:gd name="T72" fmla="*/ 262 w 373"/>
              <a:gd name="T73" fmla="*/ 544 h 859"/>
              <a:gd name="T74" fmla="*/ 278 w 373"/>
              <a:gd name="T75" fmla="*/ 512 h 859"/>
              <a:gd name="T76" fmla="*/ 290 w 373"/>
              <a:gd name="T77" fmla="*/ 480 h 859"/>
              <a:gd name="T78" fmla="*/ 304 w 373"/>
              <a:gd name="T79" fmla="*/ 448 h 859"/>
              <a:gd name="T80" fmla="*/ 320 w 373"/>
              <a:gd name="T81" fmla="*/ 418 h 859"/>
              <a:gd name="T82" fmla="*/ 336 w 373"/>
              <a:gd name="T83" fmla="*/ 388 h 859"/>
              <a:gd name="T84" fmla="*/ 352 w 373"/>
              <a:gd name="T85" fmla="*/ 356 h 859"/>
              <a:gd name="T86" fmla="*/ 364 w 373"/>
              <a:gd name="T87" fmla="*/ 324 h 859"/>
              <a:gd name="T88" fmla="*/ 372 w 373"/>
              <a:gd name="T89" fmla="*/ 292 h 859"/>
              <a:gd name="T90" fmla="*/ 346 w 373"/>
              <a:gd name="T91" fmla="*/ 268 h 859"/>
              <a:gd name="T92" fmla="*/ 356 w 373"/>
              <a:gd name="T93" fmla="*/ 276 h 859"/>
              <a:gd name="T94" fmla="*/ 364 w 373"/>
              <a:gd name="T95" fmla="*/ 282 h 859"/>
              <a:gd name="T96" fmla="*/ 350 w 373"/>
              <a:gd name="T97" fmla="*/ 252 h 859"/>
              <a:gd name="T98" fmla="*/ 334 w 373"/>
              <a:gd name="T99" fmla="*/ 226 h 859"/>
              <a:gd name="T100" fmla="*/ 314 w 373"/>
              <a:gd name="T101" fmla="*/ 198 h 859"/>
              <a:gd name="T102" fmla="*/ 302 w 373"/>
              <a:gd name="T103" fmla="*/ 166 h 859"/>
              <a:gd name="T104" fmla="*/ 280 w 373"/>
              <a:gd name="T105" fmla="*/ 136 h 859"/>
              <a:gd name="T106" fmla="*/ 264 w 373"/>
              <a:gd name="T107" fmla="*/ 104 h 859"/>
              <a:gd name="T108" fmla="*/ 248 w 373"/>
              <a:gd name="T109" fmla="*/ 72 h 859"/>
              <a:gd name="T110" fmla="*/ 230 w 373"/>
              <a:gd name="T111" fmla="*/ 44 h 859"/>
              <a:gd name="T112" fmla="*/ 210 w 373"/>
              <a:gd name="T113" fmla="*/ 16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3" h="859">
                <a:moveTo>
                  <a:pt x="202" y="0"/>
                </a:moveTo>
                <a:lnTo>
                  <a:pt x="200" y="4"/>
                </a:lnTo>
                <a:lnTo>
                  <a:pt x="196" y="8"/>
                </a:lnTo>
                <a:lnTo>
                  <a:pt x="194" y="12"/>
                </a:lnTo>
                <a:lnTo>
                  <a:pt x="192" y="16"/>
                </a:lnTo>
                <a:lnTo>
                  <a:pt x="190" y="20"/>
                </a:lnTo>
                <a:lnTo>
                  <a:pt x="186" y="22"/>
                </a:lnTo>
                <a:lnTo>
                  <a:pt x="186" y="26"/>
                </a:lnTo>
                <a:lnTo>
                  <a:pt x="184" y="30"/>
                </a:lnTo>
                <a:lnTo>
                  <a:pt x="182" y="34"/>
                </a:lnTo>
                <a:lnTo>
                  <a:pt x="180" y="38"/>
                </a:lnTo>
                <a:lnTo>
                  <a:pt x="180" y="42"/>
                </a:lnTo>
                <a:lnTo>
                  <a:pt x="178" y="46"/>
                </a:lnTo>
                <a:lnTo>
                  <a:pt x="178" y="50"/>
                </a:lnTo>
                <a:lnTo>
                  <a:pt x="174" y="52"/>
                </a:lnTo>
                <a:lnTo>
                  <a:pt x="174" y="56"/>
                </a:lnTo>
                <a:lnTo>
                  <a:pt x="172" y="60"/>
                </a:lnTo>
                <a:lnTo>
                  <a:pt x="172" y="64"/>
                </a:lnTo>
                <a:lnTo>
                  <a:pt x="170" y="68"/>
                </a:lnTo>
                <a:lnTo>
                  <a:pt x="168" y="72"/>
                </a:lnTo>
                <a:lnTo>
                  <a:pt x="166" y="76"/>
                </a:lnTo>
                <a:lnTo>
                  <a:pt x="162" y="78"/>
                </a:lnTo>
                <a:lnTo>
                  <a:pt x="160" y="82"/>
                </a:lnTo>
                <a:lnTo>
                  <a:pt x="160" y="86"/>
                </a:lnTo>
                <a:lnTo>
                  <a:pt x="158" y="90"/>
                </a:lnTo>
                <a:lnTo>
                  <a:pt x="156" y="94"/>
                </a:lnTo>
                <a:lnTo>
                  <a:pt x="156" y="98"/>
                </a:lnTo>
                <a:lnTo>
                  <a:pt x="152" y="102"/>
                </a:lnTo>
                <a:lnTo>
                  <a:pt x="150" y="106"/>
                </a:lnTo>
                <a:lnTo>
                  <a:pt x="148" y="110"/>
                </a:lnTo>
                <a:lnTo>
                  <a:pt x="148" y="114"/>
                </a:lnTo>
                <a:lnTo>
                  <a:pt x="146" y="118"/>
                </a:lnTo>
                <a:lnTo>
                  <a:pt x="144" y="122"/>
                </a:lnTo>
                <a:lnTo>
                  <a:pt x="142" y="126"/>
                </a:lnTo>
                <a:lnTo>
                  <a:pt x="140" y="130"/>
                </a:lnTo>
                <a:lnTo>
                  <a:pt x="138" y="134"/>
                </a:lnTo>
                <a:lnTo>
                  <a:pt x="138" y="138"/>
                </a:lnTo>
                <a:lnTo>
                  <a:pt x="136" y="142"/>
                </a:lnTo>
                <a:lnTo>
                  <a:pt x="134" y="146"/>
                </a:lnTo>
                <a:lnTo>
                  <a:pt x="134" y="150"/>
                </a:lnTo>
                <a:lnTo>
                  <a:pt x="132" y="154"/>
                </a:lnTo>
                <a:lnTo>
                  <a:pt x="130" y="158"/>
                </a:lnTo>
                <a:lnTo>
                  <a:pt x="128" y="162"/>
                </a:lnTo>
                <a:lnTo>
                  <a:pt x="128" y="166"/>
                </a:lnTo>
                <a:lnTo>
                  <a:pt x="126" y="170"/>
                </a:lnTo>
                <a:lnTo>
                  <a:pt x="124" y="174"/>
                </a:lnTo>
                <a:lnTo>
                  <a:pt x="122" y="178"/>
                </a:lnTo>
                <a:lnTo>
                  <a:pt x="122" y="182"/>
                </a:lnTo>
                <a:lnTo>
                  <a:pt x="120" y="186"/>
                </a:lnTo>
                <a:lnTo>
                  <a:pt x="118" y="190"/>
                </a:lnTo>
                <a:lnTo>
                  <a:pt x="116" y="194"/>
                </a:lnTo>
                <a:lnTo>
                  <a:pt x="114" y="198"/>
                </a:lnTo>
                <a:lnTo>
                  <a:pt x="112" y="202"/>
                </a:lnTo>
                <a:lnTo>
                  <a:pt x="112" y="206"/>
                </a:lnTo>
                <a:lnTo>
                  <a:pt x="110" y="210"/>
                </a:lnTo>
                <a:lnTo>
                  <a:pt x="108" y="214"/>
                </a:lnTo>
                <a:lnTo>
                  <a:pt x="108" y="218"/>
                </a:lnTo>
                <a:lnTo>
                  <a:pt x="106" y="222"/>
                </a:lnTo>
                <a:lnTo>
                  <a:pt x="104" y="226"/>
                </a:lnTo>
                <a:lnTo>
                  <a:pt x="102" y="230"/>
                </a:lnTo>
                <a:lnTo>
                  <a:pt x="100" y="234"/>
                </a:lnTo>
                <a:lnTo>
                  <a:pt x="98" y="238"/>
                </a:lnTo>
                <a:lnTo>
                  <a:pt x="96" y="242"/>
                </a:lnTo>
                <a:lnTo>
                  <a:pt x="94" y="246"/>
                </a:lnTo>
                <a:lnTo>
                  <a:pt x="92" y="250"/>
                </a:lnTo>
                <a:lnTo>
                  <a:pt x="90" y="254"/>
                </a:lnTo>
                <a:lnTo>
                  <a:pt x="88" y="258"/>
                </a:lnTo>
                <a:lnTo>
                  <a:pt x="86" y="262"/>
                </a:lnTo>
                <a:lnTo>
                  <a:pt x="84" y="266"/>
                </a:lnTo>
                <a:lnTo>
                  <a:pt x="82" y="270"/>
                </a:lnTo>
                <a:lnTo>
                  <a:pt x="80" y="274"/>
                </a:lnTo>
                <a:lnTo>
                  <a:pt x="78" y="278"/>
                </a:lnTo>
                <a:lnTo>
                  <a:pt x="76" y="282"/>
                </a:lnTo>
                <a:lnTo>
                  <a:pt x="76" y="286"/>
                </a:lnTo>
                <a:lnTo>
                  <a:pt x="74" y="290"/>
                </a:lnTo>
                <a:lnTo>
                  <a:pt x="72" y="294"/>
                </a:lnTo>
                <a:lnTo>
                  <a:pt x="70" y="298"/>
                </a:lnTo>
                <a:lnTo>
                  <a:pt x="70" y="302"/>
                </a:lnTo>
                <a:lnTo>
                  <a:pt x="68" y="306"/>
                </a:lnTo>
                <a:lnTo>
                  <a:pt x="66" y="310"/>
                </a:lnTo>
                <a:lnTo>
                  <a:pt x="64" y="314"/>
                </a:lnTo>
                <a:lnTo>
                  <a:pt x="62" y="318"/>
                </a:lnTo>
                <a:lnTo>
                  <a:pt x="62" y="322"/>
                </a:lnTo>
                <a:lnTo>
                  <a:pt x="60" y="326"/>
                </a:lnTo>
                <a:lnTo>
                  <a:pt x="58" y="330"/>
                </a:lnTo>
                <a:lnTo>
                  <a:pt x="56" y="334"/>
                </a:lnTo>
                <a:lnTo>
                  <a:pt x="54" y="338"/>
                </a:lnTo>
                <a:lnTo>
                  <a:pt x="54" y="342"/>
                </a:lnTo>
                <a:lnTo>
                  <a:pt x="52" y="346"/>
                </a:lnTo>
                <a:lnTo>
                  <a:pt x="50" y="350"/>
                </a:lnTo>
                <a:lnTo>
                  <a:pt x="50" y="354"/>
                </a:lnTo>
                <a:lnTo>
                  <a:pt x="48" y="358"/>
                </a:lnTo>
                <a:lnTo>
                  <a:pt x="46" y="362"/>
                </a:lnTo>
                <a:lnTo>
                  <a:pt x="44" y="366"/>
                </a:lnTo>
                <a:lnTo>
                  <a:pt x="42" y="370"/>
                </a:lnTo>
                <a:lnTo>
                  <a:pt x="40" y="374"/>
                </a:lnTo>
                <a:lnTo>
                  <a:pt x="38" y="378"/>
                </a:lnTo>
                <a:lnTo>
                  <a:pt x="36" y="382"/>
                </a:lnTo>
                <a:lnTo>
                  <a:pt x="34" y="386"/>
                </a:lnTo>
                <a:lnTo>
                  <a:pt x="32" y="390"/>
                </a:lnTo>
                <a:lnTo>
                  <a:pt x="30" y="394"/>
                </a:lnTo>
                <a:lnTo>
                  <a:pt x="30" y="398"/>
                </a:lnTo>
                <a:lnTo>
                  <a:pt x="28" y="402"/>
                </a:lnTo>
                <a:lnTo>
                  <a:pt x="26" y="406"/>
                </a:lnTo>
                <a:lnTo>
                  <a:pt x="24" y="410"/>
                </a:lnTo>
                <a:lnTo>
                  <a:pt x="22" y="414"/>
                </a:lnTo>
                <a:lnTo>
                  <a:pt x="22" y="418"/>
                </a:lnTo>
                <a:lnTo>
                  <a:pt x="20" y="422"/>
                </a:lnTo>
                <a:lnTo>
                  <a:pt x="20" y="426"/>
                </a:lnTo>
                <a:lnTo>
                  <a:pt x="16" y="430"/>
                </a:lnTo>
                <a:lnTo>
                  <a:pt x="14" y="434"/>
                </a:lnTo>
                <a:lnTo>
                  <a:pt x="14" y="438"/>
                </a:lnTo>
                <a:lnTo>
                  <a:pt x="12" y="442"/>
                </a:lnTo>
                <a:lnTo>
                  <a:pt x="10" y="446"/>
                </a:lnTo>
                <a:lnTo>
                  <a:pt x="10" y="450"/>
                </a:lnTo>
                <a:lnTo>
                  <a:pt x="8" y="454"/>
                </a:lnTo>
                <a:lnTo>
                  <a:pt x="6" y="458"/>
                </a:lnTo>
                <a:lnTo>
                  <a:pt x="4" y="462"/>
                </a:lnTo>
                <a:lnTo>
                  <a:pt x="2" y="466"/>
                </a:lnTo>
                <a:lnTo>
                  <a:pt x="0" y="470"/>
                </a:lnTo>
                <a:lnTo>
                  <a:pt x="2" y="474"/>
                </a:lnTo>
                <a:lnTo>
                  <a:pt x="2" y="478"/>
                </a:lnTo>
                <a:lnTo>
                  <a:pt x="2" y="482"/>
                </a:lnTo>
                <a:lnTo>
                  <a:pt x="4" y="486"/>
                </a:lnTo>
                <a:lnTo>
                  <a:pt x="6" y="492"/>
                </a:lnTo>
                <a:lnTo>
                  <a:pt x="6" y="496"/>
                </a:lnTo>
                <a:lnTo>
                  <a:pt x="10" y="498"/>
                </a:lnTo>
                <a:lnTo>
                  <a:pt x="10" y="502"/>
                </a:lnTo>
                <a:lnTo>
                  <a:pt x="12" y="506"/>
                </a:lnTo>
                <a:lnTo>
                  <a:pt x="12" y="510"/>
                </a:lnTo>
                <a:lnTo>
                  <a:pt x="14" y="514"/>
                </a:lnTo>
                <a:lnTo>
                  <a:pt x="16" y="518"/>
                </a:lnTo>
                <a:lnTo>
                  <a:pt x="16" y="522"/>
                </a:lnTo>
                <a:lnTo>
                  <a:pt x="18" y="526"/>
                </a:lnTo>
                <a:lnTo>
                  <a:pt x="20" y="530"/>
                </a:lnTo>
                <a:lnTo>
                  <a:pt x="20" y="534"/>
                </a:lnTo>
                <a:lnTo>
                  <a:pt x="20" y="538"/>
                </a:lnTo>
                <a:lnTo>
                  <a:pt x="22" y="542"/>
                </a:lnTo>
                <a:lnTo>
                  <a:pt x="22" y="546"/>
                </a:lnTo>
                <a:lnTo>
                  <a:pt x="24" y="550"/>
                </a:lnTo>
                <a:lnTo>
                  <a:pt x="24" y="554"/>
                </a:lnTo>
                <a:lnTo>
                  <a:pt x="26" y="558"/>
                </a:lnTo>
                <a:lnTo>
                  <a:pt x="26" y="562"/>
                </a:lnTo>
                <a:lnTo>
                  <a:pt x="26" y="566"/>
                </a:lnTo>
                <a:lnTo>
                  <a:pt x="28" y="570"/>
                </a:lnTo>
                <a:lnTo>
                  <a:pt x="28" y="574"/>
                </a:lnTo>
                <a:lnTo>
                  <a:pt x="30" y="578"/>
                </a:lnTo>
                <a:lnTo>
                  <a:pt x="30" y="582"/>
                </a:lnTo>
                <a:lnTo>
                  <a:pt x="32" y="586"/>
                </a:lnTo>
                <a:lnTo>
                  <a:pt x="32" y="590"/>
                </a:lnTo>
                <a:lnTo>
                  <a:pt x="34" y="594"/>
                </a:lnTo>
                <a:lnTo>
                  <a:pt x="36" y="598"/>
                </a:lnTo>
                <a:lnTo>
                  <a:pt x="36" y="602"/>
                </a:lnTo>
                <a:lnTo>
                  <a:pt x="38" y="606"/>
                </a:lnTo>
                <a:lnTo>
                  <a:pt x="38" y="610"/>
                </a:lnTo>
                <a:lnTo>
                  <a:pt x="40" y="614"/>
                </a:lnTo>
                <a:lnTo>
                  <a:pt x="42" y="618"/>
                </a:lnTo>
                <a:lnTo>
                  <a:pt x="44" y="622"/>
                </a:lnTo>
                <a:lnTo>
                  <a:pt x="46" y="626"/>
                </a:lnTo>
                <a:lnTo>
                  <a:pt x="46" y="630"/>
                </a:lnTo>
                <a:lnTo>
                  <a:pt x="48" y="634"/>
                </a:lnTo>
                <a:lnTo>
                  <a:pt x="48" y="638"/>
                </a:lnTo>
                <a:lnTo>
                  <a:pt x="50" y="642"/>
                </a:lnTo>
                <a:lnTo>
                  <a:pt x="52" y="646"/>
                </a:lnTo>
                <a:lnTo>
                  <a:pt x="52" y="650"/>
                </a:lnTo>
                <a:lnTo>
                  <a:pt x="54" y="656"/>
                </a:lnTo>
                <a:lnTo>
                  <a:pt x="54" y="660"/>
                </a:lnTo>
                <a:lnTo>
                  <a:pt x="54" y="664"/>
                </a:lnTo>
                <a:lnTo>
                  <a:pt x="56" y="668"/>
                </a:lnTo>
                <a:lnTo>
                  <a:pt x="56" y="672"/>
                </a:lnTo>
                <a:lnTo>
                  <a:pt x="58" y="676"/>
                </a:lnTo>
                <a:lnTo>
                  <a:pt x="58" y="680"/>
                </a:lnTo>
                <a:lnTo>
                  <a:pt x="58" y="684"/>
                </a:lnTo>
                <a:lnTo>
                  <a:pt x="60" y="688"/>
                </a:lnTo>
                <a:lnTo>
                  <a:pt x="60" y="692"/>
                </a:lnTo>
                <a:lnTo>
                  <a:pt x="62" y="696"/>
                </a:lnTo>
                <a:lnTo>
                  <a:pt x="62" y="700"/>
                </a:lnTo>
                <a:lnTo>
                  <a:pt x="64" y="704"/>
                </a:lnTo>
                <a:lnTo>
                  <a:pt x="64" y="708"/>
                </a:lnTo>
                <a:lnTo>
                  <a:pt x="64" y="712"/>
                </a:lnTo>
                <a:lnTo>
                  <a:pt x="66" y="716"/>
                </a:lnTo>
                <a:lnTo>
                  <a:pt x="66" y="720"/>
                </a:lnTo>
                <a:lnTo>
                  <a:pt x="68" y="724"/>
                </a:lnTo>
                <a:lnTo>
                  <a:pt x="68" y="728"/>
                </a:lnTo>
                <a:lnTo>
                  <a:pt x="70" y="732"/>
                </a:lnTo>
                <a:lnTo>
                  <a:pt x="70" y="736"/>
                </a:lnTo>
                <a:lnTo>
                  <a:pt x="72" y="740"/>
                </a:lnTo>
                <a:lnTo>
                  <a:pt x="72" y="744"/>
                </a:lnTo>
                <a:lnTo>
                  <a:pt x="74" y="748"/>
                </a:lnTo>
                <a:lnTo>
                  <a:pt x="74" y="752"/>
                </a:lnTo>
                <a:lnTo>
                  <a:pt x="76" y="756"/>
                </a:lnTo>
                <a:lnTo>
                  <a:pt x="78" y="760"/>
                </a:lnTo>
                <a:lnTo>
                  <a:pt x="78" y="764"/>
                </a:lnTo>
                <a:lnTo>
                  <a:pt x="80" y="768"/>
                </a:lnTo>
                <a:lnTo>
                  <a:pt x="82" y="772"/>
                </a:lnTo>
                <a:lnTo>
                  <a:pt x="82" y="776"/>
                </a:lnTo>
                <a:lnTo>
                  <a:pt x="84" y="780"/>
                </a:lnTo>
                <a:lnTo>
                  <a:pt x="84" y="784"/>
                </a:lnTo>
                <a:lnTo>
                  <a:pt x="86" y="788"/>
                </a:lnTo>
                <a:lnTo>
                  <a:pt x="88" y="792"/>
                </a:lnTo>
                <a:lnTo>
                  <a:pt x="90" y="796"/>
                </a:lnTo>
                <a:lnTo>
                  <a:pt x="92" y="800"/>
                </a:lnTo>
                <a:lnTo>
                  <a:pt x="92" y="804"/>
                </a:lnTo>
                <a:lnTo>
                  <a:pt x="94" y="808"/>
                </a:lnTo>
                <a:lnTo>
                  <a:pt x="96" y="812"/>
                </a:lnTo>
                <a:lnTo>
                  <a:pt x="98" y="816"/>
                </a:lnTo>
                <a:lnTo>
                  <a:pt x="98" y="820"/>
                </a:lnTo>
                <a:lnTo>
                  <a:pt x="100" y="824"/>
                </a:lnTo>
                <a:lnTo>
                  <a:pt x="102" y="830"/>
                </a:lnTo>
                <a:lnTo>
                  <a:pt x="104" y="834"/>
                </a:lnTo>
                <a:lnTo>
                  <a:pt x="106" y="838"/>
                </a:lnTo>
                <a:lnTo>
                  <a:pt x="108" y="842"/>
                </a:lnTo>
                <a:lnTo>
                  <a:pt x="110" y="846"/>
                </a:lnTo>
                <a:lnTo>
                  <a:pt x="112" y="850"/>
                </a:lnTo>
                <a:lnTo>
                  <a:pt x="114" y="854"/>
                </a:lnTo>
                <a:lnTo>
                  <a:pt x="118" y="856"/>
                </a:lnTo>
                <a:lnTo>
                  <a:pt x="122" y="858"/>
                </a:lnTo>
                <a:lnTo>
                  <a:pt x="122" y="854"/>
                </a:lnTo>
                <a:lnTo>
                  <a:pt x="122" y="850"/>
                </a:lnTo>
                <a:lnTo>
                  <a:pt x="126" y="846"/>
                </a:lnTo>
                <a:lnTo>
                  <a:pt x="128" y="842"/>
                </a:lnTo>
                <a:lnTo>
                  <a:pt x="132" y="840"/>
                </a:lnTo>
                <a:lnTo>
                  <a:pt x="134" y="836"/>
                </a:lnTo>
                <a:lnTo>
                  <a:pt x="134" y="832"/>
                </a:lnTo>
                <a:lnTo>
                  <a:pt x="136" y="828"/>
                </a:lnTo>
                <a:lnTo>
                  <a:pt x="138" y="824"/>
                </a:lnTo>
                <a:lnTo>
                  <a:pt x="140" y="820"/>
                </a:lnTo>
                <a:lnTo>
                  <a:pt x="140" y="816"/>
                </a:lnTo>
                <a:lnTo>
                  <a:pt x="142" y="812"/>
                </a:lnTo>
                <a:lnTo>
                  <a:pt x="144" y="808"/>
                </a:lnTo>
                <a:lnTo>
                  <a:pt x="146" y="804"/>
                </a:lnTo>
                <a:lnTo>
                  <a:pt x="148" y="800"/>
                </a:lnTo>
                <a:lnTo>
                  <a:pt x="150" y="796"/>
                </a:lnTo>
                <a:lnTo>
                  <a:pt x="152" y="792"/>
                </a:lnTo>
                <a:lnTo>
                  <a:pt x="154" y="788"/>
                </a:lnTo>
                <a:lnTo>
                  <a:pt x="156" y="784"/>
                </a:lnTo>
                <a:lnTo>
                  <a:pt x="158" y="780"/>
                </a:lnTo>
                <a:lnTo>
                  <a:pt x="158" y="776"/>
                </a:lnTo>
                <a:lnTo>
                  <a:pt x="160" y="772"/>
                </a:lnTo>
                <a:lnTo>
                  <a:pt x="164" y="768"/>
                </a:lnTo>
                <a:lnTo>
                  <a:pt x="164" y="764"/>
                </a:lnTo>
                <a:lnTo>
                  <a:pt x="166" y="760"/>
                </a:lnTo>
                <a:lnTo>
                  <a:pt x="168" y="756"/>
                </a:lnTo>
                <a:lnTo>
                  <a:pt x="170" y="752"/>
                </a:lnTo>
                <a:lnTo>
                  <a:pt x="172" y="748"/>
                </a:lnTo>
                <a:lnTo>
                  <a:pt x="174" y="744"/>
                </a:lnTo>
                <a:lnTo>
                  <a:pt x="176" y="740"/>
                </a:lnTo>
                <a:lnTo>
                  <a:pt x="178" y="736"/>
                </a:lnTo>
                <a:lnTo>
                  <a:pt x="180" y="732"/>
                </a:lnTo>
                <a:lnTo>
                  <a:pt x="182" y="728"/>
                </a:lnTo>
                <a:lnTo>
                  <a:pt x="182" y="724"/>
                </a:lnTo>
                <a:lnTo>
                  <a:pt x="186" y="720"/>
                </a:lnTo>
                <a:lnTo>
                  <a:pt x="188" y="716"/>
                </a:lnTo>
                <a:lnTo>
                  <a:pt x="190" y="712"/>
                </a:lnTo>
                <a:lnTo>
                  <a:pt x="192" y="708"/>
                </a:lnTo>
                <a:lnTo>
                  <a:pt x="192" y="704"/>
                </a:lnTo>
                <a:lnTo>
                  <a:pt x="194" y="700"/>
                </a:lnTo>
                <a:lnTo>
                  <a:pt x="196" y="696"/>
                </a:lnTo>
                <a:lnTo>
                  <a:pt x="198" y="692"/>
                </a:lnTo>
                <a:lnTo>
                  <a:pt x="200" y="688"/>
                </a:lnTo>
                <a:lnTo>
                  <a:pt x="202" y="684"/>
                </a:lnTo>
                <a:lnTo>
                  <a:pt x="204" y="680"/>
                </a:lnTo>
                <a:lnTo>
                  <a:pt x="206" y="676"/>
                </a:lnTo>
                <a:lnTo>
                  <a:pt x="206" y="672"/>
                </a:lnTo>
                <a:lnTo>
                  <a:pt x="208" y="668"/>
                </a:lnTo>
                <a:lnTo>
                  <a:pt x="210" y="664"/>
                </a:lnTo>
                <a:lnTo>
                  <a:pt x="212" y="660"/>
                </a:lnTo>
                <a:lnTo>
                  <a:pt x="214" y="656"/>
                </a:lnTo>
                <a:lnTo>
                  <a:pt x="214" y="652"/>
                </a:lnTo>
                <a:lnTo>
                  <a:pt x="216" y="648"/>
                </a:lnTo>
                <a:lnTo>
                  <a:pt x="218" y="644"/>
                </a:lnTo>
                <a:lnTo>
                  <a:pt x="220" y="640"/>
                </a:lnTo>
                <a:lnTo>
                  <a:pt x="220" y="636"/>
                </a:lnTo>
                <a:lnTo>
                  <a:pt x="224" y="632"/>
                </a:lnTo>
                <a:lnTo>
                  <a:pt x="224" y="628"/>
                </a:lnTo>
                <a:lnTo>
                  <a:pt x="226" y="624"/>
                </a:lnTo>
                <a:lnTo>
                  <a:pt x="228" y="620"/>
                </a:lnTo>
                <a:lnTo>
                  <a:pt x="230" y="616"/>
                </a:lnTo>
                <a:lnTo>
                  <a:pt x="232" y="612"/>
                </a:lnTo>
                <a:lnTo>
                  <a:pt x="234" y="608"/>
                </a:lnTo>
                <a:lnTo>
                  <a:pt x="236" y="604"/>
                </a:lnTo>
                <a:lnTo>
                  <a:pt x="236" y="600"/>
                </a:lnTo>
                <a:lnTo>
                  <a:pt x="238" y="596"/>
                </a:lnTo>
                <a:lnTo>
                  <a:pt x="240" y="592"/>
                </a:lnTo>
                <a:lnTo>
                  <a:pt x="242" y="588"/>
                </a:lnTo>
                <a:lnTo>
                  <a:pt x="244" y="584"/>
                </a:lnTo>
                <a:lnTo>
                  <a:pt x="244" y="580"/>
                </a:lnTo>
                <a:lnTo>
                  <a:pt x="248" y="576"/>
                </a:lnTo>
                <a:lnTo>
                  <a:pt x="250" y="572"/>
                </a:lnTo>
                <a:lnTo>
                  <a:pt x="250" y="568"/>
                </a:lnTo>
                <a:lnTo>
                  <a:pt x="254" y="564"/>
                </a:lnTo>
                <a:lnTo>
                  <a:pt x="254" y="560"/>
                </a:lnTo>
                <a:lnTo>
                  <a:pt x="256" y="556"/>
                </a:lnTo>
                <a:lnTo>
                  <a:pt x="258" y="552"/>
                </a:lnTo>
                <a:lnTo>
                  <a:pt x="260" y="548"/>
                </a:lnTo>
                <a:lnTo>
                  <a:pt x="262" y="544"/>
                </a:lnTo>
                <a:lnTo>
                  <a:pt x="264" y="540"/>
                </a:lnTo>
                <a:lnTo>
                  <a:pt x="266" y="536"/>
                </a:lnTo>
                <a:lnTo>
                  <a:pt x="268" y="532"/>
                </a:lnTo>
                <a:lnTo>
                  <a:pt x="270" y="528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8" y="512"/>
                </a:lnTo>
                <a:lnTo>
                  <a:pt x="280" y="508"/>
                </a:lnTo>
                <a:lnTo>
                  <a:pt x="280" y="504"/>
                </a:lnTo>
                <a:lnTo>
                  <a:pt x="284" y="500"/>
                </a:lnTo>
                <a:lnTo>
                  <a:pt x="284" y="496"/>
                </a:lnTo>
                <a:lnTo>
                  <a:pt x="286" y="492"/>
                </a:lnTo>
                <a:lnTo>
                  <a:pt x="288" y="488"/>
                </a:lnTo>
                <a:lnTo>
                  <a:pt x="290" y="484"/>
                </a:lnTo>
                <a:lnTo>
                  <a:pt x="290" y="480"/>
                </a:lnTo>
                <a:lnTo>
                  <a:pt x="292" y="476"/>
                </a:lnTo>
                <a:lnTo>
                  <a:pt x="294" y="472"/>
                </a:lnTo>
                <a:lnTo>
                  <a:pt x="296" y="468"/>
                </a:lnTo>
                <a:lnTo>
                  <a:pt x="298" y="464"/>
                </a:lnTo>
                <a:lnTo>
                  <a:pt x="298" y="460"/>
                </a:lnTo>
                <a:lnTo>
                  <a:pt x="300" y="456"/>
                </a:lnTo>
                <a:lnTo>
                  <a:pt x="302" y="452"/>
                </a:lnTo>
                <a:lnTo>
                  <a:pt x="304" y="448"/>
                </a:lnTo>
                <a:lnTo>
                  <a:pt x="306" y="444"/>
                </a:lnTo>
                <a:lnTo>
                  <a:pt x="308" y="440"/>
                </a:lnTo>
                <a:lnTo>
                  <a:pt x="312" y="436"/>
                </a:lnTo>
                <a:lnTo>
                  <a:pt x="312" y="432"/>
                </a:lnTo>
                <a:lnTo>
                  <a:pt x="316" y="430"/>
                </a:lnTo>
                <a:lnTo>
                  <a:pt x="318" y="426"/>
                </a:lnTo>
                <a:lnTo>
                  <a:pt x="318" y="422"/>
                </a:lnTo>
                <a:lnTo>
                  <a:pt x="320" y="418"/>
                </a:lnTo>
                <a:lnTo>
                  <a:pt x="322" y="414"/>
                </a:lnTo>
                <a:lnTo>
                  <a:pt x="326" y="412"/>
                </a:lnTo>
                <a:lnTo>
                  <a:pt x="326" y="408"/>
                </a:lnTo>
                <a:lnTo>
                  <a:pt x="328" y="404"/>
                </a:lnTo>
                <a:lnTo>
                  <a:pt x="330" y="400"/>
                </a:lnTo>
                <a:lnTo>
                  <a:pt x="332" y="396"/>
                </a:lnTo>
                <a:lnTo>
                  <a:pt x="334" y="392"/>
                </a:lnTo>
                <a:lnTo>
                  <a:pt x="336" y="388"/>
                </a:lnTo>
                <a:lnTo>
                  <a:pt x="338" y="384"/>
                </a:lnTo>
                <a:lnTo>
                  <a:pt x="340" y="380"/>
                </a:lnTo>
                <a:lnTo>
                  <a:pt x="342" y="376"/>
                </a:lnTo>
                <a:lnTo>
                  <a:pt x="344" y="372"/>
                </a:lnTo>
                <a:lnTo>
                  <a:pt x="346" y="368"/>
                </a:lnTo>
                <a:lnTo>
                  <a:pt x="348" y="364"/>
                </a:lnTo>
                <a:lnTo>
                  <a:pt x="350" y="360"/>
                </a:lnTo>
                <a:lnTo>
                  <a:pt x="352" y="356"/>
                </a:lnTo>
                <a:lnTo>
                  <a:pt x="354" y="352"/>
                </a:lnTo>
                <a:lnTo>
                  <a:pt x="356" y="348"/>
                </a:lnTo>
                <a:lnTo>
                  <a:pt x="358" y="344"/>
                </a:lnTo>
                <a:lnTo>
                  <a:pt x="358" y="340"/>
                </a:lnTo>
                <a:lnTo>
                  <a:pt x="360" y="336"/>
                </a:lnTo>
                <a:lnTo>
                  <a:pt x="360" y="332"/>
                </a:lnTo>
                <a:lnTo>
                  <a:pt x="362" y="328"/>
                </a:lnTo>
                <a:lnTo>
                  <a:pt x="364" y="324"/>
                </a:lnTo>
                <a:lnTo>
                  <a:pt x="366" y="320"/>
                </a:lnTo>
                <a:lnTo>
                  <a:pt x="366" y="316"/>
                </a:lnTo>
                <a:lnTo>
                  <a:pt x="368" y="312"/>
                </a:lnTo>
                <a:lnTo>
                  <a:pt x="368" y="308"/>
                </a:lnTo>
                <a:lnTo>
                  <a:pt x="370" y="304"/>
                </a:lnTo>
                <a:lnTo>
                  <a:pt x="370" y="300"/>
                </a:lnTo>
                <a:lnTo>
                  <a:pt x="372" y="296"/>
                </a:lnTo>
                <a:lnTo>
                  <a:pt x="372" y="292"/>
                </a:lnTo>
                <a:lnTo>
                  <a:pt x="368" y="290"/>
                </a:lnTo>
                <a:lnTo>
                  <a:pt x="366" y="286"/>
                </a:lnTo>
                <a:lnTo>
                  <a:pt x="364" y="282"/>
                </a:lnTo>
                <a:lnTo>
                  <a:pt x="360" y="282"/>
                </a:lnTo>
                <a:lnTo>
                  <a:pt x="358" y="278"/>
                </a:lnTo>
                <a:lnTo>
                  <a:pt x="354" y="276"/>
                </a:lnTo>
                <a:lnTo>
                  <a:pt x="350" y="272"/>
                </a:lnTo>
                <a:lnTo>
                  <a:pt x="346" y="268"/>
                </a:lnTo>
                <a:lnTo>
                  <a:pt x="344" y="264"/>
                </a:lnTo>
                <a:lnTo>
                  <a:pt x="344" y="260"/>
                </a:lnTo>
                <a:lnTo>
                  <a:pt x="344" y="256"/>
                </a:lnTo>
                <a:lnTo>
                  <a:pt x="344" y="260"/>
                </a:lnTo>
                <a:lnTo>
                  <a:pt x="346" y="264"/>
                </a:lnTo>
                <a:lnTo>
                  <a:pt x="348" y="268"/>
                </a:lnTo>
                <a:lnTo>
                  <a:pt x="352" y="272"/>
                </a:lnTo>
                <a:lnTo>
                  <a:pt x="356" y="276"/>
                </a:lnTo>
                <a:lnTo>
                  <a:pt x="360" y="280"/>
                </a:lnTo>
                <a:lnTo>
                  <a:pt x="362" y="284"/>
                </a:lnTo>
                <a:lnTo>
                  <a:pt x="366" y="286"/>
                </a:lnTo>
                <a:lnTo>
                  <a:pt x="366" y="290"/>
                </a:lnTo>
                <a:lnTo>
                  <a:pt x="368" y="294"/>
                </a:lnTo>
                <a:lnTo>
                  <a:pt x="370" y="290"/>
                </a:lnTo>
                <a:lnTo>
                  <a:pt x="368" y="286"/>
                </a:lnTo>
                <a:lnTo>
                  <a:pt x="364" y="282"/>
                </a:lnTo>
                <a:lnTo>
                  <a:pt x="362" y="278"/>
                </a:lnTo>
                <a:lnTo>
                  <a:pt x="360" y="274"/>
                </a:lnTo>
                <a:lnTo>
                  <a:pt x="360" y="270"/>
                </a:lnTo>
                <a:lnTo>
                  <a:pt x="358" y="266"/>
                </a:lnTo>
                <a:lnTo>
                  <a:pt x="356" y="262"/>
                </a:lnTo>
                <a:lnTo>
                  <a:pt x="356" y="258"/>
                </a:lnTo>
                <a:lnTo>
                  <a:pt x="354" y="254"/>
                </a:lnTo>
                <a:lnTo>
                  <a:pt x="350" y="252"/>
                </a:lnTo>
                <a:lnTo>
                  <a:pt x="350" y="248"/>
                </a:lnTo>
                <a:lnTo>
                  <a:pt x="346" y="246"/>
                </a:lnTo>
                <a:lnTo>
                  <a:pt x="346" y="242"/>
                </a:lnTo>
                <a:lnTo>
                  <a:pt x="344" y="238"/>
                </a:lnTo>
                <a:lnTo>
                  <a:pt x="340" y="236"/>
                </a:lnTo>
                <a:lnTo>
                  <a:pt x="340" y="232"/>
                </a:lnTo>
                <a:lnTo>
                  <a:pt x="336" y="230"/>
                </a:lnTo>
                <a:lnTo>
                  <a:pt x="334" y="226"/>
                </a:lnTo>
                <a:lnTo>
                  <a:pt x="332" y="222"/>
                </a:lnTo>
                <a:lnTo>
                  <a:pt x="330" y="218"/>
                </a:lnTo>
                <a:lnTo>
                  <a:pt x="326" y="216"/>
                </a:lnTo>
                <a:lnTo>
                  <a:pt x="324" y="212"/>
                </a:lnTo>
                <a:lnTo>
                  <a:pt x="322" y="208"/>
                </a:lnTo>
                <a:lnTo>
                  <a:pt x="318" y="206"/>
                </a:lnTo>
                <a:lnTo>
                  <a:pt x="316" y="202"/>
                </a:lnTo>
                <a:lnTo>
                  <a:pt x="314" y="198"/>
                </a:lnTo>
                <a:lnTo>
                  <a:pt x="312" y="194"/>
                </a:lnTo>
                <a:lnTo>
                  <a:pt x="312" y="190"/>
                </a:lnTo>
                <a:lnTo>
                  <a:pt x="310" y="186"/>
                </a:lnTo>
                <a:lnTo>
                  <a:pt x="308" y="182"/>
                </a:lnTo>
                <a:lnTo>
                  <a:pt x="306" y="178"/>
                </a:lnTo>
                <a:lnTo>
                  <a:pt x="306" y="174"/>
                </a:lnTo>
                <a:lnTo>
                  <a:pt x="304" y="170"/>
                </a:lnTo>
                <a:lnTo>
                  <a:pt x="302" y="166"/>
                </a:lnTo>
                <a:lnTo>
                  <a:pt x="300" y="162"/>
                </a:lnTo>
                <a:lnTo>
                  <a:pt x="298" y="158"/>
                </a:lnTo>
                <a:lnTo>
                  <a:pt x="296" y="154"/>
                </a:lnTo>
                <a:lnTo>
                  <a:pt x="292" y="150"/>
                </a:lnTo>
                <a:lnTo>
                  <a:pt x="288" y="146"/>
                </a:lnTo>
                <a:lnTo>
                  <a:pt x="286" y="142"/>
                </a:lnTo>
                <a:lnTo>
                  <a:pt x="282" y="140"/>
                </a:lnTo>
                <a:lnTo>
                  <a:pt x="280" y="136"/>
                </a:lnTo>
                <a:lnTo>
                  <a:pt x="278" y="132"/>
                </a:lnTo>
                <a:lnTo>
                  <a:pt x="276" y="128"/>
                </a:lnTo>
                <a:lnTo>
                  <a:pt x="274" y="124"/>
                </a:lnTo>
                <a:lnTo>
                  <a:pt x="272" y="120"/>
                </a:lnTo>
                <a:lnTo>
                  <a:pt x="270" y="116"/>
                </a:lnTo>
                <a:lnTo>
                  <a:pt x="268" y="112"/>
                </a:lnTo>
                <a:lnTo>
                  <a:pt x="264" y="108"/>
                </a:lnTo>
                <a:lnTo>
                  <a:pt x="264" y="104"/>
                </a:lnTo>
                <a:lnTo>
                  <a:pt x="262" y="100"/>
                </a:lnTo>
                <a:lnTo>
                  <a:pt x="260" y="96"/>
                </a:lnTo>
                <a:lnTo>
                  <a:pt x="258" y="92"/>
                </a:lnTo>
                <a:lnTo>
                  <a:pt x="256" y="88"/>
                </a:lnTo>
                <a:lnTo>
                  <a:pt x="254" y="84"/>
                </a:lnTo>
                <a:lnTo>
                  <a:pt x="252" y="80"/>
                </a:lnTo>
                <a:lnTo>
                  <a:pt x="250" y="76"/>
                </a:lnTo>
                <a:lnTo>
                  <a:pt x="248" y="72"/>
                </a:lnTo>
                <a:lnTo>
                  <a:pt x="246" y="68"/>
                </a:lnTo>
                <a:lnTo>
                  <a:pt x="244" y="64"/>
                </a:lnTo>
                <a:lnTo>
                  <a:pt x="240" y="62"/>
                </a:lnTo>
                <a:lnTo>
                  <a:pt x="238" y="58"/>
                </a:lnTo>
                <a:lnTo>
                  <a:pt x="236" y="54"/>
                </a:lnTo>
                <a:lnTo>
                  <a:pt x="234" y="50"/>
                </a:lnTo>
                <a:lnTo>
                  <a:pt x="230" y="48"/>
                </a:lnTo>
                <a:lnTo>
                  <a:pt x="230" y="44"/>
                </a:lnTo>
                <a:lnTo>
                  <a:pt x="228" y="40"/>
                </a:lnTo>
                <a:lnTo>
                  <a:pt x="224" y="38"/>
                </a:lnTo>
                <a:lnTo>
                  <a:pt x="222" y="34"/>
                </a:lnTo>
                <a:lnTo>
                  <a:pt x="220" y="30"/>
                </a:lnTo>
                <a:lnTo>
                  <a:pt x="218" y="26"/>
                </a:lnTo>
                <a:lnTo>
                  <a:pt x="216" y="22"/>
                </a:lnTo>
                <a:lnTo>
                  <a:pt x="214" y="18"/>
                </a:lnTo>
                <a:lnTo>
                  <a:pt x="210" y="16"/>
                </a:lnTo>
                <a:lnTo>
                  <a:pt x="208" y="12"/>
                </a:lnTo>
                <a:lnTo>
                  <a:pt x="204" y="10"/>
                </a:lnTo>
                <a:lnTo>
                  <a:pt x="202" y="6"/>
                </a:lnTo>
                <a:lnTo>
                  <a:pt x="200" y="2"/>
                </a:lnTo>
                <a:lnTo>
                  <a:pt x="202" y="0"/>
                </a:lnTo>
              </a:path>
            </a:pathLst>
          </a:custGeom>
          <a:solidFill>
            <a:schemeClr val="tx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80" name="Freeform 100"/>
          <p:cNvSpPr>
            <a:spLocks/>
          </p:cNvSpPr>
          <p:nvPr/>
        </p:nvSpPr>
        <p:spPr bwMode="auto">
          <a:xfrm>
            <a:off x="8677275" y="4473575"/>
            <a:ext cx="863600" cy="638175"/>
          </a:xfrm>
          <a:custGeom>
            <a:avLst/>
            <a:gdLst>
              <a:gd name="T0" fmla="*/ 18 w 495"/>
              <a:gd name="T1" fmla="*/ 354 h 355"/>
              <a:gd name="T2" fmla="*/ 36 w 495"/>
              <a:gd name="T3" fmla="*/ 344 h 355"/>
              <a:gd name="T4" fmla="*/ 54 w 495"/>
              <a:gd name="T5" fmla="*/ 336 h 355"/>
              <a:gd name="T6" fmla="*/ 74 w 495"/>
              <a:gd name="T7" fmla="*/ 326 h 355"/>
              <a:gd name="T8" fmla="*/ 94 w 495"/>
              <a:gd name="T9" fmla="*/ 318 h 355"/>
              <a:gd name="T10" fmla="*/ 114 w 495"/>
              <a:gd name="T11" fmla="*/ 308 h 355"/>
              <a:gd name="T12" fmla="*/ 134 w 495"/>
              <a:gd name="T13" fmla="*/ 302 h 355"/>
              <a:gd name="T14" fmla="*/ 154 w 495"/>
              <a:gd name="T15" fmla="*/ 296 h 355"/>
              <a:gd name="T16" fmla="*/ 174 w 495"/>
              <a:gd name="T17" fmla="*/ 290 h 355"/>
              <a:gd name="T18" fmla="*/ 194 w 495"/>
              <a:gd name="T19" fmla="*/ 282 h 355"/>
              <a:gd name="T20" fmla="*/ 206 w 495"/>
              <a:gd name="T21" fmla="*/ 262 h 355"/>
              <a:gd name="T22" fmla="*/ 228 w 495"/>
              <a:gd name="T23" fmla="*/ 242 h 355"/>
              <a:gd name="T24" fmla="*/ 262 w 495"/>
              <a:gd name="T25" fmla="*/ 220 h 355"/>
              <a:gd name="T26" fmla="*/ 288 w 495"/>
              <a:gd name="T27" fmla="*/ 202 h 355"/>
              <a:gd name="T28" fmla="*/ 316 w 495"/>
              <a:gd name="T29" fmla="*/ 184 h 355"/>
              <a:gd name="T30" fmla="*/ 340 w 495"/>
              <a:gd name="T31" fmla="*/ 170 h 355"/>
              <a:gd name="T32" fmla="*/ 370 w 495"/>
              <a:gd name="T33" fmla="*/ 152 h 355"/>
              <a:gd name="T34" fmla="*/ 394 w 495"/>
              <a:gd name="T35" fmla="*/ 138 h 355"/>
              <a:gd name="T36" fmla="*/ 422 w 495"/>
              <a:gd name="T37" fmla="*/ 122 h 355"/>
              <a:gd name="T38" fmla="*/ 442 w 495"/>
              <a:gd name="T39" fmla="*/ 118 h 355"/>
              <a:gd name="T40" fmla="*/ 464 w 495"/>
              <a:gd name="T41" fmla="*/ 108 h 355"/>
              <a:gd name="T42" fmla="*/ 484 w 495"/>
              <a:gd name="T43" fmla="*/ 98 h 355"/>
              <a:gd name="T44" fmla="*/ 494 w 495"/>
              <a:gd name="T45" fmla="*/ 78 h 355"/>
              <a:gd name="T46" fmla="*/ 468 w 495"/>
              <a:gd name="T47" fmla="*/ 60 h 355"/>
              <a:gd name="T48" fmla="*/ 440 w 495"/>
              <a:gd name="T49" fmla="*/ 46 h 355"/>
              <a:gd name="T50" fmla="*/ 416 w 495"/>
              <a:gd name="T51" fmla="*/ 28 h 355"/>
              <a:gd name="T52" fmla="*/ 392 w 495"/>
              <a:gd name="T53" fmla="*/ 12 h 355"/>
              <a:gd name="T54" fmla="*/ 364 w 495"/>
              <a:gd name="T55" fmla="*/ 2 h 355"/>
              <a:gd name="T56" fmla="*/ 338 w 495"/>
              <a:gd name="T57" fmla="*/ 0 h 355"/>
              <a:gd name="T58" fmla="*/ 320 w 495"/>
              <a:gd name="T59" fmla="*/ 18 h 355"/>
              <a:gd name="T60" fmla="*/ 298 w 495"/>
              <a:gd name="T61" fmla="*/ 32 h 355"/>
              <a:gd name="T62" fmla="*/ 278 w 495"/>
              <a:gd name="T63" fmla="*/ 46 h 355"/>
              <a:gd name="T64" fmla="*/ 252 w 495"/>
              <a:gd name="T65" fmla="*/ 62 h 355"/>
              <a:gd name="T66" fmla="*/ 226 w 495"/>
              <a:gd name="T67" fmla="*/ 76 h 355"/>
              <a:gd name="T68" fmla="*/ 204 w 495"/>
              <a:gd name="T69" fmla="*/ 86 h 355"/>
              <a:gd name="T70" fmla="*/ 190 w 495"/>
              <a:gd name="T71" fmla="*/ 100 h 355"/>
              <a:gd name="T72" fmla="*/ 172 w 495"/>
              <a:gd name="T73" fmla="*/ 118 h 355"/>
              <a:gd name="T74" fmla="*/ 158 w 495"/>
              <a:gd name="T75" fmla="*/ 136 h 355"/>
              <a:gd name="T76" fmla="*/ 144 w 495"/>
              <a:gd name="T77" fmla="*/ 154 h 355"/>
              <a:gd name="T78" fmla="*/ 132 w 495"/>
              <a:gd name="T79" fmla="*/ 174 h 355"/>
              <a:gd name="T80" fmla="*/ 126 w 495"/>
              <a:gd name="T81" fmla="*/ 194 h 355"/>
              <a:gd name="T82" fmla="*/ 110 w 495"/>
              <a:gd name="T83" fmla="*/ 208 h 355"/>
              <a:gd name="T84" fmla="*/ 92 w 495"/>
              <a:gd name="T85" fmla="*/ 212 h 355"/>
              <a:gd name="T86" fmla="*/ 76 w 495"/>
              <a:gd name="T87" fmla="*/ 198 h 355"/>
              <a:gd name="T88" fmla="*/ 58 w 495"/>
              <a:gd name="T89" fmla="*/ 210 h 355"/>
              <a:gd name="T90" fmla="*/ 46 w 495"/>
              <a:gd name="T91" fmla="*/ 228 h 355"/>
              <a:gd name="T92" fmla="*/ 38 w 495"/>
              <a:gd name="T93" fmla="*/ 244 h 355"/>
              <a:gd name="T94" fmla="*/ 28 w 495"/>
              <a:gd name="T95" fmla="*/ 264 h 355"/>
              <a:gd name="T96" fmla="*/ 18 w 495"/>
              <a:gd name="T97" fmla="*/ 284 h 355"/>
              <a:gd name="T98" fmla="*/ 12 w 495"/>
              <a:gd name="T99" fmla="*/ 306 h 355"/>
              <a:gd name="T100" fmla="*/ 6 w 495"/>
              <a:gd name="T101" fmla="*/ 326 h 355"/>
              <a:gd name="T102" fmla="*/ 0 w 495"/>
              <a:gd name="T103" fmla="*/ 34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5" h="355">
                <a:moveTo>
                  <a:pt x="2" y="354"/>
                </a:moveTo>
                <a:lnTo>
                  <a:pt x="6" y="354"/>
                </a:lnTo>
                <a:lnTo>
                  <a:pt x="10" y="354"/>
                </a:lnTo>
                <a:lnTo>
                  <a:pt x="14" y="354"/>
                </a:lnTo>
                <a:lnTo>
                  <a:pt x="18" y="354"/>
                </a:lnTo>
                <a:lnTo>
                  <a:pt x="22" y="352"/>
                </a:lnTo>
                <a:lnTo>
                  <a:pt x="26" y="350"/>
                </a:lnTo>
                <a:lnTo>
                  <a:pt x="30" y="350"/>
                </a:lnTo>
                <a:lnTo>
                  <a:pt x="32" y="346"/>
                </a:lnTo>
                <a:lnTo>
                  <a:pt x="36" y="344"/>
                </a:lnTo>
                <a:lnTo>
                  <a:pt x="40" y="344"/>
                </a:lnTo>
                <a:lnTo>
                  <a:pt x="42" y="340"/>
                </a:lnTo>
                <a:lnTo>
                  <a:pt x="46" y="340"/>
                </a:lnTo>
                <a:lnTo>
                  <a:pt x="50" y="338"/>
                </a:lnTo>
                <a:lnTo>
                  <a:pt x="54" y="336"/>
                </a:lnTo>
                <a:lnTo>
                  <a:pt x="58" y="334"/>
                </a:lnTo>
                <a:lnTo>
                  <a:pt x="62" y="332"/>
                </a:lnTo>
                <a:lnTo>
                  <a:pt x="66" y="330"/>
                </a:lnTo>
                <a:lnTo>
                  <a:pt x="70" y="328"/>
                </a:lnTo>
                <a:lnTo>
                  <a:pt x="74" y="326"/>
                </a:lnTo>
                <a:lnTo>
                  <a:pt x="78" y="324"/>
                </a:lnTo>
                <a:lnTo>
                  <a:pt x="82" y="322"/>
                </a:lnTo>
                <a:lnTo>
                  <a:pt x="86" y="320"/>
                </a:lnTo>
                <a:lnTo>
                  <a:pt x="90" y="318"/>
                </a:lnTo>
                <a:lnTo>
                  <a:pt x="94" y="318"/>
                </a:lnTo>
                <a:lnTo>
                  <a:pt x="98" y="316"/>
                </a:lnTo>
                <a:lnTo>
                  <a:pt x="102" y="314"/>
                </a:lnTo>
                <a:lnTo>
                  <a:pt x="106" y="312"/>
                </a:lnTo>
                <a:lnTo>
                  <a:pt x="110" y="310"/>
                </a:lnTo>
                <a:lnTo>
                  <a:pt x="114" y="308"/>
                </a:lnTo>
                <a:lnTo>
                  <a:pt x="118" y="308"/>
                </a:lnTo>
                <a:lnTo>
                  <a:pt x="122" y="306"/>
                </a:lnTo>
                <a:lnTo>
                  <a:pt x="126" y="306"/>
                </a:lnTo>
                <a:lnTo>
                  <a:pt x="130" y="304"/>
                </a:lnTo>
                <a:lnTo>
                  <a:pt x="134" y="302"/>
                </a:lnTo>
                <a:lnTo>
                  <a:pt x="138" y="302"/>
                </a:lnTo>
                <a:lnTo>
                  <a:pt x="142" y="300"/>
                </a:lnTo>
                <a:lnTo>
                  <a:pt x="146" y="298"/>
                </a:lnTo>
                <a:lnTo>
                  <a:pt x="150" y="298"/>
                </a:lnTo>
                <a:lnTo>
                  <a:pt x="154" y="296"/>
                </a:lnTo>
                <a:lnTo>
                  <a:pt x="158" y="296"/>
                </a:lnTo>
                <a:lnTo>
                  <a:pt x="162" y="294"/>
                </a:lnTo>
                <a:lnTo>
                  <a:pt x="166" y="292"/>
                </a:lnTo>
                <a:lnTo>
                  <a:pt x="170" y="290"/>
                </a:lnTo>
                <a:lnTo>
                  <a:pt x="174" y="290"/>
                </a:lnTo>
                <a:lnTo>
                  <a:pt x="178" y="288"/>
                </a:lnTo>
                <a:lnTo>
                  <a:pt x="182" y="286"/>
                </a:lnTo>
                <a:lnTo>
                  <a:pt x="186" y="286"/>
                </a:lnTo>
                <a:lnTo>
                  <a:pt x="190" y="284"/>
                </a:lnTo>
                <a:lnTo>
                  <a:pt x="194" y="282"/>
                </a:lnTo>
                <a:lnTo>
                  <a:pt x="196" y="278"/>
                </a:lnTo>
                <a:lnTo>
                  <a:pt x="198" y="274"/>
                </a:lnTo>
                <a:lnTo>
                  <a:pt x="200" y="270"/>
                </a:lnTo>
                <a:lnTo>
                  <a:pt x="204" y="266"/>
                </a:lnTo>
                <a:lnTo>
                  <a:pt x="206" y="262"/>
                </a:lnTo>
                <a:lnTo>
                  <a:pt x="210" y="258"/>
                </a:lnTo>
                <a:lnTo>
                  <a:pt x="214" y="254"/>
                </a:lnTo>
                <a:lnTo>
                  <a:pt x="218" y="252"/>
                </a:lnTo>
                <a:lnTo>
                  <a:pt x="224" y="246"/>
                </a:lnTo>
                <a:lnTo>
                  <a:pt x="228" y="242"/>
                </a:lnTo>
                <a:lnTo>
                  <a:pt x="232" y="240"/>
                </a:lnTo>
                <a:lnTo>
                  <a:pt x="238" y="236"/>
                </a:lnTo>
                <a:lnTo>
                  <a:pt x="250" y="226"/>
                </a:lnTo>
                <a:lnTo>
                  <a:pt x="256" y="220"/>
                </a:lnTo>
                <a:lnTo>
                  <a:pt x="262" y="220"/>
                </a:lnTo>
                <a:lnTo>
                  <a:pt x="264" y="216"/>
                </a:lnTo>
                <a:lnTo>
                  <a:pt x="270" y="214"/>
                </a:lnTo>
                <a:lnTo>
                  <a:pt x="276" y="210"/>
                </a:lnTo>
                <a:lnTo>
                  <a:pt x="282" y="206"/>
                </a:lnTo>
                <a:lnTo>
                  <a:pt x="288" y="202"/>
                </a:lnTo>
                <a:lnTo>
                  <a:pt x="294" y="198"/>
                </a:lnTo>
                <a:lnTo>
                  <a:pt x="300" y="194"/>
                </a:lnTo>
                <a:lnTo>
                  <a:pt x="304" y="192"/>
                </a:lnTo>
                <a:lnTo>
                  <a:pt x="312" y="188"/>
                </a:lnTo>
                <a:lnTo>
                  <a:pt x="316" y="184"/>
                </a:lnTo>
                <a:lnTo>
                  <a:pt x="322" y="182"/>
                </a:lnTo>
                <a:lnTo>
                  <a:pt x="326" y="178"/>
                </a:lnTo>
                <a:lnTo>
                  <a:pt x="330" y="176"/>
                </a:lnTo>
                <a:lnTo>
                  <a:pt x="336" y="172"/>
                </a:lnTo>
                <a:lnTo>
                  <a:pt x="340" y="170"/>
                </a:lnTo>
                <a:lnTo>
                  <a:pt x="346" y="166"/>
                </a:lnTo>
                <a:lnTo>
                  <a:pt x="354" y="162"/>
                </a:lnTo>
                <a:lnTo>
                  <a:pt x="358" y="160"/>
                </a:lnTo>
                <a:lnTo>
                  <a:pt x="364" y="156"/>
                </a:lnTo>
                <a:lnTo>
                  <a:pt x="370" y="152"/>
                </a:lnTo>
                <a:lnTo>
                  <a:pt x="374" y="150"/>
                </a:lnTo>
                <a:lnTo>
                  <a:pt x="378" y="146"/>
                </a:lnTo>
                <a:lnTo>
                  <a:pt x="384" y="144"/>
                </a:lnTo>
                <a:lnTo>
                  <a:pt x="390" y="140"/>
                </a:lnTo>
                <a:lnTo>
                  <a:pt x="394" y="138"/>
                </a:lnTo>
                <a:lnTo>
                  <a:pt x="402" y="134"/>
                </a:lnTo>
                <a:lnTo>
                  <a:pt x="406" y="132"/>
                </a:lnTo>
                <a:lnTo>
                  <a:pt x="412" y="128"/>
                </a:lnTo>
                <a:lnTo>
                  <a:pt x="418" y="124"/>
                </a:lnTo>
                <a:lnTo>
                  <a:pt x="422" y="122"/>
                </a:lnTo>
                <a:lnTo>
                  <a:pt x="426" y="120"/>
                </a:lnTo>
                <a:lnTo>
                  <a:pt x="430" y="118"/>
                </a:lnTo>
                <a:lnTo>
                  <a:pt x="434" y="118"/>
                </a:lnTo>
                <a:lnTo>
                  <a:pt x="438" y="118"/>
                </a:lnTo>
                <a:lnTo>
                  <a:pt x="442" y="118"/>
                </a:lnTo>
                <a:lnTo>
                  <a:pt x="446" y="116"/>
                </a:lnTo>
                <a:lnTo>
                  <a:pt x="452" y="114"/>
                </a:lnTo>
                <a:lnTo>
                  <a:pt x="456" y="112"/>
                </a:lnTo>
                <a:lnTo>
                  <a:pt x="460" y="110"/>
                </a:lnTo>
                <a:lnTo>
                  <a:pt x="464" y="108"/>
                </a:lnTo>
                <a:lnTo>
                  <a:pt x="468" y="108"/>
                </a:lnTo>
                <a:lnTo>
                  <a:pt x="472" y="104"/>
                </a:lnTo>
                <a:lnTo>
                  <a:pt x="476" y="104"/>
                </a:lnTo>
                <a:lnTo>
                  <a:pt x="480" y="102"/>
                </a:lnTo>
                <a:lnTo>
                  <a:pt x="484" y="98"/>
                </a:lnTo>
                <a:lnTo>
                  <a:pt x="488" y="94"/>
                </a:lnTo>
                <a:lnTo>
                  <a:pt x="492" y="90"/>
                </a:lnTo>
                <a:lnTo>
                  <a:pt x="492" y="86"/>
                </a:lnTo>
                <a:lnTo>
                  <a:pt x="494" y="82"/>
                </a:lnTo>
                <a:lnTo>
                  <a:pt x="494" y="78"/>
                </a:lnTo>
                <a:lnTo>
                  <a:pt x="492" y="74"/>
                </a:lnTo>
                <a:lnTo>
                  <a:pt x="486" y="68"/>
                </a:lnTo>
                <a:lnTo>
                  <a:pt x="480" y="64"/>
                </a:lnTo>
                <a:lnTo>
                  <a:pt x="474" y="62"/>
                </a:lnTo>
                <a:lnTo>
                  <a:pt x="468" y="60"/>
                </a:lnTo>
                <a:lnTo>
                  <a:pt x="464" y="56"/>
                </a:lnTo>
                <a:lnTo>
                  <a:pt x="458" y="54"/>
                </a:lnTo>
                <a:lnTo>
                  <a:pt x="452" y="50"/>
                </a:lnTo>
                <a:lnTo>
                  <a:pt x="446" y="46"/>
                </a:lnTo>
                <a:lnTo>
                  <a:pt x="440" y="46"/>
                </a:lnTo>
                <a:lnTo>
                  <a:pt x="436" y="42"/>
                </a:lnTo>
                <a:lnTo>
                  <a:pt x="430" y="38"/>
                </a:lnTo>
                <a:lnTo>
                  <a:pt x="426" y="34"/>
                </a:lnTo>
                <a:lnTo>
                  <a:pt x="422" y="32"/>
                </a:lnTo>
                <a:lnTo>
                  <a:pt x="416" y="28"/>
                </a:lnTo>
                <a:lnTo>
                  <a:pt x="408" y="22"/>
                </a:lnTo>
                <a:lnTo>
                  <a:pt x="404" y="20"/>
                </a:lnTo>
                <a:lnTo>
                  <a:pt x="402" y="16"/>
                </a:lnTo>
                <a:lnTo>
                  <a:pt x="396" y="14"/>
                </a:lnTo>
                <a:lnTo>
                  <a:pt x="392" y="12"/>
                </a:lnTo>
                <a:lnTo>
                  <a:pt x="386" y="10"/>
                </a:lnTo>
                <a:lnTo>
                  <a:pt x="378" y="8"/>
                </a:lnTo>
                <a:lnTo>
                  <a:pt x="374" y="6"/>
                </a:lnTo>
                <a:lnTo>
                  <a:pt x="368" y="4"/>
                </a:lnTo>
                <a:lnTo>
                  <a:pt x="364" y="2"/>
                </a:lnTo>
                <a:lnTo>
                  <a:pt x="358" y="2"/>
                </a:lnTo>
                <a:lnTo>
                  <a:pt x="352" y="0"/>
                </a:lnTo>
                <a:lnTo>
                  <a:pt x="346" y="0"/>
                </a:lnTo>
                <a:lnTo>
                  <a:pt x="342" y="0"/>
                </a:lnTo>
                <a:lnTo>
                  <a:pt x="338" y="0"/>
                </a:lnTo>
                <a:lnTo>
                  <a:pt x="332" y="2"/>
                </a:lnTo>
                <a:lnTo>
                  <a:pt x="330" y="6"/>
                </a:lnTo>
                <a:lnTo>
                  <a:pt x="326" y="8"/>
                </a:lnTo>
                <a:lnTo>
                  <a:pt x="322" y="14"/>
                </a:lnTo>
                <a:lnTo>
                  <a:pt x="320" y="18"/>
                </a:lnTo>
                <a:lnTo>
                  <a:pt x="316" y="20"/>
                </a:lnTo>
                <a:lnTo>
                  <a:pt x="314" y="24"/>
                </a:lnTo>
                <a:lnTo>
                  <a:pt x="310" y="26"/>
                </a:lnTo>
                <a:lnTo>
                  <a:pt x="304" y="28"/>
                </a:lnTo>
                <a:lnTo>
                  <a:pt x="298" y="32"/>
                </a:lnTo>
                <a:lnTo>
                  <a:pt x="294" y="34"/>
                </a:lnTo>
                <a:lnTo>
                  <a:pt x="288" y="38"/>
                </a:lnTo>
                <a:lnTo>
                  <a:pt x="284" y="42"/>
                </a:lnTo>
                <a:lnTo>
                  <a:pt x="280" y="42"/>
                </a:lnTo>
                <a:lnTo>
                  <a:pt x="278" y="46"/>
                </a:lnTo>
                <a:lnTo>
                  <a:pt x="274" y="48"/>
                </a:lnTo>
                <a:lnTo>
                  <a:pt x="270" y="52"/>
                </a:lnTo>
                <a:lnTo>
                  <a:pt x="262" y="54"/>
                </a:lnTo>
                <a:lnTo>
                  <a:pt x="256" y="58"/>
                </a:lnTo>
                <a:lnTo>
                  <a:pt x="252" y="62"/>
                </a:lnTo>
                <a:lnTo>
                  <a:pt x="248" y="62"/>
                </a:lnTo>
                <a:lnTo>
                  <a:pt x="244" y="64"/>
                </a:lnTo>
                <a:lnTo>
                  <a:pt x="238" y="68"/>
                </a:lnTo>
                <a:lnTo>
                  <a:pt x="232" y="72"/>
                </a:lnTo>
                <a:lnTo>
                  <a:pt x="226" y="76"/>
                </a:lnTo>
                <a:lnTo>
                  <a:pt x="222" y="78"/>
                </a:lnTo>
                <a:lnTo>
                  <a:pt x="216" y="80"/>
                </a:lnTo>
                <a:lnTo>
                  <a:pt x="212" y="82"/>
                </a:lnTo>
                <a:lnTo>
                  <a:pt x="208" y="84"/>
                </a:lnTo>
                <a:lnTo>
                  <a:pt x="204" y="86"/>
                </a:lnTo>
                <a:lnTo>
                  <a:pt x="200" y="88"/>
                </a:lnTo>
                <a:lnTo>
                  <a:pt x="196" y="90"/>
                </a:lnTo>
                <a:lnTo>
                  <a:pt x="194" y="94"/>
                </a:lnTo>
                <a:lnTo>
                  <a:pt x="190" y="96"/>
                </a:lnTo>
                <a:lnTo>
                  <a:pt x="190" y="100"/>
                </a:lnTo>
                <a:lnTo>
                  <a:pt x="186" y="100"/>
                </a:lnTo>
                <a:lnTo>
                  <a:pt x="184" y="104"/>
                </a:lnTo>
                <a:lnTo>
                  <a:pt x="178" y="110"/>
                </a:lnTo>
                <a:lnTo>
                  <a:pt x="176" y="114"/>
                </a:lnTo>
                <a:lnTo>
                  <a:pt x="172" y="118"/>
                </a:lnTo>
                <a:lnTo>
                  <a:pt x="170" y="122"/>
                </a:lnTo>
                <a:lnTo>
                  <a:pt x="168" y="126"/>
                </a:lnTo>
                <a:lnTo>
                  <a:pt x="164" y="128"/>
                </a:lnTo>
                <a:lnTo>
                  <a:pt x="162" y="132"/>
                </a:lnTo>
                <a:lnTo>
                  <a:pt x="158" y="136"/>
                </a:lnTo>
                <a:lnTo>
                  <a:pt x="156" y="140"/>
                </a:lnTo>
                <a:lnTo>
                  <a:pt x="152" y="144"/>
                </a:lnTo>
                <a:lnTo>
                  <a:pt x="150" y="148"/>
                </a:lnTo>
                <a:lnTo>
                  <a:pt x="148" y="152"/>
                </a:lnTo>
                <a:lnTo>
                  <a:pt x="144" y="154"/>
                </a:lnTo>
                <a:lnTo>
                  <a:pt x="142" y="158"/>
                </a:lnTo>
                <a:lnTo>
                  <a:pt x="140" y="162"/>
                </a:lnTo>
                <a:lnTo>
                  <a:pt x="136" y="164"/>
                </a:lnTo>
                <a:lnTo>
                  <a:pt x="134" y="170"/>
                </a:lnTo>
                <a:lnTo>
                  <a:pt x="132" y="174"/>
                </a:lnTo>
                <a:lnTo>
                  <a:pt x="128" y="178"/>
                </a:lnTo>
                <a:lnTo>
                  <a:pt x="128" y="182"/>
                </a:lnTo>
                <a:lnTo>
                  <a:pt x="126" y="186"/>
                </a:lnTo>
                <a:lnTo>
                  <a:pt x="126" y="190"/>
                </a:lnTo>
                <a:lnTo>
                  <a:pt x="126" y="194"/>
                </a:lnTo>
                <a:lnTo>
                  <a:pt x="122" y="196"/>
                </a:lnTo>
                <a:lnTo>
                  <a:pt x="118" y="200"/>
                </a:lnTo>
                <a:lnTo>
                  <a:pt x="114" y="202"/>
                </a:lnTo>
                <a:lnTo>
                  <a:pt x="114" y="206"/>
                </a:lnTo>
                <a:lnTo>
                  <a:pt x="110" y="208"/>
                </a:lnTo>
                <a:lnTo>
                  <a:pt x="108" y="212"/>
                </a:lnTo>
                <a:lnTo>
                  <a:pt x="104" y="212"/>
                </a:lnTo>
                <a:lnTo>
                  <a:pt x="100" y="214"/>
                </a:lnTo>
                <a:lnTo>
                  <a:pt x="96" y="214"/>
                </a:lnTo>
                <a:lnTo>
                  <a:pt x="92" y="212"/>
                </a:lnTo>
                <a:lnTo>
                  <a:pt x="92" y="208"/>
                </a:lnTo>
                <a:lnTo>
                  <a:pt x="88" y="204"/>
                </a:lnTo>
                <a:lnTo>
                  <a:pt x="84" y="202"/>
                </a:lnTo>
                <a:lnTo>
                  <a:pt x="80" y="200"/>
                </a:lnTo>
                <a:lnTo>
                  <a:pt x="76" y="198"/>
                </a:lnTo>
                <a:lnTo>
                  <a:pt x="72" y="200"/>
                </a:lnTo>
                <a:lnTo>
                  <a:pt x="68" y="202"/>
                </a:lnTo>
                <a:lnTo>
                  <a:pt x="66" y="206"/>
                </a:lnTo>
                <a:lnTo>
                  <a:pt x="62" y="208"/>
                </a:lnTo>
                <a:lnTo>
                  <a:pt x="58" y="210"/>
                </a:lnTo>
                <a:lnTo>
                  <a:pt x="58" y="214"/>
                </a:lnTo>
                <a:lnTo>
                  <a:pt x="56" y="218"/>
                </a:lnTo>
                <a:lnTo>
                  <a:pt x="52" y="220"/>
                </a:lnTo>
                <a:lnTo>
                  <a:pt x="50" y="224"/>
                </a:lnTo>
                <a:lnTo>
                  <a:pt x="46" y="228"/>
                </a:lnTo>
                <a:lnTo>
                  <a:pt x="44" y="232"/>
                </a:lnTo>
                <a:lnTo>
                  <a:pt x="40" y="234"/>
                </a:lnTo>
                <a:lnTo>
                  <a:pt x="40" y="238"/>
                </a:lnTo>
                <a:lnTo>
                  <a:pt x="36" y="240"/>
                </a:lnTo>
                <a:lnTo>
                  <a:pt x="38" y="244"/>
                </a:lnTo>
                <a:lnTo>
                  <a:pt x="34" y="248"/>
                </a:lnTo>
                <a:lnTo>
                  <a:pt x="32" y="252"/>
                </a:lnTo>
                <a:lnTo>
                  <a:pt x="32" y="256"/>
                </a:lnTo>
                <a:lnTo>
                  <a:pt x="30" y="260"/>
                </a:lnTo>
                <a:lnTo>
                  <a:pt x="28" y="264"/>
                </a:lnTo>
                <a:lnTo>
                  <a:pt x="26" y="268"/>
                </a:lnTo>
                <a:lnTo>
                  <a:pt x="24" y="272"/>
                </a:lnTo>
                <a:lnTo>
                  <a:pt x="22" y="276"/>
                </a:lnTo>
                <a:lnTo>
                  <a:pt x="20" y="280"/>
                </a:lnTo>
                <a:lnTo>
                  <a:pt x="18" y="284"/>
                </a:lnTo>
                <a:lnTo>
                  <a:pt x="16" y="288"/>
                </a:lnTo>
                <a:lnTo>
                  <a:pt x="14" y="292"/>
                </a:lnTo>
                <a:lnTo>
                  <a:pt x="14" y="296"/>
                </a:lnTo>
                <a:lnTo>
                  <a:pt x="14" y="302"/>
                </a:lnTo>
                <a:lnTo>
                  <a:pt x="12" y="306"/>
                </a:lnTo>
                <a:lnTo>
                  <a:pt x="12" y="310"/>
                </a:lnTo>
                <a:lnTo>
                  <a:pt x="12" y="314"/>
                </a:lnTo>
                <a:lnTo>
                  <a:pt x="10" y="318"/>
                </a:lnTo>
                <a:lnTo>
                  <a:pt x="8" y="322"/>
                </a:lnTo>
                <a:lnTo>
                  <a:pt x="6" y="326"/>
                </a:lnTo>
                <a:lnTo>
                  <a:pt x="4" y="330"/>
                </a:lnTo>
                <a:lnTo>
                  <a:pt x="4" y="334"/>
                </a:lnTo>
                <a:lnTo>
                  <a:pt x="2" y="338"/>
                </a:lnTo>
                <a:lnTo>
                  <a:pt x="0" y="342"/>
                </a:lnTo>
                <a:lnTo>
                  <a:pt x="0" y="346"/>
                </a:lnTo>
                <a:lnTo>
                  <a:pt x="0" y="350"/>
                </a:lnTo>
                <a:lnTo>
                  <a:pt x="0" y="354"/>
                </a:lnTo>
                <a:lnTo>
                  <a:pt x="2" y="35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81" name="Freeform 101"/>
          <p:cNvSpPr>
            <a:spLocks/>
          </p:cNvSpPr>
          <p:nvPr/>
        </p:nvSpPr>
        <p:spPr bwMode="auto">
          <a:xfrm>
            <a:off x="7602538" y="5497513"/>
            <a:ext cx="114300" cy="20637"/>
          </a:xfrm>
          <a:custGeom>
            <a:avLst/>
            <a:gdLst>
              <a:gd name="T0" fmla="*/ 0 w 65"/>
              <a:gd name="T1" fmla="*/ 10 h 11"/>
              <a:gd name="T2" fmla="*/ 4 w 65"/>
              <a:gd name="T3" fmla="*/ 10 h 11"/>
              <a:gd name="T4" fmla="*/ 8 w 65"/>
              <a:gd name="T5" fmla="*/ 10 h 11"/>
              <a:gd name="T6" fmla="*/ 12 w 65"/>
              <a:gd name="T7" fmla="*/ 8 h 11"/>
              <a:gd name="T8" fmla="*/ 16 w 65"/>
              <a:gd name="T9" fmla="*/ 6 h 11"/>
              <a:gd name="T10" fmla="*/ 20 w 65"/>
              <a:gd name="T11" fmla="*/ 6 h 11"/>
              <a:gd name="T12" fmla="*/ 24 w 65"/>
              <a:gd name="T13" fmla="*/ 6 h 11"/>
              <a:gd name="T14" fmla="*/ 28 w 65"/>
              <a:gd name="T15" fmla="*/ 4 h 11"/>
              <a:gd name="T16" fmla="*/ 32 w 65"/>
              <a:gd name="T17" fmla="*/ 4 h 11"/>
              <a:gd name="T18" fmla="*/ 36 w 65"/>
              <a:gd name="T19" fmla="*/ 4 h 11"/>
              <a:gd name="T20" fmla="*/ 40 w 65"/>
              <a:gd name="T21" fmla="*/ 4 h 11"/>
              <a:gd name="T22" fmla="*/ 44 w 65"/>
              <a:gd name="T23" fmla="*/ 4 h 11"/>
              <a:gd name="T24" fmla="*/ 48 w 65"/>
              <a:gd name="T25" fmla="*/ 2 h 11"/>
              <a:gd name="T26" fmla="*/ 52 w 65"/>
              <a:gd name="T27" fmla="*/ 2 h 11"/>
              <a:gd name="T28" fmla="*/ 56 w 65"/>
              <a:gd name="T29" fmla="*/ 2 h 11"/>
              <a:gd name="T30" fmla="*/ 60 w 65"/>
              <a:gd name="T31" fmla="*/ 2 h 11"/>
              <a:gd name="T32" fmla="*/ 64 w 65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11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6"/>
                </a:lnTo>
                <a:lnTo>
                  <a:pt x="20" y="6"/>
                </a:lnTo>
                <a:lnTo>
                  <a:pt x="24" y="6"/>
                </a:lnTo>
                <a:lnTo>
                  <a:pt x="28" y="4"/>
                </a:lnTo>
                <a:lnTo>
                  <a:pt x="32" y="4"/>
                </a:lnTo>
                <a:lnTo>
                  <a:pt x="36" y="4"/>
                </a:lnTo>
                <a:lnTo>
                  <a:pt x="40" y="4"/>
                </a:lnTo>
                <a:lnTo>
                  <a:pt x="44" y="4"/>
                </a:lnTo>
                <a:lnTo>
                  <a:pt x="48" y="2"/>
                </a:lnTo>
                <a:lnTo>
                  <a:pt x="52" y="2"/>
                </a:lnTo>
                <a:lnTo>
                  <a:pt x="56" y="2"/>
                </a:lnTo>
                <a:lnTo>
                  <a:pt x="60" y="2"/>
                </a:lnTo>
                <a:lnTo>
                  <a:pt x="64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82" name="Freeform 102"/>
          <p:cNvSpPr>
            <a:spLocks/>
          </p:cNvSpPr>
          <p:nvPr/>
        </p:nvSpPr>
        <p:spPr bwMode="auto">
          <a:xfrm>
            <a:off x="7680325" y="5365750"/>
            <a:ext cx="82550" cy="263525"/>
          </a:xfrm>
          <a:custGeom>
            <a:avLst/>
            <a:gdLst>
              <a:gd name="T0" fmla="*/ 24 w 47"/>
              <a:gd name="T1" fmla="*/ 28 h 147"/>
              <a:gd name="T2" fmla="*/ 40 w 47"/>
              <a:gd name="T3" fmla="*/ 40 h 147"/>
              <a:gd name="T4" fmla="*/ 32 w 47"/>
              <a:gd name="T5" fmla="*/ 64 h 147"/>
              <a:gd name="T6" fmla="*/ 28 w 47"/>
              <a:gd name="T7" fmla="*/ 42 h 147"/>
              <a:gd name="T8" fmla="*/ 34 w 47"/>
              <a:gd name="T9" fmla="*/ 62 h 147"/>
              <a:gd name="T10" fmla="*/ 18 w 47"/>
              <a:gd name="T11" fmla="*/ 32 h 147"/>
              <a:gd name="T12" fmla="*/ 32 w 47"/>
              <a:gd name="T13" fmla="*/ 60 h 147"/>
              <a:gd name="T14" fmla="*/ 20 w 47"/>
              <a:gd name="T15" fmla="*/ 22 h 147"/>
              <a:gd name="T16" fmla="*/ 16 w 47"/>
              <a:gd name="T17" fmla="*/ 10 h 147"/>
              <a:gd name="T18" fmla="*/ 24 w 47"/>
              <a:gd name="T19" fmla="*/ 38 h 147"/>
              <a:gd name="T20" fmla="*/ 16 w 47"/>
              <a:gd name="T21" fmla="*/ 0 h 147"/>
              <a:gd name="T22" fmla="*/ 24 w 47"/>
              <a:gd name="T23" fmla="*/ 24 h 147"/>
              <a:gd name="T24" fmla="*/ 18 w 47"/>
              <a:gd name="T25" fmla="*/ 10 h 147"/>
              <a:gd name="T26" fmla="*/ 12 w 47"/>
              <a:gd name="T27" fmla="*/ 8 h 147"/>
              <a:gd name="T28" fmla="*/ 16 w 47"/>
              <a:gd name="T29" fmla="*/ 34 h 147"/>
              <a:gd name="T30" fmla="*/ 10 w 47"/>
              <a:gd name="T31" fmla="*/ 18 h 147"/>
              <a:gd name="T32" fmla="*/ 14 w 47"/>
              <a:gd name="T33" fmla="*/ 18 h 147"/>
              <a:gd name="T34" fmla="*/ 6 w 47"/>
              <a:gd name="T35" fmla="*/ 8 h 147"/>
              <a:gd name="T36" fmla="*/ 18 w 47"/>
              <a:gd name="T37" fmla="*/ 26 h 147"/>
              <a:gd name="T38" fmla="*/ 14 w 47"/>
              <a:gd name="T39" fmla="*/ 16 h 147"/>
              <a:gd name="T40" fmla="*/ 18 w 47"/>
              <a:gd name="T41" fmla="*/ 42 h 147"/>
              <a:gd name="T42" fmla="*/ 30 w 47"/>
              <a:gd name="T43" fmla="*/ 64 h 147"/>
              <a:gd name="T44" fmla="*/ 26 w 47"/>
              <a:gd name="T45" fmla="*/ 78 h 147"/>
              <a:gd name="T46" fmla="*/ 18 w 47"/>
              <a:gd name="T47" fmla="*/ 54 h 147"/>
              <a:gd name="T48" fmla="*/ 18 w 47"/>
              <a:gd name="T49" fmla="*/ 28 h 147"/>
              <a:gd name="T50" fmla="*/ 8 w 47"/>
              <a:gd name="T51" fmla="*/ 10 h 147"/>
              <a:gd name="T52" fmla="*/ 8 w 47"/>
              <a:gd name="T53" fmla="*/ 10 h 147"/>
              <a:gd name="T54" fmla="*/ 20 w 47"/>
              <a:gd name="T55" fmla="*/ 34 h 147"/>
              <a:gd name="T56" fmla="*/ 24 w 47"/>
              <a:gd name="T57" fmla="*/ 60 h 147"/>
              <a:gd name="T58" fmla="*/ 32 w 47"/>
              <a:gd name="T59" fmla="*/ 86 h 147"/>
              <a:gd name="T60" fmla="*/ 36 w 47"/>
              <a:gd name="T61" fmla="*/ 110 h 147"/>
              <a:gd name="T62" fmla="*/ 32 w 47"/>
              <a:gd name="T63" fmla="*/ 132 h 147"/>
              <a:gd name="T64" fmla="*/ 40 w 47"/>
              <a:gd name="T65" fmla="*/ 132 h 147"/>
              <a:gd name="T66" fmla="*/ 36 w 47"/>
              <a:gd name="T67" fmla="*/ 108 h 147"/>
              <a:gd name="T68" fmla="*/ 26 w 47"/>
              <a:gd name="T69" fmla="*/ 86 h 147"/>
              <a:gd name="T70" fmla="*/ 18 w 47"/>
              <a:gd name="T71" fmla="*/ 68 h 147"/>
              <a:gd name="T72" fmla="*/ 26 w 47"/>
              <a:gd name="T73" fmla="*/ 84 h 147"/>
              <a:gd name="T74" fmla="*/ 34 w 47"/>
              <a:gd name="T75" fmla="*/ 110 h 147"/>
              <a:gd name="T76" fmla="*/ 42 w 47"/>
              <a:gd name="T77" fmla="*/ 134 h 147"/>
              <a:gd name="T78" fmla="*/ 34 w 47"/>
              <a:gd name="T79" fmla="*/ 106 h 147"/>
              <a:gd name="T80" fmla="*/ 30 w 47"/>
              <a:gd name="T81" fmla="*/ 94 h 147"/>
              <a:gd name="T82" fmla="*/ 34 w 47"/>
              <a:gd name="T83" fmla="*/ 118 h 147"/>
              <a:gd name="T84" fmla="*/ 38 w 47"/>
              <a:gd name="T85" fmla="*/ 90 h 147"/>
              <a:gd name="T86" fmla="*/ 34 w 47"/>
              <a:gd name="T87" fmla="*/ 68 h 147"/>
              <a:gd name="T88" fmla="*/ 26 w 47"/>
              <a:gd name="T89" fmla="*/ 46 h 147"/>
              <a:gd name="T90" fmla="*/ 18 w 47"/>
              <a:gd name="T91" fmla="*/ 16 h 147"/>
              <a:gd name="T92" fmla="*/ 30 w 47"/>
              <a:gd name="T93" fmla="*/ 34 h 147"/>
              <a:gd name="T94" fmla="*/ 42 w 47"/>
              <a:gd name="T95" fmla="*/ 68 h 147"/>
              <a:gd name="T96" fmla="*/ 36 w 47"/>
              <a:gd name="T97" fmla="*/ 46 h 147"/>
              <a:gd name="T98" fmla="*/ 28 w 47"/>
              <a:gd name="T99" fmla="*/ 24 h 147"/>
              <a:gd name="T100" fmla="*/ 26 w 47"/>
              <a:gd name="T101" fmla="*/ 34 h 147"/>
              <a:gd name="T102" fmla="*/ 38 w 47"/>
              <a:gd name="T103" fmla="*/ 64 h 147"/>
              <a:gd name="T104" fmla="*/ 42 w 47"/>
              <a:gd name="T105" fmla="*/ 92 h 147"/>
              <a:gd name="T106" fmla="*/ 42 w 47"/>
              <a:gd name="T107" fmla="*/ 62 h 147"/>
              <a:gd name="T108" fmla="*/ 42 w 47"/>
              <a:gd name="T109" fmla="*/ 82 h 147"/>
              <a:gd name="T110" fmla="*/ 42 w 47"/>
              <a:gd name="T111" fmla="*/ 110 h 147"/>
              <a:gd name="T112" fmla="*/ 46 w 47"/>
              <a:gd name="T113" fmla="*/ 132 h 147"/>
              <a:gd name="T114" fmla="*/ 42 w 47"/>
              <a:gd name="T115" fmla="*/ 136 h 147"/>
              <a:gd name="T116" fmla="*/ 34 w 47"/>
              <a:gd name="T117" fmla="*/ 116 h 147"/>
              <a:gd name="T118" fmla="*/ 30 w 47"/>
              <a:gd name="T119" fmla="*/ 90 h 147"/>
              <a:gd name="T120" fmla="*/ 26 w 47"/>
              <a:gd name="T121" fmla="*/ 64 h 147"/>
              <a:gd name="T122" fmla="*/ 26 w 47"/>
              <a:gd name="T123" fmla="*/ 4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7" h="147">
                <a:moveTo>
                  <a:pt x="12" y="10"/>
                </a:moveTo>
                <a:lnTo>
                  <a:pt x="16" y="14"/>
                </a:lnTo>
                <a:lnTo>
                  <a:pt x="20" y="16"/>
                </a:lnTo>
                <a:lnTo>
                  <a:pt x="20" y="20"/>
                </a:lnTo>
                <a:lnTo>
                  <a:pt x="24" y="24"/>
                </a:lnTo>
                <a:lnTo>
                  <a:pt x="24" y="28"/>
                </a:lnTo>
                <a:lnTo>
                  <a:pt x="28" y="28"/>
                </a:lnTo>
                <a:lnTo>
                  <a:pt x="28" y="32"/>
                </a:lnTo>
                <a:lnTo>
                  <a:pt x="32" y="32"/>
                </a:lnTo>
                <a:lnTo>
                  <a:pt x="36" y="36"/>
                </a:lnTo>
                <a:lnTo>
                  <a:pt x="36" y="40"/>
                </a:lnTo>
                <a:lnTo>
                  <a:pt x="40" y="40"/>
                </a:lnTo>
                <a:lnTo>
                  <a:pt x="40" y="48"/>
                </a:lnTo>
                <a:lnTo>
                  <a:pt x="44" y="52"/>
                </a:lnTo>
                <a:lnTo>
                  <a:pt x="40" y="56"/>
                </a:lnTo>
                <a:lnTo>
                  <a:pt x="36" y="60"/>
                </a:lnTo>
                <a:lnTo>
                  <a:pt x="36" y="64"/>
                </a:lnTo>
                <a:lnTo>
                  <a:pt x="32" y="64"/>
                </a:lnTo>
                <a:lnTo>
                  <a:pt x="32" y="60"/>
                </a:lnTo>
                <a:lnTo>
                  <a:pt x="32" y="56"/>
                </a:lnTo>
                <a:lnTo>
                  <a:pt x="32" y="50"/>
                </a:lnTo>
                <a:lnTo>
                  <a:pt x="28" y="50"/>
                </a:lnTo>
                <a:lnTo>
                  <a:pt x="28" y="46"/>
                </a:lnTo>
                <a:lnTo>
                  <a:pt x="28" y="42"/>
                </a:lnTo>
                <a:lnTo>
                  <a:pt x="28" y="46"/>
                </a:lnTo>
                <a:lnTo>
                  <a:pt x="32" y="54"/>
                </a:lnTo>
                <a:lnTo>
                  <a:pt x="32" y="58"/>
                </a:lnTo>
                <a:lnTo>
                  <a:pt x="32" y="62"/>
                </a:lnTo>
                <a:lnTo>
                  <a:pt x="36" y="66"/>
                </a:lnTo>
                <a:lnTo>
                  <a:pt x="34" y="62"/>
                </a:lnTo>
                <a:lnTo>
                  <a:pt x="30" y="54"/>
                </a:lnTo>
                <a:lnTo>
                  <a:pt x="30" y="46"/>
                </a:lnTo>
                <a:lnTo>
                  <a:pt x="26" y="46"/>
                </a:lnTo>
                <a:lnTo>
                  <a:pt x="20" y="32"/>
                </a:lnTo>
                <a:lnTo>
                  <a:pt x="20" y="28"/>
                </a:lnTo>
                <a:lnTo>
                  <a:pt x="18" y="32"/>
                </a:lnTo>
                <a:lnTo>
                  <a:pt x="22" y="36"/>
                </a:lnTo>
                <a:lnTo>
                  <a:pt x="22" y="44"/>
                </a:lnTo>
                <a:lnTo>
                  <a:pt x="26" y="50"/>
                </a:lnTo>
                <a:lnTo>
                  <a:pt x="28" y="56"/>
                </a:lnTo>
                <a:lnTo>
                  <a:pt x="28" y="60"/>
                </a:lnTo>
                <a:lnTo>
                  <a:pt x="32" y="60"/>
                </a:lnTo>
                <a:lnTo>
                  <a:pt x="32" y="56"/>
                </a:lnTo>
                <a:lnTo>
                  <a:pt x="28" y="48"/>
                </a:lnTo>
                <a:lnTo>
                  <a:pt x="28" y="38"/>
                </a:lnTo>
                <a:lnTo>
                  <a:pt x="24" y="34"/>
                </a:lnTo>
                <a:lnTo>
                  <a:pt x="24" y="26"/>
                </a:lnTo>
                <a:lnTo>
                  <a:pt x="20" y="22"/>
                </a:lnTo>
                <a:lnTo>
                  <a:pt x="20" y="18"/>
                </a:lnTo>
                <a:lnTo>
                  <a:pt x="20" y="14"/>
                </a:lnTo>
                <a:lnTo>
                  <a:pt x="20" y="10"/>
                </a:lnTo>
                <a:lnTo>
                  <a:pt x="16" y="10"/>
                </a:lnTo>
                <a:lnTo>
                  <a:pt x="16" y="6"/>
                </a:lnTo>
                <a:lnTo>
                  <a:pt x="16" y="10"/>
                </a:lnTo>
                <a:lnTo>
                  <a:pt x="20" y="14"/>
                </a:lnTo>
                <a:lnTo>
                  <a:pt x="20" y="18"/>
                </a:lnTo>
                <a:lnTo>
                  <a:pt x="24" y="22"/>
                </a:lnTo>
                <a:lnTo>
                  <a:pt x="24" y="26"/>
                </a:lnTo>
                <a:lnTo>
                  <a:pt x="24" y="34"/>
                </a:lnTo>
                <a:lnTo>
                  <a:pt x="24" y="38"/>
                </a:lnTo>
                <a:lnTo>
                  <a:pt x="24" y="34"/>
                </a:lnTo>
                <a:lnTo>
                  <a:pt x="24" y="20"/>
                </a:lnTo>
                <a:lnTo>
                  <a:pt x="20" y="12"/>
                </a:lnTo>
                <a:lnTo>
                  <a:pt x="20" y="8"/>
                </a:lnTo>
                <a:lnTo>
                  <a:pt x="16" y="4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2"/>
                </a:lnTo>
                <a:lnTo>
                  <a:pt x="20" y="20"/>
                </a:lnTo>
                <a:lnTo>
                  <a:pt x="20" y="24"/>
                </a:lnTo>
                <a:lnTo>
                  <a:pt x="24" y="24"/>
                </a:lnTo>
                <a:lnTo>
                  <a:pt x="24" y="28"/>
                </a:lnTo>
                <a:lnTo>
                  <a:pt x="24" y="24"/>
                </a:lnTo>
                <a:lnTo>
                  <a:pt x="20" y="24"/>
                </a:lnTo>
                <a:lnTo>
                  <a:pt x="20" y="20"/>
                </a:lnTo>
                <a:lnTo>
                  <a:pt x="20" y="16"/>
                </a:lnTo>
                <a:lnTo>
                  <a:pt x="18" y="10"/>
                </a:lnTo>
                <a:lnTo>
                  <a:pt x="16" y="6"/>
                </a:lnTo>
                <a:lnTo>
                  <a:pt x="16" y="12"/>
                </a:lnTo>
                <a:lnTo>
                  <a:pt x="16" y="16"/>
                </a:lnTo>
                <a:lnTo>
                  <a:pt x="22" y="26"/>
                </a:lnTo>
                <a:lnTo>
                  <a:pt x="16" y="20"/>
                </a:lnTo>
                <a:lnTo>
                  <a:pt x="12" y="8"/>
                </a:lnTo>
                <a:lnTo>
                  <a:pt x="12" y="4"/>
                </a:lnTo>
                <a:lnTo>
                  <a:pt x="12" y="8"/>
                </a:lnTo>
                <a:lnTo>
                  <a:pt x="12" y="12"/>
                </a:lnTo>
                <a:lnTo>
                  <a:pt x="12" y="26"/>
                </a:lnTo>
                <a:lnTo>
                  <a:pt x="16" y="30"/>
                </a:lnTo>
                <a:lnTo>
                  <a:pt x="16" y="34"/>
                </a:lnTo>
                <a:lnTo>
                  <a:pt x="12" y="30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8" y="14"/>
                </a:lnTo>
                <a:lnTo>
                  <a:pt x="10" y="18"/>
                </a:lnTo>
                <a:lnTo>
                  <a:pt x="10" y="22"/>
                </a:lnTo>
                <a:lnTo>
                  <a:pt x="14" y="26"/>
                </a:lnTo>
                <a:lnTo>
                  <a:pt x="18" y="28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4" y="14"/>
                </a:lnTo>
                <a:lnTo>
                  <a:pt x="10" y="14"/>
                </a:lnTo>
                <a:lnTo>
                  <a:pt x="10" y="10"/>
                </a:lnTo>
                <a:lnTo>
                  <a:pt x="6" y="8"/>
                </a:lnTo>
                <a:lnTo>
                  <a:pt x="6" y="4"/>
                </a:lnTo>
                <a:lnTo>
                  <a:pt x="6" y="8"/>
                </a:lnTo>
                <a:lnTo>
                  <a:pt x="10" y="12"/>
                </a:lnTo>
                <a:lnTo>
                  <a:pt x="10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26"/>
                </a:lnTo>
                <a:lnTo>
                  <a:pt x="14" y="20"/>
                </a:lnTo>
                <a:lnTo>
                  <a:pt x="14" y="10"/>
                </a:lnTo>
                <a:lnTo>
                  <a:pt x="14" y="6"/>
                </a:lnTo>
                <a:lnTo>
                  <a:pt x="10" y="2"/>
                </a:lnTo>
                <a:lnTo>
                  <a:pt x="10" y="12"/>
                </a:lnTo>
                <a:lnTo>
                  <a:pt x="14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34"/>
                </a:lnTo>
                <a:lnTo>
                  <a:pt x="18" y="38"/>
                </a:lnTo>
                <a:lnTo>
                  <a:pt x="18" y="42"/>
                </a:lnTo>
                <a:lnTo>
                  <a:pt x="22" y="42"/>
                </a:lnTo>
                <a:lnTo>
                  <a:pt x="26" y="48"/>
                </a:lnTo>
                <a:lnTo>
                  <a:pt x="26" y="52"/>
                </a:lnTo>
                <a:lnTo>
                  <a:pt x="30" y="56"/>
                </a:lnTo>
                <a:lnTo>
                  <a:pt x="30" y="60"/>
                </a:lnTo>
                <a:lnTo>
                  <a:pt x="30" y="64"/>
                </a:lnTo>
                <a:lnTo>
                  <a:pt x="34" y="64"/>
                </a:lnTo>
                <a:lnTo>
                  <a:pt x="34" y="68"/>
                </a:lnTo>
                <a:lnTo>
                  <a:pt x="34" y="74"/>
                </a:lnTo>
                <a:lnTo>
                  <a:pt x="30" y="78"/>
                </a:lnTo>
                <a:lnTo>
                  <a:pt x="26" y="82"/>
                </a:lnTo>
                <a:lnTo>
                  <a:pt x="26" y="78"/>
                </a:lnTo>
                <a:lnTo>
                  <a:pt x="22" y="72"/>
                </a:lnTo>
                <a:lnTo>
                  <a:pt x="22" y="68"/>
                </a:lnTo>
                <a:lnTo>
                  <a:pt x="22" y="64"/>
                </a:lnTo>
                <a:lnTo>
                  <a:pt x="2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0"/>
                </a:lnTo>
                <a:lnTo>
                  <a:pt x="18" y="46"/>
                </a:lnTo>
                <a:lnTo>
                  <a:pt x="18" y="42"/>
                </a:lnTo>
                <a:lnTo>
                  <a:pt x="18" y="36"/>
                </a:lnTo>
                <a:lnTo>
                  <a:pt x="18" y="32"/>
                </a:lnTo>
                <a:lnTo>
                  <a:pt x="18" y="28"/>
                </a:lnTo>
                <a:lnTo>
                  <a:pt x="14" y="28"/>
                </a:lnTo>
                <a:lnTo>
                  <a:pt x="14" y="24"/>
                </a:lnTo>
                <a:lnTo>
                  <a:pt x="12" y="18"/>
                </a:lnTo>
                <a:lnTo>
                  <a:pt x="8" y="18"/>
                </a:lnTo>
                <a:lnTo>
                  <a:pt x="8" y="14"/>
                </a:lnTo>
                <a:lnTo>
                  <a:pt x="8" y="10"/>
                </a:lnTo>
                <a:lnTo>
                  <a:pt x="8" y="6"/>
                </a:lnTo>
                <a:lnTo>
                  <a:pt x="4" y="2"/>
                </a:lnTo>
                <a:lnTo>
                  <a:pt x="0" y="2"/>
                </a:lnTo>
                <a:lnTo>
                  <a:pt x="4" y="2"/>
                </a:lnTo>
                <a:lnTo>
                  <a:pt x="4" y="6"/>
                </a:lnTo>
                <a:lnTo>
                  <a:pt x="8" y="10"/>
                </a:lnTo>
                <a:lnTo>
                  <a:pt x="8" y="14"/>
                </a:lnTo>
                <a:lnTo>
                  <a:pt x="12" y="18"/>
                </a:lnTo>
                <a:lnTo>
                  <a:pt x="16" y="22"/>
                </a:lnTo>
                <a:lnTo>
                  <a:pt x="16" y="26"/>
                </a:lnTo>
                <a:lnTo>
                  <a:pt x="16" y="30"/>
                </a:lnTo>
                <a:lnTo>
                  <a:pt x="20" y="34"/>
                </a:lnTo>
                <a:lnTo>
                  <a:pt x="20" y="38"/>
                </a:lnTo>
                <a:lnTo>
                  <a:pt x="20" y="44"/>
                </a:lnTo>
                <a:lnTo>
                  <a:pt x="20" y="48"/>
                </a:lnTo>
                <a:lnTo>
                  <a:pt x="24" y="52"/>
                </a:lnTo>
                <a:lnTo>
                  <a:pt x="24" y="56"/>
                </a:lnTo>
                <a:lnTo>
                  <a:pt x="24" y="60"/>
                </a:lnTo>
                <a:lnTo>
                  <a:pt x="24" y="66"/>
                </a:lnTo>
                <a:lnTo>
                  <a:pt x="28" y="70"/>
                </a:lnTo>
                <a:lnTo>
                  <a:pt x="28" y="74"/>
                </a:lnTo>
                <a:lnTo>
                  <a:pt x="28" y="78"/>
                </a:lnTo>
                <a:lnTo>
                  <a:pt x="32" y="82"/>
                </a:lnTo>
                <a:lnTo>
                  <a:pt x="32" y="86"/>
                </a:lnTo>
                <a:lnTo>
                  <a:pt x="32" y="92"/>
                </a:lnTo>
                <a:lnTo>
                  <a:pt x="32" y="96"/>
                </a:lnTo>
                <a:lnTo>
                  <a:pt x="36" y="96"/>
                </a:lnTo>
                <a:lnTo>
                  <a:pt x="36" y="100"/>
                </a:lnTo>
                <a:lnTo>
                  <a:pt x="36" y="104"/>
                </a:lnTo>
                <a:lnTo>
                  <a:pt x="36" y="110"/>
                </a:lnTo>
                <a:lnTo>
                  <a:pt x="36" y="114"/>
                </a:lnTo>
                <a:lnTo>
                  <a:pt x="36" y="118"/>
                </a:lnTo>
                <a:lnTo>
                  <a:pt x="36" y="122"/>
                </a:lnTo>
                <a:lnTo>
                  <a:pt x="32" y="122"/>
                </a:lnTo>
                <a:lnTo>
                  <a:pt x="32" y="128"/>
                </a:lnTo>
                <a:lnTo>
                  <a:pt x="32" y="132"/>
                </a:lnTo>
                <a:lnTo>
                  <a:pt x="32" y="136"/>
                </a:lnTo>
                <a:lnTo>
                  <a:pt x="36" y="140"/>
                </a:lnTo>
                <a:lnTo>
                  <a:pt x="40" y="144"/>
                </a:lnTo>
                <a:lnTo>
                  <a:pt x="40" y="140"/>
                </a:lnTo>
                <a:lnTo>
                  <a:pt x="40" y="136"/>
                </a:lnTo>
                <a:lnTo>
                  <a:pt x="40" y="132"/>
                </a:lnTo>
                <a:lnTo>
                  <a:pt x="40" y="126"/>
                </a:lnTo>
                <a:lnTo>
                  <a:pt x="40" y="122"/>
                </a:lnTo>
                <a:lnTo>
                  <a:pt x="40" y="118"/>
                </a:lnTo>
                <a:lnTo>
                  <a:pt x="40" y="114"/>
                </a:lnTo>
                <a:lnTo>
                  <a:pt x="40" y="108"/>
                </a:lnTo>
                <a:lnTo>
                  <a:pt x="36" y="108"/>
                </a:lnTo>
                <a:lnTo>
                  <a:pt x="36" y="104"/>
                </a:lnTo>
                <a:lnTo>
                  <a:pt x="36" y="100"/>
                </a:lnTo>
                <a:lnTo>
                  <a:pt x="32" y="96"/>
                </a:lnTo>
                <a:lnTo>
                  <a:pt x="30" y="92"/>
                </a:lnTo>
                <a:lnTo>
                  <a:pt x="26" y="90"/>
                </a:lnTo>
                <a:lnTo>
                  <a:pt x="26" y="86"/>
                </a:lnTo>
                <a:lnTo>
                  <a:pt x="22" y="86"/>
                </a:lnTo>
                <a:lnTo>
                  <a:pt x="22" y="82"/>
                </a:lnTo>
                <a:lnTo>
                  <a:pt x="22" y="78"/>
                </a:lnTo>
                <a:lnTo>
                  <a:pt x="18" y="78"/>
                </a:lnTo>
                <a:lnTo>
                  <a:pt x="18" y="74"/>
                </a:lnTo>
                <a:lnTo>
                  <a:pt x="18" y="68"/>
                </a:lnTo>
                <a:lnTo>
                  <a:pt x="18" y="64"/>
                </a:lnTo>
                <a:lnTo>
                  <a:pt x="22" y="64"/>
                </a:lnTo>
                <a:lnTo>
                  <a:pt x="22" y="68"/>
                </a:lnTo>
                <a:lnTo>
                  <a:pt x="26" y="72"/>
                </a:lnTo>
                <a:lnTo>
                  <a:pt x="26" y="76"/>
                </a:lnTo>
                <a:lnTo>
                  <a:pt x="26" y="84"/>
                </a:lnTo>
                <a:lnTo>
                  <a:pt x="30" y="88"/>
                </a:lnTo>
                <a:lnTo>
                  <a:pt x="30" y="92"/>
                </a:lnTo>
                <a:lnTo>
                  <a:pt x="30" y="96"/>
                </a:lnTo>
                <a:lnTo>
                  <a:pt x="34" y="100"/>
                </a:lnTo>
                <a:lnTo>
                  <a:pt x="34" y="104"/>
                </a:lnTo>
                <a:lnTo>
                  <a:pt x="34" y="110"/>
                </a:lnTo>
                <a:lnTo>
                  <a:pt x="38" y="114"/>
                </a:lnTo>
                <a:lnTo>
                  <a:pt x="38" y="118"/>
                </a:lnTo>
                <a:lnTo>
                  <a:pt x="38" y="122"/>
                </a:lnTo>
                <a:lnTo>
                  <a:pt x="42" y="126"/>
                </a:lnTo>
                <a:lnTo>
                  <a:pt x="42" y="130"/>
                </a:lnTo>
                <a:lnTo>
                  <a:pt x="42" y="134"/>
                </a:lnTo>
                <a:lnTo>
                  <a:pt x="38" y="128"/>
                </a:lnTo>
                <a:lnTo>
                  <a:pt x="38" y="122"/>
                </a:lnTo>
                <a:lnTo>
                  <a:pt x="38" y="118"/>
                </a:lnTo>
                <a:lnTo>
                  <a:pt x="38" y="114"/>
                </a:lnTo>
                <a:lnTo>
                  <a:pt x="34" y="110"/>
                </a:lnTo>
                <a:lnTo>
                  <a:pt x="34" y="106"/>
                </a:lnTo>
                <a:lnTo>
                  <a:pt x="34" y="98"/>
                </a:lnTo>
                <a:lnTo>
                  <a:pt x="34" y="94"/>
                </a:lnTo>
                <a:lnTo>
                  <a:pt x="30" y="90"/>
                </a:lnTo>
                <a:lnTo>
                  <a:pt x="30" y="86"/>
                </a:lnTo>
                <a:lnTo>
                  <a:pt x="30" y="90"/>
                </a:lnTo>
                <a:lnTo>
                  <a:pt x="30" y="94"/>
                </a:lnTo>
                <a:lnTo>
                  <a:pt x="30" y="102"/>
                </a:lnTo>
                <a:lnTo>
                  <a:pt x="30" y="106"/>
                </a:lnTo>
                <a:lnTo>
                  <a:pt x="34" y="106"/>
                </a:lnTo>
                <a:lnTo>
                  <a:pt x="34" y="110"/>
                </a:lnTo>
                <a:lnTo>
                  <a:pt x="34" y="114"/>
                </a:lnTo>
                <a:lnTo>
                  <a:pt x="34" y="118"/>
                </a:lnTo>
                <a:lnTo>
                  <a:pt x="38" y="118"/>
                </a:lnTo>
                <a:lnTo>
                  <a:pt x="38" y="108"/>
                </a:lnTo>
                <a:lnTo>
                  <a:pt x="38" y="104"/>
                </a:lnTo>
                <a:lnTo>
                  <a:pt x="38" y="98"/>
                </a:lnTo>
                <a:lnTo>
                  <a:pt x="38" y="94"/>
                </a:lnTo>
                <a:lnTo>
                  <a:pt x="38" y="90"/>
                </a:lnTo>
                <a:lnTo>
                  <a:pt x="38" y="86"/>
                </a:lnTo>
                <a:lnTo>
                  <a:pt x="34" y="86"/>
                </a:lnTo>
                <a:lnTo>
                  <a:pt x="34" y="80"/>
                </a:lnTo>
                <a:lnTo>
                  <a:pt x="34" y="76"/>
                </a:lnTo>
                <a:lnTo>
                  <a:pt x="34" y="72"/>
                </a:lnTo>
                <a:lnTo>
                  <a:pt x="34" y="68"/>
                </a:lnTo>
                <a:lnTo>
                  <a:pt x="30" y="62"/>
                </a:lnTo>
                <a:lnTo>
                  <a:pt x="30" y="58"/>
                </a:lnTo>
                <a:lnTo>
                  <a:pt x="30" y="54"/>
                </a:lnTo>
                <a:lnTo>
                  <a:pt x="30" y="50"/>
                </a:lnTo>
                <a:lnTo>
                  <a:pt x="30" y="46"/>
                </a:lnTo>
                <a:lnTo>
                  <a:pt x="26" y="46"/>
                </a:lnTo>
                <a:lnTo>
                  <a:pt x="26" y="38"/>
                </a:lnTo>
                <a:lnTo>
                  <a:pt x="26" y="34"/>
                </a:lnTo>
                <a:lnTo>
                  <a:pt x="22" y="30"/>
                </a:lnTo>
                <a:lnTo>
                  <a:pt x="22" y="26"/>
                </a:lnTo>
                <a:lnTo>
                  <a:pt x="18" y="20"/>
                </a:lnTo>
                <a:lnTo>
                  <a:pt x="18" y="16"/>
                </a:lnTo>
                <a:lnTo>
                  <a:pt x="18" y="12"/>
                </a:lnTo>
                <a:lnTo>
                  <a:pt x="18" y="16"/>
                </a:lnTo>
                <a:lnTo>
                  <a:pt x="18" y="20"/>
                </a:lnTo>
                <a:lnTo>
                  <a:pt x="26" y="24"/>
                </a:lnTo>
                <a:lnTo>
                  <a:pt x="26" y="28"/>
                </a:lnTo>
                <a:lnTo>
                  <a:pt x="30" y="34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8" y="58"/>
                </a:lnTo>
                <a:lnTo>
                  <a:pt x="38" y="68"/>
                </a:lnTo>
                <a:lnTo>
                  <a:pt x="42" y="68"/>
                </a:lnTo>
                <a:lnTo>
                  <a:pt x="42" y="72"/>
                </a:lnTo>
                <a:lnTo>
                  <a:pt x="42" y="66"/>
                </a:lnTo>
                <a:lnTo>
                  <a:pt x="42" y="62"/>
                </a:lnTo>
                <a:lnTo>
                  <a:pt x="42" y="58"/>
                </a:lnTo>
                <a:lnTo>
                  <a:pt x="36" y="50"/>
                </a:lnTo>
                <a:lnTo>
                  <a:pt x="36" y="46"/>
                </a:lnTo>
                <a:lnTo>
                  <a:pt x="36" y="42"/>
                </a:lnTo>
                <a:lnTo>
                  <a:pt x="32" y="38"/>
                </a:lnTo>
                <a:lnTo>
                  <a:pt x="32" y="32"/>
                </a:lnTo>
                <a:lnTo>
                  <a:pt x="32" y="28"/>
                </a:lnTo>
                <a:lnTo>
                  <a:pt x="28" y="28"/>
                </a:lnTo>
                <a:lnTo>
                  <a:pt x="28" y="24"/>
                </a:lnTo>
                <a:lnTo>
                  <a:pt x="28" y="20"/>
                </a:lnTo>
                <a:lnTo>
                  <a:pt x="26" y="14"/>
                </a:lnTo>
                <a:lnTo>
                  <a:pt x="26" y="18"/>
                </a:lnTo>
                <a:lnTo>
                  <a:pt x="26" y="26"/>
                </a:lnTo>
                <a:lnTo>
                  <a:pt x="26" y="30"/>
                </a:lnTo>
                <a:lnTo>
                  <a:pt x="26" y="34"/>
                </a:lnTo>
                <a:lnTo>
                  <a:pt x="26" y="40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4" y="56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38" y="76"/>
                </a:lnTo>
                <a:lnTo>
                  <a:pt x="38" y="80"/>
                </a:lnTo>
                <a:lnTo>
                  <a:pt x="38" y="88"/>
                </a:lnTo>
                <a:lnTo>
                  <a:pt x="42" y="92"/>
                </a:lnTo>
                <a:lnTo>
                  <a:pt x="42" y="96"/>
                </a:lnTo>
                <a:lnTo>
                  <a:pt x="42" y="90"/>
                </a:lnTo>
                <a:lnTo>
                  <a:pt x="42" y="80"/>
                </a:lnTo>
                <a:lnTo>
                  <a:pt x="42" y="74"/>
                </a:lnTo>
                <a:lnTo>
                  <a:pt x="42" y="68"/>
                </a:lnTo>
                <a:lnTo>
                  <a:pt x="42" y="62"/>
                </a:lnTo>
                <a:lnTo>
                  <a:pt x="42" y="58"/>
                </a:lnTo>
                <a:lnTo>
                  <a:pt x="42" y="62"/>
                </a:lnTo>
                <a:lnTo>
                  <a:pt x="42" y="66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2" y="86"/>
                </a:lnTo>
                <a:lnTo>
                  <a:pt x="42" y="92"/>
                </a:lnTo>
                <a:lnTo>
                  <a:pt x="42" y="96"/>
                </a:lnTo>
                <a:lnTo>
                  <a:pt x="42" y="100"/>
                </a:lnTo>
                <a:lnTo>
                  <a:pt x="42" y="104"/>
                </a:lnTo>
                <a:lnTo>
                  <a:pt x="42" y="110"/>
                </a:lnTo>
                <a:lnTo>
                  <a:pt x="42" y="114"/>
                </a:lnTo>
                <a:lnTo>
                  <a:pt x="42" y="118"/>
                </a:lnTo>
                <a:lnTo>
                  <a:pt x="42" y="122"/>
                </a:lnTo>
                <a:lnTo>
                  <a:pt x="46" y="122"/>
                </a:lnTo>
                <a:lnTo>
                  <a:pt x="46" y="128"/>
                </a:lnTo>
                <a:lnTo>
                  <a:pt x="46" y="132"/>
                </a:lnTo>
                <a:lnTo>
                  <a:pt x="46" y="136"/>
                </a:lnTo>
                <a:lnTo>
                  <a:pt x="46" y="140"/>
                </a:lnTo>
                <a:lnTo>
                  <a:pt x="46" y="146"/>
                </a:lnTo>
                <a:lnTo>
                  <a:pt x="42" y="146"/>
                </a:lnTo>
                <a:lnTo>
                  <a:pt x="42" y="142"/>
                </a:lnTo>
                <a:lnTo>
                  <a:pt x="42" y="136"/>
                </a:lnTo>
                <a:lnTo>
                  <a:pt x="38" y="136"/>
                </a:lnTo>
                <a:lnTo>
                  <a:pt x="38" y="132"/>
                </a:lnTo>
                <a:lnTo>
                  <a:pt x="38" y="128"/>
                </a:lnTo>
                <a:lnTo>
                  <a:pt x="34" y="124"/>
                </a:lnTo>
                <a:lnTo>
                  <a:pt x="34" y="120"/>
                </a:lnTo>
                <a:lnTo>
                  <a:pt x="34" y="116"/>
                </a:lnTo>
                <a:lnTo>
                  <a:pt x="30" y="114"/>
                </a:lnTo>
                <a:lnTo>
                  <a:pt x="30" y="110"/>
                </a:lnTo>
                <a:lnTo>
                  <a:pt x="30" y="106"/>
                </a:lnTo>
                <a:lnTo>
                  <a:pt x="30" y="102"/>
                </a:lnTo>
                <a:lnTo>
                  <a:pt x="30" y="94"/>
                </a:lnTo>
                <a:lnTo>
                  <a:pt x="30" y="90"/>
                </a:lnTo>
                <a:lnTo>
                  <a:pt x="26" y="86"/>
                </a:lnTo>
                <a:lnTo>
                  <a:pt x="26" y="82"/>
                </a:lnTo>
                <a:lnTo>
                  <a:pt x="26" y="76"/>
                </a:lnTo>
                <a:lnTo>
                  <a:pt x="26" y="72"/>
                </a:lnTo>
                <a:lnTo>
                  <a:pt x="26" y="68"/>
                </a:lnTo>
                <a:lnTo>
                  <a:pt x="26" y="64"/>
                </a:lnTo>
                <a:lnTo>
                  <a:pt x="22" y="60"/>
                </a:lnTo>
                <a:lnTo>
                  <a:pt x="22" y="56"/>
                </a:lnTo>
                <a:lnTo>
                  <a:pt x="22" y="50"/>
                </a:lnTo>
                <a:lnTo>
                  <a:pt x="22" y="40"/>
                </a:lnTo>
                <a:lnTo>
                  <a:pt x="22" y="44"/>
                </a:lnTo>
                <a:lnTo>
                  <a:pt x="26" y="44"/>
                </a:lnTo>
                <a:lnTo>
                  <a:pt x="26" y="48"/>
                </a:lnTo>
                <a:lnTo>
                  <a:pt x="46" y="64"/>
                </a:lnTo>
                <a:lnTo>
                  <a:pt x="36" y="64"/>
                </a:lnTo>
                <a:lnTo>
                  <a:pt x="30" y="6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83" name="Freeform 103"/>
          <p:cNvSpPr>
            <a:spLocks/>
          </p:cNvSpPr>
          <p:nvPr/>
        </p:nvSpPr>
        <p:spPr bwMode="auto">
          <a:xfrm>
            <a:off x="7572375" y="5408613"/>
            <a:ext cx="130175" cy="115887"/>
          </a:xfrm>
          <a:custGeom>
            <a:avLst/>
            <a:gdLst>
              <a:gd name="T0" fmla="*/ 42 w 75"/>
              <a:gd name="T1" fmla="*/ 36 h 65"/>
              <a:gd name="T2" fmla="*/ 28 w 75"/>
              <a:gd name="T3" fmla="*/ 40 h 65"/>
              <a:gd name="T4" fmla="*/ 52 w 75"/>
              <a:gd name="T5" fmla="*/ 36 h 65"/>
              <a:gd name="T6" fmla="*/ 58 w 75"/>
              <a:gd name="T7" fmla="*/ 32 h 65"/>
              <a:gd name="T8" fmla="*/ 44 w 75"/>
              <a:gd name="T9" fmla="*/ 40 h 65"/>
              <a:gd name="T10" fmla="*/ 28 w 75"/>
              <a:gd name="T11" fmla="*/ 48 h 65"/>
              <a:gd name="T12" fmla="*/ 32 w 75"/>
              <a:gd name="T13" fmla="*/ 48 h 65"/>
              <a:gd name="T14" fmla="*/ 52 w 75"/>
              <a:gd name="T15" fmla="*/ 44 h 65"/>
              <a:gd name="T16" fmla="*/ 64 w 75"/>
              <a:gd name="T17" fmla="*/ 32 h 65"/>
              <a:gd name="T18" fmla="*/ 50 w 75"/>
              <a:gd name="T19" fmla="*/ 38 h 65"/>
              <a:gd name="T20" fmla="*/ 22 w 75"/>
              <a:gd name="T21" fmla="*/ 48 h 65"/>
              <a:gd name="T22" fmla="*/ 40 w 75"/>
              <a:gd name="T23" fmla="*/ 46 h 65"/>
              <a:gd name="T24" fmla="*/ 58 w 75"/>
              <a:gd name="T25" fmla="*/ 38 h 65"/>
              <a:gd name="T26" fmla="*/ 68 w 75"/>
              <a:gd name="T27" fmla="*/ 34 h 65"/>
              <a:gd name="T28" fmla="*/ 44 w 75"/>
              <a:gd name="T29" fmla="*/ 46 h 65"/>
              <a:gd name="T30" fmla="*/ 24 w 75"/>
              <a:gd name="T31" fmla="*/ 50 h 65"/>
              <a:gd name="T32" fmla="*/ 34 w 75"/>
              <a:gd name="T33" fmla="*/ 54 h 65"/>
              <a:gd name="T34" fmla="*/ 58 w 75"/>
              <a:gd name="T35" fmla="*/ 44 h 65"/>
              <a:gd name="T36" fmla="*/ 74 w 75"/>
              <a:gd name="T37" fmla="*/ 40 h 65"/>
              <a:gd name="T38" fmla="*/ 58 w 75"/>
              <a:gd name="T39" fmla="*/ 44 h 65"/>
              <a:gd name="T40" fmla="*/ 42 w 75"/>
              <a:gd name="T41" fmla="*/ 48 h 65"/>
              <a:gd name="T42" fmla="*/ 66 w 75"/>
              <a:gd name="T43" fmla="*/ 44 h 65"/>
              <a:gd name="T44" fmla="*/ 60 w 75"/>
              <a:gd name="T45" fmla="*/ 54 h 65"/>
              <a:gd name="T46" fmla="*/ 38 w 75"/>
              <a:gd name="T47" fmla="*/ 58 h 65"/>
              <a:gd name="T48" fmla="*/ 20 w 75"/>
              <a:gd name="T49" fmla="*/ 58 h 65"/>
              <a:gd name="T50" fmla="*/ 8 w 75"/>
              <a:gd name="T51" fmla="*/ 64 h 65"/>
              <a:gd name="T52" fmla="*/ 12 w 75"/>
              <a:gd name="T53" fmla="*/ 56 h 65"/>
              <a:gd name="T54" fmla="*/ 28 w 75"/>
              <a:gd name="T55" fmla="*/ 48 h 65"/>
              <a:gd name="T56" fmla="*/ 50 w 75"/>
              <a:gd name="T57" fmla="*/ 44 h 65"/>
              <a:gd name="T58" fmla="*/ 34 w 75"/>
              <a:gd name="T59" fmla="*/ 44 h 65"/>
              <a:gd name="T60" fmla="*/ 38 w 75"/>
              <a:gd name="T61" fmla="*/ 54 h 65"/>
              <a:gd name="T62" fmla="*/ 38 w 75"/>
              <a:gd name="T63" fmla="*/ 12 h 65"/>
              <a:gd name="T64" fmla="*/ 28 w 75"/>
              <a:gd name="T65" fmla="*/ 18 h 65"/>
              <a:gd name="T66" fmla="*/ 48 w 75"/>
              <a:gd name="T67" fmla="*/ 18 h 65"/>
              <a:gd name="T68" fmla="*/ 38 w 75"/>
              <a:gd name="T69" fmla="*/ 38 h 65"/>
              <a:gd name="T70" fmla="*/ 50 w 75"/>
              <a:gd name="T71" fmla="*/ 50 h 65"/>
              <a:gd name="T72" fmla="*/ 52 w 75"/>
              <a:gd name="T73" fmla="*/ 42 h 65"/>
              <a:gd name="T74" fmla="*/ 40 w 75"/>
              <a:gd name="T75" fmla="*/ 42 h 65"/>
              <a:gd name="T76" fmla="*/ 44 w 75"/>
              <a:gd name="T77" fmla="*/ 28 h 65"/>
              <a:gd name="T78" fmla="*/ 28 w 75"/>
              <a:gd name="T79" fmla="*/ 24 h 65"/>
              <a:gd name="T80" fmla="*/ 34 w 75"/>
              <a:gd name="T81" fmla="*/ 16 h 65"/>
              <a:gd name="T82" fmla="*/ 56 w 75"/>
              <a:gd name="T83" fmla="*/ 8 h 65"/>
              <a:gd name="T84" fmla="*/ 66 w 75"/>
              <a:gd name="T85" fmla="*/ 4 h 65"/>
              <a:gd name="T86" fmla="*/ 50 w 75"/>
              <a:gd name="T87" fmla="*/ 8 h 65"/>
              <a:gd name="T88" fmla="*/ 58 w 75"/>
              <a:gd name="T89" fmla="*/ 8 h 65"/>
              <a:gd name="T90" fmla="*/ 58 w 75"/>
              <a:gd name="T91" fmla="*/ 2 h 65"/>
              <a:gd name="T92" fmla="*/ 34 w 75"/>
              <a:gd name="T93" fmla="*/ 12 h 65"/>
              <a:gd name="T94" fmla="*/ 42 w 75"/>
              <a:gd name="T95" fmla="*/ 12 h 65"/>
              <a:gd name="T96" fmla="*/ 62 w 75"/>
              <a:gd name="T97" fmla="*/ 18 h 65"/>
              <a:gd name="T98" fmla="*/ 50 w 75"/>
              <a:gd name="T99" fmla="*/ 12 h 65"/>
              <a:gd name="T100" fmla="*/ 50 w 75"/>
              <a:gd name="T101" fmla="*/ 20 h 65"/>
              <a:gd name="T102" fmla="*/ 46 w 75"/>
              <a:gd name="T103" fmla="*/ 24 h 65"/>
              <a:gd name="T104" fmla="*/ 50 w 75"/>
              <a:gd name="T105" fmla="*/ 3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" h="65">
                <a:moveTo>
                  <a:pt x="58" y="32"/>
                </a:moveTo>
                <a:lnTo>
                  <a:pt x="52" y="32"/>
                </a:lnTo>
                <a:lnTo>
                  <a:pt x="48" y="32"/>
                </a:lnTo>
                <a:lnTo>
                  <a:pt x="42" y="36"/>
                </a:lnTo>
                <a:lnTo>
                  <a:pt x="36" y="36"/>
                </a:lnTo>
                <a:lnTo>
                  <a:pt x="32" y="36"/>
                </a:lnTo>
                <a:lnTo>
                  <a:pt x="32" y="40"/>
                </a:lnTo>
                <a:lnTo>
                  <a:pt x="28" y="40"/>
                </a:lnTo>
                <a:lnTo>
                  <a:pt x="24" y="40"/>
                </a:lnTo>
                <a:lnTo>
                  <a:pt x="34" y="40"/>
                </a:lnTo>
                <a:lnTo>
                  <a:pt x="42" y="40"/>
                </a:lnTo>
                <a:lnTo>
                  <a:pt x="52" y="36"/>
                </a:lnTo>
                <a:lnTo>
                  <a:pt x="58" y="36"/>
                </a:lnTo>
                <a:lnTo>
                  <a:pt x="58" y="32"/>
                </a:lnTo>
                <a:lnTo>
                  <a:pt x="62" y="32"/>
                </a:lnTo>
                <a:lnTo>
                  <a:pt x="58" y="32"/>
                </a:lnTo>
                <a:lnTo>
                  <a:pt x="54" y="36"/>
                </a:lnTo>
                <a:lnTo>
                  <a:pt x="50" y="36"/>
                </a:lnTo>
                <a:lnTo>
                  <a:pt x="50" y="40"/>
                </a:lnTo>
                <a:lnTo>
                  <a:pt x="44" y="40"/>
                </a:lnTo>
                <a:lnTo>
                  <a:pt x="40" y="40"/>
                </a:lnTo>
                <a:lnTo>
                  <a:pt x="36" y="40"/>
                </a:lnTo>
                <a:lnTo>
                  <a:pt x="28" y="44"/>
                </a:lnTo>
                <a:lnTo>
                  <a:pt x="28" y="48"/>
                </a:lnTo>
                <a:lnTo>
                  <a:pt x="24" y="48"/>
                </a:lnTo>
                <a:lnTo>
                  <a:pt x="24" y="52"/>
                </a:lnTo>
                <a:lnTo>
                  <a:pt x="28" y="48"/>
                </a:lnTo>
                <a:lnTo>
                  <a:pt x="32" y="48"/>
                </a:lnTo>
                <a:lnTo>
                  <a:pt x="40" y="48"/>
                </a:lnTo>
                <a:lnTo>
                  <a:pt x="44" y="44"/>
                </a:lnTo>
                <a:lnTo>
                  <a:pt x="48" y="44"/>
                </a:lnTo>
                <a:lnTo>
                  <a:pt x="52" y="44"/>
                </a:lnTo>
                <a:lnTo>
                  <a:pt x="56" y="40"/>
                </a:lnTo>
                <a:lnTo>
                  <a:pt x="64" y="34"/>
                </a:lnTo>
                <a:lnTo>
                  <a:pt x="68" y="34"/>
                </a:lnTo>
                <a:lnTo>
                  <a:pt x="64" y="32"/>
                </a:lnTo>
                <a:lnTo>
                  <a:pt x="62" y="38"/>
                </a:lnTo>
                <a:lnTo>
                  <a:pt x="58" y="38"/>
                </a:lnTo>
                <a:lnTo>
                  <a:pt x="54" y="38"/>
                </a:lnTo>
                <a:lnTo>
                  <a:pt x="50" y="38"/>
                </a:lnTo>
                <a:lnTo>
                  <a:pt x="42" y="42"/>
                </a:lnTo>
                <a:lnTo>
                  <a:pt x="32" y="42"/>
                </a:lnTo>
                <a:lnTo>
                  <a:pt x="28" y="42"/>
                </a:lnTo>
                <a:lnTo>
                  <a:pt x="22" y="48"/>
                </a:lnTo>
                <a:lnTo>
                  <a:pt x="18" y="48"/>
                </a:lnTo>
                <a:lnTo>
                  <a:pt x="22" y="48"/>
                </a:lnTo>
                <a:lnTo>
                  <a:pt x="34" y="46"/>
                </a:lnTo>
                <a:lnTo>
                  <a:pt x="40" y="46"/>
                </a:lnTo>
                <a:lnTo>
                  <a:pt x="46" y="42"/>
                </a:lnTo>
                <a:lnTo>
                  <a:pt x="50" y="38"/>
                </a:lnTo>
                <a:lnTo>
                  <a:pt x="54" y="38"/>
                </a:lnTo>
                <a:lnTo>
                  <a:pt x="58" y="38"/>
                </a:lnTo>
                <a:lnTo>
                  <a:pt x="62" y="38"/>
                </a:lnTo>
                <a:lnTo>
                  <a:pt x="66" y="34"/>
                </a:lnTo>
                <a:lnTo>
                  <a:pt x="72" y="34"/>
                </a:lnTo>
                <a:lnTo>
                  <a:pt x="68" y="34"/>
                </a:lnTo>
                <a:lnTo>
                  <a:pt x="68" y="38"/>
                </a:lnTo>
                <a:lnTo>
                  <a:pt x="62" y="42"/>
                </a:lnTo>
                <a:lnTo>
                  <a:pt x="56" y="46"/>
                </a:lnTo>
                <a:lnTo>
                  <a:pt x="44" y="46"/>
                </a:lnTo>
                <a:lnTo>
                  <a:pt x="36" y="46"/>
                </a:lnTo>
                <a:lnTo>
                  <a:pt x="32" y="50"/>
                </a:lnTo>
                <a:lnTo>
                  <a:pt x="28" y="50"/>
                </a:lnTo>
                <a:lnTo>
                  <a:pt x="24" y="50"/>
                </a:lnTo>
                <a:lnTo>
                  <a:pt x="20" y="50"/>
                </a:lnTo>
                <a:lnTo>
                  <a:pt x="18" y="54"/>
                </a:lnTo>
                <a:lnTo>
                  <a:pt x="24" y="54"/>
                </a:lnTo>
                <a:lnTo>
                  <a:pt x="34" y="54"/>
                </a:lnTo>
                <a:lnTo>
                  <a:pt x="42" y="50"/>
                </a:lnTo>
                <a:lnTo>
                  <a:pt x="46" y="50"/>
                </a:lnTo>
                <a:lnTo>
                  <a:pt x="50" y="50"/>
                </a:lnTo>
                <a:lnTo>
                  <a:pt x="58" y="44"/>
                </a:lnTo>
                <a:lnTo>
                  <a:pt x="62" y="40"/>
                </a:lnTo>
                <a:lnTo>
                  <a:pt x="66" y="40"/>
                </a:lnTo>
                <a:lnTo>
                  <a:pt x="70" y="40"/>
                </a:lnTo>
                <a:lnTo>
                  <a:pt x="74" y="40"/>
                </a:lnTo>
                <a:lnTo>
                  <a:pt x="70" y="40"/>
                </a:lnTo>
                <a:lnTo>
                  <a:pt x="66" y="40"/>
                </a:lnTo>
                <a:lnTo>
                  <a:pt x="66" y="44"/>
                </a:lnTo>
                <a:lnTo>
                  <a:pt x="58" y="44"/>
                </a:lnTo>
                <a:lnTo>
                  <a:pt x="54" y="48"/>
                </a:lnTo>
                <a:lnTo>
                  <a:pt x="50" y="48"/>
                </a:lnTo>
                <a:lnTo>
                  <a:pt x="46" y="48"/>
                </a:lnTo>
                <a:lnTo>
                  <a:pt x="42" y="48"/>
                </a:lnTo>
                <a:lnTo>
                  <a:pt x="52" y="48"/>
                </a:lnTo>
                <a:lnTo>
                  <a:pt x="56" y="48"/>
                </a:lnTo>
                <a:lnTo>
                  <a:pt x="62" y="44"/>
                </a:lnTo>
                <a:lnTo>
                  <a:pt x="66" y="44"/>
                </a:lnTo>
                <a:lnTo>
                  <a:pt x="70" y="44"/>
                </a:lnTo>
                <a:lnTo>
                  <a:pt x="74" y="44"/>
                </a:lnTo>
                <a:lnTo>
                  <a:pt x="64" y="48"/>
                </a:lnTo>
                <a:lnTo>
                  <a:pt x="60" y="54"/>
                </a:lnTo>
                <a:lnTo>
                  <a:pt x="56" y="54"/>
                </a:lnTo>
                <a:lnTo>
                  <a:pt x="52" y="54"/>
                </a:lnTo>
                <a:lnTo>
                  <a:pt x="44" y="54"/>
                </a:lnTo>
                <a:lnTo>
                  <a:pt x="38" y="58"/>
                </a:lnTo>
                <a:lnTo>
                  <a:pt x="34" y="58"/>
                </a:lnTo>
                <a:lnTo>
                  <a:pt x="30" y="58"/>
                </a:lnTo>
                <a:lnTo>
                  <a:pt x="26" y="58"/>
                </a:lnTo>
                <a:lnTo>
                  <a:pt x="20" y="58"/>
                </a:lnTo>
                <a:lnTo>
                  <a:pt x="16" y="60"/>
                </a:lnTo>
                <a:lnTo>
                  <a:pt x="12" y="60"/>
                </a:lnTo>
                <a:lnTo>
                  <a:pt x="8" y="60"/>
                </a:lnTo>
                <a:lnTo>
                  <a:pt x="8" y="64"/>
                </a:lnTo>
                <a:lnTo>
                  <a:pt x="4" y="64"/>
                </a:lnTo>
                <a:lnTo>
                  <a:pt x="0" y="64"/>
                </a:lnTo>
                <a:lnTo>
                  <a:pt x="8" y="56"/>
                </a:lnTo>
                <a:lnTo>
                  <a:pt x="12" y="56"/>
                </a:lnTo>
                <a:lnTo>
                  <a:pt x="16" y="52"/>
                </a:lnTo>
                <a:lnTo>
                  <a:pt x="20" y="52"/>
                </a:lnTo>
                <a:lnTo>
                  <a:pt x="24" y="48"/>
                </a:lnTo>
                <a:lnTo>
                  <a:pt x="28" y="48"/>
                </a:lnTo>
                <a:lnTo>
                  <a:pt x="36" y="44"/>
                </a:lnTo>
                <a:lnTo>
                  <a:pt x="40" y="44"/>
                </a:lnTo>
                <a:lnTo>
                  <a:pt x="44" y="44"/>
                </a:lnTo>
                <a:lnTo>
                  <a:pt x="50" y="44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34" y="44"/>
                </a:lnTo>
                <a:lnTo>
                  <a:pt x="28" y="48"/>
                </a:lnTo>
                <a:lnTo>
                  <a:pt x="32" y="48"/>
                </a:lnTo>
                <a:lnTo>
                  <a:pt x="42" y="48"/>
                </a:lnTo>
                <a:lnTo>
                  <a:pt x="38" y="54"/>
                </a:lnTo>
                <a:lnTo>
                  <a:pt x="34" y="54"/>
                </a:lnTo>
                <a:lnTo>
                  <a:pt x="40" y="54"/>
                </a:lnTo>
                <a:lnTo>
                  <a:pt x="44" y="12"/>
                </a:lnTo>
                <a:lnTo>
                  <a:pt x="38" y="12"/>
                </a:lnTo>
                <a:lnTo>
                  <a:pt x="34" y="12"/>
                </a:lnTo>
                <a:lnTo>
                  <a:pt x="28" y="12"/>
                </a:lnTo>
                <a:lnTo>
                  <a:pt x="24" y="12"/>
                </a:lnTo>
                <a:lnTo>
                  <a:pt x="28" y="18"/>
                </a:lnTo>
                <a:lnTo>
                  <a:pt x="32" y="18"/>
                </a:lnTo>
                <a:lnTo>
                  <a:pt x="40" y="18"/>
                </a:lnTo>
                <a:lnTo>
                  <a:pt x="44" y="18"/>
                </a:lnTo>
                <a:lnTo>
                  <a:pt x="48" y="18"/>
                </a:lnTo>
                <a:lnTo>
                  <a:pt x="52" y="18"/>
                </a:lnTo>
                <a:lnTo>
                  <a:pt x="46" y="24"/>
                </a:lnTo>
                <a:lnTo>
                  <a:pt x="38" y="34"/>
                </a:lnTo>
                <a:lnTo>
                  <a:pt x="38" y="38"/>
                </a:lnTo>
                <a:lnTo>
                  <a:pt x="38" y="42"/>
                </a:lnTo>
                <a:lnTo>
                  <a:pt x="42" y="44"/>
                </a:lnTo>
                <a:lnTo>
                  <a:pt x="46" y="50"/>
                </a:lnTo>
                <a:lnTo>
                  <a:pt x="50" y="50"/>
                </a:lnTo>
                <a:lnTo>
                  <a:pt x="52" y="46"/>
                </a:lnTo>
                <a:lnTo>
                  <a:pt x="48" y="42"/>
                </a:lnTo>
                <a:lnTo>
                  <a:pt x="50" y="46"/>
                </a:lnTo>
                <a:lnTo>
                  <a:pt x="52" y="42"/>
                </a:lnTo>
                <a:lnTo>
                  <a:pt x="48" y="46"/>
                </a:lnTo>
                <a:lnTo>
                  <a:pt x="36" y="46"/>
                </a:lnTo>
                <a:lnTo>
                  <a:pt x="36" y="42"/>
                </a:lnTo>
                <a:lnTo>
                  <a:pt x="40" y="42"/>
                </a:lnTo>
                <a:lnTo>
                  <a:pt x="40" y="38"/>
                </a:lnTo>
                <a:lnTo>
                  <a:pt x="44" y="38"/>
                </a:lnTo>
                <a:lnTo>
                  <a:pt x="44" y="34"/>
                </a:lnTo>
                <a:lnTo>
                  <a:pt x="44" y="28"/>
                </a:lnTo>
                <a:lnTo>
                  <a:pt x="40" y="28"/>
                </a:lnTo>
                <a:lnTo>
                  <a:pt x="36" y="24"/>
                </a:lnTo>
                <a:lnTo>
                  <a:pt x="32" y="24"/>
                </a:lnTo>
                <a:lnTo>
                  <a:pt x="28" y="24"/>
                </a:lnTo>
                <a:lnTo>
                  <a:pt x="28" y="20"/>
                </a:lnTo>
                <a:lnTo>
                  <a:pt x="24" y="20"/>
                </a:lnTo>
                <a:lnTo>
                  <a:pt x="26" y="16"/>
                </a:lnTo>
                <a:lnTo>
                  <a:pt x="34" y="16"/>
                </a:lnTo>
                <a:lnTo>
                  <a:pt x="38" y="16"/>
                </a:lnTo>
                <a:lnTo>
                  <a:pt x="38" y="12"/>
                </a:lnTo>
                <a:lnTo>
                  <a:pt x="52" y="8"/>
                </a:lnTo>
                <a:lnTo>
                  <a:pt x="56" y="8"/>
                </a:lnTo>
                <a:lnTo>
                  <a:pt x="60" y="8"/>
                </a:lnTo>
                <a:lnTo>
                  <a:pt x="64" y="4"/>
                </a:lnTo>
                <a:lnTo>
                  <a:pt x="72" y="0"/>
                </a:lnTo>
                <a:lnTo>
                  <a:pt x="66" y="4"/>
                </a:lnTo>
                <a:lnTo>
                  <a:pt x="58" y="4"/>
                </a:lnTo>
                <a:lnTo>
                  <a:pt x="54" y="4"/>
                </a:lnTo>
                <a:lnTo>
                  <a:pt x="54" y="8"/>
                </a:lnTo>
                <a:lnTo>
                  <a:pt x="50" y="8"/>
                </a:lnTo>
                <a:lnTo>
                  <a:pt x="46" y="8"/>
                </a:lnTo>
                <a:lnTo>
                  <a:pt x="50" y="8"/>
                </a:lnTo>
                <a:lnTo>
                  <a:pt x="54" y="8"/>
                </a:lnTo>
                <a:lnTo>
                  <a:pt x="58" y="8"/>
                </a:lnTo>
                <a:lnTo>
                  <a:pt x="62" y="8"/>
                </a:lnTo>
                <a:lnTo>
                  <a:pt x="66" y="2"/>
                </a:lnTo>
                <a:lnTo>
                  <a:pt x="62" y="2"/>
                </a:lnTo>
                <a:lnTo>
                  <a:pt x="58" y="2"/>
                </a:lnTo>
                <a:lnTo>
                  <a:pt x="54" y="8"/>
                </a:lnTo>
                <a:lnTo>
                  <a:pt x="50" y="8"/>
                </a:lnTo>
                <a:lnTo>
                  <a:pt x="38" y="8"/>
                </a:lnTo>
                <a:lnTo>
                  <a:pt x="34" y="12"/>
                </a:lnTo>
                <a:lnTo>
                  <a:pt x="30" y="12"/>
                </a:lnTo>
                <a:lnTo>
                  <a:pt x="34" y="12"/>
                </a:lnTo>
                <a:lnTo>
                  <a:pt x="38" y="12"/>
                </a:lnTo>
                <a:lnTo>
                  <a:pt x="42" y="12"/>
                </a:lnTo>
                <a:lnTo>
                  <a:pt x="46" y="12"/>
                </a:lnTo>
                <a:lnTo>
                  <a:pt x="54" y="8"/>
                </a:lnTo>
                <a:lnTo>
                  <a:pt x="56" y="10"/>
                </a:lnTo>
                <a:lnTo>
                  <a:pt x="62" y="18"/>
                </a:lnTo>
                <a:lnTo>
                  <a:pt x="58" y="14"/>
                </a:lnTo>
                <a:lnTo>
                  <a:pt x="58" y="18"/>
                </a:lnTo>
                <a:lnTo>
                  <a:pt x="54" y="12"/>
                </a:lnTo>
                <a:lnTo>
                  <a:pt x="50" y="12"/>
                </a:lnTo>
                <a:lnTo>
                  <a:pt x="46" y="12"/>
                </a:lnTo>
                <a:lnTo>
                  <a:pt x="46" y="16"/>
                </a:lnTo>
                <a:lnTo>
                  <a:pt x="46" y="20"/>
                </a:lnTo>
                <a:lnTo>
                  <a:pt x="50" y="20"/>
                </a:lnTo>
                <a:lnTo>
                  <a:pt x="50" y="24"/>
                </a:lnTo>
                <a:lnTo>
                  <a:pt x="46" y="24"/>
                </a:lnTo>
                <a:lnTo>
                  <a:pt x="46" y="20"/>
                </a:lnTo>
                <a:lnTo>
                  <a:pt x="46" y="24"/>
                </a:lnTo>
                <a:lnTo>
                  <a:pt x="50" y="30"/>
                </a:lnTo>
                <a:lnTo>
                  <a:pt x="50" y="34"/>
                </a:lnTo>
                <a:lnTo>
                  <a:pt x="54" y="40"/>
                </a:lnTo>
                <a:lnTo>
                  <a:pt x="50" y="30"/>
                </a:lnTo>
                <a:lnTo>
                  <a:pt x="50" y="26"/>
                </a:lnTo>
                <a:lnTo>
                  <a:pt x="58" y="3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84" name="Freeform 104"/>
          <p:cNvSpPr>
            <a:spLocks/>
          </p:cNvSpPr>
          <p:nvPr/>
        </p:nvSpPr>
        <p:spPr bwMode="auto">
          <a:xfrm>
            <a:off x="7753350" y="5375275"/>
            <a:ext cx="134938" cy="268288"/>
          </a:xfrm>
          <a:custGeom>
            <a:avLst/>
            <a:gdLst>
              <a:gd name="T0" fmla="*/ 16 w 77"/>
              <a:gd name="T1" fmla="*/ 0 h 149"/>
              <a:gd name="T2" fmla="*/ 16 w 77"/>
              <a:gd name="T3" fmla="*/ 14 h 149"/>
              <a:gd name="T4" fmla="*/ 22 w 77"/>
              <a:gd name="T5" fmla="*/ 22 h 149"/>
              <a:gd name="T6" fmla="*/ 26 w 77"/>
              <a:gd name="T7" fmla="*/ 32 h 149"/>
              <a:gd name="T8" fmla="*/ 26 w 77"/>
              <a:gd name="T9" fmla="*/ 44 h 149"/>
              <a:gd name="T10" fmla="*/ 30 w 77"/>
              <a:gd name="T11" fmla="*/ 58 h 149"/>
              <a:gd name="T12" fmla="*/ 38 w 77"/>
              <a:gd name="T13" fmla="*/ 66 h 149"/>
              <a:gd name="T14" fmla="*/ 42 w 77"/>
              <a:gd name="T15" fmla="*/ 78 h 149"/>
              <a:gd name="T16" fmla="*/ 46 w 77"/>
              <a:gd name="T17" fmla="*/ 92 h 149"/>
              <a:gd name="T18" fmla="*/ 50 w 77"/>
              <a:gd name="T19" fmla="*/ 102 h 149"/>
              <a:gd name="T20" fmla="*/ 60 w 77"/>
              <a:gd name="T21" fmla="*/ 110 h 149"/>
              <a:gd name="T22" fmla="*/ 56 w 77"/>
              <a:gd name="T23" fmla="*/ 110 h 149"/>
              <a:gd name="T24" fmla="*/ 50 w 77"/>
              <a:gd name="T25" fmla="*/ 100 h 149"/>
              <a:gd name="T26" fmla="*/ 50 w 77"/>
              <a:gd name="T27" fmla="*/ 88 h 149"/>
              <a:gd name="T28" fmla="*/ 42 w 77"/>
              <a:gd name="T29" fmla="*/ 78 h 149"/>
              <a:gd name="T30" fmla="*/ 38 w 77"/>
              <a:gd name="T31" fmla="*/ 70 h 149"/>
              <a:gd name="T32" fmla="*/ 34 w 77"/>
              <a:gd name="T33" fmla="*/ 62 h 149"/>
              <a:gd name="T34" fmla="*/ 32 w 77"/>
              <a:gd name="T35" fmla="*/ 48 h 149"/>
              <a:gd name="T36" fmla="*/ 24 w 77"/>
              <a:gd name="T37" fmla="*/ 36 h 149"/>
              <a:gd name="T38" fmla="*/ 12 w 77"/>
              <a:gd name="T39" fmla="*/ 26 h 149"/>
              <a:gd name="T40" fmla="*/ 4 w 77"/>
              <a:gd name="T41" fmla="*/ 22 h 149"/>
              <a:gd name="T42" fmla="*/ 0 w 77"/>
              <a:gd name="T43" fmla="*/ 14 h 149"/>
              <a:gd name="T44" fmla="*/ 8 w 77"/>
              <a:gd name="T45" fmla="*/ 10 h 149"/>
              <a:gd name="T46" fmla="*/ 24 w 77"/>
              <a:gd name="T47" fmla="*/ 36 h 149"/>
              <a:gd name="T48" fmla="*/ 30 w 77"/>
              <a:gd name="T49" fmla="*/ 48 h 149"/>
              <a:gd name="T50" fmla="*/ 34 w 77"/>
              <a:gd name="T51" fmla="*/ 56 h 149"/>
              <a:gd name="T52" fmla="*/ 38 w 77"/>
              <a:gd name="T53" fmla="*/ 70 h 149"/>
              <a:gd name="T54" fmla="*/ 42 w 77"/>
              <a:gd name="T55" fmla="*/ 82 h 149"/>
              <a:gd name="T56" fmla="*/ 50 w 77"/>
              <a:gd name="T57" fmla="*/ 100 h 149"/>
              <a:gd name="T58" fmla="*/ 54 w 77"/>
              <a:gd name="T59" fmla="*/ 108 h 149"/>
              <a:gd name="T60" fmla="*/ 62 w 77"/>
              <a:gd name="T61" fmla="*/ 114 h 149"/>
              <a:gd name="T62" fmla="*/ 66 w 77"/>
              <a:gd name="T63" fmla="*/ 122 h 149"/>
              <a:gd name="T64" fmla="*/ 72 w 77"/>
              <a:gd name="T65" fmla="*/ 134 h 149"/>
              <a:gd name="T66" fmla="*/ 76 w 77"/>
              <a:gd name="T67" fmla="*/ 148 h 149"/>
              <a:gd name="T68" fmla="*/ 46 w 77"/>
              <a:gd name="T69" fmla="*/ 140 h 149"/>
              <a:gd name="T70" fmla="*/ 36 w 77"/>
              <a:gd name="T71" fmla="*/ 126 h 149"/>
              <a:gd name="T72" fmla="*/ 36 w 77"/>
              <a:gd name="T73" fmla="*/ 114 h 149"/>
              <a:gd name="T74" fmla="*/ 28 w 77"/>
              <a:gd name="T75" fmla="*/ 104 h 149"/>
              <a:gd name="T76" fmla="*/ 24 w 77"/>
              <a:gd name="T77" fmla="*/ 96 h 149"/>
              <a:gd name="T78" fmla="*/ 24 w 77"/>
              <a:gd name="T79" fmla="*/ 82 h 149"/>
              <a:gd name="T80" fmla="*/ 24 w 77"/>
              <a:gd name="T81" fmla="*/ 70 h 149"/>
              <a:gd name="T82" fmla="*/ 20 w 77"/>
              <a:gd name="T83" fmla="*/ 56 h 149"/>
              <a:gd name="T84" fmla="*/ 16 w 77"/>
              <a:gd name="T85" fmla="*/ 48 h 149"/>
              <a:gd name="T86" fmla="*/ 10 w 77"/>
              <a:gd name="T87" fmla="*/ 54 h 149"/>
              <a:gd name="T88" fmla="*/ 22 w 77"/>
              <a:gd name="T89" fmla="*/ 62 h 149"/>
              <a:gd name="T90" fmla="*/ 26 w 77"/>
              <a:gd name="T91" fmla="*/ 72 h 149"/>
              <a:gd name="T92" fmla="*/ 30 w 77"/>
              <a:gd name="T93" fmla="*/ 88 h 149"/>
              <a:gd name="T94" fmla="*/ 32 w 77"/>
              <a:gd name="T95" fmla="*/ 102 h 149"/>
              <a:gd name="T96" fmla="*/ 40 w 77"/>
              <a:gd name="T97" fmla="*/ 106 h 149"/>
              <a:gd name="T98" fmla="*/ 48 w 77"/>
              <a:gd name="T99" fmla="*/ 110 h 149"/>
              <a:gd name="T100" fmla="*/ 36 w 77"/>
              <a:gd name="T101" fmla="*/ 106 h 149"/>
              <a:gd name="T102" fmla="*/ 32 w 77"/>
              <a:gd name="T103" fmla="*/ 94 h 149"/>
              <a:gd name="T104" fmla="*/ 28 w 77"/>
              <a:gd name="T105" fmla="*/ 84 h 149"/>
              <a:gd name="T106" fmla="*/ 26 w 77"/>
              <a:gd name="T107" fmla="*/ 70 h 149"/>
              <a:gd name="T108" fmla="*/ 26 w 77"/>
              <a:gd name="T109" fmla="*/ 58 h 149"/>
              <a:gd name="T110" fmla="*/ 18 w 77"/>
              <a:gd name="T111" fmla="*/ 52 h 149"/>
              <a:gd name="T112" fmla="*/ 10 w 77"/>
              <a:gd name="T113" fmla="*/ 48 h 149"/>
              <a:gd name="T114" fmla="*/ 4 w 77"/>
              <a:gd name="T115" fmla="*/ 40 h 149"/>
              <a:gd name="T116" fmla="*/ 8 w 77"/>
              <a:gd name="T117" fmla="*/ 40 h 149"/>
              <a:gd name="T118" fmla="*/ 60 w 77"/>
              <a:gd name="T119" fmla="*/ 14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" h="149">
                <a:moveTo>
                  <a:pt x="16" y="0"/>
                </a:moveTo>
                <a:lnTo>
                  <a:pt x="12" y="0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4"/>
                </a:lnTo>
                <a:lnTo>
                  <a:pt x="18" y="18"/>
                </a:lnTo>
                <a:lnTo>
                  <a:pt x="22" y="18"/>
                </a:lnTo>
                <a:lnTo>
                  <a:pt x="22" y="22"/>
                </a:lnTo>
                <a:lnTo>
                  <a:pt x="22" y="26"/>
                </a:lnTo>
                <a:lnTo>
                  <a:pt x="26" y="28"/>
                </a:lnTo>
                <a:lnTo>
                  <a:pt x="26" y="32"/>
                </a:lnTo>
                <a:lnTo>
                  <a:pt x="26" y="36"/>
                </a:lnTo>
                <a:lnTo>
                  <a:pt x="26" y="40"/>
                </a:lnTo>
                <a:lnTo>
                  <a:pt x="26" y="44"/>
                </a:lnTo>
                <a:lnTo>
                  <a:pt x="30" y="48"/>
                </a:lnTo>
                <a:lnTo>
                  <a:pt x="30" y="54"/>
                </a:lnTo>
                <a:lnTo>
                  <a:pt x="30" y="58"/>
                </a:lnTo>
                <a:lnTo>
                  <a:pt x="34" y="62"/>
                </a:lnTo>
                <a:lnTo>
                  <a:pt x="34" y="66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4"/>
                </a:lnTo>
                <a:lnTo>
                  <a:pt x="42" y="88"/>
                </a:lnTo>
                <a:lnTo>
                  <a:pt x="46" y="92"/>
                </a:lnTo>
                <a:lnTo>
                  <a:pt x="46" y="96"/>
                </a:lnTo>
                <a:lnTo>
                  <a:pt x="50" y="98"/>
                </a:lnTo>
                <a:lnTo>
                  <a:pt x="50" y="102"/>
                </a:lnTo>
                <a:lnTo>
                  <a:pt x="56" y="106"/>
                </a:lnTo>
                <a:lnTo>
                  <a:pt x="56" y="110"/>
                </a:lnTo>
                <a:lnTo>
                  <a:pt x="60" y="110"/>
                </a:lnTo>
                <a:lnTo>
                  <a:pt x="60" y="114"/>
                </a:lnTo>
                <a:lnTo>
                  <a:pt x="56" y="114"/>
                </a:lnTo>
                <a:lnTo>
                  <a:pt x="56" y="110"/>
                </a:lnTo>
                <a:lnTo>
                  <a:pt x="56" y="106"/>
                </a:lnTo>
                <a:lnTo>
                  <a:pt x="56" y="102"/>
                </a:lnTo>
                <a:lnTo>
                  <a:pt x="50" y="100"/>
                </a:lnTo>
                <a:lnTo>
                  <a:pt x="50" y="96"/>
                </a:lnTo>
                <a:lnTo>
                  <a:pt x="50" y="92"/>
                </a:lnTo>
                <a:lnTo>
                  <a:pt x="50" y="88"/>
                </a:lnTo>
                <a:lnTo>
                  <a:pt x="46" y="88"/>
                </a:lnTo>
                <a:lnTo>
                  <a:pt x="46" y="84"/>
                </a:lnTo>
                <a:lnTo>
                  <a:pt x="42" y="78"/>
                </a:lnTo>
                <a:lnTo>
                  <a:pt x="42" y="74"/>
                </a:lnTo>
                <a:lnTo>
                  <a:pt x="42" y="70"/>
                </a:lnTo>
                <a:lnTo>
                  <a:pt x="38" y="70"/>
                </a:lnTo>
                <a:lnTo>
                  <a:pt x="38" y="66"/>
                </a:lnTo>
                <a:lnTo>
                  <a:pt x="38" y="62"/>
                </a:lnTo>
                <a:lnTo>
                  <a:pt x="34" y="62"/>
                </a:lnTo>
                <a:lnTo>
                  <a:pt x="34" y="56"/>
                </a:lnTo>
                <a:lnTo>
                  <a:pt x="32" y="52"/>
                </a:lnTo>
                <a:lnTo>
                  <a:pt x="32" y="48"/>
                </a:lnTo>
                <a:lnTo>
                  <a:pt x="32" y="44"/>
                </a:lnTo>
                <a:lnTo>
                  <a:pt x="28" y="42"/>
                </a:lnTo>
                <a:lnTo>
                  <a:pt x="24" y="36"/>
                </a:lnTo>
                <a:lnTo>
                  <a:pt x="20" y="36"/>
                </a:lnTo>
                <a:lnTo>
                  <a:pt x="16" y="32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4" y="22"/>
                </a:lnTo>
                <a:lnTo>
                  <a:pt x="4" y="18"/>
                </a:lnTo>
                <a:lnTo>
                  <a:pt x="4" y="14"/>
                </a:lnTo>
                <a:lnTo>
                  <a:pt x="0" y="14"/>
                </a:lnTo>
                <a:lnTo>
                  <a:pt x="0" y="10"/>
                </a:ln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8"/>
                </a:lnTo>
                <a:lnTo>
                  <a:pt x="24" y="36"/>
                </a:lnTo>
                <a:lnTo>
                  <a:pt x="28" y="40"/>
                </a:lnTo>
                <a:lnTo>
                  <a:pt x="28" y="44"/>
                </a:lnTo>
                <a:lnTo>
                  <a:pt x="30" y="48"/>
                </a:lnTo>
                <a:lnTo>
                  <a:pt x="30" y="52"/>
                </a:lnTo>
                <a:lnTo>
                  <a:pt x="34" y="52"/>
                </a:lnTo>
                <a:lnTo>
                  <a:pt x="34" y="56"/>
                </a:lnTo>
                <a:lnTo>
                  <a:pt x="38" y="60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6" y="90"/>
                </a:lnTo>
                <a:lnTo>
                  <a:pt x="46" y="96"/>
                </a:lnTo>
                <a:lnTo>
                  <a:pt x="50" y="100"/>
                </a:lnTo>
                <a:lnTo>
                  <a:pt x="54" y="100"/>
                </a:lnTo>
                <a:lnTo>
                  <a:pt x="54" y="104"/>
                </a:lnTo>
                <a:lnTo>
                  <a:pt x="54" y="108"/>
                </a:lnTo>
                <a:lnTo>
                  <a:pt x="58" y="108"/>
                </a:lnTo>
                <a:lnTo>
                  <a:pt x="58" y="112"/>
                </a:lnTo>
                <a:lnTo>
                  <a:pt x="62" y="114"/>
                </a:lnTo>
                <a:lnTo>
                  <a:pt x="62" y="118"/>
                </a:lnTo>
                <a:lnTo>
                  <a:pt x="62" y="122"/>
                </a:lnTo>
                <a:lnTo>
                  <a:pt x="66" y="122"/>
                </a:lnTo>
                <a:lnTo>
                  <a:pt x="66" y="126"/>
                </a:lnTo>
                <a:lnTo>
                  <a:pt x="68" y="130"/>
                </a:lnTo>
                <a:lnTo>
                  <a:pt x="72" y="134"/>
                </a:lnTo>
                <a:lnTo>
                  <a:pt x="76" y="140"/>
                </a:lnTo>
                <a:lnTo>
                  <a:pt x="76" y="144"/>
                </a:lnTo>
                <a:lnTo>
                  <a:pt x="76" y="148"/>
                </a:lnTo>
                <a:lnTo>
                  <a:pt x="50" y="148"/>
                </a:lnTo>
                <a:lnTo>
                  <a:pt x="50" y="144"/>
                </a:lnTo>
                <a:lnTo>
                  <a:pt x="46" y="140"/>
                </a:lnTo>
                <a:lnTo>
                  <a:pt x="46" y="136"/>
                </a:lnTo>
                <a:lnTo>
                  <a:pt x="38" y="132"/>
                </a:lnTo>
                <a:lnTo>
                  <a:pt x="36" y="126"/>
                </a:lnTo>
                <a:lnTo>
                  <a:pt x="36" y="122"/>
                </a:lnTo>
                <a:lnTo>
                  <a:pt x="36" y="118"/>
                </a:lnTo>
                <a:lnTo>
                  <a:pt x="36" y="114"/>
                </a:lnTo>
                <a:lnTo>
                  <a:pt x="32" y="112"/>
                </a:lnTo>
                <a:lnTo>
                  <a:pt x="28" y="108"/>
                </a:lnTo>
                <a:lnTo>
                  <a:pt x="28" y="104"/>
                </a:lnTo>
                <a:lnTo>
                  <a:pt x="28" y="100"/>
                </a:lnTo>
                <a:lnTo>
                  <a:pt x="28" y="96"/>
                </a:lnTo>
                <a:lnTo>
                  <a:pt x="24" y="96"/>
                </a:lnTo>
                <a:lnTo>
                  <a:pt x="24" y="92"/>
                </a:lnTo>
                <a:lnTo>
                  <a:pt x="24" y="88"/>
                </a:lnTo>
                <a:lnTo>
                  <a:pt x="24" y="82"/>
                </a:lnTo>
                <a:lnTo>
                  <a:pt x="24" y="78"/>
                </a:lnTo>
                <a:lnTo>
                  <a:pt x="24" y="74"/>
                </a:lnTo>
                <a:lnTo>
                  <a:pt x="24" y="70"/>
                </a:lnTo>
                <a:lnTo>
                  <a:pt x="20" y="66"/>
                </a:lnTo>
                <a:lnTo>
                  <a:pt x="20" y="60"/>
                </a:lnTo>
                <a:lnTo>
                  <a:pt x="20" y="56"/>
                </a:lnTo>
                <a:lnTo>
                  <a:pt x="20" y="52"/>
                </a:lnTo>
                <a:lnTo>
                  <a:pt x="20" y="48"/>
                </a:lnTo>
                <a:lnTo>
                  <a:pt x="16" y="48"/>
                </a:lnTo>
                <a:lnTo>
                  <a:pt x="12" y="44"/>
                </a:lnTo>
                <a:lnTo>
                  <a:pt x="8" y="44"/>
                </a:lnTo>
                <a:lnTo>
                  <a:pt x="10" y="54"/>
                </a:lnTo>
                <a:lnTo>
                  <a:pt x="14" y="58"/>
                </a:lnTo>
                <a:lnTo>
                  <a:pt x="18" y="62"/>
                </a:lnTo>
                <a:lnTo>
                  <a:pt x="22" y="62"/>
                </a:lnTo>
                <a:lnTo>
                  <a:pt x="22" y="66"/>
                </a:lnTo>
                <a:lnTo>
                  <a:pt x="22" y="70"/>
                </a:lnTo>
                <a:lnTo>
                  <a:pt x="26" y="72"/>
                </a:lnTo>
                <a:lnTo>
                  <a:pt x="26" y="76"/>
                </a:lnTo>
                <a:lnTo>
                  <a:pt x="30" y="84"/>
                </a:lnTo>
                <a:lnTo>
                  <a:pt x="30" y="88"/>
                </a:lnTo>
                <a:lnTo>
                  <a:pt x="30" y="92"/>
                </a:lnTo>
                <a:lnTo>
                  <a:pt x="32" y="98"/>
                </a:lnTo>
                <a:lnTo>
                  <a:pt x="32" y="102"/>
                </a:lnTo>
                <a:lnTo>
                  <a:pt x="36" y="102"/>
                </a:lnTo>
                <a:lnTo>
                  <a:pt x="36" y="106"/>
                </a:lnTo>
                <a:lnTo>
                  <a:pt x="40" y="106"/>
                </a:lnTo>
                <a:lnTo>
                  <a:pt x="44" y="106"/>
                </a:lnTo>
                <a:lnTo>
                  <a:pt x="44" y="110"/>
                </a:lnTo>
                <a:lnTo>
                  <a:pt x="48" y="110"/>
                </a:lnTo>
                <a:lnTo>
                  <a:pt x="44" y="112"/>
                </a:lnTo>
                <a:lnTo>
                  <a:pt x="40" y="112"/>
                </a:lnTo>
                <a:lnTo>
                  <a:pt x="36" y="106"/>
                </a:lnTo>
                <a:lnTo>
                  <a:pt x="36" y="102"/>
                </a:lnTo>
                <a:lnTo>
                  <a:pt x="36" y="98"/>
                </a:lnTo>
                <a:lnTo>
                  <a:pt x="32" y="94"/>
                </a:lnTo>
                <a:lnTo>
                  <a:pt x="32" y="88"/>
                </a:lnTo>
                <a:lnTo>
                  <a:pt x="32" y="84"/>
                </a:lnTo>
                <a:lnTo>
                  <a:pt x="28" y="84"/>
                </a:lnTo>
                <a:lnTo>
                  <a:pt x="28" y="80"/>
                </a:lnTo>
                <a:lnTo>
                  <a:pt x="28" y="76"/>
                </a:lnTo>
                <a:lnTo>
                  <a:pt x="26" y="70"/>
                </a:lnTo>
                <a:lnTo>
                  <a:pt x="26" y="66"/>
                </a:lnTo>
                <a:lnTo>
                  <a:pt x="26" y="62"/>
                </a:lnTo>
                <a:lnTo>
                  <a:pt x="26" y="58"/>
                </a:lnTo>
                <a:lnTo>
                  <a:pt x="22" y="58"/>
                </a:lnTo>
                <a:lnTo>
                  <a:pt x="22" y="52"/>
                </a:lnTo>
                <a:lnTo>
                  <a:pt x="18" y="52"/>
                </a:lnTo>
                <a:lnTo>
                  <a:pt x="14" y="52"/>
                </a:lnTo>
                <a:lnTo>
                  <a:pt x="14" y="48"/>
                </a:lnTo>
                <a:lnTo>
                  <a:pt x="10" y="48"/>
                </a:lnTo>
                <a:lnTo>
                  <a:pt x="8" y="44"/>
                </a:lnTo>
                <a:lnTo>
                  <a:pt x="4" y="44"/>
                </a:lnTo>
                <a:lnTo>
                  <a:pt x="4" y="40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44"/>
                </a:lnTo>
                <a:lnTo>
                  <a:pt x="42" y="120"/>
                </a:lnTo>
                <a:lnTo>
                  <a:pt x="60" y="14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85" name="Freeform 105"/>
          <p:cNvSpPr>
            <a:spLocks/>
          </p:cNvSpPr>
          <p:nvPr/>
        </p:nvSpPr>
        <p:spPr bwMode="auto">
          <a:xfrm>
            <a:off x="7165975" y="5948363"/>
            <a:ext cx="79375" cy="69850"/>
          </a:xfrm>
          <a:custGeom>
            <a:avLst/>
            <a:gdLst>
              <a:gd name="T0" fmla="*/ 24 w 45"/>
              <a:gd name="T1" fmla="*/ 25 h 39"/>
              <a:gd name="T2" fmla="*/ 12 w 45"/>
              <a:gd name="T3" fmla="*/ 34 h 39"/>
              <a:gd name="T4" fmla="*/ 8 w 45"/>
              <a:gd name="T5" fmla="*/ 34 h 39"/>
              <a:gd name="T6" fmla="*/ 5 w 45"/>
              <a:gd name="T7" fmla="*/ 34 h 39"/>
              <a:gd name="T8" fmla="*/ 0 w 45"/>
              <a:gd name="T9" fmla="*/ 34 h 39"/>
              <a:gd name="T10" fmla="*/ 3 w 45"/>
              <a:gd name="T11" fmla="*/ 34 h 39"/>
              <a:gd name="T12" fmla="*/ 8 w 45"/>
              <a:gd name="T13" fmla="*/ 34 h 39"/>
              <a:gd name="T14" fmla="*/ 8 w 45"/>
              <a:gd name="T15" fmla="*/ 25 h 39"/>
              <a:gd name="T16" fmla="*/ 14 w 45"/>
              <a:gd name="T17" fmla="*/ 25 h 39"/>
              <a:gd name="T18" fmla="*/ 14 w 45"/>
              <a:gd name="T19" fmla="*/ 17 h 39"/>
              <a:gd name="T20" fmla="*/ 19 w 45"/>
              <a:gd name="T21" fmla="*/ 17 h 39"/>
              <a:gd name="T22" fmla="*/ 27 w 45"/>
              <a:gd name="T23" fmla="*/ 4 h 39"/>
              <a:gd name="T24" fmla="*/ 30 w 45"/>
              <a:gd name="T25" fmla="*/ 4 h 39"/>
              <a:gd name="T26" fmla="*/ 36 w 45"/>
              <a:gd name="T27" fmla="*/ 4 h 39"/>
              <a:gd name="T28" fmla="*/ 39 w 45"/>
              <a:gd name="T29" fmla="*/ 0 h 39"/>
              <a:gd name="T30" fmla="*/ 36 w 45"/>
              <a:gd name="T31" fmla="*/ 0 h 39"/>
              <a:gd name="T32" fmla="*/ 24 w 45"/>
              <a:gd name="T33" fmla="*/ 21 h 39"/>
              <a:gd name="T34" fmla="*/ 19 w 45"/>
              <a:gd name="T35" fmla="*/ 25 h 39"/>
              <a:gd name="T36" fmla="*/ 14 w 45"/>
              <a:gd name="T37" fmla="*/ 34 h 39"/>
              <a:gd name="T38" fmla="*/ 7 w 45"/>
              <a:gd name="T39" fmla="*/ 38 h 39"/>
              <a:gd name="T40" fmla="*/ 3 w 45"/>
              <a:gd name="T41" fmla="*/ 38 h 39"/>
              <a:gd name="T42" fmla="*/ 7 w 45"/>
              <a:gd name="T43" fmla="*/ 38 h 39"/>
              <a:gd name="T44" fmla="*/ 10 w 45"/>
              <a:gd name="T45" fmla="*/ 38 h 39"/>
              <a:gd name="T46" fmla="*/ 15 w 45"/>
              <a:gd name="T47" fmla="*/ 38 h 39"/>
              <a:gd name="T48" fmla="*/ 19 w 45"/>
              <a:gd name="T49" fmla="*/ 38 h 39"/>
              <a:gd name="T50" fmla="*/ 22 w 45"/>
              <a:gd name="T51" fmla="*/ 30 h 39"/>
              <a:gd name="T52" fmla="*/ 25 w 45"/>
              <a:gd name="T53" fmla="*/ 30 h 39"/>
              <a:gd name="T54" fmla="*/ 29 w 45"/>
              <a:gd name="T55" fmla="*/ 30 h 39"/>
              <a:gd name="T56" fmla="*/ 32 w 45"/>
              <a:gd name="T57" fmla="*/ 30 h 39"/>
              <a:gd name="T58" fmla="*/ 36 w 45"/>
              <a:gd name="T59" fmla="*/ 25 h 39"/>
              <a:gd name="T60" fmla="*/ 39 w 45"/>
              <a:gd name="T61" fmla="*/ 25 h 39"/>
              <a:gd name="T62" fmla="*/ 42 w 45"/>
              <a:gd name="T63" fmla="*/ 25 h 39"/>
              <a:gd name="T64" fmla="*/ 39 w 45"/>
              <a:gd name="T65" fmla="*/ 25 h 39"/>
              <a:gd name="T66" fmla="*/ 36 w 45"/>
              <a:gd name="T67" fmla="*/ 25 h 39"/>
              <a:gd name="T68" fmla="*/ 32 w 45"/>
              <a:gd name="T69" fmla="*/ 34 h 39"/>
              <a:gd name="T70" fmla="*/ 29 w 45"/>
              <a:gd name="T71" fmla="*/ 34 h 39"/>
              <a:gd name="T72" fmla="*/ 22 w 45"/>
              <a:gd name="T73" fmla="*/ 34 h 39"/>
              <a:gd name="T74" fmla="*/ 14 w 45"/>
              <a:gd name="T75" fmla="*/ 34 h 39"/>
              <a:gd name="T76" fmla="*/ 17 w 45"/>
              <a:gd name="T77" fmla="*/ 34 h 39"/>
              <a:gd name="T78" fmla="*/ 20 w 45"/>
              <a:gd name="T79" fmla="*/ 25 h 39"/>
              <a:gd name="T80" fmla="*/ 24 w 45"/>
              <a:gd name="T81" fmla="*/ 25 h 39"/>
              <a:gd name="T82" fmla="*/ 27 w 45"/>
              <a:gd name="T83" fmla="*/ 25 h 39"/>
              <a:gd name="T84" fmla="*/ 30 w 45"/>
              <a:gd name="T85" fmla="*/ 25 h 39"/>
              <a:gd name="T86" fmla="*/ 34 w 45"/>
              <a:gd name="T87" fmla="*/ 25 h 39"/>
              <a:gd name="T88" fmla="*/ 44 w 45"/>
              <a:gd name="T89" fmla="*/ 13 h 39"/>
              <a:gd name="T90" fmla="*/ 24 w 45"/>
              <a:gd name="T91" fmla="*/ 2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" h="39">
                <a:moveTo>
                  <a:pt x="24" y="25"/>
                </a:moveTo>
                <a:lnTo>
                  <a:pt x="12" y="34"/>
                </a:lnTo>
                <a:lnTo>
                  <a:pt x="8" y="34"/>
                </a:lnTo>
                <a:lnTo>
                  <a:pt x="5" y="34"/>
                </a:lnTo>
                <a:lnTo>
                  <a:pt x="0" y="34"/>
                </a:lnTo>
                <a:lnTo>
                  <a:pt x="3" y="34"/>
                </a:lnTo>
                <a:lnTo>
                  <a:pt x="8" y="34"/>
                </a:lnTo>
                <a:lnTo>
                  <a:pt x="8" y="25"/>
                </a:lnTo>
                <a:lnTo>
                  <a:pt x="14" y="25"/>
                </a:lnTo>
                <a:lnTo>
                  <a:pt x="14" y="17"/>
                </a:lnTo>
                <a:lnTo>
                  <a:pt x="19" y="17"/>
                </a:lnTo>
                <a:lnTo>
                  <a:pt x="27" y="4"/>
                </a:lnTo>
                <a:lnTo>
                  <a:pt x="30" y="4"/>
                </a:lnTo>
                <a:lnTo>
                  <a:pt x="36" y="4"/>
                </a:lnTo>
                <a:lnTo>
                  <a:pt x="39" y="0"/>
                </a:lnTo>
                <a:lnTo>
                  <a:pt x="36" y="0"/>
                </a:lnTo>
                <a:lnTo>
                  <a:pt x="24" y="21"/>
                </a:lnTo>
                <a:lnTo>
                  <a:pt x="19" y="25"/>
                </a:lnTo>
                <a:lnTo>
                  <a:pt x="14" y="34"/>
                </a:lnTo>
                <a:lnTo>
                  <a:pt x="7" y="38"/>
                </a:lnTo>
                <a:lnTo>
                  <a:pt x="3" y="38"/>
                </a:lnTo>
                <a:lnTo>
                  <a:pt x="7" y="38"/>
                </a:lnTo>
                <a:lnTo>
                  <a:pt x="10" y="38"/>
                </a:lnTo>
                <a:lnTo>
                  <a:pt x="15" y="38"/>
                </a:lnTo>
                <a:lnTo>
                  <a:pt x="19" y="38"/>
                </a:lnTo>
                <a:lnTo>
                  <a:pt x="22" y="30"/>
                </a:lnTo>
                <a:lnTo>
                  <a:pt x="25" y="30"/>
                </a:lnTo>
                <a:lnTo>
                  <a:pt x="29" y="30"/>
                </a:lnTo>
                <a:lnTo>
                  <a:pt x="32" y="30"/>
                </a:lnTo>
                <a:lnTo>
                  <a:pt x="36" y="25"/>
                </a:lnTo>
                <a:lnTo>
                  <a:pt x="39" y="25"/>
                </a:lnTo>
                <a:lnTo>
                  <a:pt x="42" y="25"/>
                </a:lnTo>
                <a:lnTo>
                  <a:pt x="39" y="25"/>
                </a:lnTo>
                <a:lnTo>
                  <a:pt x="36" y="25"/>
                </a:lnTo>
                <a:lnTo>
                  <a:pt x="32" y="34"/>
                </a:lnTo>
                <a:lnTo>
                  <a:pt x="29" y="34"/>
                </a:lnTo>
                <a:lnTo>
                  <a:pt x="22" y="34"/>
                </a:lnTo>
                <a:lnTo>
                  <a:pt x="14" y="34"/>
                </a:lnTo>
                <a:lnTo>
                  <a:pt x="17" y="34"/>
                </a:lnTo>
                <a:lnTo>
                  <a:pt x="20" y="25"/>
                </a:lnTo>
                <a:lnTo>
                  <a:pt x="24" y="25"/>
                </a:lnTo>
                <a:lnTo>
                  <a:pt x="27" y="25"/>
                </a:lnTo>
                <a:lnTo>
                  <a:pt x="30" y="25"/>
                </a:lnTo>
                <a:lnTo>
                  <a:pt x="34" y="25"/>
                </a:lnTo>
                <a:lnTo>
                  <a:pt x="44" y="13"/>
                </a:lnTo>
                <a:lnTo>
                  <a:pt x="24" y="25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86" name="Freeform 106"/>
          <p:cNvSpPr>
            <a:spLocks/>
          </p:cNvSpPr>
          <p:nvPr/>
        </p:nvSpPr>
        <p:spPr bwMode="auto">
          <a:xfrm>
            <a:off x="7389813" y="5468938"/>
            <a:ext cx="61912" cy="46037"/>
          </a:xfrm>
          <a:custGeom>
            <a:avLst/>
            <a:gdLst>
              <a:gd name="T0" fmla="*/ 0 w 35"/>
              <a:gd name="T1" fmla="*/ 24 h 25"/>
              <a:gd name="T2" fmla="*/ 8 w 35"/>
              <a:gd name="T3" fmla="*/ 16 h 25"/>
              <a:gd name="T4" fmla="*/ 12 w 35"/>
              <a:gd name="T5" fmla="*/ 16 h 25"/>
              <a:gd name="T6" fmla="*/ 12 w 35"/>
              <a:gd name="T7" fmla="*/ 20 h 25"/>
              <a:gd name="T8" fmla="*/ 8 w 35"/>
              <a:gd name="T9" fmla="*/ 20 h 25"/>
              <a:gd name="T10" fmla="*/ 4 w 35"/>
              <a:gd name="T11" fmla="*/ 20 h 25"/>
              <a:gd name="T12" fmla="*/ 4 w 35"/>
              <a:gd name="T13" fmla="*/ 16 h 25"/>
              <a:gd name="T14" fmla="*/ 4 w 35"/>
              <a:gd name="T15" fmla="*/ 12 h 25"/>
              <a:gd name="T16" fmla="*/ 8 w 35"/>
              <a:gd name="T17" fmla="*/ 12 h 25"/>
              <a:gd name="T18" fmla="*/ 12 w 35"/>
              <a:gd name="T19" fmla="*/ 8 h 25"/>
              <a:gd name="T20" fmla="*/ 16 w 35"/>
              <a:gd name="T21" fmla="*/ 8 h 25"/>
              <a:gd name="T22" fmla="*/ 16 w 35"/>
              <a:gd name="T23" fmla="*/ 12 h 25"/>
              <a:gd name="T24" fmla="*/ 12 w 35"/>
              <a:gd name="T25" fmla="*/ 16 h 25"/>
              <a:gd name="T26" fmla="*/ 8 w 35"/>
              <a:gd name="T27" fmla="*/ 16 h 25"/>
              <a:gd name="T28" fmla="*/ 4 w 35"/>
              <a:gd name="T29" fmla="*/ 16 h 25"/>
              <a:gd name="T30" fmla="*/ 4 w 35"/>
              <a:gd name="T31" fmla="*/ 20 h 25"/>
              <a:gd name="T32" fmla="*/ 0 w 35"/>
              <a:gd name="T33" fmla="*/ 20 h 25"/>
              <a:gd name="T34" fmla="*/ 0 w 35"/>
              <a:gd name="T35" fmla="*/ 16 h 25"/>
              <a:gd name="T36" fmla="*/ 4 w 35"/>
              <a:gd name="T37" fmla="*/ 12 h 25"/>
              <a:gd name="T38" fmla="*/ 8 w 35"/>
              <a:gd name="T39" fmla="*/ 12 h 25"/>
              <a:gd name="T40" fmla="*/ 8 w 35"/>
              <a:gd name="T41" fmla="*/ 16 h 25"/>
              <a:gd name="T42" fmla="*/ 4 w 35"/>
              <a:gd name="T43" fmla="*/ 16 h 25"/>
              <a:gd name="T44" fmla="*/ 6 w 35"/>
              <a:gd name="T45" fmla="*/ 12 h 25"/>
              <a:gd name="T46" fmla="*/ 12 w 35"/>
              <a:gd name="T47" fmla="*/ 12 h 25"/>
              <a:gd name="T48" fmla="*/ 16 w 35"/>
              <a:gd name="T49" fmla="*/ 12 h 25"/>
              <a:gd name="T50" fmla="*/ 12 w 35"/>
              <a:gd name="T51" fmla="*/ 16 h 25"/>
              <a:gd name="T52" fmla="*/ 8 w 35"/>
              <a:gd name="T53" fmla="*/ 20 h 25"/>
              <a:gd name="T54" fmla="*/ 8 w 35"/>
              <a:gd name="T55" fmla="*/ 16 h 25"/>
              <a:gd name="T56" fmla="*/ 12 w 35"/>
              <a:gd name="T57" fmla="*/ 12 h 25"/>
              <a:gd name="T58" fmla="*/ 16 w 35"/>
              <a:gd name="T59" fmla="*/ 8 h 25"/>
              <a:gd name="T60" fmla="*/ 20 w 35"/>
              <a:gd name="T61" fmla="*/ 8 h 25"/>
              <a:gd name="T62" fmla="*/ 24 w 35"/>
              <a:gd name="T63" fmla="*/ 8 h 25"/>
              <a:gd name="T64" fmla="*/ 30 w 35"/>
              <a:gd name="T65" fmla="*/ 8 h 25"/>
              <a:gd name="T66" fmla="*/ 34 w 35"/>
              <a:gd name="T67" fmla="*/ 8 h 25"/>
              <a:gd name="T68" fmla="*/ 30 w 35"/>
              <a:gd name="T69" fmla="*/ 8 h 25"/>
              <a:gd name="T70" fmla="*/ 26 w 35"/>
              <a:gd name="T71" fmla="*/ 12 h 25"/>
              <a:gd name="T72" fmla="*/ 22 w 35"/>
              <a:gd name="T73" fmla="*/ 12 h 25"/>
              <a:gd name="T74" fmla="*/ 18 w 35"/>
              <a:gd name="T75" fmla="*/ 12 h 25"/>
              <a:gd name="T76" fmla="*/ 18 w 35"/>
              <a:gd name="T77" fmla="*/ 16 h 25"/>
              <a:gd name="T78" fmla="*/ 14 w 35"/>
              <a:gd name="T79" fmla="*/ 16 h 25"/>
              <a:gd name="T80" fmla="*/ 12 w 35"/>
              <a:gd name="T81" fmla="*/ 12 h 25"/>
              <a:gd name="T82" fmla="*/ 16 w 35"/>
              <a:gd name="T83" fmla="*/ 12 h 25"/>
              <a:gd name="T84" fmla="*/ 20 w 35"/>
              <a:gd name="T85" fmla="*/ 8 h 25"/>
              <a:gd name="T86" fmla="*/ 24 w 35"/>
              <a:gd name="T87" fmla="*/ 8 h 25"/>
              <a:gd name="T88" fmla="*/ 26 w 35"/>
              <a:gd name="T89" fmla="*/ 4 h 25"/>
              <a:gd name="T90" fmla="*/ 20 w 35"/>
              <a:gd name="T91" fmla="*/ 8 h 25"/>
              <a:gd name="T92" fmla="*/ 16 w 35"/>
              <a:gd name="T93" fmla="*/ 8 h 25"/>
              <a:gd name="T94" fmla="*/ 12 w 35"/>
              <a:gd name="T95" fmla="*/ 8 h 25"/>
              <a:gd name="T96" fmla="*/ 16 w 35"/>
              <a:gd name="T97" fmla="*/ 8 h 25"/>
              <a:gd name="T98" fmla="*/ 20 w 35"/>
              <a:gd name="T99" fmla="*/ 6 h 25"/>
              <a:gd name="T100" fmla="*/ 24 w 35"/>
              <a:gd name="T101" fmla="*/ 0 h 25"/>
              <a:gd name="T102" fmla="*/ 24 w 35"/>
              <a:gd name="T103" fmla="*/ 4 h 25"/>
              <a:gd name="T104" fmla="*/ 26 w 35"/>
              <a:gd name="T105" fmla="*/ 0 h 25"/>
              <a:gd name="T106" fmla="*/ 20 w 35"/>
              <a:gd name="T107" fmla="*/ 6 h 25"/>
              <a:gd name="T108" fmla="*/ 16 w 35"/>
              <a:gd name="T109" fmla="*/ 8 h 25"/>
              <a:gd name="T110" fmla="*/ 16 w 35"/>
              <a:gd name="T111" fmla="*/ 12 h 25"/>
              <a:gd name="T112" fmla="*/ 12 w 35"/>
              <a:gd name="T113" fmla="*/ 16 h 25"/>
              <a:gd name="T114" fmla="*/ 8 w 35"/>
              <a:gd name="T115" fmla="*/ 16 h 25"/>
              <a:gd name="T116" fmla="*/ 12 w 35"/>
              <a:gd name="T117" fmla="*/ 16 h 25"/>
              <a:gd name="T118" fmla="*/ 0 w 35"/>
              <a:gd name="T11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" h="25">
                <a:moveTo>
                  <a:pt x="0" y="24"/>
                </a:moveTo>
                <a:lnTo>
                  <a:pt x="8" y="16"/>
                </a:lnTo>
                <a:lnTo>
                  <a:pt x="12" y="16"/>
                </a:lnTo>
                <a:lnTo>
                  <a:pt x="12" y="20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4" y="12"/>
                </a:lnTo>
                <a:lnTo>
                  <a:pt x="8" y="12"/>
                </a:lnTo>
                <a:lnTo>
                  <a:pt x="12" y="8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4" y="16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12"/>
                </a:lnTo>
                <a:lnTo>
                  <a:pt x="8" y="16"/>
                </a:lnTo>
                <a:lnTo>
                  <a:pt x="4" y="16"/>
                </a:lnTo>
                <a:lnTo>
                  <a:pt x="6" y="12"/>
                </a:lnTo>
                <a:lnTo>
                  <a:pt x="12" y="12"/>
                </a:lnTo>
                <a:lnTo>
                  <a:pt x="16" y="12"/>
                </a:lnTo>
                <a:lnTo>
                  <a:pt x="12" y="16"/>
                </a:lnTo>
                <a:lnTo>
                  <a:pt x="8" y="20"/>
                </a:lnTo>
                <a:lnTo>
                  <a:pt x="8" y="16"/>
                </a:lnTo>
                <a:lnTo>
                  <a:pt x="12" y="12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30" y="8"/>
                </a:lnTo>
                <a:lnTo>
                  <a:pt x="34" y="8"/>
                </a:lnTo>
                <a:lnTo>
                  <a:pt x="30" y="8"/>
                </a:lnTo>
                <a:lnTo>
                  <a:pt x="26" y="12"/>
                </a:lnTo>
                <a:lnTo>
                  <a:pt x="22" y="12"/>
                </a:lnTo>
                <a:lnTo>
                  <a:pt x="18" y="12"/>
                </a:lnTo>
                <a:lnTo>
                  <a:pt x="18" y="16"/>
                </a:lnTo>
                <a:lnTo>
                  <a:pt x="14" y="16"/>
                </a:lnTo>
                <a:lnTo>
                  <a:pt x="12" y="12"/>
                </a:lnTo>
                <a:lnTo>
                  <a:pt x="16" y="12"/>
                </a:lnTo>
                <a:lnTo>
                  <a:pt x="20" y="8"/>
                </a:lnTo>
                <a:lnTo>
                  <a:pt x="24" y="8"/>
                </a:lnTo>
                <a:lnTo>
                  <a:pt x="26" y="4"/>
                </a:lnTo>
                <a:lnTo>
                  <a:pt x="20" y="8"/>
                </a:lnTo>
                <a:lnTo>
                  <a:pt x="16" y="8"/>
                </a:lnTo>
                <a:lnTo>
                  <a:pt x="12" y="8"/>
                </a:lnTo>
                <a:lnTo>
                  <a:pt x="16" y="8"/>
                </a:lnTo>
                <a:lnTo>
                  <a:pt x="20" y="6"/>
                </a:lnTo>
                <a:lnTo>
                  <a:pt x="24" y="0"/>
                </a:lnTo>
                <a:lnTo>
                  <a:pt x="24" y="4"/>
                </a:lnTo>
                <a:lnTo>
                  <a:pt x="26" y="0"/>
                </a:lnTo>
                <a:lnTo>
                  <a:pt x="20" y="6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12" y="16"/>
                </a:lnTo>
                <a:lnTo>
                  <a:pt x="0" y="24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87" name="Freeform 107"/>
          <p:cNvSpPr>
            <a:spLocks/>
          </p:cNvSpPr>
          <p:nvPr/>
        </p:nvSpPr>
        <p:spPr bwMode="auto">
          <a:xfrm>
            <a:off x="7253288" y="5451475"/>
            <a:ext cx="146050" cy="88900"/>
          </a:xfrm>
          <a:custGeom>
            <a:avLst/>
            <a:gdLst>
              <a:gd name="T0" fmla="*/ 48 w 83"/>
              <a:gd name="T1" fmla="*/ 30 h 49"/>
              <a:gd name="T2" fmla="*/ 60 w 83"/>
              <a:gd name="T3" fmla="*/ 26 h 49"/>
              <a:gd name="T4" fmla="*/ 60 w 83"/>
              <a:gd name="T5" fmla="*/ 30 h 49"/>
              <a:gd name="T6" fmla="*/ 48 w 83"/>
              <a:gd name="T7" fmla="*/ 30 h 49"/>
              <a:gd name="T8" fmla="*/ 58 w 83"/>
              <a:gd name="T9" fmla="*/ 22 h 49"/>
              <a:gd name="T10" fmla="*/ 64 w 83"/>
              <a:gd name="T11" fmla="*/ 22 h 49"/>
              <a:gd name="T12" fmla="*/ 52 w 83"/>
              <a:gd name="T13" fmla="*/ 30 h 49"/>
              <a:gd name="T14" fmla="*/ 54 w 83"/>
              <a:gd name="T15" fmla="*/ 22 h 49"/>
              <a:gd name="T16" fmla="*/ 68 w 83"/>
              <a:gd name="T17" fmla="*/ 18 h 49"/>
              <a:gd name="T18" fmla="*/ 56 w 83"/>
              <a:gd name="T19" fmla="*/ 26 h 49"/>
              <a:gd name="T20" fmla="*/ 44 w 83"/>
              <a:gd name="T21" fmla="*/ 22 h 49"/>
              <a:gd name="T22" fmla="*/ 56 w 83"/>
              <a:gd name="T23" fmla="*/ 14 h 49"/>
              <a:gd name="T24" fmla="*/ 66 w 83"/>
              <a:gd name="T25" fmla="*/ 10 h 49"/>
              <a:gd name="T26" fmla="*/ 58 w 83"/>
              <a:gd name="T27" fmla="*/ 20 h 49"/>
              <a:gd name="T28" fmla="*/ 48 w 83"/>
              <a:gd name="T29" fmla="*/ 12 h 49"/>
              <a:gd name="T30" fmla="*/ 60 w 83"/>
              <a:gd name="T31" fmla="*/ 0 h 49"/>
              <a:gd name="T32" fmla="*/ 64 w 83"/>
              <a:gd name="T33" fmla="*/ 8 h 49"/>
              <a:gd name="T34" fmla="*/ 52 w 83"/>
              <a:gd name="T35" fmla="*/ 14 h 49"/>
              <a:gd name="T36" fmla="*/ 56 w 83"/>
              <a:gd name="T37" fmla="*/ 14 h 49"/>
              <a:gd name="T38" fmla="*/ 68 w 83"/>
              <a:gd name="T39" fmla="*/ 10 h 49"/>
              <a:gd name="T40" fmla="*/ 56 w 83"/>
              <a:gd name="T41" fmla="*/ 18 h 49"/>
              <a:gd name="T42" fmla="*/ 68 w 83"/>
              <a:gd name="T43" fmla="*/ 18 h 49"/>
              <a:gd name="T44" fmla="*/ 56 w 83"/>
              <a:gd name="T45" fmla="*/ 24 h 49"/>
              <a:gd name="T46" fmla="*/ 52 w 83"/>
              <a:gd name="T47" fmla="*/ 28 h 49"/>
              <a:gd name="T48" fmla="*/ 48 w 83"/>
              <a:gd name="T49" fmla="*/ 30 h 49"/>
              <a:gd name="T50" fmla="*/ 56 w 83"/>
              <a:gd name="T51" fmla="*/ 34 h 49"/>
              <a:gd name="T52" fmla="*/ 56 w 83"/>
              <a:gd name="T53" fmla="*/ 38 h 49"/>
              <a:gd name="T54" fmla="*/ 56 w 83"/>
              <a:gd name="T55" fmla="*/ 38 h 49"/>
              <a:gd name="T56" fmla="*/ 48 w 83"/>
              <a:gd name="T57" fmla="*/ 40 h 49"/>
              <a:gd name="T58" fmla="*/ 36 w 83"/>
              <a:gd name="T59" fmla="*/ 40 h 49"/>
              <a:gd name="T60" fmla="*/ 18 w 83"/>
              <a:gd name="T61" fmla="*/ 40 h 49"/>
              <a:gd name="T62" fmla="*/ 0 w 83"/>
              <a:gd name="T63" fmla="*/ 44 h 49"/>
              <a:gd name="T64" fmla="*/ 12 w 83"/>
              <a:gd name="T65" fmla="*/ 44 h 49"/>
              <a:gd name="T66" fmla="*/ 20 w 83"/>
              <a:gd name="T67" fmla="*/ 44 h 49"/>
              <a:gd name="T68" fmla="*/ 22 w 83"/>
              <a:gd name="T69" fmla="*/ 46 h 49"/>
              <a:gd name="T70" fmla="*/ 12 w 83"/>
              <a:gd name="T71" fmla="*/ 48 h 49"/>
              <a:gd name="T72" fmla="*/ 20 w 83"/>
              <a:gd name="T73" fmla="*/ 44 h 49"/>
              <a:gd name="T74" fmla="*/ 30 w 83"/>
              <a:gd name="T75" fmla="*/ 36 h 49"/>
              <a:gd name="T76" fmla="*/ 20 w 83"/>
              <a:gd name="T77" fmla="*/ 38 h 49"/>
              <a:gd name="T78" fmla="*/ 24 w 83"/>
              <a:gd name="T79" fmla="*/ 30 h 49"/>
              <a:gd name="T80" fmla="*/ 20 w 83"/>
              <a:gd name="T81" fmla="*/ 38 h 49"/>
              <a:gd name="T82" fmla="*/ 26 w 83"/>
              <a:gd name="T83" fmla="*/ 38 h 49"/>
              <a:gd name="T84" fmla="*/ 44 w 83"/>
              <a:gd name="T85" fmla="*/ 36 h 49"/>
              <a:gd name="T86" fmla="*/ 58 w 83"/>
              <a:gd name="T87" fmla="*/ 34 h 49"/>
              <a:gd name="T88" fmla="*/ 72 w 83"/>
              <a:gd name="T89" fmla="*/ 34 h 49"/>
              <a:gd name="T90" fmla="*/ 82 w 83"/>
              <a:gd name="T91" fmla="*/ 3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3" h="49">
                <a:moveTo>
                  <a:pt x="36" y="30"/>
                </a:move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60" y="26"/>
                </a:lnTo>
                <a:lnTo>
                  <a:pt x="64" y="26"/>
                </a:lnTo>
                <a:lnTo>
                  <a:pt x="64" y="30"/>
                </a:lnTo>
                <a:lnTo>
                  <a:pt x="60" y="30"/>
                </a:lnTo>
                <a:lnTo>
                  <a:pt x="56" y="30"/>
                </a:lnTo>
                <a:lnTo>
                  <a:pt x="52" y="30"/>
                </a:lnTo>
                <a:lnTo>
                  <a:pt x="48" y="30"/>
                </a:lnTo>
                <a:lnTo>
                  <a:pt x="50" y="26"/>
                </a:lnTo>
                <a:lnTo>
                  <a:pt x="54" y="26"/>
                </a:lnTo>
                <a:lnTo>
                  <a:pt x="58" y="22"/>
                </a:lnTo>
                <a:lnTo>
                  <a:pt x="60" y="18"/>
                </a:lnTo>
                <a:lnTo>
                  <a:pt x="64" y="18"/>
                </a:lnTo>
                <a:lnTo>
                  <a:pt x="64" y="22"/>
                </a:lnTo>
                <a:lnTo>
                  <a:pt x="60" y="26"/>
                </a:lnTo>
                <a:lnTo>
                  <a:pt x="56" y="26"/>
                </a:lnTo>
                <a:lnTo>
                  <a:pt x="52" y="30"/>
                </a:lnTo>
                <a:lnTo>
                  <a:pt x="48" y="30"/>
                </a:lnTo>
                <a:lnTo>
                  <a:pt x="48" y="26"/>
                </a:lnTo>
                <a:lnTo>
                  <a:pt x="54" y="22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8" y="22"/>
                </a:lnTo>
                <a:lnTo>
                  <a:pt x="64" y="26"/>
                </a:lnTo>
                <a:lnTo>
                  <a:pt x="56" y="26"/>
                </a:lnTo>
                <a:lnTo>
                  <a:pt x="52" y="26"/>
                </a:lnTo>
                <a:lnTo>
                  <a:pt x="48" y="26"/>
                </a:lnTo>
                <a:lnTo>
                  <a:pt x="44" y="22"/>
                </a:lnTo>
                <a:lnTo>
                  <a:pt x="48" y="22"/>
                </a:lnTo>
                <a:lnTo>
                  <a:pt x="52" y="18"/>
                </a:lnTo>
                <a:lnTo>
                  <a:pt x="56" y="14"/>
                </a:lnTo>
                <a:lnTo>
                  <a:pt x="56" y="10"/>
                </a:lnTo>
                <a:lnTo>
                  <a:pt x="60" y="10"/>
                </a:lnTo>
                <a:lnTo>
                  <a:pt x="66" y="10"/>
                </a:lnTo>
                <a:lnTo>
                  <a:pt x="66" y="14"/>
                </a:lnTo>
                <a:lnTo>
                  <a:pt x="62" y="16"/>
                </a:lnTo>
                <a:lnTo>
                  <a:pt x="58" y="20"/>
                </a:lnTo>
                <a:lnTo>
                  <a:pt x="52" y="20"/>
                </a:lnTo>
                <a:lnTo>
                  <a:pt x="48" y="20"/>
                </a:lnTo>
                <a:lnTo>
                  <a:pt x="48" y="12"/>
                </a:lnTo>
                <a:lnTo>
                  <a:pt x="52" y="8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4" y="4"/>
                </a:lnTo>
                <a:lnTo>
                  <a:pt x="64" y="8"/>
                </a:lnTo>
                <a:lnTo>
                  <a:pt x="60" y="14"/>
                </a:lnTo>
                <a:lnTo>
                  <a:pt x="56" y="14"/>
                </a:lnTo>
                <a:lnTo>
                  <a:pt x="52" y="14"/>
                </a:lnTo>
                <a:lnTo>
                  <a:pt x="48" y="14"/>
                </a:lnTo>
                <a:lnTo>
                  <a:pt x="52" y="14"/>
                </a:lnTo>
                <a:lnTo>
                  <a:pt x="56" y="14"/>
                </a:lnTo>
                <a:lnTo>
                  <a:pt x="60" y="14"/>
                </a:lnTo>
                <a:lnTo>
                  <a:pt x="64" y="14"/>
                </a:lnTo>
                <a:lnTo>
                  <a:pt x="68" y="10"/>
                </a:lnTo>
                <a:lnTo>
                  <a:pt x="72" y="10"/>
                </a:lnTo>
                <a:lnTo>
                  <a:pt x="72" y="14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4" y="18"/>
                </a:lnTo>
                <a:lnTo>
                  <a:pt x="60" y="24"/>
                </a:lnTo>
                <a:lnTo>
                  <a:pt x="56" y="24"/>
                </a:lnTo>
                <a:lnTo>
                  <a:pt x="52" y="24"/>
                </a:lnTo>
                <a:lnTo>
                  <a:pt x="46" y="28"/>
                </a:lnTo>
                <a:lnTo>
                  <a:pt x="52" y="28"/>
                </a:lnTo>
                <a:lnTo>
                  <a:pt x="56" y="24"/>
                </a:lnTo>
                <a:lnTo>
                  <a:pt x="52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56" y="34"/>
                </a:lnTo>
                <a:lnTo>
                  <a:pt x="60" y="34"/>
                </a:lnTo>
                <a:lnTo>
                  <a:pt x="60" y="38"/>
                </a:lnTo>
                <a:lnTo>
                  <a:pt x="56" y="38"/>
                </a:lnTo>
                <a:lnTo>
                  <a:pt x="52" y="42"/>
                </a:lnTo>
                <a:lnTo>
                  <a:pt x="56" y="42"/>
                </a:lnTo>
                <a:lnTo>
                  <a:pt x="56" y="38"/>
                </a:lnTo>
                <a:lnTo>
                  <a:pt x="56" y="34"/>
                </a:lnTo>
                <a:lnTo>
                  <a:pt x="52" y="34"/>
                </a:lnTo>
                <a:lnTo>
                  <a:pt x="48" y="40"/>
                </a:lnTo>
                <a:lnTo>
                  <a:pt x="44" y="40"/>
                </a:lnTo>
                <a:lnTo>
                  <a:pt x="40" y="42"/>
                </a:lnTo>
                <a:lnTo>
                  <a:pt x="36" y="40"/>
                </a:lnTo>
                <a:lnTo>
                  <a:pt x="30" y="40"/>
                </a:lnTo>
                <a:lnTo>
                  <a:pt x="26" y="40"/>
                </a:lnTo>
                <a:lnTo>
                  <a:pt x="18" y="40"/>
                </a:lnTo>
                <a:lnTo>
                  <a:pt x="14" y="40"/>
                </a:lnTo>
                <a:lnTo>
                  <a:pt x="10" y="40"/>
                </a:lnTo>
                <a:lnTo>
                  <a:pt x="0" y="44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4" y="44"/>
                </a:lnTo>
                <a:lnTo>
                  <a:pt x="20" y="44"/>
                </a:lnTo>
                <a:lnTo>
                  <a:pt x="16" y="44"/>
                </a:lnTo>
                <a:lnTo>
                  <a:pt x="18" y="48"/>
                </a:lnTo>
                <a:lnTo>
                  <a:pt x="22" y="46"/>
                </a:lnTo>
                <a:lnTo>
                  <a:pt x="26" y="46"/>
                </a:lnTo>
                <a:lnTo>
                  <a:pt x="16" y="44"/>
                </a:lnTo>
                <a:lnTo>
                  <a:pt x="12" y="48"/>
                </a:lnTo>
                <a:lnTo>
                  <a:pt x="16" y="48"/>
                </a:lnTo>
                <a:lnTo>
                  <a:pt x="16" y="44"/>
                </a:lnTo>
                <a:lnTo>
                  <a:pt x="20" y="44"/>
                </a:lnTo>
                <a:lnTo>
                  <a:pt x="24" y="44"/>
                </a:lnTo>
                <a:lnTo>
                  <a:pt x="30" y="40"/>
                </a:lnTo>
                <a:lnTo>
                  <a:pt x="30" y="36"/>
                </a:lnTo>
                <a:lnTo>
                  <a:pt x="24" y="42"/>
                </a:lnTo>
                <a:lnTo>
                  <a:pt x="20" y="42"/>
                </a:lnTo>
                <a:lnTo>
                  <a:pt x="20" y="38"/>
                </a:lnTo>
                <a:lnTo>
                  <a:pt x="20" y="34"/>
                </a:lnTo>
                <a:lnTo>
                  <a:pt x="24" y="34"/>
                </a:lnTo>
                <a:lnTo>
                  <a:pt x="24" y="30"/>
                </a:lnTo>
                <a:lnTo>
                  <a:pt x="20" y="30"/>
                </a:lnTo>
                <a:lnTo>
                  <a:pt x="20" y="34"/>
                </a:lnTo>
                <a:lnTo>
                  <a:pt x="20" y="38"/>
                </a:lnTo>
                <a:lnTo>
                  <a:pt x="24" y="38"/>
                </a:lnTo>
                <a:lnTo>
                  <a:pt x="28" y="34"/>
                </a:lnTo>
                <a:lnTo>
                  <a:pt x="26" y="38"/>
                </a:lnTo>
                <a:lnTo>
                  <a:pt x="30" y="38"/>
                </a:lnTo>
                <a:lnTo>
                  <a:pt x="34" y="36"/>
                </a:lnTo>
                <a:lnTo>
                  <a:pt x="44" y="36"/>
                </a:lnTo>
                <a:lnTo>
                  <a:pt x="48" y="36"/>
                </a:lnTo>
                <a:lnTo>
                  <a:pt x="54" y="34"/>
                </a:lnTo>
                <a:lnTo>
                  <a:pt x="58" y="34"/>
                </a:lnTo>
                <a:lnTo>
                  <a:pt x="62" y="34"/>
                </a:lnTo>
                <a:lnTo>
                  <a:pt x="66" y="34"/>
                </a:lnTo>
                <a:lnTo>
                  <a:pt x="72" y="34"/>
                </a:lnTo>
                <a:lnTo>
                  <a:pt x="76" y="34"/>
                </a:lnTo>
                <a:lnTo>
                  <a:pt x="80" y="34"/>
                </a:lnTo>
                <a:lnTo>
                  <a:pt x="82" y="30"/>
                </a:lnTo>
                <a:lnTo>
                  <a:pt x="82" y="26"/>
                </a:lnTo>
                <a:lnTo>
                  <a:pt x="80" y="3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88" name="Freeform 108"/>
          <p:cNvSpPr>
            <a:spLocks/>
          </p:cNvSpPr>
          <p:nvPr/>
        </p:nvSpPr>
        <p:spPr bwMode="auto">
          <a:xfrm>
            <a:off x="3041650" y="6053138"/>
            <a:ext cx="292100" cy="203200"/>
          </a:xfrm>
          <a:custGeom>
            <a:avLst/>
            <a:gdLst>
              <a:gd name="T0" fmla="*/ 80 w 167"/>
              <a:gd name="T1" fmla="*/ 4 h 113"/>
              <a:gd name="T2" fmla="*/ 88 w 167"/>
              <a:gd name="T3" fmla="*/ 6 h 113"/>
              <a:gd name="T4" fmla="*/ 96 w 167"/>
              <a:gd name="T5" fmla="*/ 4 h 113"/>
              <a:gd name="T6" fmla="*/ 104 w 167"/>
              <a:gd name="T7" fmla="*/ 4 h 113"/>
              <a:gd name="T8" fmla="*/ 112 w 167"/>
              <a:gd name="T9" fmla="*/ 6 h 113"/>
              <a:gd name="T10" fmla="*/ 120 w 167"/>
              <a:gd name="T11" fmla="*/ 8 h 113"/>
              <a:gd name="T12" fmla="*/ 128 w 167"/>
              <a:gd name="T13" fmla="*/ 8 h 113"/>
              <a:gd name="T14" fmla="*/ 128 w 167"/>
              <a:gd name="T15" fmla="*/ 6 h 113"/>
              <a:gd name="T16" fmla="*/ 116 w 167"/>
              <a:gd name="T17" fmla="*/ 6 h 113"/>
              <a:gd name="T18" fmla="*/ 108 w 167"/>
              <a:gd name="T19" fmla="*/ 4 h 113"/>
              <a:gd name="T20" fmla="*/ 100 w 167"/>
              <a:gd name="T21" fmla="*/ 2 h 113"/>
              <a:gd name="T22" fmla="*/ 108 w 167"/>
              <a:gd name="T23" fmla="*/ 0 h 113"/>
              <a:gd name="T24" fmla="*/ 116 w 167"/>
              <a:gd name="T25" fmla="*/ 0 h 113"/>
              <a:gd name="T26" fmla="*/ 124 w 167"/>
              <a:gd name="T27" fmla="*/ 2 h 113"/>
              <a:gd name="T28" fmla="*/ 132 w 167"/>
              <a:gd name="T29" fmla="*/ 2 h 113"/>
              <a:gd name="T30" fmla="*/ 140 w 167"/>
              <a:gd name="T31" fmla="*/ 4 h 113"/>
              <a:gd name="T32" fmla="*/ 148 w 167"/>
              <a:gd name="T33" fmla="*/ 2 h 113"/>
              <a:gd name="T34" fmla="*/ 156 w 167"/>
              <a:gd name="T35" fmla="*/ 4 h 113"/>
              <a:gd name="T36" fmla="*/ 164 w 167"/>
              <a:gd name="T37" fmla="*/ 6 h 113"/>
              <a:gd name="T38" fmla="*/ 164 w 167"/>
              <a:gd name="T39" fmla="*/ 14 h 113"/>
              <a:gd name="T40" fmla="*/ 162 w 167"/>
              <a:gd name="T41" fmla="*/ 22 h 113"/>
              <a:gd name="T42" fmla="*/ 160 w 167"/>
              <a:gd name="T43" fmla="*/ 32 h 113"/>
              <a:gd name="T44" fmla="*/ 158 w 167"/>
              <a:gd name="T45" fmla="*/ 44 h 113"/>
              <a:gd name="T46" fmla="*/ 154 w 167"/>
              <a:gd name="T47" fmla="*/ 54 h 113"/>
              <a:gd name="T48" fmla="*/ 150 w 167"/>
              <a:gd name="T49" fmla="*/ 62 h 113"/>
              <a:gd name="T50" fmla="*/ 148 w 167"/>
              <a:gd name="T51" fmla="*/ 70 h 113"/>
              <a:gd name="T52" fmla="*/ 144 w 167"/>
              <a:gd name="T53" fmla="*/ 78 h 113"/>
              <a:gd name="T54" fmla="*/ 140 w 167"/>
              <a:gd name="T55" fmla="*/ 88 h 113"/>
              <a:gd name="T56" fmla="*/ 136 w 167"/>
              <a:gd name="T57" fmla="*/ 96 h 113"/>
              <a:gd name="T58" fmla="*/ 132 w 167"/>
              <a:gd name="T59" fmla="*/ 104 h 113"/>
              <a:gd name="T60" fmla="*/ 124 w 167"/>
              <a:gd name="T61" fmla="*/ 110 h 113"/>
              <a:gd name="T62" fmla="*/ 116 w 167"/>
              <a:gd name="T63" fmla="*/ 110 h 113"/>
              <a:gd name="T64" fmla="*/ 108 w 167"/>
              <a:gd name="T65" fmla="*/ 112 h 113"/>
              <a:gd name="T66" fmla="*/ 98 w 167"/>
              <a:gd name="T67" fmla="*/ 112 h 113"/>
              <a:gd name="T68" fmla="*/ 90 w 167"/>
              <a:gd name="T69" fmla="*/ 112 h 113"/>
              <a:gd name="T70" fmla="*/ 78 w 167"/>
              <a:gd name="T71" fmla="*/ 110 h 113"/>
              <a:gd name="T72" fmla="*/ 68 w 167"/>
              <a:gd name="T73" fmla="*/ 110 h 113"/>
              <a:gd name="T74" fmla="*/ 60 w 167"/>
              <a:gd name="T75" fmla="*/ 110 h 113"/>
              <a:gd name="T76" fmla="*/ 52 w 167"/>
              <a:gd name="T77" fmla="*/ 110 h 113"/>
              <a:gd name="T78" fmla="*/ 44 w 167"/>
              <a:gd name="T79" fmla="*/ 108 h 113"/>
              <a:gd name="T80" fmla="*/ 36 w 167"/>
              <a:gd name="T81" fmla="*/ 108 h 113"/>
              <a:gd name="T82" fmla="*/ 28 w 167"/>
              <a:gd name="T83" fmla="*/ 108 h 113"/>
              <a:gd name="T84" fmla="*/ 20 w 167"/>
              <a:gd name="T85" fmla="*/ 108 h 113"/>
              <a:gd name="T86" fmla="*/ 12 w 167"/>
              <a:gd name="T87" fmla="*/ 108 h 113"/>
              <a:gd name="T88" fmla="*/ 4 w 167"/>
              <a:gd name="T89" fmla="*/ 106 h 113"/>
              <a:gd name="T90" fmla="*/ 0 w 167"/>
              <a:gd name="T91" fmla="*/ 98 h 113"/>
              <a:gd name="T92" fmla="*/ 2 w 167"/>
              <a:gd name="T93" fmla="*/ 90 h 113"/>
              <a:gd name="T94" fmla="*/ 4 w 167"/>
              <a:gd name="T95" fmla="*/ 78 h 113"/>
              <a:gd name="T96" fmla="*/ 10 w 167"/>
              <a:gd name="T97" fmla="*/ 70 h 113"/>
              <a:gd name="T98" fmla="*/ 16 w 167"/>
              <a:gd name="T99" fmla="*/ 64 h 113"/>
              <a:gd name="T100" fmla="*/ 26 w 167"/>
              <a:gd name="T101" fmla="*/ 58 h 113"/>
              <a:gd name="T102" fmla="*/ 34 w 167"/>
              <a:gd name="T103" fmla="*/ 54 h 113"/>
              <a:gd name="T104" fmla="*/ 42 w 167"/>
              <a:gd name="T105" fmla="*/ 46 h 113"/>
              <a:gd name="T106" fmla="*/ 48 w 167"/>
              <a:gd name="T107" fmla="*/ 38 h 113"/>
              <a:gd name="T108" fmla="*/ 54 w 167"/>
              <a:gd name="T109" fmla="*/ 32 h 113"/>
              <a:gd name="T110" fmla="*/ 60 w 167"/>
              <a:gd name="T111" fmla="*/ 24 h 113"/>
              <a:gd name="T112" fmla="*/ 64 w 167"/>
              <a:gd name="T113" fmla="*/ 16 h 113"/>
              <a:gd name="T114" fmla="*/ 72 w 167"/>
              <a:gd name="T115" fmla="*/ 10 h 113"/>
              <a:gd name="T116" fmla="*/ 78 w 167"/>
              <a:gd name="T117" fmla="*/ 4 h 113"/>
              <a:gd name="T118" fmla="*/ 76 w 167"/>
              <a:gd name="T119" fmla="*/ 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7" h="113">
                <a:moveTo>
                  <a:pt x="76" y="2"/>
                </a:moveTo>
                <a:lnTo>
                  <a:pt x="80" y="4"/>
                </a:lnTo>
                <a:lnTo>
                  <a:pt x="84" y="4"/>
                </a:lnTo>
                <a:lnTo>
                  <a:pt x="88" y="6"/>
                </a:lnTo>
                <a:lnTo>
                  <a:pt x="92" y="6"/>
                </a:lnTo>
                <a:lnTo>
                  <a:pt x="96" y="4"/>
                </a:lnTo>
                <a:lnTo>
                  <a:pt x="100" y="4"/>
                </a:lnTo>
                <a:lnTo>
                  <a:pt x="104" y="4"/>
                </a:lnTo>
                <a:lnTo>
                  <a:pt x="108" y="6"/>
                </a:lnTo>
                <a:lnTo>
                  <a:pt x="112" y="6"/>
                </a:lnTo>
                <a:lnTo>
                  <a:pt x="116" y="8"/>
                </a:lnTo>
                <a:lnTo>
                  <a:pt x="120" y="8"/>
                </a:lnTo>
                <a:lnTo>
                  <a:pt x="124" y="8"/>
                </a:lnTo>
                <a:lnTo>
                  <a:pt x="128" y="8"/>
                </a:lnTo>
                <a:lnTo>
                  <a:pt x="132" y="6"/>
                </a:lnTo>
                <a:lnTo>
                  <a:pt x="128" y="6"/>
                </a:lnTo>
                <a:lnTo>
                  <a:pt x="122" y="6"/>
                </a:lnTo>
                <a:lnTo>
                  <a:pt x="116" y="6"/>
                </a:lnTo>
                <a:lnTo>
                  <a:pt x="112" y="4"/>
                </a:lnTo>
                <a:lnTo>
                  <a:pt x="108" y="4"/>
                </a:lnTo>
                <a:lnTo>
                  <a:pt x="104" y="2"/>
                </a:lnTo>
                <a:lnTo>
                  <a:pt x="100" y="2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2"/>
                </a:lnTo>
                <a:lnTo>
                  <a:pt x="124" y="2"/>
                </a:lnTo>
                <a:lnTo>
                  <a:pt x="128" y="2"/>
                </a:lnTo>
                <a:lnTo>
                  <a:pt x="132" y="2"/>
                </a:lnTo>
                <a:lnTo>
                  <a:pt x="136" y="2"/>
                </a:lnTo>
                <a:lnTo>
                  <a:pt x="140" y="4"/>
                </a:lnTo>
                <a:lnTo>
                  <a:pt x="144" y="2"/>
                </a:lnTo>
                <a:lnTo>
                  <a:pt x="148" y="2"/>
                </a:lnTo>
                <a:lnTo>
                  <a:pt x="152" y="2"/>
                </a:lnTo>
                <a:lnTo>
                  <a:pt x="156" y="4"/>
                </a:lnTo>
                <a:lnTo>
                  <a:pt x="160" y="4"/>
                </a:lnTo>
                <a:lnTo>
                  <a:pt x="164" y="6"/>
                </a:lnTo>
                <a:lnTo>
                  <a:pt x="166" y="10"/>
                </a:lnTo>
                <a:lnTo>
                  <a:pt x="164" y="14"/>
                </a:lnTo>
                <a:lnTo>
                  <a:pt x="162" y="18"/>
                </a:lnTo>
                <a:lnTo>
                  <a:pt x="162" y="22"/>
                </a:lnTo>
                <a:lnTo>
                  <a:pt x="160" y="28"/>
                </a:lnTo>
                <a:lnTo>
                  <a:pt x="160" y="32"/>
                </a:lnTo>
                <a:lnTo>
                  <a:pt x="158" y="36"/>
                </a:lnTo>
                <a:lnTo>
                  <a:pt x="158" y="44"/>
                </a:lnTo>
                <a:lnTo>
                  <a:pt x="156" y="50"/>
                </a:lnTo>
                <a:lnTo>
                  <a:pt x="154" y="54"/>
                </a:lnTo>
                <a:lnTo>
                  <a:pt x="152" y="58"/>
                </a:lnTo>
                <a:lnTo>
                  <a:pt x="150" y="62"/>
                </a:lnTo>
                <a:lnTo>
                  <a:pt x="150" y="66"/>
                </a:lnTo>
                <a:lnTo>
                  <a:pt x="148" y="70"/>
                </a:lnTo>
                <a:lnTo>
                  <a:pt x="146" y="74"/>
                </a:lnTo>
                <a:lnTo>
                  <a:pt x="144" y="78"/>
                </a:lnTo>
                <a:lnTo>
                  <a:pt x="142" y="84"/>
                </a:lnTo>
                <a:lnTo>
                  <a:pt x="140" y="88"/>
                </a:lnTo>
                <a:lnTo>
                  <a:pt x="138" y="92"/>
                </a:lnTo>
                <a:lnTo>
                  <a:pt x="136" y="96"/>
                </a:lnTo>
                <a:lnTo>
                  <a:pt x="134" y="100"/>
                </a:lnTo>
                <a:lnTo>
                  <a:pt x="132" y="104"/>
                </a:lnTo>
                <a:lnTo>
                  <a:pt x="128" y="106"/>
                </a:lnTo>
                <a:lnTo>
                  <a:pt x="124" y="110"/>
                </a:lnTo>
                <a:lnTo>
                  <a:pt x="120" y="110"/>
                </a:lnTo>
                <a:lnTo>
                  <a:pt x="116" y="110"/>
                </a:lnTo>
                <a:lnTo>
                  <a:pt x="112" y="112"/>
                </a:lnTo>
                <a:lnTo>
                  <a:pt x="108" y="112"/>
                </a:lnTo>
                <a:lnTo>
                  <a:pt x="104" y="112"/>
                </a:ln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4" y="110"/>
                </a:lnTo>
                <a:lnTo>
                  <a:pt x="78" y="110"/>
                </a:lnTo>
                <a:lnTo>
                  <a:pt x="74" y="110"/>
                </a:lnTo>
                <a:lnTo>
                  <a:pt x="68" y="110"/>
                </a:lnTo>
                <a:lnTo>
                  <a:pt x="64" y="110"/>
                </a:lnTo>
                <a:lnTo>
                  <a:pt x="60" y="110"/>
                </a:lnTo>
                <a:lnTo>
                  <a:pt x="56" y="110"/>
                </a:lnTo>
                <a:lnTo>
                  <a:pt x="52" y="110"/>
                </a:lnTo>
                <a:lnTo>
                  <a:pt x="48" y="110"/>
                </a:lnTo>
                <a:lnTo>
                  <a:pt x="44" y="108"/>
                </a:lnTo>
                <a:lnTo>
                  <a:pt x="40" y="108"/>
                </a:lnTo>
                <a:lnTo>
                  <a:pt x="36" y="108"/>
                </a:lnTo>
                <a:lnTo>
                  <a:pt x="32" y="108"/>
                </a:lnTo>
                <a:lnTo>
                  <a:pt x="28" y="108"/>
                </a:lnTo>
                <a:lnTo>
                  <a:pt x="24" y="108"/>
                </a:lnTo>
                <a:lnTo>
                  <a:pt x="20" y="108"/>
                </a:lnTo>
                <a:lnTo>
                  <a:pt x="16" y="108"/>
                </a:lnTo>
                <a:lnTo>
                  <a:pt x="12" y="108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2" y="86"/>
                </a:lnTo>
                <a:lnTo>
                  <a:pt x="4" y="78"/>
                </a:lnTo>
                <a:lnTo>
                  <a:pt x="6" y="72"/>
                </a:lnTo>
                <a:lnTo>
                  <a:pt x="10" y="70"/>
                </a:lnTo>
                <a:lnTo>
                  <a:pt x="12" y="66"/>
                </a:lnTo>
                <a:lnTo>
                  <a:pt x="16" y="64"/>
                </a:lnTo>
                <a:lnTo>
                  <a:pt x="20" y="62"/>
                </a:lnTo>
                <a:lnTo>
                  <a:pt x="26" y="58"/>
                </a:lnTo>
                <a:lnTo>
                  <a:pt x="30" y="56"/>
                </a:lnTo>
                <a:lnTo>
                  <a:pt x="34" y="54"/>
                </a:lnTo>
                <a:lnTo>
                  <a:pt x="38" y="50"/>
                </a:lnTo>
                <a:lnTo>
                  <a:pt x="42" y="46"/>
                </a:lnTo>
                <a:lnTo>
                  <a:pt x="44" y="42"/>
                </a:lnTo>
                <a:lnTo>
                  <a:pt x="48" y="38"/>
                </a:lnTo>
                <a:lnTo>
                  <a:pt x="50" y="34"/>
                </a:lnTo>
                <a:lnTo>
                  <a:pt x="54" y="32"/>
                </a:lnTo>
                <a:lnTo>
                  <a:pt x="56" y="28"/>
                </a:lnTo>
                <a:lnTo>
                  <a:pt x="60" y="24"/>
                </a:lnTo>
                <a:lnTo>
                  <a:pt x="62" y="20"/>
                </a:lnTo>
                <a:lnTo>
                  <a:pt x="64" y="16"/>
                </a:lnTo>
                <a:lnTo>
                  <a:pt x="68" y="14"/>
                </a:lnTo>
                <a:lnTo>
                  <a:pt x="72" y="10"/>
                </a:lnTo>
                <a:lnTo>
                  <a:pt x="76" y="8"/>
                </a:lnTo>
                <a:lnTo>
                  <a:pt x="78" y="4"/>
                </a:lnTo>
                <a:lnTo>
                  <a:pt x="82" y="4"/>
                </a:lnTo>
                <a:lnTo>
                  <a:pt x="7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89" name="Freeform 109"/>
          <p:cNvSpPr>
            <a:spLocks/>
          </p:cNvSpPr>
          <p:nvPr/>
        </p:nvSpPr>
        <p:spPr bwMode="auto">
          <a:xfrm>
            <a:off x="3294063" y="5797550"/>
            <a:ext cx="127000" cy="36513"/>
          </a:xfrm>
          <a:custGeom>
            <a:avLst/>
            <a:gdLst>
              <a:gd name="T0" fmla="*/ 4 w 73"/>
              <a:gd name="T1" fmla="*/ 16 h 21"/>
              <a:gd name="T2" fmla="*/ 8 w 73"/>
              <a:gd name="T3" fmla="*/ 16 h 21"/>
              <a:gd name="T4" fmla="*/ 12 w 73"/>
              <a:gd name="T5" fmla="*/ 16 h 21"/>
              <a:gd name="T6" fmla="*/ 16 w 73"/>
              <a:gd name="T7" fmla="*/ 18 h 21"/>
              <a:gd name="T8" fmla="*/ 20 w 73"/>
              <a:gd name="T9" fmla="*/ 18 h 21"/>
              <a:gd name="T10" fmla="*/ 24 w 73"/>
              <a:gd name="T11" fmla="*/ 20 h 21"/>
              <a:gd name="T12" fmla="*/ 28 w 73"/>
              <a:gd name="T13" fmla="*/ 20 h 21"/>
              <a:gd name="T14" fmla="*/ 32 w 73"/>
              <a:gd name="T15" fmla="*/ 20 h 21"/>
              <a:gd name="T16" fmla="*/ 36 w 73"/>
              <a:gd name="T17" fmla="*/ 20 h 21"/>
              <a:gd name="T18" fmla="*/ 40 w 73"/>
              <a:gd name="T19" fmla="*/ 20 h 21"/>
              <a:gd name="T20" fmla="*/ 44 w 73"/>
              <a:gd name="T21" fmla="*/ 20 h 21"/>
              <a:gd name="T22" fmla="*/ 48 w 73"/>
              <a:gd name="T23" fmla="*/ 18 h 21"/>
              <a:gd name="T24" fmla="*/ 52 w 73"/>
              <a:gd name="T25" fmla="*/ 18 h 21"/>
              <a:gd name="T26" fmla="*/ 56 w 73"/>
              <a:gd name="T27" fmla="*/ 18 h 21"/>
              <a:gd name="T28" fmla="*/ 60 w 73"/>
              <a:gd name="T29" fmla="*/ 18 h 21"/>
              <a:gd name="T30" fmla="*/ 64 w 73"/>
              <a:gd name="T31" fmla="*/ 18 h 21"/>
              <a:gd name="T32" fmla="*/ 68 w 73"/>
              <a:gd name="T33" fmla="*/ 18 h 21"/>
              <a:gd name="T34" fmla="*/ 70 w 73"/>
              <a:gd name="T35" fmla="*/ 14 h 21"/>
              <a:gd name="T36" fmla="*/ 72 w 73"/>
              <a:gd name="T37" fmla="*/ 10 h 21"/>
              <a:gd name="T38" fmla="*/ 72 w 73"/>
              <a:gd name="T39" fmla="*/ 6 h 21"/>
              <a:gd name="T40" fmla="*/ 68 w 73"/>
              <a:gd name="T41" fmla="*/ 6 h 21"/>
              <a:gd name="T42" fmla="*/ 64 w 73"/>
              <a:gd name="T43" fmla="*/ 4 h 21"/>
              <a:gd name="T44" fmla="*/ 60 w 73"/>
              <a:gd name="T45" fmla="*/ 4 h 21"/>
              <a:gd name="T46" fmla="*/ 56 w 73"/>
              <a:gd name="T47" fmla="*/ 2 h 21"/>
              <a:gd name="T48" fmla="*/ 52 w 73"/>
              <a:gd name="T49" fmla="*/ 2 h 21"/>
              <a:gd name="T50" fmla="*/ 48 w 73"/>
              <a:gd name="T51" fmla="*/ 0 h 21"/>
              <a:gd name="T52" fmla="*/ 44 w 73"/>
              <a:gd name="T53" fmla="*/ 0 h 21"/>
              <a:gd name="T54" fmla="*/ 40 w 73"/>
              <a:gd name="T55" fmla="*/ 0 h 21"/>
              <a:gd name="T56" fmla="*/ 36 w 73"/>
              <a:gd name="T57" fmla="*/ 0 h 21"/>
              <a:gd name="T58" fmla="*/ 32 w 73"/>
              <a:gd name="T59" fmla="*/ 0 h 21"/>
              <a:gd name="T60" fmla="*/ 28 w 73"/>
              <a:gd name="T61" fmla="*/ 0 h 21"/>
              <a:gd name="T62" fmla="*/ 24 w 73"/>
              <a:gd name="T63" fmla="*/ 0 h 21"/>
              <a:gd name="T64" fmla="*/ 20 w 73"/>
              <a:gd name="T65" fmla="*/ 0 h 21"/>
              <a:gd name="T66" fmla="*/ 16 w 73"/>
              <a:gd name="T67" fmla="*/ 0 h 21"/>
              <a:gd name="T68" fmla="*/ 12 w 73"/>
              <a:gd name="T69" fmla="*/ 0 h 21"/>
              <a:gd name="T70" fmla="*/ 8 w 73"/>
              <a:gd name="T71" fmla="*/ 0 h 21"/>
              <a:gd name="T72" fmla="*/ 4 w 73"/>
              <a:gd name="T73" fmla="*/ 2 h 21"/>
              <a:gd name="T74" fmla="*/ 2 w 73"/>
              <a:gd name="T75" fmla="*/ 6 h 21"/>
              <a:gd name="T76" fmla="*/ 0 w 73"/>
              <a:gd name="T77" fmla="*/ 10 h 21"/>
              <a:gd name="T78" fmla="*/ 0 w 73"/>
              <a:gd name="T79" fmla="*/ 14 h 21"/>
              <a:gd name="T80" fmla="*/ 4 w 73"/>
              <a:gd name="T81" fmla="*/ 16 h 21"/>
              <a:gd name="T82" fmla="*/ 4 w 73"/>
              <a:gd name="T83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3" h="21">
                <a:moveTo>
                  <a:pt x="4" y="16"/>
                </a:moveTo>
                <a:lnTo>
                  <a:pt x="8" y="16"/>
                </a:lnTo>
                <a:lnTo>
                  <a:pt x="12" y="16"/>
                </a:lnTo>
                <a:lnTo>
                  <a:pt x="16" y="18"/>
                </a:lnTo>
                <a:lnTo>
                  <a:pt x="20" y="18"/>
                </a:lnTo>
                <a:lnTo>
                  <a:pt x="24" y="20"/>
                </a:lnTo>
                <a:lnTo>
                  <a:pt x="28" y="20"/>
                </a:lnTo>
                <a:lnTo>
                  <a:pt x="32" y="20"/>
                </a:lnTo>
                <a:lnTo>
                  <a:pt x="36" y="20"/>
                </a:lnTo>
                <a:lnTo>
                  <a:pt x="40" y="20"/>
                </a:lnTo>
                <a:lnTo>
                  <a:pt x="44" y="20"/>
                </a:lnTo>
                <a:lnTo>
                  <a:pt x="48" y="18"/>
                </a:lnTo>
                <a:lnTo>
                  <a:pt x="52" y="18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70" y="14"/>
                </a:lnTo>
                <a:lnTo>
                  <a:pt x="72" y="10"/>
                </a:lnTo>
                <a:lnTo>
                  <a:pt x="72" y="6"/>
                </a:lnTo>
                <a:lnTo>
                  <a:pt x="68" y="6"/>
                </a:lnTo>
                <a:lnTo>
                  <a:pt x="64" y="4"/>
                </a:lnTo>
                <a:lnTo>
                  <a:pt x="60" y="4"/>
                </a:lnTo>
                <a:lnTo>
                  <a:pt x="56" y="2"/>
                </a:lnTo>
                <a:lnTo>
                  <a:pt x="52" y="2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6" y="0"/>
                </a:lnTo>
                <a:lnTo>
                  <a:pt x="32" y="0"/>
                </a:lnTo>
                <a:lnTo>
                  <a:pt x="28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0"/>
                </a:lnTo>
                <a:lnTo>
                  <a:pt x="8" y="0"/>
                </a:lnTo>
                <a:lnTo>
                  <a:pt x="4" y="2"/>
                </a:lnTo>
                <a:lnTo>
                  <a:pt x="2" y="6"/>
                </a:lnTo>
                <a:lnTo>
                  <a:pt x="0" y="10"/>
                </a:lnTo>
                <a:lnTo>
                  <a:pt x="0" y="14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90" name="Freeform 110"/>
          <p:cNvSpPr>
            <a:spLocks/>
          </p:cNvSpPr>
          <p:nvPr/>
        </p:nvSpPr>
        <p:spPr bwMode="auto">
          <a:xfrm>
            <a:off x="3324225" y="5749925"/>
            <a:ext cx="107950" cy="26988"/>
          </a:xfrm>
          <a:custGeom>
            <a:avLst/>
            <a:gdLst>
              <a:gd name="T0" fmla="*/ 16 w 61"/>
              <a:gd name="T1" fmla="*/ 8 h 15"/>
              <a:gd name="T2" fmla="*/ 16 w 61"/>
              <a:gd name="T3" fmla="*/ 10 h 15"/>
              <a:gd name="T4" fmla="*/ 16 w 61"/>
              <a:gd name="T5" fmla="*/ 12 h 15"/>
              <a:gd name="T6" fmla="*/ 24 w 61"/>
              <a:gd name="T7" fmla="*/ 12 h 15"/>
              <a:gd name="T8" fmla="*/ 32 w 61"/>
              <a:gd name="T9" fmla="*/ 12 h 15"/>
              <a:gd name="T10" fmla="*/ 40 w 61"/>
              <a:gd name="T11" fmla="*/ 10 h 15"/>
              <a:gd name="T12" fmla="*/ 40 w 61"/>
              <a:gd name="T13" fmla="*/ 10 h 15"/>
              <a:gd name="T14" fmla="*/ 32 w 61"/>
              <a:gd name="T15" fmla="*/ 10 h 15"/>
              <a:gd name="T16" fmla="*/ 24 w 61"/>
              <a:gd name="T17" fmla="*/ 8 h 15"/>
              <a:gd name="T18" fmla="*/ 32 w 61"/>
              <a:gd name="T19" fmla="*/ 8 h 15"/>
              <a:gd name="T20" fmla="*/ 30 w 61"/>
              <a:gd name="T21" fmla="*/ 2 h 15"/>
              <a:gd name="T22" fmla="*/ 38 w 61"/>
              <a:gd name="T23" fmla="*/ 2 h 15"/>
              <a:gd name="T24" fmla="*/ 28 w 61"/>
              <a:gd name="T25" fmla="*/ 4 h 15"/>
              <a:gd name="T26" fmla="*/ 18 w 61"/>
              <a:gd name="T27" fmla="*/ 4 h 15"/>
              <a:gd name="T28" fmla="*/ 26 w 61"/>
              <a:gd name="T29" fmla="*/ 6 h 15"/>
              <a:gd name="T30" fmla="*/ 18 w 61"/>
              <a:gd name="T31" fmla="*/ 6 h 15"/>
              <a:gd name="T32" fmla="*/ 26 w 61"/>
              <a:gd name="T33" fmla="*/ 8 h 15"/>
              <a:gd name="T34" fmla="*/ 26 w 61"/>
              <a:gd name="T35" fmla="*/ 10 h 15"/>
              <a:gd name="T36" fmla="*/ 18 w 61"/>
              <a:gd name="T37" fmla="*/ 12 h 15"/>
              <a:gd name="T38" fmla="*/ 10 w 61"/>
              <a:gd name="T39" fmla="*/ 12 h 15"/>
              <a:gd name="T40" fmla="*/ 18 w 61"/>
              <a:gd name="T41" fmla="*/ 8 h 15"/>
              <a:gd name="T42" fmla="*/ 8 w 61"/>
              <a:gd name="T43" fmla="*/ 8 h 15"/>
              <a:gd name="T44" fmla="*/ 0 w 61"/>
              <a:gd name="T45" fmla="*/ 8 h 15"/>
              <a:gd name="T46" fmla="*/ 10 w 61"/>
              <a:gd name="T47" fmla="*/ 8 h 15"/>
              <a:gd name="T48" fmla="*/ 18 w 61"/>
              <a:gd name="T49" fmla="*/ 10 h 15"/>
              <a:gd name="T50" fmla="*/ 26 w 61"/>
              <a:gd name="T51" fmla="*/ 10 h 15"/>
              <a:gd name="T52" fmla="*/ 34 w 61"/>
              <a:gd name="T53" fmla="*/ 12 h 15"/>
              <a:gd name="T54" fmla="*/ 42 w 61"/>
              <a:gd name="T55" fmla="*/ 14 h 15"/>
              <a:gd name="T56" fmla="*/ 48 w 61"/>
              <a:gd name="T57" fmla="*/ 10 h 15"/>
              <a:gd name="T58" fmla="*/ 40 w 61"/>
              <a:gd name="T59" fmla="*/ 10 h 15"/>
              <a:gd name="T60" fmla="*/ 32 w 61"/>
              <a:gd name="T61" fmla="*/ 8 h 15"/>
              <a:gd name="T62" fmla="*/ 20 w 61"/>
              <a:gd name="T63" fmla="*/ 6 h 15"/>
              <a:gd name="T64" fmla="*/ 12 w 61"/>
              <a:gd name="T65" fmla="*/ 4 h 15"/>
              <a:gd name="T66" fmla="*/ 4 w 61"/>
              <a:gd name="T67" fmla="*/ 4 h 15"/>
              <a:gd name="T68" fmla="*/ 4 w 61"/>
              <a:gd name="T69" fmla="*/ 8 h 15"/>
              <a:gd name="T70" fmla="*/ 12 w 61"/>
              <a:gd name="T71" fmla="*/ 8 h 15"/>
              <a:gd name="T72" fmla="*/ 20 w 61"/>
              <a:gd name="T73" fmla="*/ 8 h 15"/>
              <a:gd name="T74" fmla="*/ 28 w 61"/>
              <a:gd name="T75" fmla="*/ 8 h 15"/>
              <a:gd name="T76" fmla="*/ 36 w 61"/>
              <a:gd name="T77" fmla="*/ 8 h 15"/>
              <a:gd name="T78" fmla="*/ 44 w 61"/>
              <a:gd name="T79" fmla="*/ 6 h 15"/>
              <a:gd name="T80" fmla="*/ 52 w 61"/>
              <a:gd name="T81" fmla="*/ 6 h 15"/>
              <a:gd name="T82" fmla="*/ 60 w 61"/>
              <a:gd name="T83" fmla="*/ 6 h 15"/>
              <a:gd name="T84" fmla="*/ 50 w 61"/>
              <a:gd name="T85" fmla="*/ 8 h 15"/>
              <a:gd name="T86" fmla="*/ 42 w 61"/>
              <a:gd name="T87" fmla="*/ 8 h 15"/>
              <a:gd name="T88" fmla="*/ 38 w 61"/>
              <a:gd name="T89" fmla="*/ 2 h 15"/>
              <a:gd name="T90" fmla="*/ 30 w 61"/>
              <a:gd name="T91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1" h="15">
                <a:moveTo>
                  <a:pt x="12" y="8"/>
                </a:moveTo>
                <a:lnTo>
                  <a:pt x="16" y="8"/>
                </a:lnTo>
                <a:lnTo>
                  <a:pt x="20" y="10"/>
                </a:lnTo>
                <a:lnTo>
                  <a:pt x="16" y="10"/>
                </a:lnTo>
                <a:lnTo>
                  <a:pt x="12" y="10"/>
                </a:lnTo>
                <a:lnTo>
                  <a:pt x="16" y="12"/>
                </a:lnTo>
                <a:lnTo>
                  <a:pt x="20" y="12"/>
                </a:lnTo>
                <a:lnTo>
                  <a:pt x="24" y="12"/>
                </a:lnTo>
                <a:lnTo>
                  <a:pt x="28" y="12"/>
                </a:lnTo>
                <a:lnTo>
                  <a:pt x="32" y="12"/>
                </a:lnTo>
                <a:lnTo>
                  <a:pt x="36" y="10"/>
                </a:lnTo>
                <a:lnTo>
                  <a:pt x="40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28" y="10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26" y="6"/>
                </a:lnTo>
                <a:lnTo>
                  <a:pt x="30" y="2"/>
                </a:lnTo>
                <a:lnTo>
                  <a:pt x="34" y="2"/>
                </a:lnTo>
                <a:lnTo>
                  <a:pt x="38" y="2"/>
                </a:lnTo>
                <a:lnTo>
                  <a:pt x="34" y="4"/>
                </a:lnTo>
                <a:lnTo>
                  <a:pt x="28" y="4"/>
                </a:lnTo>
                <a:lnTo>
                  <a:pt x="22" y="4"/>
                </a:lnTo>
                <a:lnTo>
                  <a:pt x="18" y="4"/>
                </a:lnTo>
                <a:lnTo>
                  <a:pt x="22" y="6"/>
                </a:lnTo>
                <a:lnTo>
                  <a:pt x="26" y="6"/>
                </a:lnTo>
                <a:lnTo>
                  <a:pt x="22" y="6"/>
                </a:lnTo>
                <a:lnTo>
                  <a:pt x="18" y="6"/>
                </a:lnTo>
                <a:lnTo>
                  <a:pt x="22" y="6"/>
                </a:lnTo>
                <a:lnTo>
                  <a:pt x="26" y="8"/>
                </a:lnTo>
                <a:lnTo>
                  <a:pt x="30" y="10"/>
                </a:lnTo>
                <a:lnTo>
                  <a:pt x="26" y="10"/>
                </a:lnTo>
                <a:lnTo>
                  <a:pt x="22" y="12"/>
                </a:lnTo>
                <a:lnTo>
                  <a:pt x="18" y="12"/>
                </a:lnTo>
                <a:lnTo>
                  <a:pt x="14" y="12"/>
                </a:lnTo>
                <a:lnTo>
                  <a:pt x="10" y="12"/>
                </a:lnTo>
                <a:lnTo>
                  <a:pt x="14" y="10"/>
                </a:lnTo>
                <a:lnTo>
                  <a:pt x="18" y="8"/>
                </a:lnTo>
                <a:lnTo>
                  <a:pt x="12" y="8"/>
                </a:lnTo>
                <a:lnTo>
                  <a:pt x="8" y="8"/>
                </a:lnTo>
                <a:lnTo>
                  <a:pt x="4" y="8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4" y="10"/>
                </a:lnTo>
                <a:lnTo>
                  <a:pt x="18" y="10"/>
                </a:lnTo>
                <a:lnTo>
                  <a:pt x="22" y="10"/>
                </a:lnTo>
                <a:lnTo>
                  <a:pt x="26" y="10"/>
                </a:lnTo>
                <a:lnTo>
                  <a:pt x="30" y="10"/>
                </a:lnTo>
                <a:lnTo>
                  <a:pt x="34" y="12"/>
                </a:lnTo>
                <a:lnTo>
                  <a:pt x="38" y="12"/>
                </a:lnTo>
                <a:lnTo>
                  <a:pt x="42" y="14"/>
                </a:lnTo>
                <a:lnTo>
                  <a:pt x="46" y="14"/>
                </a:lnTo>
                <a:lnTo>
                  <a:pt x="48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8"/>
                </a:lnTo>
                <a:lnTo>
                  <a:pt x="24" y="6"/>
                </a:lnTo>
                <a:lnTo>
                  <a:pt x="20" y="6"/>
                </a:lnTo>
                <a:lnTo>
                  <a:pt x="16" y="6"/>
                </a:lnTo>
                <a:lnTo>
                  <a:pt x="12" y="4"/>
                </a:lnTo>
                <a:lnTo>
                  <a:pt x="8" y="4"/>
                </a:lnTo>
                <a:lnTo>
                  <a:pt x="4" y="4"/>
                </a:lnTo>
                <a:lnTo>
                  <a:pt x="0" y="6"/>
                </a:lnTo>
                <a:lnTo>
                  <a:pt x="4" y="8"/>
                </a:lnTo>
                <a:lnTo>
                  <a:pt x="8" y="8"/>
                </a:lnTo>
                <a:lnTo>
                  <a:pt x="12" y="8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36" y="8"/>
                </a:lnTo>
                <a:lnTo>
                  <a:pt x="40" y="6"/>
                </a:lnTo>
                <a:lnTo>
                  <a:pt x="44" y="6"/>
                </a:lnTo>
                <a:lnTo>
                  <a:pt x="48" y="6"/>
                </a:lnTo>
                <a:lnTo>
                  <a:pt x="52" y="6"/>
                </a:lnTo>
                <a:lnTo>
                  <a:pt x="56" y="6"/>
                </a:lnTo>
                <a:lnTo>
                  <a:pt x="60" y="6"/>
                </a:lnTo>
                <a:lnTo>
                  <a:pt x="56" y="8"/>
                </a:lnTo>
                <a:lnTo>
                  <a:pt x="50" y="8"/>
                </a:lnTo>
                <a:lnTo>
                  <a:pt x="46" y="10"/>
                </a:lnTo>
                <a:lnTo>
                  <a:pt x="42" y="8"/>
                </a:lnTo>
                <a:lnTo>
                  <a:pt x="42" y="4"/>
                </a:lnTo>
                <a:lnTo>
                  <a:pt x="38" y="2"/>
                </a:lnTo>
                <a:lnTo>
                  <a:pt x="34" y="2"/>
                </a:lnTo>
                <a:lnTo>
                  <a:pt x="30" y="2"/>
                </a:lnTo>
                <a:lnTo>
                  <a:pt x="26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91" name="Freeform 111"/>
          <p:cNvSpPr>
            <a:spLocks/>
          </p:cNvSpPr>
          <p:nvPr/>
        </p:nvSpPr>
        <p:spPr bwMode="auto">
          <a:xfrm>
            <a:off x="3146425" y="5965825"/>
            <a:ext cx="280988" cy="131763"/>
          </a:xfrm>
          <a:custGeom>
            <a:avLst/>
            <a:gdLst>
              <a:gd name="T0" fmla="*/ 78 w 161"/>
              <a:gd name="T1" fmla="*/ 4 h 73"/>
              <a:gd name="T2" fmla="*/ 86 w 161"/>
              <a:gd name="T3" fmla="*/ 6 h 73"/>
              <a:gd name="T4" fmla="*/ 86 w 161"/>
              <a:gd name="T5" fmla="*/ 4 h 73"/>
              <a:gd name="T6" fmla="*/ 78 w 161"/>
              <a:gd name="T7" fmla="*/ 4 h 73"/>
              <a:gd name="T8" fmla="*/ 84 w 161"/>
              <a:gd name="T9" fmla="*/ 0 h 73"/>
              <a:gd name="T10" fmla="*/ 92 w 161"/>
              <a:gd name="T11" fmla="*/ 2 h 73"/>
              <a:gd name="T12" fmla="*/ 100 w 161"/>
              <a:gd name="T13" fmla="*/ 0 h 73"/>
              <a:gd name="T14" fmla="*/ 108 w 161"/>
              <a:gd name="T15" fmla="*/ 0 h 73"/>
              <a:gd name="T16" fmla="*/ 116 w 161"/>
              <a:gd name="T17" fmla="*/ 0 h 73"/>
              <a:gd name="T18" fmla="*/ 124 w 161"/>
              <a:gd name="T19" fmla="*/ 0 h 73"/>
              <a:gd name="T20" fmla="*/ 132 w 161"/>
              <a:gd name="T21" fmla="*/ 2 h 73"/>
              <a:gd name="T22" fmla="*/ 140 w 161"/>
              <a:gd name="T23" fmla="*/ 2 h 73"/>
              <a:gd name="T24" fmla="*/ 148 w 161"/>
              <a:gd name="T25" fmla="*/ 0 h 73"/>
              <a:gd name="T26" fmla="*/ 156 w 161"/>
              <a:gd name="T27" fmla="*/ 2 h 73"/>
              <a:gd name="T28" fmla="*/ 160 w 161"/>
              <a:gd name="T29" fmla="*/ 6 h 73"/>
              <a:gd name="T30" fmla="*/ 158 w 161"/>
              <a:gd name="T31" fmla="*/ 14 h 73"/>
              <a:gd name="T32" fmla="*/ 156 w 161"/>
              <a:gd name="T33" fmla="*/ 22 h 73"/>
              <a:gd name="T34" fmla="*/ 152 w 161"/>
              <a:gd name="T35" fmla="*/ 30 h 73"/>
              <a:gd name="T36" fmla="*/ 148 w 161"/>
              <a:gd name="T37" fmla="*/ 38 h 73"/>
              <a:gd name="T38" fmla="*/ 146 w 161"/>
              <a:gd name="T39" fmla="*/ 48 h 73"/>
              <a:gd name="T40" fmla="*/ 144 w 161"/>
              <a:gd name="T41" fmla="*/ 56 h 73"/>
              <a:gd name="T42" fmla="*/ 142 w 161"/>
              <a:gd name="T43" fmla="*/ 64 h 73"/>
              <a:gd name="T44" fmla="*/ 140 w 161"/>
              <a:gd name="T45" fmla="*/ 72 h 73"/>
              <a:gd name="T46" fmla="*/ 132 w 161"/>
              <a:gd name="T47" fmla="*/ 70 h 73"/>
              <a:gd name="T48" fmla="*/ 124 w 161"/>
              <a:gd name="T49" fmla="*/ 70 h 73"/>
              <a:gd name="T50" fmla="*/ 116 w 161"/>
              <a:gd name="T51" fmla="*/ 70 h 73"/>
              <a:gd name="T52" fmla="*/ 108 w 161"/>
              <a:gd name="T53" fmla="*/ 70 h 73"/>
              <a:gd name="T54" fmla="*/ 100 w 161"/>
              <a:gd name="T55" fmla="*/ 72 h 73"/>
              <a:gd name="T56" fmla="*/ 92 w 161"/>
              <a:gd name="T57" fmla="*/ 72 h 73"/>
              <a:gd name="T58" fmla="*/ 84 w 161"/>
              <a:gd name="T59" fmla="*/ 72 h 73"/>
              <a:gd name="T60" fmla="*/ 76 w 161"/>
              <a:gd name="T61" fmla="*/ 72 h 73"/>
              <a:gd name="T62" fmla="*/ 68 w 161"/>
              <a:gd name="T63" fmla="*/ 72 h 73"/>
              <a:gd name="T64" fmla="*/ 60 w 161"/>
              <a:gd name="T65" fmla="*/ 72 h 73"/>
              <a:gd name="T66" fmla="*/ 52 w 161"/>
              <a:gd name="T67" fmla="*/ 72 h 73"/>
              <a:gd name="T68" fmla="*/ 44 w 161"/>
              <a:gd name="T69" fmla="*/ 72 h 73"/>
              <a:gd name="T70" fmla="*/ 36 w 161"/>
              <a:gd name="T71" fmla="*/ 72 h 73"/>
              <a:gd name="T72" fmla="*/ 28 w 161"/>
              <a:gd name="T73" fmla="*/ 70 h 73"/>
              <a:gd name="T74" fmla="*/ 20 w 161"/>
              <a:gd name="T75" fmla="*/ 70 h 73"/>
              <a:gd name="T76" fmla="*/ 12 w 161"/>
              <a:gd name="T77" fmla="*/ 70 h 73"/>
              <a:gd name="T78" fmla="*/ 4 w 161"/>
              <a:gd name="T79" fmla="*/ 70 h 73"/>
              <a:gd name="T80" fmla="*/ 4 w 161"/>
              <a:gd name="T81" fmla="*/ 66 h 73"/>
              <a:gd name="T82" fmla="*/ 12 w 161"/>
              <a:gd name="T83" fmla="*/ 64 h 73"/>
              <a:gd name="T84" fmla="*/ 18 w 161"/>
              <a:gd name="T85" fmla="*/ 58 h 73"/>
              <a:gd name="T86" fmla="*/ 26 w 161"/>
              <a:gd name="T87" fmla="*/ 52 h 73"/>
              <a:gd name="T88" fmla="*/ 32 w 161"/>
              <a:gd name="T89" fmla="*/ 46 h 73"/>
              <a:gd name="T90" fmla="*/ 36 w 161"/>
              <a:gd name="T91" fmla="*/ 40 h 73"/>
              <a:gd name="T92" fmla="*/ 44 w 161"/>
              <a:gd name="T93" fmla="*/ 34 h 73"/>
              <a:gd name="T94" fmla="*/ 50 w 161"/>
              <a:gd name="T95" fmla="*/ 28 h 73"/>
              <a:gd name="T96" fmla="*/ 56 w 161"/>
              <a:gd name="T97" fmla="*/ 22 h 73"/>
              <a:gd name="T98" fmla="*/ 60 w 161"/>
              <a:gd name="T99" fmla="*/ 16 h 73"/>
              <a:gd name="T100" fmla="*/ 66 w 161"/>
              <a:gd name="T101" fmla="*/ 12 h 73"/>
              <a:gd name="T102" fmla="*/ 72 w 161"/>
              <a:gd name="T103" fmla="*/ 8 h 73"/>
              <a:gd name="T104" fmla="*/ 80 w 161"/>
              <a:gd name="T105" fmla="*/ 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73">
                <a:moveTo>
                  <a:pt x="74" y="4"/>
                </a:moveTo>
                <a:lnTo>
                  <a:pt x="78" y="4"/>
                </a:lnTo>
                <a:lnTo>
                  <a:pt x="82" y="4"/>
                </a:lnTo>
                <a:lnTo>
                  <a:pt x="86" y="6"/>
                </a:lnTo>
                <a:lnTo>
                  <a:pt x="90" y="6"/>
                </a:lnTo>
                <a:lnTo>
                  <a:pt x="86" y="4"/>
                </a:lnTo>
                <a:lnTo>
                  <a:pt x="82" y="4"/>
                </a:lnTo>
                <a:lnTo>
                  <a:pt x="78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6" y="2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2" y="2"/>
                </a:lnTo>
                <a:lnTo>
                  <a:pt x="136" y="2"/>
                </a:lnTo>
                <a:lnTo>
                  <a:pt x="140" y="2"/>
                </a:lnTo>
                <a:lnTo>
                  <a:pt x="144" y="2"/>
                </a:lnTo>
                <a:lnTo>
                  <a:pt x="148" y="0"/>
                </a:lnTo>
                <a:lnTo>
                  <a:pt x="152" y="0"/>
                </a:lnTo>
                <a:lnTo>
                  <a:pt x="156" y="2"/>
                </a:lnTo>
                <a:lnTo>
                  <a:pt x="160" y="2"/>
                </a:lnTo>
                <a:lnTo>
                  <a:pt x="160" y="6"/>
                </a:lnTo>
                <a:lnTo>
                  <a:pt x="158" y="10"/>
                </a:lnTo>
                <a:lnTo>
                  <a:pt x="158" y="14"/>
                </a:lnTo>
                <a:lnTo>
                  <a:pt x="156" y="18"/>
                </a:lnTo>
                <a:lnTo>
                  <a:pt x="156" y="22"/>
                </a:lnTo>
                <a:lnTo>
                  <a:pt x="154" y="26"/>
                </a:lnTo>
                <a:lnTo>
                  <a:pt x="152" y="30"/>
                </a:lnTo>
                <a:lnTo>
                  <a:pt x="150" y="34"/>
                </a:lnTo>
                <a:lnTo>
                  <a:pt x="148" y="38"/>
                </a:lnTo>
                <a:lnTo>
                  <a:pt x="148" y="44"/>
                </a:lnTo>
                <a:lnTo>
                  <a:pt x="146" y="48"/>
                </a:lnTo>
                <a:lnTo>
                  <a:pt x="144" y="52"/>
                </a:lnTo>
                <a:lnTo>
                  <a:pt x="144" y="56"/>
                </a:lnTo>
                <a:lnTo>
                  <a:pt x="144" y="60"/>
                </a:lnTo>
                <a:lnTo>
                  <a:pt x="142" y="64"/>
                </a:lnTo>
                <a:lnTo>
                  <a:pt x="142" y="68"/>
                </a:lnTo>
                <a:lnTo>
                  <a:pt x="140" y="72"/>
                </a:lnTo>
                <a:lnTo>
                  <a:pt x="136" y="72"/>
                </a:lnTo>
                <a:lnTo>
                  <a:pt x="132" y="70"/>
                </a:lnTo>
                <a:lnTo>
                  <a:pt x="128" y="70"/>
                </a:lnTo>
                <a:lnTo>
                  <a:pt x="124" y="70"/>
                </a:lnTo>
                <a:lnTo>
                  <a:pt x="120" y="70"/>
                </a:lnTo>
                <a:lnTo>
                  <a:pt x="116" y="70"/>
                </a:lnTo>
                <a:lnTo>
                  <a:pt x="112" y="70"/>
                </a:lnTo>
                <a:lnTo>
                  <a:pt x="108" y="70"/>
                </a:lnTo>
                <a:lnTo>
                  <a:pt x="104" y="70"/>
                </a:lnTo>
                <a:lnTo>
                  <a:pt x="100" y="72"/>
                </a:lnTo>
                <a:lnTo>
                  <a:pt x="96" y="72"/>
                </a:lnTo>
                <a:lnTo>
                  <a:pt x="92" y="72"/>
                </a:lnTo>
                <a:lnTo>
                  <a:pt x="88" y="72"/>
                </a:lnTo>
                <a:lnTo>
                  <a:pt x="84" y="72"/>
                </a:lnTo>
                <a:lnTo>
                  <a:pt x="80" y="72"/>
                </a:lnTo>
                <a:lnTo>
                  <a:pt x="76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28" y="70"/>
                </a:lnTo>
                <a:lnTo>
                  <a:pt x="24" y="70"/>
                </a:lnTo>
                <a:lnTo>
                  <a:pt x="20" y="70"/>
                </a:lnTo>
                <a:lnTo>
                  <a:pt x="16" y="70"/>
                </a:lnTo>
                <a:lnTo>
                  <a:pt x="12" y="70"/>
                </a:lnTo>
                <a:lnTo>
                  <a:pt x="8" y="70"/>
                </a:lnTo>
                <a:lnTo>
                  <a:pt x="4" y="70"/>
                </a:lnTo>
                <a:lnTo>
                  <a:pt x="0" y="70"/>
                </a:lnTo>
                <a:lnTo>
                  <a:pt x="4" y="66"/>
                </a:lnTo>
                <a:lnTo>
                  <a:pt x="8" y="66"/>
                </a:lnTo>
                <a:lnTo>
                  <a:pt x="12" y="64"/>
                </a:lnTo>
                <a:lnTo>
                  <a:pt x="14" y="60"/>
                </a:lnTo>
                <a:lnTo>
                  <a:pt x="18" y="58"/>
                </a:lnTo>
                <a:lnTo>
                  <a:pt x="22" y="54"/>
                </a:lnTo>
                <a:lnTo>
                  <a:pt x="26" y="52"/>
                </a:lnTo>
                <a:lnTo>
                  <a:pt x="28" y="48"/>
                </a:lnTo>
                <a:lnTo>
                  <a:pt x="32" y="46"/>
                </a:lnTo>
                <a:lnTo>
                  <a:pt x="32" y="42"/>
                </a:lnTo>
                <a:lnTo>
                  <a:pt x="36" y="40"/>
                </a:lnTo>
                <a:lnTo>
                  <a:pt x="40" y="38"/>
                </a:lnTo>
                <a:lnTo>
                  <a:pt x="44" y="34"/>
                </a:lnTo>
                <a:lnTo>
                  <a:pt x="48" y="32"/>
                </a:lnTo>
                <a:lnTo>
                  <a:pt x="50" y="28"/>
                </a:lnTo>
                <a:lnTo>
                  <a:pt x="54" y="26"/>
                </a:lnTo>
                <a:lnTo>
                  <a:pt x="56" y="22"/>
                </a:lnTo>
                <a:lnTo>
                  <a:pt x="56" y="18"/>
                </a:lnTo>
                <a:lnTo>
                  <a:pt x="60" y="16"/>
                </a:lnTo>
                <a:lnTo>
                  <a:pt x="62" y="12"/>
                </a:lnTo>
                <a:lnTo>
                  <a:pt x="66" y="12"/>
                </a:lnTo>
                <a:lnTo>
                  <a:pt x="68" y="8"/>
                </a:lnTo>
                <a:lnTo>
                  <a:pt x="72" y="8"/>
                </a:lnTo>
                <a:lnTo>
                  <a:pt x="76" y="6"/>
                </a:lnTo>
                <a:lnTo>
                  <a:pt x="80" y="4"/>
                </a:lnTo>
                <a:lnTo>
                  <a:pt x="74" y="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92" name="Freeform 112"/>
          <p:cNvSpPr>
            <a:spLocks/>
          </p:cNvSpPr>
          <p:nvPr/>
        </p:nvSpPr>
        <p:spPr bwMode="auto">
          <a:xfrm>
            <a:off x="1500188" y="5081588"/>
            <a:ext cx="650875" cy="515937"/>
          </a:xfrm>
          <a:custGeom>
            <a:avLst/>
            <a:gdLst>
              <a:gd name="T0" fmla="*/ 210 w 373"/>
              <a:gd name="T1" fmla="*/ 10 h 287"/>
              <a:gd name="T2" fmla="*/ 228 w 373"/>
              <a:gd name="T3" fmla="*/ 14 h 287"/>
              <a:gd name="T4" fmla="*/ 254 w 373"/>
              <a:gd name="T5" fmla="*/ 22 h 287"/>
              <a:gd name="T6" fmla="*/ 272 w 373"/>
              <a:gd name="T7" fmla="*/ 32 h 287"/>
              <a:gd name="T8" fmla="*/ 284 w 373"/>
              <a:gd name="T9" fmla="*/ 48 h 287"/>
              <a:gd name="T10" fmla="*/ 294 w 373"/>
              <a:gd name="T11" fmla="*/ 62 h 287"/>
              <a:gd name="T12" fmla="*/ 300 w 373"/>
              <a:gd name="T13" fmla="*/ 80 h 287"/>
              <a:gd name="T14" fmla="*/ 312 w 373"/>
              <a:gd name="T15" fmla="*/ 94 h 287"/>
              <a:gd name="T16" fmla="*/ 328 w 373"/>
              <a:gd name="T17" fmla="*/ 106 h 287"/>
              <a:gd name="T18" fmla="*/ 344 w 373"/>
              <a:gd name="T19" fmla="*/ 120 h 287"/>
              <a:gd name="T20" fmla="*/ 354 w 373"/>
              <a:gd name="T21" fmla="*/ 136 h 287"/>
              <a:gd name="T22" fmla="*/ 368 w 373"/>
              <a:gd name="T23" fmla="*/ 148 h 287"/>
              <a:gd name="T24" fmla="*/ 372 w 373"/>
              <a:gd name="T25" fmla="*/ 162 h 287"/>
              <a:gd name="T26" fmla="*/ 370 w 373"/>
              <a:gd name="T27" fmla="*/ 178 h 287"/>
              <a:gd name="T28" fmla="*/ 366 w 373"/>
              <a:gd name="T29" fmla="*/ 194 h 287"/>
              <a:gd name="T30" fmla="*/ 362 w 373"/>
              <a:gd name="T31" fmla="*/ 210 h 287"/>
              <a:gd name="T32" fmla="*/ 358 w 373"/>
              <a:gd name="T33" fmla="*/ 226 h 287"/>
              <a:gd name="T34" fmla="*/ 356 w 373"/>
              <a:gd name="T35" fmla="*/ 242 h 287"/>
              <a:gd name="T36" fmla="*/ 352 w 373"/>
              <a:gd name="T37" fmla="*/ 258 h 287"/>
              <a:gd name="T38" fmla="*/ 346 w 373"/>
              <a:gd name="T39" fmla="*/ 274 h 287"/>
              <a:gd name="T40" fmla="*/ 334 w 373"/>
              <a:gd name="T41" fmla="*/ 286 h 287"/>
              <a:gd name="T42" fmla="*/ 318 w 373"/>
              <a:gd name="T43" fmla="*/ 282 h 287"/>
              <a:gd name="T44" fmla="*/ 300 w 373"/>
              <a:gd name="T45" fmla="*/ 278 h 287"/>
              <a:gd name="T46" fmla="*/ 280 w 373"/>
              <a:gd name="T47" fmla="*/ 268 h 287"/>
              <a:gd name="T48" fmla="*/ 258 w 373"/>
              <a:gd name="T49" fmla="*/ 246 h 287"/>
              <a:gd name="T50" fmla="*/ 236 w 373"/>
              <a:gd name="T51" fmla="*/ 230 h 287"/>
              <a:gd name="T52" fmla="*/ 204 w 373"/>
              <a:gd name="T53" fmla="*/ 216 h 287"/>
              <a:gd name="T54" fmla="*/ 168 w 373"/>
              <a:gd name="T55" fmla="*/ 206 h 287"/>
              <a:gd name="T56" fmla="*/ 150 w 373"/>
              <a:gd name="T57" fmla="*/ 202 h 287"/>
              <a:gd name="T58" fmla="*/ 98 w 373"/>
              <a:gd name="T59" fmla="*/ 190 h 287"/>
              <a:gd name="T60" fmla="*/ 74 w 373"/>
              <a:gd name="T61" fmla="*/ 184 h 287"/>
              <a:gd name="T62" fmla="*/ 50 w 373"/>
              <a:gd name="T63" fmla="*/ 168 h 287"/>
              <a:gd name="T64" fmla="*/ 22 w 373"/>
              <a:gd name="T65" fmla="*/ 148 h 287"/>
              <a:gd name="T66" fmla="*/ 10 w 373"/>
              <a:gd name="T67" fmla="*/ 128 h 287"/>
              <a:gd name="T68" fmla="*/ 2 w 373"/>
              <a:gd name="T69" fmla="*/ 100 h 287"/>
              <a:gd name="T70" fmla="*/ 0 w 373"/>
              <a:gd name="T71" fmla="*/ 80 h 287"/>
              <a:gd name="T72" fmla="*/ 2 w 373"/>
              <a:gd name="T73" fmla="*/ 56 h 287"/>
              <a:gd name="T74" fmla="*/ 10 w 373"/>
              <a:gd name="T75" fmla="*/ 38 h 287"/>
              <a:gd name="T76" fmla="*/ 28 w 373"/>
              <a:gd name="T77" fmla="*/ 30 h 287"/>
              <a:gd name="T78" fmla="*/ 48 w 373"/>
              <a:gd name="T79" fmla="*/ 30 h 287"/>
              <a:gd name="T80" fmla="*/ 72 w 373"/>
              <a:gd name="T81" fmla="*/ 32 h 287"/>
              <a:gd name="T82" fmla="*/ 92 w 373"/>
              <a:gd name="T83" fmla="*/ 32 h 287"/>
              <a:gd name="T84" fmla="*/ 108 w 373"/>
              <a:gd name="T85" fmla="*/ 28 h 287"/>
              <a:gd name="T86" fmla="*/ 120 w 373"/>
              <a:gd name="T87" fmla="*/ 16 h 287"/>
              <a:gd name="T88" fmla="*/ 136 w 373"/>
              <a:gd name="T89" fmla="*/ 4 h 287"/>
              <a:gd name="T90" fmla="*/ 154 w 373"/>
              <a:gd name="T91" fmla="*/ 2 h 287"/>
              <a:gd name="T92" fmla="*/ 172 w 373"/>
              <a:gd name="T93" fmla="*/ 2 h 287"/>
              <a:gd name="T94" fmla="*/ 190 w 373"/>
              <a:gd name="T95" fmla="*/ 4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3" h="287">
                <a:moveTo>
                  <a:pt x="196" y="6"/>
                </a:moveTo>
                <a:lnTo>
                  <a:pt x="202" y="8"/>
                </a:lnTo>
                <a:lnTo>
                  <a:pt x="206" y="8"/>
                </a:lnTo>
                <a:lnTo>
                  <a:pt x="210" y="10"/>
                </a:lnTo>
                <a:lnTo>
                  <a:pt x="214" y="10"/>
                </a:lnTo>
                <a:lnTo>
                  <a:pt x="220" y="12"/>
                </a:lnTo>
                <a:lnTo>
                  <a:pt x="224" y="12"/>
                </a:lnTo>
                <a:lnTo>
                  <a:pt x="228" y="14"/>
                </a:lnTo>
                <a:lnTo>
                  <a:pt x="234" y="14"/>
                </a:lnTo>
                <a:lnTo>
                  <a:pt x="242" y="16"/>
                </a:lnTo>
                <a:lnTo>
                  <a:pt x="250" y="22"/>
                </a:lnTo>
                <a:lnTo>
                  <a:pt x="254" y="22"/>
                </a:lnTo>
                <a:lnTo>
                  <a:pt x="260" y="26"/>
                </a:lnTo>
                <a:lnTo>
                  <a:pt x="264" y="28"/>
                </a:lnTo>
                <a:lnTo>
                  <a:pt x="268" y="30"/>
                </a:lnTo>
                <a:lnTo>
                  <a:pt x="272" y="32"/>
                </a:lnTo>
                <a:lnTo>
                  <a:pt x="276" y="34"/>
                </a:lnTo>
                <a:lnTo>
                  <a:pt x="280" y="38"/>
                </a:lnTo>
                <a:lnTo>
                  <a:pt x="282" y="44"/>
                </a:lnTo>
                <a:lnTo>
                  <a:pt x="284" y="48"/>
                </a:lnTo>
                <a:lnTo>
                  <a:pt x="286" y="52"/>
                </a:lnTo>
                <a:lnTo>
                  <a:pt x="286" y="56"/>
                </a:lnTo>
                <a:lnTo>
                  <a:pt x="290" y="58"/>
                </a:lnTo>
                <a:lnTo>
                  <a:pt x="294" y="62"/>
                </a:lnTo>
                <a:lnTo>
                  <a:pt x="296" y="66"/>
                </a:lnTo>
                <a:lnTo>
                  <a:pt x="296" y="70"/>
                </a:lnTo>
                <a:lnTo>
                  <a:pt x="300" y="76"/>
                </a:lnTo>
                <a:lnTo>
                  <a:pt x="300" y="80"/>
                </a:lnTo>
                <a:lnTo>
                  <a:pt x="304" y="86"/>
                </a:lnTo>
                <a:lnTo>
                  <a:pt x="306" y="90"/>
                </a:lnTo>
                <a:lnTo>
                  <a:pt x="308" y="94"/>
                </a:lnTo>
                <a:lnTo>
                  <a:pt x="312" y="94"/>
                </a:lnTo>
                <a:lnTo>
                  <a:pt x="316" y="98"/>
                </a:lnTo>
                <a:lnTo>
                  <a:pt x="320" y="100"/>
                </a:lnTo>
                <a:lnTo>
                  <a:pt x="324" y="104"/>
                </a:lnTo>
                <a:lnTo>
                  <a:pt x="328" y="106"/>
                </a:lnTo>
                <a:lnTo>
                  <a:pt x="332" y="110"/>
                </a:lnTo>
                <a:lnTo>
                  <a:pt x="336" y="114"/>
                </a:lnTo>
                <a:lnTo>
                  <a:pt x="340" y="118"/>
                </a:lnTo>
                <a:lnTo>
                  <a:pt x="344" y="120"/>
                </a:lnTo>
                <a:lnTo>
                  <a:pt x="346" y="124"/>
                </a:lnTo>
                <a:lnTo>
                  <a:pt x="348" y="128"/>
                </a:lnTo>
                <a:lnTo>
                  <a:pt x="350" y="132"/>
                </a:lnTo>
                <a:lnTo>
                  <a:pt x="354" y="136"/>
                </a:lnTo>
                <a:lnTo>
                  <a:pt x="358" y="138"/>
                </a:lnTo>
                <a:lnTo>
                  <a:pt x="362" y="142"/>
                </a:lnTo>
                <a:lnTo>
                  <a:pt x="364" y="146"/>
                </a:lnTo>
                <a:lnTo>
                  <a:pt x="368" y="148"/>
                </a:lnTo>
                <a:lnTo>
                  <a:pt x="372" y="150"/>
                </a:lnTo>
                <a:lnTo>
                  <a:pt x="372" y="154"/>
                </a:lnTo>
                <a:lnTo>
                  <a:pt x="372" y="158"/>
                </a:lnTo>
                <a:lnTo>
                  <a:pt x="372" y="162"/>
                </a:lnTo>
                <a:lnTo>
                  <a:pt x="372" y="166"/>
                </a:lnTo>
                <a:lnTo>
                  <a:pt x="372" y="170"/>
                </a:lnTo>
                <a:lnTo>
                  <a:pt x="370" y="174"/>
                </a:lnTo>
                <a:lnTo>
                  <a:pt x="370" y="178"/>
                </a:lnTo>
                <a:lnTo>
                  <a:pt x="368" y="182"/>
                </a:lnTo>
                <a:lnTo>
                  <a:pt x="366" y="186"/>
                </a:lnTo>
                <a:lnTo>
                  <a:pt x="366" y="190"/>
                </a:lnTo>
                <a:lnTo>
                  <a:pt x="366" y="194"/>
                </a:lnTo>
                <a:lnTo>
                  <a:pt x="366" y="198"/>
                </a:lnTo>
                <a:lnTo>
                  <a:pt x="364" y="202"/>
                </a:lnTo>
                <a:lnTo>
                  <a:pt x="364" y="206"/>
                </a:lnTo>
                <a:lnTo>
                  <a:pt x="362" y="210"/>
                </a:lnTo>
                <a:lnTo>
                  <a:pt x="362" y="214"/>
                </a:lnTo>
                <a:lnTo>
                  <a:pt x="360" y="218"/>
                </a:lnTo>
                <a:lnTo>
                  <a:pt x="360" y="222"/>
                </a:lnTo>
                <a:lnTo>
                  <a:pt x="358" y="226"/>
                </a:lnTo>
                <a:lnTo>
                  <a:pt x="358" y="230"/>
                </a:lnTo>
                <a:lnTo>
                  <a:pt x="358" y="234"/>
                </a:lnTo>
                <a:lnTo>
                  <a:pt x="356" y="238"/>
                </a:lnTo>
                <a:lnTo>
                  <a:pt x="356" y="242"/>
                </a:lnTo>
                <a:lnTo>
                  <a:pt x="354" y="246"/>
                </a:lnTo>
                <a:lnTo>
                  <a:pt x="354" y="250"/>
                </a:lnTo>
                <a:lnTo>
                  <a:pt x="352" y="254"/>
                </a:lnTo>
                <a:lnTo>
                  <a:pt x="352" y="258"/>
                </a:lnTo>
                <a:lnTo>
                  <a:pt x="350" y="262"/>
                </a:lnTo>
                <a:lnTo>
                  <a:pt x="348" y="266"/>
                </a:lnTo>
                <a:lnTo>
                  <a:pt x="348" y="270"/>
                </a:lnTo>
                <a:lnTo>
                  <a:pt x="346" y="274"/>
                </a:lnTo>
                <a:lnTo>
                  <a:pt x="344" y="278"/>
                </a:lnTo>
                <a:lnTo>
                  <a:pt x="340" y="280"/>
                </a:lnTo>
                <a:lnTo>
                  <a:pt x="338" y="284"/>
                </a:lnTo>
                <a:lnTo>
                  <a:pt x="334" y="286"/>
                </a:lnTo>
                <a:lnTo>
                  <a:pt x="330" y="284"/>
                </a:lnTo>
                <a:lnTo>
                  <a:pt x="326" y="284"/>
                </a:lnTo>
                <a:lnTo>
                  <a:pt x="322" y="282"/>
                </a:lnTo>
                <a:lnTo>
                  <a:pt x="318" y="282"/>
                </a:lnTo>
                <a:lnTo>
                  <a:pt x="314" y="282"/>
                </a:lnTo>
                <a:lnTo>
                  <a:pt x="310" y="280"/>
                </a:lnTo>
                <a:lnTo>
                  <a:pt x="304" y="280"/>
                </a:lnTo>
                <a:lnTo>
                  <a:pt x="300" y="278"/>
                </a:lnTo>
                <a:lnTo>
                  <a:pt x="296" y="276"/>
                </a:lnTo>
                <a:lnTo>
                  <a:pt x="290" y="274"/>
                </a:lnTo>
                <a:lnTo>
                  <a:pt x="284" y="270"/>
                </a:lnTo>
                <a:lnTo>
                  <a:pt x="280" y="268"/>
                </a:lnTo>
                <a:lnTo>
                  <a:pt x="276" y="264"/>
                </a:lnTo>
                <a:lnTo>
                  <a:pt x="270" y="258"/>
                </a:lnTo>
                <a:lnTo>
                  <a:pt x="262" y="252"/>
                </a:lnTo>
                <a:lnTo>
                  <a:pt x="258" y="246"/>
                </a:lnTo>
                <a:lnTo>
                  <a:pt x="250" y="244"/>
                </a:lnTo>
                <a:lnTo>
                  <a:pt x="246" y="238"/>
                </a:lnTo>
                <a:lnTo>
                  <a:pt x="240" y="234"/>
                </a:lnTo>
                <a:lnTo>
                  <a:pt x="236" y="230"/>
                </a:lnTo>
                <a:lnTo>
                  <a:pt x="230" y="226"/>
                </a:lnTo>
                <a:lnTo>
                  <a:pt x="224" y="224"/>
                </a:lnTo>
                <a:lnTo>
                  <a:pt x="216" y="220"/>
                </a:lnTo>
                <a:lnTo>
                  <a:pt x="204" y="216"/>
                </a:lnTo>
                <a:lnTo>
                  <a:pt x="194" y="214"/>
                </a:lnTo>
                <a:lnTo>
                  <a:pt x="184" y="210"/>
                </a:lnTo>
                <a:lnTo>
                  <a:pt x="176" y="208"/>
                </a:lnTo>
                <a:lnTo>
                  <a:pt x="168" y="206"/>
                </a:lnTo>
                <a:lnTo>
                  <a:pt x="162" y="204"/>
                </a:lnTo>
                <a:lnTo>
                  <a:pt x="158" y="204"/>
                </a:lnTo>
                <a:lnTo>
                  <a:pt x="154" y="204"/>
                </a:lnTo>
                <a:lnTo>
                  <a:pt x="150" y="202"/>
                </a:lnTo>
                <a:lnTo>
                  <a:pt x="134" y="196"/>
                </a:lnTo>
                <a:lnTo>
                  <a:pt x="122" y="194"/>
                </a:lnTo>
                <a:lnTo>
                  <a:pt x="110" y="192"/>
                </a:lnTo>
                <a:lnTo>
                  <a:pt x="98" y="190"/>
                </a:lnTo>
                <a:lnTo>
                  <a:pt x="88" y="188"/>
                </a:lnTo>
                <a:lnTo>
                  <a:pt x="82" y="188"/>
                </a:lnTo>
                <a:lnTo>
                  <a:pt x="78" y="186"/>
                </a:lnTo>
                <a:lnTo>
                  <a:pt x="74" y="184"/>
                </a:lnTo>
                <a:lnTo>
                  <a:pt x="66" y="180"/>
                </a:lnTo>
                <a:lnTo>
                  <a:pt x="62" y="176"/>
                </a:lnTo>
                <a:lnTo>
                  <a:pt x="56" y="174"/>
                </a:lnTo>
                <a:lnTo>
                  <a:pt x="50" y="168"/>
                </a:lnTo>
                <a:lnTo>
                  <a:pt x="42" y="162"/>
                </a:lnTo>
                <a:lnTo>
                  <a:pt x="34" y="158"/>
                </a:lnTo>
                <a:lnTo>
                  <a:pt x="28" y="152"/>
                </a:lnTo>
                <a:lnTo>
                  <a:pt x="22" y="148"/>
                </a:lnTo>
                <a:lnTo>
                  <a:pt x="18" y="144"/>
                </a:lnTo>
                <a:lnTo>
                  <a:pt x="16" y="138"/>
                </a:lnTo>
                <a:lnTo>
                  <a:pt x="12" y="134"/>
                </a:lnTo>
                <a:lnTo>
                  <a:pt x="10" y="128"/>
                </a:lnTo>
                <a:lnTo>
                  <a:pt x="6" y="122"/>
                </a:lnTo>
                <a:lnTo>
                  <a:pt x="4" y="114"/>
                </a:lnTo>
                <a:lnTo>
                  <a:pt x="2" y="108"/>
                </a:lnTo>
                <a:lnTo>
                  <a:pt x="2" y="100"/>
                </a:lnTo>
                <a:lnTo>
                  <a:pt x="2" y="96"/>
                </a:lnTo>
                <a:lnTo>
                  <a:pt x="2" y="90"/>
                </a:lnTo>
                <a:lnTo>
                  <a:pt x="0" y="84"/>
                </a:lnTo>
                <a:lnTo>
                  <a:pt x="0" y="80"/>
                </a:lnTo>
                <a:lnTo>
                  <a:pt x="0" y="72"/>
                </a:lnTo>
                <a:lnTo>
                  <a:pt x="0" y="68"/>
                </a:lnTo>
                <a:lnTo>
                  <a:pt x="0" y="62"/>
                </a:lnTo>
                <a:lnTo>
                  <a:pt x="2" y="56"/>
                </a:lnTo>
                <a:lnTo>
                  <a:pt x="4" y="50"/>
                </a:lnTo>
                <a:lnTo>
                  <a:pt x="4" y="46"/>
                </a:lnTo>
                <a:lnTo>
                  <a:pt x="8" y="42"/>
                </a:lnTo>
                <a:lnTo>
                  <a:pt x="10" y="38"/>
                </a:lnTo>
                <a:lnTo>
                  <a:pt x="16" y="34"/>
                </a:lnTo>
                <a:lnTo>
                  <a:pt x="20" y="34"/>
                </a:lnTo>
                <a:lnTo>
                  <a:pt x="24" y="32"/>
                </a:lnTo>
                <a:lnTo>
                  <a:pt x="28" y="30"/>
                </a:lnTo>
                <a:lnTo>
                  <a:pt x="34" y="30"/>
                </a:lnTo>
                <a:lnTo>
                  <a:pt x="38" y="30"/>
                </a:ln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8" y="30"/>
                </a:lnTo>
                <a:lnTo>
                  <a:pt x="66" y="30"/>
                </a:lnTo>
                <a:lnTo>
                  <a:pt x="72" y="32"/>
                </a:lnTo>
                <a:lnTo>
                  <a:pt x="76" y="32"/>
                </a:lnTo>
                <a:lnTo>
                  <a:pt x="82" y="32"/>
                </a:lnTo>
                <a:lnTo>
                  <a:pt x="88" y="32"/>
                </a:lnTo>
                <a:lnTo>
                  <a:pt x="92" y="32"/>
                </a:lnTo>
                <a:lnTo>
                  <a:pt x="96" y="32"/>
                </a:lnTo>
                <a:lnTo>
                  <a:pt x="100" y="30"/>
                </a:lnTo>
                <a:lnTo>
                  <a:pt x="104" y="30"/>
                </a:lnTo>
                <a:lnTo>
                  <a:pt x="108" y="28"/>
                </a:lnTo>
                <a:lnTo>
                  <a:pt x="112" y="26"/>
                </a:lnTo>
                <a:lnTo>
                  <a:pt x="114" y="22"/>
                </a:lnTo>
                <a:lnTo>
                  <a:pt x="118" y="20"/>
                </a:lnTo>
                <a:lnTo>
                  <a:pt x="120" y="16"/>
                </a:lnTo>
                <a:lnTo>
                  <a:pt x="124" y="14"/>
                </a:lnTo>
                <a:lnTo>
                  <a:pt x="126" y="10"/>
                </a:lnTo>
                <a:lnTo>
                  <a:pt x="130" y="8"/>
                </a:lnTo>
                <a:lnTo>
                  <a:pt x="136" y="4"/>
                </a:lnTo>
                <a:lnTo>
                  <a:pt x="140" y="2"/>
                </a:lnTo>
                <a:lnTo>
                  <a:pt x="146" y="0"/>
                </a:lnTo>
                <a:lnTo>
                  <a:pt x="150" y="0"/>
                </a:lnTo>
                <a:lnTo>
                  <a:pt x="154" y="2"/>
                </a:lnTo>
                <a:lnTo>
                  <a:pt x="158" y="2"/>
                </a:lnTo>
                <a:lnTo>
                  <a:pt x="162" y="2"/>
                </a:lnTo>
                <a:lnTo>
                  <a:pt x="166" y="2"/>
                </a:lnTo>
                <a:lnTo>
                  <a:pt x="172" y="2"/>
                </a:lnTo>
                <a:lnTo>
                  <a:pt x="176" y="2"/>
                </a:lnTo>
                <a:lnTo>
                  <a:pt x="182" y="4"/>
                </a:lnTo>
                <a:lnTo>
                  <a:pt x="186" y="4"/>
                </a:lnTo>
                <a:lnTo>
                  <a:pt x="190" y="4"/>
                </a:lnTo>
                <a:lnTo>
                  <a:pt x="194" y="6"/>
                </a:lnTo>
                <a:lnTo>
                  <a:pt x="198" y="6"/>
                </a:lnTo>
                <a:lnTo>
                  <a:pt x="196" y="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93" name="Freeform 113"/>
          <p:cNvSpPr>
            <a:spLocks/>
          </p:cNvSpPr>
          <p:nvPr/>
        </p:nvSpPr>
        <p:spPr bwMode="auto">
          <a:xfrm>
            <a:off x="2171700" y="5513388"/>
            <a:ext cx="160338" cy="238125"/>
          </a:xfrm>
          <a:custGeom>
            <a:avLst/>
            <a:gdLst>
              <a:gd name="T0" fmla="*/ 86 w 91"/>
              <a:gd name="T1" fmla="*/ 128 h 133"/>
              <a:gd name="T2" fmla="*/ 78 w 91"/>
              <a:gd name="T3" fmla="*/ 130 h 133"/>
              <a:gd name="T4" fmla="*/ 70 w 91"/>
              <a:gd name="T5" fmla="*/ 132 h 133"/>
              <a:gd name="T6" fmla="*/ 62 w 91"/>
              <a:gd name="T7" fmla="*/ 132 h 133"/>
              <a:gd name="T8" fmla="*/ 54 w 91"/>
              <a:gd name="T9" fmla="*/ 132 h 133"/>
              <a:gd name="T10" fmla="*/ 46 w 91"/>
              <a:gd name="T11" fmla="*/ 130 h 133"/>
              <a:gd name="T12" fmla="*/ 38 w 91"/>
              <a:gd name="T13" fmla="*/ 130 h 133"/>
              <a:gd name="T14" fmla="*/ 30 w 91"/>
              <a:gd name="T15" fmla="*/ 130 h 133"/>
              <a:gd name="T16" fmla="*/ 22 w 91"/>
              <a:gd name="T17" fmla="*/ 130 h 133"/>
              <a:gd name="T18" fmla="*/ 14 w 91"/>
              <a:gd name="T19" fmla="*/ 128 h 133"/>
              <a:gd name="T20" fmla="*/ 6 w 91"/>
              <a:gd name="T21" fmla="*/ 128 h 133"/>
              <a:gd name="T22" fmla="*/ 0 w 91"/>
              <a:gd name="T23" fmla="*/ 124 h 133"/>
              <a:gd name="T24" fmla="*/ 0 w 91"/>
              <a:gd name="T25" fmla="*/ 116 h 133"/>
              <a:gd name="T26" fmla="*/ 0 w 91"/>
              <a:gd name="T27" fmla="*/ 108 h 133"/>
              <a:gd name="T28" fmla="*/ 2 w 91"/>
              <a:gd name="T29" fmla="*/ 100 h 133"/>
              <a:gd name="T30" fmla="*/ 4 w 91"/>
              <a:gd name="T31" fmla="*/ 92 h 133"/>
              <a:gd name="T32" fmla="*/ 6 w 91"/>
              <a:gd name="T33" fmla="*/ 84 h 133"/>
              <a:gd name="T34" fmla="*/ 6 w 91"/>
              <a:gd name="T35" fmla="*/ 76 h 133"/>
              <a:gd name="T36" fmla="*/ 8 w 91"/>
              <a:gd name="T37" fmla="*/ 68 h 133"/>
              <a:gd name="T38" fmla="*/ 8 w 91"/>
              <a:gd name="T39" fmla="*/ 60 h 133"/>
              <a:gd name="T40" fmla="*/ 8 w 91"/>
              <a:gd name="T41" fmla="*/ 52 h 133"/>
              <a:gd name="T42" fmla="*/ 10 w 91"/>
              <a:gd name="T43" fmla="*/ 44 h 133"/>
              <a:gd name="T44" fmla="*/ 10 w 91"/>
              <a:gd name="T45" fmla="*/ 36 h 133"/>
              <a:gd name="T46" fmla="*/ 12 w 91"/>
              <a:gd name="T47" fmla="*/ 28 h 133"/>
              <a:gd name="T48" fmla="*/ 12 w 91"/>
              <a:gd name="T49" fmla="*/ 20 h 133"/>
              <a:gd name="T50" fmla="*/ 14 w 91"/>
              <a:gd name="T51" fmla="*/ 12 h 133"/>
              <a:gd name="T52" fmla="*/ 16 w 91"/>
              <a:gd name="T53" fmla="*/ 4 h 133"/>
              <a:gd name="T54" fmla="*/ 20 w 91"/>
              <a:gd name="T55" fmla="*/ 0 h 133"/>
              <a:gd name="T56" fmla="*/ 28 w 91"/>
              <a:gd name="T57" fmla="*/ 2 h 133"/>
              <a:gd name="T58" fmla="*/ 36 w 91"/>
              <a:gd name="T59" fmla="*/ 6 h 133"/>
              <a:gd name="T60" fmla="*/ 40 w 91"/>
              <a:gd name="T61" fmla="*/ 14 h 133"/>
              <a:gd name="T62" fmla="*/ 42 w 91"/>
              <a:gd name="T63" fmla="*/ 22 h 133"/>
              <a:gd name="T64" fmla="*/ 44 w 91"/>
              <a:gd name="T65" fmla="*/ 30 h 133"/>
              <a:gd name="T66" fmla="*/ 46 w 91"/>
              <a:gd name="T67" fmla="*/ 38 h 133"/>
              <a:gd name="T68" fmla="*/ 50 w 91"/>
              <a:gd name="T69" fmla="*/ 46 h 133"/>
              <a:gd name="T70" fmla="*/ 52 w 91"/>
              <a:gd name="T71" fmla="*/ 54 h 133"/>
              <a:gd name="T72" fmla="*/ 56 w 91"/>
              <a:gd name="T73" fmla="*/ 62 h 133"/>
              <a:gd name="T74" fmla="*/ 58 w 91"/>
              <a:gd name="T75" fmla="*/ 70 h 133"/>
              <a:gd name="T76" fmla="*/ 62 w 91"/>
              <a:gd name="T77" fmla="*/ 78 h 133"/>
              <a:gd name="T78" fmla="*/ 66 w 91"/>
              <a:gd name="T79" fmla="*/ 86 h 133"/>
              <a:gd name="T80" fmla="*/ 72 w 91"/>
              <a:gd name="T81" fmla="*/ 94 h 133"/>
              <a:gd name="T82" fmla="*/ 76 w 91"/>
              <a:gd name="T83" fmla="*/ 102 h 133"/>
              <a:gd name="T84" fmla="*/ 80 w 91"/>
              <a:gd name="T85" fmla="*/ 110 h 133"/>
              <a:gd name="T86" fmla="*/ 82 w 91"/>
              <a:gd name="T87" fmla="*/ 118 h 133"/>
              <a:gd name="T88" fmla="*/ 82 w 91"/>
              <a:gd name="T89" fmla="*/ 126 h 133"/>
              <a:gd name="T90" fmla="*/ 78 w 91"/>
              <a:gd name="T9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1" h="133">
                <a:moveTo>
                  <a:pt x="90" y="128"/>
                </a:moveTo>
                <a:lnTo>
                  <a:pt x="86" y="128"/>
                </a:lnTo>
                <a:lnTo>
                  <a:pt x="82" y="130"/>
                </a:lnTo>
                <a:lnTo>
                  <a:pt x="78" y="130"/>
                </a:lnTo>
                <a:lnTo>
                  <a:pt x="74" y="132"/>
                </a:lnTo>
                <a:lnTo>
                  <a:pt x="70" y="132"/>
                </a:lnTo>
                <a:lnTo>
                  <a:pt x="66" y="132"/>
                </a:lnTo>
                <a:lnTo>
                  <a:pt x="62" y="132"/>
                </a:lnTo>
                <a:lnTo>
                  <a:pt x="58" y="132"/>
                </a:lnTo>
                <a:lnTo>
                  <a:pt x="54" y="132"/>
                </a:lnTo>
                <a:lnTo>
                  <a:pt x="50" y="130"/>
                </a:lnTo>
                <a:lnTo>
                  <a:pt x="46" y="130"/>
                </a:lnTo>
                <a:lnTo>
                  <a:pt x="42" y="130"/>
                </a:lnTo>
                <a:lnTo>
                  <a:pt x="38" y="130"/>
                </a:lnTo>
                <a:lnTo>
                  <a:pt x="34" y="130"/>
                </a:lnTo>
                <a:lnTo>
                  <a:pt x="30" y="130"/>
                </a:lnTo>
                <a:lnTo>
                  <a:pt x="26" y="130"/>
                </a:lnTo>
                <a:lnTo>
                  <a:pt x="22" y="130"/>
                </a:lnTo>
                <a:lnTo>
                  <a:pt x="18" y="130"/>
                </a:lnTo>
                <a:lnTo>
                  <a:pt x="14" y="128"/>
                </a:lnTo>
                <a:lnTo>
                  <a:pt x="10" y="128"/>
                </a:lnTo>
                <a:lnTo>
                  <a:pt x="6" y="128"/>
                </a:lnTo>
                <a:lnTo>
                  <a:pt x="2" y="128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2" y="104"/>
                </a:lnTo>
                <a:lnTo>
                  <a:pt x="2" y="100"/>
                </a:lnTo>
                <a:lnTo>
                  <a:pt x="4" y="96"/>
                </a:lnTo>
                <a:lnTo>
                  <a:pt x="4" y="92"/>
                </a:lnTo>
                <a:lnTo>
                  <a:pt x="6" y="88"/>
                </a:lnTo>
                <a:lnTo>
                  <a:pt x="6" y="84"/>
                </a:lnTo>
                <a:lnTo>
                  <a:pt x="6" y="80"/>
                </a:lnTo>
                <a:lnTo>
                  <a:pt x="6" y="76"/>
                </a:lnTo>
                <a:lnTo>
                  <a:pt x="8" y="72"/>
                </a:lnTo>
                <a:lnTo>
                  <a:pt x="8" y="68"/>
                </a:lnTo>
                <a:lnTo>
                  <a:pt x="8" y="64"/>
                </a:lnTo>
                <a:lnTo>
                  <a:pt x="8" y="60"/>
                </a:lnTo>
                <a:lnTo>
                  <a:pt x="8" y="56"/>
                </a:lnTo>
                <a:lnTo>
                  <a:pt x="8" y="52"/>
                </a:lnTo>
                <a:lnTo>
                  <a:pt x="10" y="48"/>
                </a:lnTo>
                <a:lnTo>
                  <a:pt x="10" y="44"/>
                </a:lnTo>
                <a:lnTo>
                  <a:pt x="10" y="40"/>
                </a:lnTo>
                <a:lnTo>
                  <a:pt x="10" y="36"/>
                </a:lnTo>
                <a:lnTo>
                  <a:pt x="10" y="32"/>
                </a:lnTo>
                <a:lnTo>
                  <a:pt x="12" y="28"/>
                </a:lnTo>
                <a:lnTo>
                  <a:pt x="12" y="24"/>
                </a:lnTo>
                <a:lnTo>
                  <a:pt x="12" y="20"/>
                </a:lnTo>
                <a:lnTo>
                  <a:pt x="14" y="16"/>
                </a:lnTo>
                <a:lnTo>
                  <a:pt x="14" y="12"/>
                </a:lnTo>
                <a:lnTo>
                  <a:pt x="16" y="8"/>
                </a:lnTo>
                <a:lnTo>
                  <a:pt x="16" y="4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6" y="6"/>
                </a:lnTo>
                <a:lnTo>
                  <a:pt x="38" y="10"/>
                </a:lnTo>
                <a:lnTo>
                  <a:pt x="40" y="14"/>
                </a:lnTo>
                <a:lnTo>
                  <a:pt x="42" y="18"/>
                </a:lnTo>
                <a:lnTo>
                  <a:pt x="42" y="22"/>
                </a:lnTo>
                <a:lnTo>
                  <a:pt x="44" y="26"/>
                </a:lnTo>
                <a:lnTo>
                  <a:pt x="44" y="30"/>
                </a:lnTo>
                <a:lnTo>
                  <a:pt x="44" y="34"/>
                </a:lnTo>
                <a:lnTo>
                  <a:pt x="46" y="38"/>
                </a:lnTo>
                <a:lnTo>
                  <a:pt x="48" y="42"/>
                </a:lnTo>
                <a:lnTo>
                  <a:pt x="50" y="46"/>
                </a:lnTo>
                <a:lnTo>
                  <a:pt x="50" y="50"/>
                </a:lnTo>
                <a:lnTo>
                  <a:pt x="52" y="54"/>
                </a:lnTo>
                <a:lnTo>
                  <a:pt x="52" y="58"/>
                </a:lnTo>
                <a:lnTo>
                  <a:pt x="56" y="62"/>
                </a:lnTo>
                <a:lnTo>
                  <a:pt x="58" y="66"/>
                </a:lnTo>
                <a:lnTo>
                  <a:pt x="58" y="70"/>
                </a:lnTo>
                <a:lnTo>
                  <a:pt x="60" y="74"/>
                </a:lnTo>
                <a:lnTo>
                  <a:pt x="62" y="78"/>
                </a:lnTo>
                <a:lnTo>
                  <a:pt x="64" y="82"/>
                </a:lnTo>
                <a:lnTo>
                  <a:pt x="66" y="86"/>
                </a:lnTo>
                <a:lnTo>
                  <a:pt x="70" y="90"/>
                </a:lnTo>
                <a:lnTo>
                  <a:pt x="72" y="94"/>
                </a:lnTo>
                <a:lnTo>
                  <a:pt x="74" y="98"/>
                </a:lnTo>
                <a:lnTo>
                  <a:pt x="76" y="102"/>
                </a:lnTo>
                <a:lnTo>
                  <a:pt x="78" y="106"/>
                </a:lnTo>
                <a:lnTo>
                  <a:pt x="80" y="110"/>
                </a:lnTo>
                <a:lnTo>
                  <a:pt x="82" y="114"/>
                </a:lnTo>
                <a:lnTo>
                  <a:pt x="82" y="118"/>
                </a:lnTo>
                <a:lnTo>
                  <a:pt x="82" y="122"/>
                </a:lnTo>
                <a:lnTo>
                  <a:pt x="82" y="126"/>
                </a:lnTo>
                <a:lnTo>
                  <a:pt x="82" y="130"/>
                </a:lnTo>
                <a:lnTo>
                  <a:pt x="78" y="132"/>
                </a:lnTo>
                <a:lnTo>
                  <a:pt x="78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94" name="Freeform 114"/>
          <p:cNvSpPr>
            <a:spLocks/>
          </p:cNvSpPr>
          <p:nvPr/>
        </p:nvSpPr>
        <p:spPr bwMode="auto">
          <a:xfrm>
            <a:off x="2119313" y="5548313"/>
            <a:ext cx="58737" cy="203200"/>
          </a:xfrm>
          <a:custGeom>
            <a:avLst/>
            <a:gdLst>
              <a:gd name="T0" fmla="*/ 16 w 33"/>
              <a:gd name="T1" fmla="*/ 102 h 113"/>
              <a:gd name="T2" fmla="*/ 16 w 33"/>
              <a:gd name="T3" fmla="*/ 94 h 113"/>
              <a:gd name="T4" fmla="*/ 18 w 33"/>
              <a:gd name="T5" fmla="*/ 86 h 113"/>
              <a:gd name="T6" fmla="*/ 20 w 33"/>
              <a:gd name="T7" fmla="*/ 78 h 113"/>
              <a:gd name="T8" fmla="*/ 22 w 33"/>
              <a:gd name="T9" fmla="*/ 70 h 113"/>
              <a:gd name="T10" fmla="*/ 22 w 33"/>
              <a:gd name="T11" fmla="*/ 62 h 113"/>
              <a:gd name="T12" fmla="*/ 24 w 33"/>
              <a:gd name="T13" fmla="*/ 54 h 113"/>
              <a:gd name="T14" fmla="*/ 24 w 33"/>
              <a:gd name="T15" fmla="*/ 46 h 113"/>
              <a:gd name="T16" fmla="*/ 28 w 33"/>
              <a:gd name="T17" fmla="*/ 38 h 113"/>
              <a:gd name="T18" fmla="*/ 28 w 33"/>
              <a:gd name="T19" fmla="*/ 30 h 113"/>
              <a:gd name="T20" fmla="*/ 28 w 33"/>
              <a:gd name="T21" fmla="*/ 22 h 113"/>
              <a:gd name="T22" fmla="*/ 28 w 33"/>
              <a:gd name="T23" fmla="*/ 14 h 113"/>
              <a:gd name="T24" fmla="*/ 30 w 33"/>
              <a:gd name="T25" fmla="*/ 6 h 113"/>
              <a:gd name="T26" fmla="*/ 28 w 33"/>
              <a:gd name="T27" fmla="*/ 0 h 113"/>
              <a:gd name="T28" fmla="*/ 22 w 33"/>
              <a:gd name="T29" fmla="*/ 4 h 113"/>
              <a:gd name="T30" fmla="*/ 14 w 33"/>
              <a:gd name="T31" fmla="*/ 4 h 113"/>
              <a:gd name="T32" fmla="*/ 8 w 33"/>
              <a:gd name="T33" fmla="*/ 8 h 113"/>
              <a:gd name="T34" fmla="*/ 6 w 33"/>
              <a:gd name="T35" fmla="*/ 16 h 113"/>
              <a:gd name="T36" fmla="*/ 4 w 33"/>
              <a:gd name="T37" fmla="*/ 24 h 113"/>
              <a:gd name="T38" fmla="*/ 4 w 33"/>
              <a:gd name="T39" fmla="*/ 32 h 113"/>
              <a:gd name="T40" fmla="*/ 4 w 33"/>
              <a:gd name="T41" fmla="*/ 40 h 113"/>
              <a:gd name="T42" fmla="*/ 2 w 33"/>
              <a:gd name="T43" fmla="*/ 48 h 113"/>
              <a:gd name="T44" fmla="*/ 0 w 33"/>
              <a:gd name="T45" fmla="*/ 56 h 113"/>
              <a:gd name="T46" fmla="*/ 0 w 33"/>
              <a:gd name="T47" fmla="*/ 64 h 113"/>
              <a:gd name="T48" fmla="*/ 0 w 33"/>
              <a:gd name="T49" fmla="*/ 72 h 113"/>
              <a:gd name="T50" fmla="*/ 2 w 33"/>
              <a:gd name="T51" fmla="*/ 80 h 113"/>
              <a:gd name="T52" fmla="*/ 6 w 33"/>
              <a:gd name="T53" fmla="*/ 88 h 113"/>
              <a:gd name="T54" fmla="*/ 6 w 33"/>
              <a:gd name="T55" fmla="*/ 96 h 113"/>
              <a:gd name="T56" fmla="*/ 4 w 33"/>
              <a:gd name="T57" fmla="*/ 104 h 113"/>
              <a:gd name="T58" fmla="*/ 8 w 33"/>
              <a:gd name="T59" fmla="*/ 112 h 113"/>
              <a:gd name="T60" fmla="*/ 16 w 33"/>
              <a:gd name="T61" fmla="*/ 108 h 113"/>
              <a:gd name="T62" fmla="*/ 12 w 33"/>
              <a:gd name="T63" fmla="*/ 10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" h="113">
                <a:moveTo>
                  <a:pt x="12" y="102"/>
                </a:moveTo>
                <a:lnTo>
                  <a:pt x="16" y="102"/>
                </a:lnTo>
                <a:lnTo>
                  <a:pt x="18" y="98"/>
                </a:lnTo>
                <a:lnTo>
                  <a:pt x="16" y="94"/>
                </a:lnTo>
                <a:lnTo>
                  <a:pt x="18" y="90"/>
                </a:lnTo>
                <a:lnTo>
                  <a:pt x="18" y="86"/>
                </a:lnTo>
                <a:lnTo>
                  <a:pt x="18" y="82"/>
                </a:lnTo>
                <a:lnTo>
                  <a:pt x="20" y="78"/>
                </a:lnTo>
                <a:lnTo>
                  <a:pt x="20" y="74"/>
                </a:lnTo>
                <a:lnTo>
                  <a:pt x="22" y="70"/>
                </a:lnTo>
                <a:lnTo>
                  <a:pt x="22" y="66"/>
                </a:lnTo>
                <a:lnTo>
                  <a:pt x="22" y="62"/>
                </a:lnTo>
                <a:lnTo>
                  <a:pt x="22" y="58"/>
                </a:lnTo>
                <a:lnTo>
                  <a:pt x="24" y="54"/>
                </a:lnTo>
                <a:lnTo>
                  <a:pt x="24" y="50"/>
                </a:lnTo>
                <a:lnTo>
                  <a:pt x="24" y="46"/>
                </a:lnTo>
                <a:lnTo>
                  <a:pt x="28" y="42"/>
                </a:lnTo>
                <a:lnTo>
                  <a:pt x="28" y="38"/>
                </a:lnTo>
                <a:lnTo>
                  <a:pt x="28" y="34"/>
                </a:lnTo>
                <a:lnTo>
                  <a:pt x="28" y="30"/>
                </a:lnTo>
                <a:lnTo>
                  <a:pt x="28" y="26"/>
                </a:lnTo>
                <a:lnTo>
                  <a:pt x="28" y="22"/>
                </a:lnTo>
                <a:lnTo>
                  <a:pt x="28" y="18"/>
                </a:lnTo>
                <a:lnTo>
                  <a:pt x="28" y="14"/>
                </a:lnTo>
                <a:lnTo>
                  <a:pt x="28" y="10"/>
                </a:lnTo>
                <a:lnTo>
                  <a:pt x="30" y="6"/>
                </a:lnTo>
                <a:lnTo>
                  <a:pt x="32" y="2"/>
                </a:lnTo>
                <a:lnTo>
                  <a:pt x="28" y="0"/>
                </a:lnTo>
                <a:lnTo>
                  <a:pt x="24" y="0"/>
                </a:lnTo>
                <a:lnTo>
                  <a:pt x="22" y="4"/>
                </a:lnTo>
                <a:lnTo>
                  <a:pt x="18" y="4"/>
                </a:lnTo>
                <a:lnTo>
                  <a:pt x="14" y="4"/>
                </a:lnTo>
                <a:lnTo>
                  <a:pt x="10" y="4"/>
                </a:lnTo>
                <a:lnTo>
                  <a:pt x="8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4" y="24"/>
                </a:lnTo>
                <a:lnTo>
                  <a:pt x="4" y="28"/>
                </a:lnTo>
                <a:lnTo>
                  <a:pt x="4" y="32"/>
                </a:lnTo>
                <a:lnTo>
                  <a:pt x="4" y="36"/>
                </a:lnTo>
                <a:lnTo>
                  <a:pt x="4" y="40"/>
                </a:lnTo>
                <a:lnTo>
                  <a:pt x="4" y="44"/>
                </a:lnTo>
                <a:lnTo>
                  <a:pt x="2" y="48"/>
                </a:lnTo>
                <a:lnTo>
                  <a:pt x="0" y="52"/>
                </a:lnTo>
                <a:lnTo>
                  <a:pt x="0" y="56"/>
                </a:lnTo>
                <a:lnTo>
                  <a:pt x="0" y="60"/>
                </a:lnTo>
                <a:lnTo>
                  <a:pt x="0" y="64"/>
                </a:lnTo>
                <a:lnTo>
                  <a:pt x="0" y="68"/>
                </a:lnTo>
                <a:lnTo>
                  <a:pt x="0" y="72"/>
                </a:lnTo>
                <a:lnTo>
                  <a:pt x="2" y="76"/>
                </a:lnTo>
                <a:lnTo>
                  <a:pt x="2" y="80"/>
                </a:lnTo>
                <a:lnTo>
                  <a:pt x="4" y="84"/>
                </a:lnTo>
                <a:lnTo>
                  <a:pt x="6" y="88"/>
                </a:lnTo>
                <a:lnTo>
                  <a:pt x="6" y="92"/>
                </a:lnTo>
                <a:lnTo>
                  <a:pt x="6" y="96"/>
                </a:lnTo>
                <a:lnTo>
                  <a:pt x="4" y="100"/>
                </a:lnTo>
                <a:lnTo>
                  <a:pt x="4" y="104"/>
                </a:lnTo>
                <a:lnTo>
                  <a:pt x="6" y="108"/>
                </a:lnTo>
                <a:lnTo>
                  <a:pt x="8" y="112"/>
                </a:lnTo>
                <a:lnTo>
                  <a:pt x="12" y="110"/>
                </a:lnTo>
                <a:lnTo>
                  <a:pt x="16" y="108"/>
                </a:lnTo>
                <a:lnTo>
                  <a:pt x="16" y="104"/>
                </a:lnTo>
                <a:lnTo>
                  <a:pt x="12" y="10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195" name="Freeform 115"/>
          <p:cNvSpPr>
            <a:spLocks/>
          </p:cNvSpPr>
          <p:nvPr/>
        </p:nvSpPr>
        <p:spPr bwMode="auto">
          <a:xfrm>
            <a:off x="719138" y="6999288"/>
            <a:ext cx="298450" cy="184150"/>
          </a:xfrm>
          <a:custGeom>
            <a:avLst/>
            <a:gdLst>
              <a:gd name="T0" fmla="*/ 12 w 171"/>
              <a:gd name="T1" fmla="*/ 18 h 103"/>
              <a:gd name="T2" fmla="*/ 20 w 171"/>
              <a:gd name="T3" fmla="*/ 14 h 103"/>
              <a:gd name="T4" fmla="*/ 30 w 171"/>
              <a:gd name="T5" fmla="*/ 12 h 103"/>
              <a:gd name="T6" fmla="*/ 42 w 171"/>
              <a:gd name="T7" fmla="*/ 6 h 103"/>
              <a:gd name="T8" fmla="*/ 60 w 171"/>
              <a:gd name="T9" fmla="*/ 4 h 103"/>
              <a:gd name="T10" fmla="*/ 84 w 171"/>
              <a:gd name="T11" fmla="*/ 0 h 103"/>
              <a:gd name="T12" fmla="*/ 104 w 171"/>
              <a:gd name="T13" fmla="*/ 0 h 103"/>
              <a:gd name="T14" fmla="*/ 120 w 171"/>
              <a:gd name="T15" fmla="*/ 0 h 103"/>
              <a:gd name="T16" fmla="*/ 132 w 171"/>
              <a:gd name="T17" fmla="*/ 4 h 103"/>
              <a:gd name="T18" fmla="*/ 142 w 171"/>
              <a:gd name="T19" fmla="*/ 10 h 103"/>
              <a:gd name="T20" fmla="*/ 154 w 171"/>
              <a:gd name="T21" fmla="*/ 18 h 103"/>
              <a:gd name="T22" fmla="*/ 164 w 171"/>
              <a:gd name="T23" fmla="*/ 26 h 103"/>
              <a:gd name="T24" fmla="*/ 170 w 171"/>
              <a:gd name="T25" fmla="*/ 34 h 103"/>
              <a:gd name="T26" fmla="*/ 170 w 171"/>
              <a:gd name="T27" fmla="*/ 42 h 103"/>
              <a:gd name="T28" fmla="*/ 170 w 171"/>
              <a:gd name="T29" fmla="*/ 58 h 103"/>
              <a:gd name="T30" fmla="*/ 168 w 171"/>
              <a:gd name="T31" fmla="*/ 72 h 103"/>
              <a:gd name="T32" fmla="*/ 164 w 171"/>
              <a:gd name="T33" fmla="*/ 82 h 103"/>
              <a:gd name="T34" fmla="*/ 162 w 171"/>
              <a:gd name="T35" fmla="*/ 90 h 103"/>
              <a:gd name="T36" fmla="*/ 154 w 171"/>
              <a:gd name="T37" fmla="*/ 98 h 103"/>
              <a:gd name="T38" fmla="*/ 142 w 171"/>
              <a:gd name="T39" fmla="*/ 102 h 103"/>
              <a:gd name="T40" fmla="*/ 130 w 171"/>
              <a:gd name="T41" fmla="*/ 102 h 103"/>
              <a:gd name="T42" fmla="*/ 120 w 171"/>
              <a:gd name="T43" fmla="*/ 102 h 103"/>
              <a:gd name="T44" fmla="*/ 104 w 171"/>
              <a:gd name="T45" fmla="*/ 100 h 103"/>
              <a:gd name="T46" fmla="*/ 94 w 171"/>
              <a:gd name="T47" fmla="*/ 96 h 103"/>
              <a:gd name="T48" fmla="*/ 80 w 171"/>
              <a:gd name="T49" fmla="*/ 90 h 103"/>
              <a:gd name="T50" fmla="*/ 72 w 171"/>
              <a:gd name="T51" fmla="*/ 84 h 103"/>
              <a:gd name="T52" fmla="*/ 62 w 171"/>
              <a:gd name="T53" fmla="*/ 78 h 103"/>
              <a:gd name="T54" fmla="*/ 50 w 171"/>
              <a:gd name="T55" fmla="*/ 72 h 103"/>
              <a:gd name="T56" fmla="*/ 38 w 171"/>
              <a:gd name="T57" fmla="*/ 66 h 103"/>
              <a:gd name="T58" fmla="*/ 30 w 171"/>
              <a:gd name="T59" fmla="*/ 60 h 103"/>
              <a:gd name="T60" fmla="*/ 22 w 171"/>
              <a:gd name="T61" fmla="*/ 52 h 103"/>
              <a:gd name="T62" fmla="*/ 10 w 171"/>
              <a:gd name="T63" fmla="*/ 46 h 103"/>
              <a:gd name="T64" fmla="*/ 2 w 171"/>
              <a:gd name="T65" fmla="*/ 44 h 103"/>
              <a:gd name="T66" fmla="*/ 0 w 171"/>
              <a:gd name="T67" fmla="*/ 36 h 103"/>
              <a:gd name="T68" fmla="*/ 6 w 171"/>
              <a:gd name="T69" fmla="*/ 30 h 103"/>
              <a:gd name="T70" fmla="*/ 14 w 171"/>
              <a:gd name="T71" fmla="*/ 24 h 103"/>
              <a:gd name="T72" fmla="*/ 22 w 171"/>
              <a:gd name="T73" fmla="*/ 18 h 103"/>
              <a:gd name="T74" fmla="*/ 28 w 171"/>
              <a:gd name="T75" fmla="*/ 12 h 103"/>
              <a:gd name="T76" fmla="*/ 28 w 171"/>
              <a:gd name="T77" fmla="*/ 4 h 103"/>
              <a:gd name="T78" fmla="*/ 36 w 171"/>
              <a:gd name="T79" fmla="*/ 14 h 103"/>
              <a:gd name="T80" fmla="*/ 26 w 171"/>
              <a:gd name="T81" fmla="*/ 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1" h="103">
                <a:moveTo>
                  <a:pt x="4" y="20"/>
                </a:moveTo>
                <a:lnTo>
                  <a:pt x="12" y="18"/>
                </a:lnTo>
                <a:lnTo>
                  <a:pt x="16" y="18"/>
                </a:lnTo>
                <a:lnTo>
                  <a:pt x="20" y="14"/>
                </a:lnTo>
                <a:lnTo>
                  <a:pt x="26" y="12"/>
                </a:lnTo>
                <a:lnTo>
                  <a:pt x="30" y="12"/>
                </a:lnTo>
                <a:lnTo>
                  <a:pt x="36" y="10"/>
                </a:lnTo>
                <a:lnTo>
                  <a:pt x="42" y="6"/>
                </a:lnTo>
                <a:lnTo>
                  <a:pt x="52" y="6"/>
                </a:lnTo>
                <a:lnTo>
                  <a:pt x="60" y="4"/>
                </a:lnTo>
                <a:lnTo>
                  <a:pt x="74" y="2"/>
                </a:lnTo>
                <a:lnTo>
                  <a:pt x="84" y="0"/>
                </a:lnTo>
                <a:lnTo>
                  <a:pt x="94" y="0"/>
                </a:lnTo>
                <a:lnTo>
                  <a:pt x="104" y="0"/>
                </a:lnTo>
                <a:lnTo>
                  <a:pt x="114" y="0"/>
                </a:lnTo>
                <a:lnTo>
                  <a:pt x="120" y="0"/>
                </a:lnTo>
                <a:lnTo>
                  <a:pt x="126" y="2"/>
                </a:lnTo>
                <a:lnTo>
                  <a:pt x="132" y="4"/>
                </a:lnTo>
                <a:lnTo>
                  <a:pt x="138" y="6"/>
                </a:lnTo>
                <a:lnTo>
                  <a:pt x="142" y="10"/>
                </a:lnTo>
                <a:lnTo>
                  <a:pt x="148" y="14"/>
                </a:lnTo>
                <a:lnTo>
                  <a:pt x="154" y="18"/>
                </a:lnTo>
                <a:lnTo>
                  <a:pt x="160" y="22"/>
                </a:lnTo>
                <a:lnTo>
                  <a:pt x="164" y="26"/>
                </a:lnTo>
                <a:lnTo>
                  <a:pt x="168" y="28"/>
                </a:lnTo>
                <a:lnTo>
                  <a:pt x="170" y="34"/>
                </a:lnTo>
                <a:lnTo>
                  <a:pt x="170" y="38"/>
                </a:lnTo>
                <a:lnTo>
                  <a:pt x="170" y="42"/>
                </a:lnTo>
                <a:lnTo>
                  <a:pt x="170" y="50"/>
                </a:lnTo>
                <a:lnTo>
                  <a:pt x="170" y="58"/>
                </a:lnTo>
                <a:lnTo>
                  <a:pt x="170" y="66"/>
                </a:lnTo>
                <a:lnTo>
                  <a:pt x="168" y="72"/>
                </a:lnTo>
                <a:lnTo>
                  <a:pt x="166" y="78"/>
                </a:lnTo>
                <a:lnTo>
                  <a:pt x="164" y="82"/>
                </a:lnTo>
                <a:lnTo>
                  <a:pt x="162" y="86"/>
                </a:lnTo>
                <a:lnTo>
                  <a:pt x="162" y="90"/>
                </a:lnTo>
                <a:lnTo>
                  <a:pt x="158" y="92"/>
                </a:lnTo>
                <a:lnTo>
                  <a:pt x="154" y="98"/>
                </a:lnTo>
                <a:lnTo>
                  <a:pt x="150" y="100"/>
                </a:lnTo>
                <a:lnTo>
                  <a:pt x="142" y="102"/>
                </a:lnTo>
                <a:lnTo>
                  <a:pt x="136" y="102"/>
                </a:lnTo>
                <a:lnTo>
                  <a:pt x="130" y="102"/>
                </a:lnTo>
                <a:lnTo>
                  <a:pt x="124" y="102"/>
                </a:lnTo>
                <a:lnTo>
                  <a:pt x="120" y="102"/>
                </a:lnTo>
                <a:lnTo>
                  <a:pt x="110" y="102"/>
                </a:lnTo>
                <a:lnTo>
                  <a:pt x="104" y="100"/>
                </a:lnTo>
                <a:lnTo>
                  <a:pt x="98" y="98"/>
                </a:lnTo>
                <a:lnTo>
                  <a:pt x="94" y="96"/>
                </a:lnTo>
                <a:lnTo>
                  <a:pt x="86" y="92"/>
                </a:lnTo>
                <a:lnTo>
                  <a:pt x="80" y="90"/>
                </a:lnTo>
                <a:lnTo>
                  <a:pt x="76" y="88"/>
                </a:lnTo>
                <a:lnTo>
                  <a:pt x="72" y="84"/>
                </a:lnTo>
                <a:lnTo>
                  <a:pt x="68" y="82"/>
                </a:lnTo>
                <a:lnTo>
                  <a:pt x="62" y="78"/>
                </a:lnTo>
                <a:lnTo>
                  <a:pt x="54" y="74"/>
                </a:lnTo>
                <a:lnTo>
                  <a:pt x="50" y="72"/>
                </a:lnTo>
                <a:lnTo>
                  <a:pt x="44" y="70"/>
                </a:lnTo>
                <a:lnTo>
                  <a:pt x="38" y="66"/>
                </a:lnTo>
                <a:lnTo>
                  <a:pt x="34" y="62"/>
                </a:lnTo>
                <a:lnTo>
                  <a:pt x="30" y="60"/>
                </a:lnTo>
                <a:lnTo>
                  <a:pt x="26" y="56"/>
                </a:lnTo>
                <a:lnTo>
                  <a:pt x="22" y="52"/>
                </a:lnTo>
                <a:lnTo>
                  <a:pt x="16" y="48"/>
                </a:lnTo>
                <a:lnTo>
                  <a:pt x="10" y="46"/>
                </a:lnTo>
                <a:lnTo>
                  <a:pt x="6" y="44"/>
                </a:lnTo>
                <a:lnTo>
                  <a:pt x="2" y="44"/>
                </a:lnTo>
                <a:lnTo>
                  <a:pt x="0" y="40"/>
                </a:lnTo>
                <a:lnTo>
                  <a:pt x="0" y="36"/>
                </a:lnTo>
                <a:lnTo>
                  <a:pt x="2" y="32"/>
                </a:lnTo>
                <a:lnTo>
                  <a:pt x="6" y="30"/>
                </a:lnTo>
                <a:lnTo>
                  <a:pt x="10" y="26"/>
                </a:lnTo>
                <a:lnTo>
                  <a:pt x="14" y="24"/>
                </a:lnTo>
                <a:lnTo>
                  <a:pt x="18" y="20"/>
                </a:lnTo>
                <a:lnTo>
                  <a:pt x="22" y="18"/>
                </a:lnTo>
                <a:lnTo>
                  <a:pt x="26" y="16"/>
                </a:lnTo>
                <a:lnTo>
                  <a:pt x="28" y="12"/>
                </a:lnTo>
                <a:lnTo>
                  <a:pt x="28" y="8"/>
                </a:lnTo>
                <a:lnTo>
                  <a:pt x="28" y="4"/>
                </a:lnTo>
                <a:lnTo>
                  <a:pt x="28" y="8"/>
                </a:lnTo>
                <a:lnTo>
                  <a:pt x="36" y="14"/>
                </a:lnTo>
                <a:lnTo>
                  <a:pt x="28" y="12"/>
                </a:lnTo>
                <a:lnTo>
                  <a:pt x="2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217" name="Rectangle 137"/>
          <p:cNvSpPr>
            <a:spLocks noChangeArrowheads="1"/>
          </p:cNvSpPr>
          <p:nvPr/>
        </p:nvSpPr>
        <p:spPr bwMode="auto">
          <a:xfrm rot="348730">
            <a:off x="2411413" y="5170488"/>
            <a:ext cx="1355725" cy="53816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hlink"/>
                </a:solidFill>
                <a:latin typeface="Kosher-Normal" charset="0"/>
                <a:ea typeface="宋体" charset="0"/>
                <a:cs typeface="宋体" charset="0"/>
              </a:rPr>
              <a:t>律法书</a:t>
            </a:r>
          </a:p>
        </p:txBody>
      </p:sp>
      <p:sp>
        <p:nvSpPr>
          <p:cNvPr id="1326218" name="Rectangle 138"/>
          <p:cNvSpPr>
            <a:spLocks noChangeArrowheads="1"/>
          </p:cNvSpPr>
          <p:nvPr/>
        </p:nvSpPr>
        <p:spPr bwMode="auto">
          <a:xfrm rot="3060000">
            <a:off x="3106738" y="4237038"/>
            <a:ext cx="2011362" cy="53181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hlink"/>
                </a:solidFill>
                <a:latin typeface="Kosher-Normal" charset="0"/>
                <a:ea typeface="宋体" charset="0"/>
                <a:cs typeface="宋体" charset="0"/>
              </a:rPr>
              <a:t>智慧书</a:t>
            </a:r>
          </a:p>
        </p:txBody>
      </p:sp>
      <p:sp>
        <p:nvSpPr>
          <p:cNvPr id="1326219" name="Rectangle 139"/>
          <p:cNvSpPr>
            <a:spLocks noChangeArrowheads="1"/>
          </p:cNvSpPr>
          <p:nvPr/>
        </p:nvSpPr>
        <p:spPr bwMode="auto">
          <a:xfrm rot="4653628">
            <a:off x="3828256" y="4055270"/>
            <a:ext cx="2320925" cy="53181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hlink"/>
                </a:solidFill>
                <a:latin typeface="Kosher-Normal" charset="0"/>
                <a:ea typeface="宋体" charset="0"/>
                <a:cs typeface="宋体" charset="0"/>
              </a:rPr>
              <a:t>先知书</a:t>
            </a:r>
          </a:p>
        </p:txBody>
      </p:sp>
      <p:sp>
        <p:nvSpPr>
          <p:cNvPr id="1326224" name="Rectangle 144"/>
          <p:cNvSpPr>
            <a:spLocks noChangeArrowheads="1"/>
          </p:cNvSpPr>
          <p:nvPr/>
        </p:nvSpPr>
        <p:spPr bwMode="auto">
          <a:xfrm rot="1518588">
            <a:off x="2636838" y="4673600"/>
            <a:ext cx="2078037" cy="5381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hlink"/>
                </a:solidFill>
                <a:latin typeface="Kosher-Normal" charset="0"/>
                <a:ea typeface="宋体" charset="0"/>
                <a:cs typeface="宋体" charset="0"/>
              </a:rPr>
              <a:t>历史书</a:t>
            </a:r>
          </a:p>
        </p:txBody>
      </p:sp>
      <p:grpSp>
        <p:nvGrpSpPr>
          <p:cNvPr id="25646" name="Group 158"/>
          <p:cNvGrpSpPr>
            <a:grpSpLocks/>
          </p:cNvGrpSpPr>
          <p:nvPr/>
        </p:nvGrpSpPr>
        <p:grpSpPr bwMode="auto">
          <a:xfrm>
            <a:off x="6202363" y="1352550"/>
            <a:ext cx="779462" cy="1011238"/>
            <a:chOff x="4392" y="752"/>
            <a:chExt cx="576" cy="792"/>
          </a:xfrm>
        </p:grpSpPr>
        <p:sp>
          <p:nvSpPr>
            <p:cNvPr id="1326239" name="Rectangle 159"/>
            <p:cNvSpPr>
              <a:spLocks noChangeArrowheads="1"/>
            </p:cNvSpPr>
            <p:nvPr/>
          </p:nvSpPr>
          <p:spPr bwMode="auto">
            <a:xfrm>
              <a:off x="4608" y="752"/>
              <a:ext cx="154" cy="792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26240" name="Rectangle 160"/>
            <p:cNvSpPr>
              <a:spLocks noChangeArrowheads="1"/>
            </p:cNvSpPr>
            <p:nvPr/>
          </p:nvSpPr>
          <p:spPr bwMode="auto">
            <a:xfrm>
              <a:off x="4392" y="888"/>
              <a:ext cx="576" cy="144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26241" name="Rectangle 161"/>
          <p:cNvSpPr>
            <a:spLocks noChangeArrowheads="1"/>
          </p:cNvSpPr>
          <p:nvPr/>
        </p:nvSpPr>
        <p:spPr bwMode="auto">
          <a:xfrm>
            <a:off x="5402263" y="1785938"/>
            <a:ext cx="398462" cy="22066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242" name="Rectangle 162"/>
          <p:cNvSpPr>
            <a:spLocks noChangeArrowheads="1"/>
          </p:cNvSpPr>
          <p:nvPr/>
        </p:nvSpPr>
        <p:spPr bwMode="auto">
          <a:xfrm>
            <a:off x="8102600" y="1473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243" name="Rectangle 163"/>
          <p:cNvSpPr>
            <a:spLocks noChangeArrowheads="1"/>
          </p:cNvSpPr>
          <p:nvPr/>
        </p:nvSpPr>
        <p:spPr bwMode="auto">
          <a:xfrm>
            <a:off x="8321675" y="3124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245" name="Text Box 165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26246" name="Rectangle 166"/>
          <p:cNvSpPr>
            <a:spLocks noChangeArrowheads="1"/>
          </p:cNvSpPr>
          <p:nvPr/>
        </p:nvSpPr>
        <p:spPr bwMode="auto">
          <a:xfrm>
            <a:off x="976313" y="960438"/>
            <a:ext cx="1192212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247" name="Rectangle 167"/>
          <p:cNvSpPr>
            <a:spLocks noChangeArrowheads="1"/>
          </p:cNvSpPr>
          <p:nvPr/>
        </p:nvSpPr>
        <p:spPr bwMode="auto">
          <a:xfrm>
            <a:off x="7353300" y="958850"/>
            <a:ext cx="1192213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253" name="Text Box 173"/>
          <p:cNvSpPr txBox="1">
            <a:spLocks noChangeArrowheads="1"/>
          </p:cNvSpPr>
          <p:nvPr/>
        </p:nvSpPr>
        <p:spPr bwMode="auto">
          <a:xfrm>
            <a:off x="392113" y="7289800"/>
            <a:ext cx="10048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©2004 TBBMI</a:t>
            </a:r>
          </a:p>
        </p:txBody>
      </p:sp>
      <p:sp>
        <p:nvSpPr>
          <p:cNvPr id="1326254" name="Text Box 174"/>
          <p:cNvSpPr txBox="1">
            <a:spLocks noChangeArrowheads="1"/>
          </p:cNvSpPr>
          <p:nvPr/>
        </p:nvSpPr>
        <p:spPr bwMode="auto">
          <a:xfrm>
            <a:off x="9001125" y="73358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04</a:t>
            </a:r>
          </a:p>
        </p:txBody>
      </p:sp>
      <p:sp>
        <p:nvSpPr>
          <p:cNvPr id="1326255" name="Rectangle 175"/>
          <p:cNvSpPr>
            <a:spLocks noChangeArrowheads="1"/>
          </p:cNvSpPr>
          <p:nvPr/>
        </p:nvSpPr>
        <p:spPr bwMode="auto">
          <a:xfrm>
            <a:off x="8532813" y="7339013"/>
            <a:ext cx="66516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8.0.07.</a:t>
            </a:r>
          </a:p>
        </p:txBody>
      </p:sp>
      <p:sp>
        <p:nvSpPr>
          <p:cNvPr id="1326256" name="Rectangle 176"/>
          <p:cNvSpPr>
            <a:spLocks noChangeArrowheads="1"/>
          </p:cNvSpPr>
          <p:nvPr/>
        </p:nvSpPr>
        <p:spPr bwMode="auto">
          <a:xfrm>
            <a:off x="0" y="0"/>
            <a:ext cx="1470025" cy="7772400"/>
          </a:xfrm>
          <a:prstGeom prst="rect">
            <a:avLst/>
          </a:prstGeom>
          <a:gradFill rotWithShape="0">
            <a:gsLst>
              <a:gs pos="0">
                <a:srgbClr val="3399FF"/>
              </a:gs>
              <a:gs pos="100000">
                <a:srgbClr val="3399FF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257" name="Rectangle 177"/>
          <p:cNvSpPr>
            <a:spLocks noChangeArrowheads="1"/>
          </p:cNvSpPr>
          <p:nvPr/>
        </p:nvSpPr>
        <p:spPr bwMode="auto">
          <a:xfrm>
            <a:off x="8588375" y="0"/>
            <a:ext cx="1470025" cy="7772400"/>
          </a:xfrm>
          <a:prstGeom prst="rect">
            <a:avLst/>
          </a:prstGeom>
          <a:gradFill rotWithShape="0">
            <a:gsLst>
              <a:gs pos="0">
                <a:srgbClr val="3399FF">
                  <a:gamma/>
                  <a:tint val="0"/>
                  <a:invGamma/>
                </a:srgbClr>
              </a:gs>
              <a:gs pos="100000">
                <a:srgbClr val="3399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258" name="Line 178"/>
          <p:cNvSpPr>
            <a:spLocks noChangeShapeType="1"/>
          </p:cNvSpPr>
          <p:nvPr/>
        </p:nvSpPr>
        <p:spPr bwMode="auto">
          <a:xfrm>
            <a:off x="508000" y="533400"/>
            <a:ext cx="9017000" cy="0"/>
          </a:xfrm>
          <a:prstGeom prst="line">
            <a:avLst/>
          </a:prstGeom>
          <a:noFill/>
          <a:ln w="381000" cmpd="tri">
            <a:solidFill>
              <a:srgbClr val="063DE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259" name="Line 179"/>
          <p:cNvSpPr>
            <a:spLocks noChangeShapeType="1"/>
          </p:cNvSpPr>
          <p:nvPr/>
        </p:nvSpPr>
        <p:spPr bwMode="auto">
          <a:xfrm>
            <a:off x="525463" y="7137400"/>
            <a:ext cx="9004300" cy="0"/>
          </a:xfrm>
          <a:prstGeom prst="line">
            <a:avLst/>
          </a:prstGeom>
          <a:noFill/>
          <a:ln w="381000" cmpd="tri">
            <a:solidFill>
              <a:srgbClr val="063DE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6260" name="Rectangle 180"/>
          <p:cNvSpPr>
            <a:spLocks noChangeArrowheads="1"/>
          </p:cNvSpPr>
          <p:nvPr/>
        </p:nvSpPr>
        <p:spPr bwMode="auto">
          <a:xfrm>
            <a:off x="4138613" y="6867525"/>
            <a:ext cx="2484437" cy="5207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defTabSz="1018818">
              <a:defRPr/>
            </a:pPr>
            <a:r>
              <a:rPr lang="en-US" altLang="zh-CN" sz="2700" b="1">
                <a:latin typeface="Times" charset="0"/>
                <a:ea typeface="宋体" charset="0"/>
                <a:cs typeface="宋体" charset="0"/>
              </a:rPr>
              <a:t>“</a:t>
            </a:r>
            <a:r>
              <a:rPr lang="zh-CN" altLang="en-US" sz="2700" b="1">
                <a:latin typeface="Times" charset="0"/>
                <a:ea typeface="宋体" charset="0"/>
                <a:cs typeface="宋体" charset="0"/>
              </a:rPr>
              <a:t>翻开”的圣经</a:t>
            </a:r>
            <a:endParaRPr lang="en-US" altLang="zh-CN" sz="2700" b="1">
              <a:latin typeface="Times" charset="0"/>
              <a:ea typeface="宋体" charset="0"/>
              <a:cs typeface="宋体" charset="0"/>
            </a:endParaRPr>
          </a:p>
        </p:txBody>
      </p:sp>
      <p:sp>
        <p:nvSpPr>
          <p:cNvPr id="1326269" name="Text Box 189"/>
          <p:cNvSpPr txBox="1">
            <a:spLocks noChangeArrowheads="1"/>
          </p:cNvSpPr>
          <p:nvPr/>
        </p:nvSpPr>
        <p:spPr bwMode="auto">
          <a:xfrm>
            <a:off x="8531225" y="7339013"/>
            <a:ext cx="827088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8.0.07.04</a:t>
            </a:r>
          </a:p>
        </p:txBody>
      </p:sp>
      <p:sp>
        <p:nvSpPr>
          <p:cNvPr id="1326273" name="Oval 193"/>
          <p:cNvSpPr>
            <a:spLocks noChangeArrowheads="1"/>
          </p:cNvSpPr>
          <p:nvPr/>
        </p:nvSpPr>
        <p:spPr bwMode="auto">
          <a:xfrm rot="3254610">
            <a:off x="2016918" y="2186782"/>
            <a:ext cx="3306763" cy="42227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en-US" altLang="zh-CN" sz="1800">
              <a:ea typeface="宋体" charset="0"/>
              <a:cs typeface="宋体" charset="0"/>
            </a:endParaRPr>
          </a:p>
        </p:txBody>
      </p:sp>
      <p:sp>
        <p:nvSpPr>
          <p:cNvPr id="1326274" name="Text Box 194"/>
          <p:cNvSpPr txBox="1">
            <a:spLocks noChangeArrowheads="1"/>
          </p:cNvSpPr>
          <p:nvPr/>
        </p:nvSpPr>
        <p:spPr bwMode="auto">
          <a:xfrm rot="2512750">
            <a:off x="8037513" y="4775200"/>
            <a:ext cx="541337" cy="7921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1800">
                <a:ea typeface="宋体" charset="0"/>
                <a:cs typeface="宋体" charset="0"/>
              </a:rPr>
              <a:t>    </a:t>
            </a:r>
          </a:p>
          <a:p>
            <a:pPr algn="r">
              <a:spcBef>
                <a:spcPct val="50000"/>
              </a:spcBef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26275" name="Text Box 195"/>
          <p:cNvSpPr txBox="1">
            <a:spLocks noChangeArrowheads="1"/>
          </p:cNvSpPr>
          <p:nvPr/>
        </p:nvSpPr>
        <p:spPr bwMode="auto">
          <a:xfrm>
            <a:off x="277813" y="7415213"/>
            <a:ext cx="10048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©2006 TBBMI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26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26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26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26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26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26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26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26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26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26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26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26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2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262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262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262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262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26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26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26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26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6217" grpId="0"/>
      <p:bldP spid="1326219" grpId="0"/>
      <p:bldP spid="1326273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186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99330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3189" name="Rectangle 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73190" name="Rectangle 6"/>
          <p:cNvSpPr>
            <a:spLocks noChangeArrowheads="1"/>
          </p:cNvSpPr>
          <p:nvPr/>
        </p:nvSpPr>
        <p:spPr bwMode="auto">
          <a:xfrm>
            <a:off x="4989513" y="44291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99333" name="Group 7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1373192" name="Picture 8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73193" name="Text Box 9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373194" name="Text Box 10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373195" name="Text Box 11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3196" name="Text Box 12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73197" name="Text Box 13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40</a:t>
            </a:r>
          </a:p>
        </p:txBody>
      </p:sp>
      <p:sp>
        <p:nvSpPr>
          <p:cNvPr id="1373198" name="Rectangle 14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73199" name="Rectangle 15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3200" name="Text Box 16"/>
          <p:cNvSpPr txBox="1">
            <a:spLocks noChangeArrowheads="1"/>
          </p:cNvSpPr>
          <p:nvPr/>
        </p:nvSpPr>
        <p:spPr bwMode="auto">
          <a:xfrm>
            <a:off x="5561013" y="-155575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3201" name="Text Box 17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3202" name="Text Box 18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3203" name="Rectangle 19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3204" name="Rectangle 20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3205" name="Text Box 21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73206" name="Rectangle 22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99346" name="Line 23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47" name="Line 24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48" name="Line 25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49" name="Line 26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50" name="Line 27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51" name="Line 28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52" name="Freeform 29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53" name="Line 30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54" name="Line 31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55" name="Freeform 32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56" name="Line 33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57" name="Line 34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73219" name="Line 35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73220" name="Line 36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9360" name="Line 37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73222" name="Line 38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9362" name="Line 39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63" name="Line 40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64" name="Line 41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65" name="Line 42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66" name="Line 43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67" name="Line 44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68" name="Line 45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69" name="Line 46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70" name="Line 47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99371" name="Rectangle 48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9372" name="Rectangle 49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9373" name="Rectangle 50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3235" name="Rectangle 51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99375" name="Rectangle 52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3237" name="AutoShape 53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99377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9378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99379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99380" name="Group 57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99401" name="Group 58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99403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99409" name="Group 6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73245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73246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73247" name="Picture 63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73248" name="Freeform 6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3249" name="Freeform 6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3250" name="Freeform 6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3251" name="Freeform 6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3252" name="Freeform 6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73253" name="Text Box 69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73254" name="Rectangle 70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99382" name="Group 71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73256" name="Text Box 72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480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73257" name="AutoShape 73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73258" name="Rectangle 74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3259" name="Rectangle 75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3260" name="Rectangle 76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3261" name="Rectangle 77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3262" name="Rectangle 78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3263" name="Rectangle 79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73264" name="Rectangle 80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73265" name="Text Box 81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1373266" name="Rectangle 82"/>
          <p:cNvSpPr>
            <a:spLocks noChangeArrowheads="1"/>
          </p:cNvSpPr>
          <p:nvPr/>
        </p:nvSpPr>
        <p:spPr bwMode="auto">
          <a:xfrm>
            <a:off x="2051050" y="5160963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373267" name="Rectangle 83"/>
          <p:cNvSpPr>
            <a:spLocks noChangeArrowheads="1"/>
          </p:cNvSpPr>
          <p:nvPr/>
        </p:nvSpPr>
        <p:spPr bwMode="auto">
          <a:xfrm>
            <a:off x="2055813" y="5519738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历代志下</a:t>
            </a:r>
          </a:p>
        </p:txBody>
      </p:sp>
      <p:sp>
        <p:nvSpPr>
          <p:cNvPr id="1373268" name="Text Box 84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73269" name="Text Box 85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sp>
        <p:nvSpPr>
          <p:cNvPr id="1373272" name="Rectangle 88"/>
          <p:cNvSpPr>
            <a:spLocks noChangeArrowheads="1"/>
          </p:cNvSpPr>
          <p:nvPr/>
        </p:nvSpPr>
        <p:spPr bwMode="auto">
          <a:xfrm>
            <a:off x="2035175" y="6307138"/>
            <a:ext cx="2101850" cy="436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373273" name="Rectangle 89"/>
          <p:cNvSpPr>
            <a:spLocks noChangeArrowheads="1"/>
          </p:cNvSpPr>
          <p:nvPr/>
        </p:nvSpPr>
        <p:spPr bwMode="auto">
          <a:xfrm>
            <a:off x="2039938" y="6700838"/>
            <a:ext cx="1601787" cy="436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373274" name="Rectangle 90"/>
          <p:cNvSpPr>
            <a:spLocks noChangeArrowheads="1"/>
          </p:cNvSpPr>
          <p:nvPr/>
        </p:nvSpPr>
        <p:spPr bwMode="auto">
          <a:xfrm>
            <a:off x="1962150" y="5880100"/>
            <a:ext cx="1436688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373271" name="Oval 87"/>
          <p:cNvSpPr>
            <a:spLocks noChangeArrowheads="1"/>
          </p:cNvSpPr>
          <p:nvPr/>
        </p:nvSpPr>
        <p:spPr bwMode="auto">
          <a:xfrm>
            <a:off x="1712913" y="6651625"/>
            <a:ext cx="2166937" cy="5746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73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73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3271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234" name="Rectangle 2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101378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1379" name="Group 4"/>
          <p:cNvGrpSpPr>
            <a:grpSpLocks/>
          </p:cNvGrpSpPr>
          <p:nvPr/>
        </p:nvGrpSpPr>
        <p:grpSpPr bwMode="auto">
          <a:xfrm>
            <a:off x="4305300" y="220663"/>
            <a:ext cx="5378450" cy="7059612"/>
            <a:chOff x="2712" y="139"/>
            <a:chExt cx="3388" cy="4447"/>
          </a:xfrm>
        </p:grpSpPr>
        <p:sp>
          <p:nvSpPr>
            <p:cNvPr id="1375237" name="Rectangle 5"/>
            <p:cNvSpPr>
              <a:spLocks noChangeArrowheads="1"/>
            </p:cNvSpPr>
            <p:nvPr/>
          </p:nvSpPr>
          <p:spPr bwMode="auto">
            <a:xfrm>
              <a:off x="3130" y="255"/>
              <a:ext cx="2965" cy="433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75238" name="Rectangle 6"/>
            <p:cNvSpPr>
              <a:spLocks noChangeArrowheads="1"/>
            </p:cNvSpPr>
            <p:nvPr/>
          </p:nvSpPr>
          <p:spPr bwMode="auto">
            <a:xfrm>
              <a:off x="3143" y="279"/>
              <a:ext cx="2957" cy="4297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grpSp>
          <p:nvGrpSpPr>
            <p:cNvPr id="101461" name="Group 7"/>
            <p:cNvGrpSpPr>
              <a:grpSpLocks/>
            </p:cNvGrpSpPr>
            <p:nvPr/>
          </p:nvGrpSpPr>
          <p:grpSpPr bwMode="auto">
            <a:xfrm>
              <a:off x="2712" y="139"/>
              <a:ext cx="1352" cy="975"/>
              <a:chOff x="2712" y="139"/>
              <a:chExt cx="1352" cy="975"/>
            </a:xfrm>
          </p:grpSpPr>
          <p:pic>
            <p:nvPicPr>
              <p:cNvPr id="1375240" name="Picture 8" descr="BACKGR~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2" y="139"/>
                <a:ext cx="1352" cy="975"/>
              </a:xfrm>
              <a:prstGeom prst="rect">
                <a:avLst/>
              </a:prstGeom>
              <a:noFill/>
              <a:ln w="76200">
                <a:solidFill>
                  <a:srgbClr val="1822CD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375241" name="Text Box 9" descr="Brown marble"/>
              <p:cNvSpPr txBox="1">
                <a:spLocks noChangeArrowheads="1"/>
              </p:cNvSpPr>
              <p:nvPr/>
            </p:nvSpPr>
            <p:spPr bwMode="auto">
              <a:xfrm rot="118953">
                <a:off x="2846" y="249"/>
                <a:ext cx="1167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圣经</a:t>
                </a:r>
                <a:r>
                  <a:rPr lang="en-US" altLang="zh-CN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...</a:t>
                </a:r>
              </a:p>
            </p:txBody>
          </p:sp>
          <p:sp>
            <p:nvSpPr>
              <p:cNvPr id="1375242" name="Text Box 10" descr="Brown marble"/>
              <p:cNvSpPr txBox="1">
                <a:spLocks noChangeArrowheads="1"/>
              </p:cNvSpPr>
              <p:nvPr/>
            </p:nvSpPr>
            <p:spPr bwMode="auto">
              <a:xfrm rot="141662">
                <a:off x="3127" y="576"/>
                <a:ext cx="845" cy="37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188799" dir="2536421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1882" tIns="50941" rIns="101882" bIns="50941">
                <a:spAutoFit/>
              </a:bodyPr>
              <a:lstStyle/>
              <a:p>
                <a:pPr algn="l">
                  <a:defRPr/>
                </a:pPr>
                <a:r>
                  <a:rPr lang="en-US" sz="3200" b="1">
                    <a:solidFill>
                      <a:srgbClr val="FFFF00"/>
                    </a:solidFill>
                    <a:latin typeface="楷体" charset="0"/>
                    <a:ea typeface="楷体" charset="0"/>
                    <a:cs typeface="楷体" charset="0"/>
                  </a:rPr>
                  <a:t>基要</a:t>
                </a:r>
              </a:p>
            </p:txBody>
          </p:sp>
        </p:grpSp>
      </p:grpSp>
      <p:sp>
        <p:nvSpPr>
          <p:cNvPr id="1375243" name="Text Box 11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5244" name="Text Box 12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75245" name="Text Box 13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41</a:t>
            </a:r>
          </a:p>
        </p:txBody>
      </p:sp>
      <p:sp>
        <p:nvSpPr>
          <p:cNvPr id="1375246" name="Rectangle 14"/>
          <p:cNvSpPr>
            <a:spLocks noChangeArrowheads="1"/>
          </p:cNvSpPr>
          <p:nvPr/>
        </p:nvSpPr>
        <p:spPr bwMode="auto">
          <a:xfrm>
            <a:off x="5653088" y="730567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75247" name="Rectangle 15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5248" name="Text Box 16"/>
          <p:cNvSpPr txBox="1">
            <a:spLocks noChangeArrowheads="1"/>
          </p:cNvSpPr>
          <p:nvPr/>
        </p:nvSpPr>
        <p:spPr bwMode="auto">
          <a:xfrm>
            <a:off x="5561013" y="-155575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5249" name="Text Box 17"/>
          <p:cNvSpPr txBox="1">
            <a:spLocks noChangeArrowheads="1"/>
          </p:cNvSpPr>
          <p:nvPr/>
        </p:nvSpPr>
        <p:spPr bwMode="auto">
          <a:xfrm>
            <a:off x="9732963" y="7264400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58478F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5250" name="Text Box 18"/>
          <p:cNvSpPr txBox="1">
            <a:spLocks noChangeArrowheads="1"/>
          </p:cNvSpPr>
          <p:nvPr/>
        </p:nvSpPr>
        <p:spPr bwMode="auto">
          <a:xfrm>
            <a:off x="9350375" y="7264400"/>
            <a:ext cx="1841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6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75251" name="Rectangle 19"/>
          <p:cNvSpPr>
            <a:spLocks noChangeArrowheads="1"/>
          </p:cNvSpPr>
          <p:nvPr/>
        </p:nvSpPr>
        <p:spPr bwMode="auto">
          <a:xfrm>
            <a:off x="169863" y="7427913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5252" name="Rectangle 20"/>
          <p:cNvSpPr>
            <a:spLocks noChangeArrowheads="1"/>
          </p:cNvSpPr>
          <p:nvPr/>
        </p:nvSpPr>
        <p:spPr bwMode="auto">
          <a:xfrm>
            <a:off x="2597150" y="481013"/>
            <a:ext cx="2706688" cy="6397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5253" name="Text Box 21"/>
          <p:cNvSpPr txBox="1">
            <a:spLocks noChangeArrowheads="1"/>
          </p:cNvSpPr>
          <p:nvPr/>
        </p:nvSpPr>
        <p:spPr bwMode="auto">
          <a:xfrm>
            <a:off x="9107488" y="7466013"/>
            <a:ext cx="18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375254" name="Rectangle 22"/>
          <p:cNvSpPr>
            <a:spLocks noChangeArrowheads="1"/>
          </p:cNvSpPr>
          <p:nvPr/>
        </p:nvSpPr>
        <p:spPr bwMode="auto">
          <a:xfrm>
            <a:off x="2341563" y="39528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Helvetica BlackOblique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Helvetica BlackOblique" charset="0"/>
              <a:ea typeface="宋体" charset="0"/>
              <a:cs typeface="宋体" charset="0"/>
            </a:endParaRPr>
          </a:p>
        </p:txBody>
      </p:sp>
      <p:sp>
        <p:nvSpPr>
          <p:cNvPr id="101392" name="Line 23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393" name="Line 24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394" name="Line 25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395" name="Line 26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396" name="Line 27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397" name="Line 28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398" name="Freeform 29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399" name="Line 30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00" name="Line 31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01" name="Freeform 32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02" name="Line 33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03" name="Line 34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75267" name="Line 35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75268" name="Line 36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1406" name="Line 37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75270" name="Line 38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1408" name="Line 39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09" name="Line 40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10" name="Line 41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11" name="Line 42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12" name="Line 43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13" name="Line 44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14" name="Line 45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15" name="Line 46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16" name="Line 47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417" name="Rectangle 48"/>
          <p:cNvSpPr>
            <a:spLocks noChangeArrowheads="1"/>
          </p:cNvSpPr>
          <p:nvPr/>
        </p:nvSpPr>
        <p:spPr bwMode="auto">
          <a:xfrm>
            <a:off x="1903413" y="3465513"/>
            <a:ext cx="277812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1418" name="Rectangle 49"/>
          <p:cNvSpPr>
            <a:spLocks noChangeArrowheads="1"/>
          </p:cNvSpPr>
          <p:nvPr/>
        </p:nvSpPr>
        <p:spPr bwMode="auto">
          <a:xfrm>
            <a:off x="1912938" y="4316413"/>
            <a:ext cx="3048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1419" name="Rectangle 50"/>
          <p:cNvSpPr>
            <a:spLocks noChangeArrowheads="1"/>
          </p:cNvSpPr>
          <p:nvPr/>
        </p:nvSpPr>
        <p:spPr bwMode="auto">
          <a:xfrm>
            <a:off x="1900238" y="4786313"/>
            <a:ext cx="4445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</a:t>
            </a:r>
            <a:r>
              <a:rPr lang="en-US" altLang="zh-CN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5283" name="Rectangle 51"/>
          <p:cNvSpPr>
            <a:spLocks noChangeArrowheads="1"/>
          </p:cNvSpPr>
          <p:nvPr/>
        </p:nvSpPr>
        <p:spPr bwMode="auto">
          <a:xfrm>
            <a:off x="1816100" y="3990975"/>
            <a:ext cx="7080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卫</a:t>
            </a:r>
            <a:r>
              <a:rPr lang="en-US" altLang="zh-CN" sz="1200" b="1">
                <a:latin typeface="Helvetica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101421" name="Rectangle 52"/>
          <p:cNvSpPr>
            <a:spLocks noChangeArrowheads="1"/>
          </p:cNvSpPr>
          <p:nvPr/>
        </p:nvSpPr>
        <p:spPr bwMode="auto">
          <a:xfrm>
            <a:off x="3429000" y="4048125"/>
            <a:ext cx="188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75285" name="AutoShape 53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1423" name="Rectangle 54"/>
          <p:cNvSpPr>
            <a:spLocks noChangeArrowheads="1"/>
          </p:cNvSpPr>
          <p:nvPr/>
        </p:nvSpPr>
        <p:spPr bwMode="auto">
          <a:xfrm>
            <a:off x="1808163" y="5091113"/>
            <a:ext cx="239712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1424" name="Rectangle 55"/>
          <p:cNvSpPr>
            <a:spLocks noChangeArrowheads="1"/>
          </p:cNvSpPr>
          <p:nvPr/>
        </p:nvSpPr>
        <p:spPr bwMode="auto">
          <a:xfrm>
            <a:off x="3241675" y="5081588"/>
            <a:ext cx="239713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56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1425" name="Line 5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101426" name="Group 57"/>
          <p:cNvGrpSpPr>
            <a:grpSpLocks/>
          </p:cNvGrpSpPr>
          <p:nvPr/>
        </p:nvGrpSpPr>
        <p:grpSpPr bwMode="auto">
          <a:xfrm>
            <a:off x="3222625" y="3754438"/>
            <a:ext cx="741363" cy="881062"/>
            <a:chOff x="2570" y="2155"/>
            <a:chExt cx="467" cy="555"/>
          </a:xfrm>
        </p:grpSpPr>
        <p:grpSp>
          <p:nvGrpSpPr>
            <p:cNvPr id="101447" name="Group 58"/>
            <p:cNvGrpSpPr>
              <a:grpSpLocks/>
            </p:cNvGrpSpPr>
            <p:nvPr/>
          </p:nvGrpSpPr>
          <p:grpSpPr bwMode="auto">
            <a:xfrm>
              <a:off x="2610" y="2155"/>
              <a:ext cx="405" cy="555"/>
              <a:chOff x="944" y="711"/>
              <a:chExt cx="3287" cy="3672"/>
            </a:xfrm>
          </p:grpSpPr>
          <p:grpSp>
            <p:nvGrpSpPr>
              <p:cNvPr id="101449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01455" name="Group 60"/>
                <p:cNvGrpSpPr>
                  <a:grpSpLocks/>
                </p:cNvGrpSpPr>
                <p:nvPr/>
              </p:nvGrpSpPr>
              <p:grpSpPr bwMode="auto">
                <a:xfrm>
                  <a:off x="3495" y="1045"/>
                  <a:ext cx="1483" cy="1923"/>
                  <a:chOff x="893" y="2315"/>
                  <a:chExt cx="1483" cy="1923"/>
                </a:xfrm>
              </p:grpSpPr>
              <p:sp>
                <p:nvSpPr>
                  <p:cNvPr id="1375293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931" y="2314"/>
                    <a:ext cx="1445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75294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890" y="2506"/>
                    <a:ext cx="1445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75295" name="Picture 63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5" y="548"/>
                  <a:ext cx="2954" cy="2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75296" name="Freeform 64"/>
              <p:cNvSpPr>
                <a:spLocks/>
              </p:cNvSpPr>
              <p:nvPr/>
            </p:nvSpPr>
            <p:spPr bwMode="auto">
              <a:xfrm>
                <a:off x="944" y="2650"/>
                <a:ext cx="1437" cy="1733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5297" name="Freeform 65"/>
              <p:cNvSpPr>
                <a:spLocks/>
              </p:cNvSpPr>
              <p:nvPr/>
            </p:nvSpPr>
            <p:spPr bwMode="auto">
              <a:xfrm>
                <a:off x="968" y="2643"/>
                <a:ext cx="1437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5298" name="Freeform 66"/>
              <p:cNvSpPr>
                <a:spLocks/>
              </p:cNvSpPr>
              <p:nvPr/>
            </p:nvSpPr>
            <p:spPr bwMode="auto">
              <a:xfrm>
                <a:off x="2364" y="2583"/>
                <a:ext cx="1445" cy="1733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5299" name="Freeform 67"/>
              <p:cNvSpPr>
                <a:spLocks/>
              </p:cNvSpPr>
              <p:nvPr/>
            </p:nvSpPr>
            <p:spPr bwMode="auto">
              <a:xfrm>
                <a:off x="1050" y="1022"/>
                <a:ext cx="1437" cy="1733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75300" name="Freeform 68"/>
              <p:cNvSpPr>
                <a:spLocks/>
              </p:cNvSpPr>
              <p:nvPr/>
            </p:nvSpPr>
            <p:spPr bwMode="auto">
              <a:xfrm>
                <a:off x="2794" y="1009"/>
                <a:ext cx="1437" cy="1733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75301" name="Text Box 69"/>
            <p:cNvSpPr txBox="1">
              <a:spLocks noChangeArrowheads="1"/>
            </p:cNvSpPr>
            <p:nvPr/>
          </p:nvSpPr>
          <p:spPr bwMode="auto">
            <a:xfrm>
              <a:off x="2570" y="2215"/>
              <a:ext cx="46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1600" b="1" i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600" b="1" i="1">
                <a:solidFill>
                  <a:srgbClr val="00DFCA"/>
                </a:solidFill>
                <a:latin typeface="Comic Sans MS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75302" name="Rectangle 70"/>
          <p:cNvSpPr>
            <a:spLocks noChangeArrowheads="1"/>
          </p:cNvSpPr>
          <p:nvPr/>
        </p:nvSpPr>
        <p:spPr bwMode="auto">
          <a:xfrm>
            <a:off x="5170488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01428" name="Group 71"/>
          <p:cNvGrpSpPr>
            <a:grpSpLocks/>
          </p:cNvGrpSpPr>
          <p:nvPr/>
        </p:nvGrpSpPr>
        <p:grpSpPr bwMode="auto">
          <a:xfrm>
            <a:off x="5495925" y="6069013"/>
            <a:ext cx="3670300" cy="849312"/>
            <a:chOff x="3319" y="3823"/>
            <a:chExt cx="2631" cy="535"/>
          </a:xfrm>
        </p:grpSpPr>
        <p:sp>
          <p:nvSpPr>
            <p:cNvPr id="1375304" name="Text Box 72"/>
            <p:cNvSpPr txBox="1">
              <a:spLocks noChangeArrowheads="1"/>
            </p:cNvSpPr>
            <p:nvPr/>
          </p:nvSpPr>
          <p:spPr bwMode="auto">
            <a:xfrm>
              <a:off x="3365" y="3832"/>
              <a:ext cx="2581" cy="4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约主前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1440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440</a:t>
              </a:r>
              <a:r>
                <a:rPr lang="zh-CN" altLang="en-US" sz="2000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375305" name="AutoShape 73"/>
            <p:cNvSpPr>
              <a:spLocks noChangeArrowheads="1"/>
            </p:cNvSpPr>
            <p:nvPr/>
          </p:nvSpPr>
          <p:spPr bwMode="auto">
            <a:xfrm>
              <a:off x="3319" y="3823"/>
              <a:ext cx="2631" cy="53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375306" name="Rectangle 74"/>
          <p:cNvSpPr>
            <a:spLocks noChangeArrowheads="1"/>
          </p:cNvSpPr>
          <p:nvPr/>
        </p:nvSpPr>
        <p:spPr bwMode="auto">
          <a:xfrm>
            <a:off x="2159000" y="425450"/>
            <a:ext cx="14351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约书亚记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5307" name="Rectangle 75"/>
          <p:cNvSpPr>
            <a:spLocks noChangeArrowheads="1"/>
          </p:cNvSpPr>
          <p:nvPr/>
        </p:nvSpPr>
        <p:spPr bwMode="auto">
          <a:xfrm>
            <a:off x="2306638" y="1806575"/>
            <a:ext cx="107791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士师记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5308" name="Rectangle 76"/>
          <p:cNvSpPr>
            <a:spLocks noChangeArrowheads="1"/>
          </p:cNvSpPr>
          <p:nvPr/>
        </p:nvSpPr>
        <p:spPr bwMode="auto">
          <a:xfrm>
            <a:off x="2308225" y="2222500"/>
            <a:ext cx="1077913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zh-CN" altLang="en-US" sz="2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5309" name="Rectangle 77"/>
          <p:cNvSpPr>
            <a:spLocks noChangeArrowheads="1"/>
          </p:cNvSpPr>
          <p:nvPr/>
        </p:nvSpPr>
        <p:spPr bwMode="auto">
          <a:xfrm>
            <a:off x="2124075" y="3268663"/>
            <a:ext cx="1795463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5310" name="Rectangle 78"/>
          <p:cNvSpPr>
            <a:spLocks noChangeArrowheads="1"/>
          </p:cNvSpPr>
          <p:nvPr/>
        </p:nvSpPr>
        <p:spPr bwMode="auto">
          <a:xfrm>
            <a:off x="2516188" y="3794125"/>
            <a:ext cx="71755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撒下</a:t>
            </a:r>
            <a:endParaRPr lang="zh-CN" altLang="en-US" sz="2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75311" name="Rectangle 79"/>
          <p:cNvSpPr>
            <a:spLocks noChangeArrowheads="1"/>
          </p:cNvSpPr>
          <p:nvPr/>
        </p:nvSpPr>
        <p:spPr bwMode="auto">
          <a:xfrm>
            <a:off x="2082800" y="4141788"/>
            <a:ext cx="146685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75312" name="Rectangle 80"/>
          <p:cNvSpPr>
            <a:spLocks noChangeArrowheads="1"/>
          </p:cNvSpPr>
          <p:nvPr/>
        </p:nvSpPr>
        <p:spPr bwMode="auto">
          <a:xfrm>
            <a:off x="2282825" y="4576763"/>
            <a:ext cx="1077913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75313" name="Text Box 81"/>
          <p:cNvSpPr txBox="1">
            <a:spLocks noChangeArrowheads="1"/>
          </p:cNvSpPr>
          <p:nvPr/>
        </p:nvSpPr>
        <p:spPr bwMode="auto">
          <a:xfrm rot="16200000">
            <a:off x="-1182687" y="3382962"/>
            <a:ext cx="56149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历史书 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(12)</a:t>
            </a:r>
          </a:p>
        </p:txBody>
      </p:sp>
      <p:sp>
        <p:nvSpPr>
          <p:cNvPr id="1375314" name="Rectangle 82"/>
          <p:cNvSpPr>
            <a:spLocks noChangeArrowheads="1"/>
          </p:cNvSpPr>
          <p:nvPr/>
        </p:nvSpPr>
        <p:spPr bwMode="auto">
          <a:xfrm>
            <a:off x="2051050" y="5160963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375315" name="Rectangle 83"/>
          <p:cNvSpPr>
            <a:spLocks noChangeArrowheads="1"/>
          </p:cNvSpPr>
          <p:nvPr/>
        </p:nvSpPr>
        <p:spPr bwMode="auto">
          <a:xfrm>
            <a:off x="2055813" y="5519738"/>
            <a:ext cx="12827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历代志下</a:t>
            </a:r>
          </a:p>
        </p:txBody>
      </p:sp>
      <p:sp>
        <p:nvSpPr>
          <p:cNvPr id="1375316" name="Text Box 84"/>
          <p:cNvSpPr txBox="1">
            <a:spLocks noChangeArrowheads="1"/>
          </p:cNvSpPr>
          <p:nvPr/>
        </p:nvSpPr>
        <p:spPr bwMode="auto">
          <a:xfrm>
            <a:off x="5194300" y="3490913"/>
            <a:ext cx="4330700" cy="48895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12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375317" name="Text Box 85"/>
          <p:cNvSpPr txBox="1">
            <a:spLocks noChangeArrowheads="1"/>
          </p:cNvSpPr>
          <p:nvPr/>
        </p:nvSpPr>
        <p:spPr bwMode="auto">
          <a:xfrm>
            <a:off x="5586413" y="4254500"/>
            <a:ext cx="3621087" cy="8445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en-US" altLang="zh-CN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“</a:t>
            </a:r>
            <a:r>
              <a:rPr lang="zh-CN" altLang="en-US" sz="48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历史书”</a:t>
            </a:r>
          </a:p>
        </p:txBody>
      </p:sp>
      <p:sp>
        <p:nvSpPr>
          <p:cNvPr id="1375319" name="Rectangle 87"/>
          <p:cNvSpPr>
            <a:spLocks noChangeArrowheads="1"/>
          </p:cNvSpPr>
          <p:nvPr/>
        </p:nvSpPr>
        <p:spPr bwMode="auto">
          <a:xfrm>
            <a:off x="2035175" y="6307138"/>
            <a:ext cx="2101850" cy="436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375320" name="Rectangle 88"/>
          <p:cNvSpPr>
            <a:spLocks noChangeArrowheads="1"/>
          </p:cNvSpPr>
          <p:nvPr/>
        </p:nvSpPr>
        <p:spPr bwMode="auto">
          <a:xfrm>
            <a:off x="2039938" y="6700838"/>
            <a:ext cx="1601787" cy="436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375321" name="Rectangle 89"/>
          <p:cNvSpPr>
            <a:spLocks noChangeArrowheads="1"/>
          </p:cNvSpPr>
          <p:nvPr/>
        </p:nvSpPr>
        <p:spPr bwMode="auto">
          <a:xfrm>
            <a:off x="1962150" y="5880100"/>
            <a:ext cx="1436688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2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375323" name="Rectangle 91"/>
          <p:cNvSpPr>
            <a:spLocks noChangeArrowheads="1"/>
          </p:cNvSpPr>
          <p:nvPr/>
        </p:nvSpPr>
        <p:spPr bwMode="auto">
          <a:xfrm>
            <a:off x="1370013" y="300038"/>
            <a:ext cx="2773362" cy="7145337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 b="1">
              <a:solidFill>
                <a:schemeClr val="hlink"/>
              </a:solidFill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5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75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5323" grpId="0" animBg="1" autoUpdateAnimBg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381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143811" name="Rectangle 3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03427" name="Group 4"/>
          <p:cNvGrpSpPr>
            <a:grpSpLocks/>
          </p:cNvGrpSpPr>
          <p:nvPr/>
        </p:nvGrpSpPr>
        <p:grpSpPr bwMode="auto">
          <a:xfrm>
            <a:off x="1252538" y="1524000"/>
            <a:ext cx="3700462" cy="4927600"/>
            <a:chOff x="789" y="960"/>
            <a:chExt cx="2331" cy="3104"/>
          </a:xfrm>
        </p:grpSpPr>
        <p:grpSp>
          <p:nvGrpSpPr>
            <p:cNvPr id="103445" name="Group 5"/>
            <p:cNvGrpSpPr>
              <a:grpSpLocks/>
            </p:cNvGrpSpPr>
            <p:nvPr/>
          </p:nvGrpSpPr>
          <p:grpSpPr bwMode="auto">
            <a:xfrm>
              <a:off x="789" y="960"/>
              <a:ext cx="2331" cy="3104"/>
              <a:chOff x="736" y="822"/>
              <a:chExt cx="2331" cy="3104"/>
            </a:xfrm>
          </p:grpSpPr>
          <p:pic>
            <p:nvPicPr>
              <p:cNvPr id="1143814" name="Picture 6"/>
              <p:cNvPicPr>
                <a:picLocks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6" y="825"/>
                <a:ext cx="2296" cy="3048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38099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3815" name="Rectangle 7"/>
              <p:cNvSpPr>
                <a:spLocks noChangeArrowheads="1"/>
              </p:cNvSpPr>
              <p:nvPr/>
            </p:nvSpPr>
            <p:spPr bwMode="auto">
              <a:xfrm>
                <a:off x="742" y="822"/>
                <a:ext cx="2325" cy="3104"/>
              </a:xfrm>
              <a:prstGeom prst="rect">
                <a:avLst/>
              </a:prstGeom>
              <a:noFill/>
              <a:ln w="50800">
                <a:solidFill>
                  <a:srgbClr val="00279F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grpSp>
          <p:nvGrpSpPr>
            <p:cNvPr id="103446" name="Group 8"/>
            <p:cNvGrpSpPr>
              <a:grpSpLocks/>
            </p:cNvGrpSpPr>
            <p:nvPr/>
          </p:nvGrpSpPr>
          <p:grpSpPr bwMode="auto">
            <a:xfrm>
              <a:off x="2139" y="3195"/>
              <a:ext cx="536" cy="202"/>
              <a:chOff x="2139" y="3195"/>
              <a:chExt cx="536" cy="202"/>
            </a:xfrm>
          </p:grpSpPr>
          <p:sp>
            <p:nvSpPr>
              <p:cNvPr id="1143817" name="Rectangle 9"/>
              <p:cNvSpPr>
                <a:spLocks noChangeArrowheads="1"/>
              </p:cNvSpPr>
              <p:nvPr/>
            </p:nvSpPr>
            <p:spPr bwMode="auto">
              <a:xfrm rot="21511053">
                <a:off x="2139" y="3195"/>
                <a:ext cx="299" cy="9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38099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  <a:defRPr/>
                </a:pPr>
                <a:r>
                  <a:rPr lang="en-US" altLang="zh-CN" sz="400" b="1">
                    <a:latin typeface="Helvetica" charset="0"/>
                    <a:ea typeface="宋体" charset="0"/>
                    <a:cs typeface="宋体" charset="0"/>
                  </a:rPr>
                  <a:t>Nahum</a:t>
                </a:r>
              </a:p>
            </p:txBody>
          </p:sp>
          <p:sp>
            <p:nvSpPr>
              <p:cNvPr id="1143818" name="Text Box 10"/>
              <p:cNvSpPr txBox="1">
                <a:spLocks noChangeArrowheads="1"/>
              </p:cNvSpPr>
              <p:nvPr/>
            </p:nvSpPr>
            <p:spPr bwMode="auto">
              <a:xfrm>
                <a:off x="2173" y="3227"/>
                <a:ext cx="502" cy="97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38099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  <a:defRPr/>
                </a:pPr>
                <a:r>
                  <a:rPr lang="en-US" altLang="zh-CN" sz="400" b="1">
                    <a:latin typeface="Helvetica" charset="0"/>
                    <a:ea typeface="宋体" charset="0"/>
                    <a:cs typeface="宋体" charset="0"/>
                  </a:rPr>
                  <a:t>(Niveveh)</a:t>
                </a:r>
              </a:p>
            </p:txBody>
          </p:sp>
          <p:sp>
            <p:nvSpPr>
              <p:cNvPr id="1143819" name="Rectangle 11"/>
              <p:cNvSpPr>
                <a:spLocks noChangeArrowheads="1"/>
              </p:cNvSpPr>
              <p:nvPr/>
            </p:nvSpPr>
            <p:spPr bwMode="auto">
              <a:xfrm>
                <a:off x="2143" y="3302"/>
                <a:ext cx="457" cy="95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38099" dir="2700000" algn="ctr" rotWithShape="0">
                  <a:schemeClr val="tx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  <a:defRPr/>
                </a:pPr>
                <a:r>
                  <a:rPr lang="en-US" altLang="zh-CN" sz="400" b="1">
                    <a:latin typeface="Helvetica" charset="0"/>
                    <a:ea typeface="宋体" charset="0"/>
                    <a:cs typeface="宋体" charset="0"/>
                  </a:rPr>
                  <a:t>Zephaniah</a:t>
                </a:r>
              </a:p>
            </p:txBody>
          </p:sp>
        </p:grpSp>
      </p:grpSp>
      <p:sp>
        <p:nvSpPr>
          <p:cNvPr id="1143820" name="Text Box 12"/>
          <p:cNvSpPr txBox="1">
            <a:spLocks noChangeArrowheads="1"/>
          </p:cNvSpPr>
          <p:nvPr/>
        </p:nvSpPr>
        <p:spPr bwMode="auto">
          <a:xfrm>
            <a:off x="5172075" y="1790700"/>
            <a:ext cx="3683000" cy="6524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年代综览</a:t>
            </a:r>
          </a:p>
        </p:txBody>
      </p:sp>
      <p:sp>
        <p:nvSpPr>
          <p:cNvPr id="1143821" name="Text Box 13"/>
          <p:cNvSpPr txBox="1">
            <a:spLocks noChangeArrowheads="1"/>
          </p:cNvSpPr>
          <p:nvPr/>
        </p:nvSpPr>
        <p:spPr bwMode="auto">
          <a:xfrm>
            <a:off x="5146675" y="2882900"/>
            <a:ext cx="3619500" cy="6524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律法书与历史书</a:t>
            </a:r>
            <a:endParaRPr lang="en-US" altLang="zh-CN" sz="3600" b="1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143822" name="Text Box 14"/>
          <p:cNvSpPr txBox="1">
            <a:spLocks noChangeArrowheads="1"/>
          </p:cNvSpPr>
          <p:nvPr/>
        </p:nvSpPr>
        <p:spPr bwMode="auto">
          <a:xfrm>
            <a:off x="5141913" y="4151313"/>
            <a:ext cx="3621087" cy="65246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智慧书与先知书</a:t>
            </a:r>
          </a:p>
        </p:txBody>
      </p:sp>
      <p:sp>
        <p:nvSpPr>
          <p:cNvPr id="1143823" name="Text Box 15"/>
          <p:cNvSpPr txBox="1">
            <a:spLocks noChangeArrowheads="1"/>
          </p:cNvSpPr>
          <p:nvPr/>
        </p:nvSpPr>
        <p:spPr bwMode="auto">
          <a:xfrm>
            <a:off x="5133975" y="5372100"/>
            <a:ext cx="4038600" cy="6524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记忆口诀</a:t>
            </a:r>
          </a:p>
        </p:txBody>
      </p:sp>
      <p:sp>
        <p:nvSpPr>
          <p:cNvPr id="1143826" name="Text Box 18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143827" name="Text Box 19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143832" name="Text Box 24"/>
          <p:cNvSpPr txBox="1">
            <a:spLocks noChangeArrowheads="1"/>
          </p:cNvSpPr>
          <p:nvPr/>
        </p:nvSpPr>
        <p:spPr bwMode="auto">
          <a:xfrm>
            <a:off x="9107488" y="7466013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143833" name="Text Box 25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42</a:t>
            </a:r>
          </a:p>
        </p:txBody>
      </p:sp>
      <p:sp>
        <p:nvSpPr>
          <p:cNvPr id="1143836" name="Rectangle 28"/>
          <p:cNvSpPr>
            <a:spLocks noChangeArrowheads="1"/>
          </p:cNvSpPr>
          <p:nvPr/>
        </p:nvSpPr>
        <p:spPr bwMode="auto">
          <a:xfrm>
            <a:off x="9659938" y="7312025"/>
            <a:ext cx="341312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4</a:t>
            </a:r>
          </a:p>
        </p:txBody>
      </p:sp>
      <p:sp>
        <p:nvSpPr>
          <p:cNvPr id="1143838" name="AutoShape 30"/>
          <p:cNvSpPr>
            <a:spLocks noChangeArrowheads="1"/>
          </p:cNvSpPr>
          <p:nvPr/>
        </p:nvSpPr>
        <p:spPr bwMode="auto">
          <a:xfrm>
            <a:off x="3048000" y="1792288"/>
            <a:ext cx="1157288" cy="44450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43839" name="Rectangle 31"/>
          <p:cNvSpPr>
            <a:spLocks noChangeArrowheads="1"/>
          </p:cNvSpPr>
          <p:nvPr/>
        </p:nvSpPr>
        <p:spPr bwMode="auto">
          <a:xfrm>
            <a:off x="3438525" y="3330575"/>
            <a:ext cx="469900" cy="207963"/>
          </a:xfrm>
          <a:prstGeom prst="rect">
            <a:avLst/>
          </a:prstGeom>
          <a:solidFill>
            <a:srgbClr val="F4FBF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1143842" name="Picture 34" descr="Map 2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192713" y="808038"/>
            <a:ext cx="4043362" cy="3138487"/>
          </a:xfrm>
          <a:prstGeom prst="rect">
            <a:avLst/>
          </a:prstGeom>
          <a:noFill/>
          <a:effectLst>
            <a:outerShdw blurRad="63500" dist="107763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3841" name="Group 33"/>
          <p:cNvGrpSpPr>
            <a:grpSpLocks/>
          </p:cNvGrpSpPr>
          <p:nvPr/>
        </p:nvGrpSpPr>
        <p:grpSpPr bwMode="auto">
          <a:xfrm>
            <a:off x="3090863" y="1836738"/>
            <a:ext cx="3879850" cy="3016250"/>
            <a:chOff x="1947" y="1157"/>
            <a:chExt cx="2444" cy="1900"/>
          </a:xfrm>
        </p:grpSpPr>
        <p:sp>
          <p:nvSpPr>
            <p:cNvPr id="1143829" name="AutoShape 21"/>
            <p:cNvSpPr>
              <a:spLocks noChangeArrowheads="1"/>
            </p:cNvSpPr>
            <p:nvPr/>
          </p:nvSpPr>
          <p:spPr bwMode="auto">
            <a:xfrm>
              <a:off x="1947" y="1157"/>
              <a:ext cx="672" cy="1185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7501" dir="3723739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143830" name="Oval 22"/>
            <p:cNvSpPr>
              <a:spLocks noChangeArrowheads="1"/>
            </p:cNvSpPr>
            <p:nvPr/>
          </p:nvSpPr>
          <p:spPr bwMode="auto">
            <a:xfrm>
              <a:off x="3155" y="2592"/>
              <a:ext cx="1236" cy="465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143831" name="Line 23"/>
            <p:cNvSpPr>
              <a:spLocks noChangeShapeType="1"/>
            </p:cNvSpPr>
            <p:nvPr/>
          </p:nvSpPr>
          <p:spPr bwMode="auto">
            <a:xfrm flipH="1" flipV="1">
              <a:off x="2602" y="1764"/>
              <a:ext cx="1171" cy="787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57501" dir="3723739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pic>
        <p:nvPicPr>
          <p:cNvPr id="1143843" name="Picture 35" descr="Opened Bible 2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87413" y="4135438"/>
            <a:ext cx="3692525" cy="2743200"/>
          </a:xfrm>
          <a:prstGeom prst="rect">
            <a:avLst/>
          </a:prstGeom>
          <a:noFill/>
          <a:effectLst>
            <a:outerShdw blurRad="63500" dist="107763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1438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4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43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43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43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3838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468" name="Text Box 116"/>
          <p:cNvSpPr txBox="1">
            <a:spLocks noChangeArrowheads="1"/>
          </p:cNvSpPr>
          <p:nvPr/>
        </p:nvSpPr>
        <p:spPr bwMode="auto">
          <a:xfrm rot="16200000">
            <a:off x="1247775" y="3446463"/>
            <a:ext cx="51466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latin typeface="宋体" charset="0"/>
                <a:ea typeface="宋体" charset="0"/>
                <a:cs typeface="宋体" charset="0"/>
              </a:rPr>
              <a:t>智慧书</a:t>
            </a:r>
            <a:r>
              <a:rPr lang="en-US" altLang="zh-CN" b="1">
                <a:latin typeface="宋体" charset="0"/>
                <a:ea typeface="宋体" charset="0"/>
                <a:cs typeface="宋体" charset="0"/>
              </a:rPr>
              <a:t>(5)</a:t>
            </a:r>
          </a:p>
        </p:txBody>
      </p:sp>
      <p:sp>
        <p:nvSpPr>
          <p:cNvPr id="1380354" name="Text Box 2"/>
          <p:cNvSpPr txBox="1">
            <a:spLocks noChangeArrowheads="1"/>
          </p:cNvSpPr>
          <p:nvPr/>
        </p:nvSpPr>
        <p:spPr bwMode="auto">
          <a:xfrm>
            <a:off x="9650413" y="7348538"/>
            <a:ext cx="184150" cy="401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pic>
        <p:nvPicPr>
          <p:cNvPr id="105475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0356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57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58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59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60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61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62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63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64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65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66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67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69" name="Text Box 17"/>
          <p:cNvSpPr txBox="1">
            <a:spLocks noChangeArrowheads="1"/>
          </p:cNvSpPr>
          <p:nvPr/>
        </p:nvSpPr>
        <p:spPr bwMode="auto">
          <a:xfrm>
            <a:off x="4562475" y="7515225"/>
            <a:ext cx="18415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solidFill>
                <a:schemeClr val="tx2"/>
              </a:solidFill>
              <a:ea typeface="宋体" charset="0"/>
              <a:cs typeface="宋体" charset="0"/>
            </a:endParaRPr>
          </a:p>
        </p:txBody>
      </p:sp>
      <p:sp>
        <p:nvSpPr>
          <p:cNvPr id="1380372" name="Rectangle 20"/>
          <p:cNvSpPr>
            <a:spLocks noChangeArrowheads="1"/>
          </p:cNvSpPr>
          <p:nvPr/>
        </p:nvSpPr>
        <p:spPr bwMode="auto">
          <a:xfrm>
            <a:off x="6727825" y="641350"/>
            <a:ext cx="2706688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0375" name="Text Box 23"/>
          <p:cNvSpPr txBox="1">
            <a:spLocks noChangeArrowheads="1"/>
          </p:cNvSpPr>
          <p:nvPr/>
        </p:nvSpPr>
        <p:spPr bwMode="auto">
          <a:xfrm>
            <a:off x="9015413" y="7477125"/>
            <a:ext cx="339725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43</a:t>
            </a:r>
          </a:p>
        </p:txBody>
      </p:sp>
      <p:sp>
        <p:nvSpPr>
          <p:cNvPr id="1380376" name="Rectangle 24"/>
          <p:cNvSpPr>
            <a:spLocks noChangeArrowheads="1"/>
          </p:cNvSpPr>
          <p:nvPr/>
        </p:nvSpPr>
        <p:spPr bwMode="auto">
          <a:xfrm>
            <a:off x="6472238" y="555625"/>
            <a:ext cx="3101975" cy="5635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80378" name="Arc 26" descr="75%"/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>
              <a:defRPr/>
            </a:pPr>
            <a:endParaRPr lang="zh-CN" altLang="en-US" sz="1800" b="1">
              <a:ea typeface="宋体" charset="0"/>
              <a:cs typeface="宋体" charset="0"/>
            </a:endParaRPr>
          </a:p>
        </p:txBody>
      </p:sp>
      <p:sp>
        <p:nvSpPr>
          <p:cNvPr id="1380379" name="Rectangle 27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80" name="Rectangle 28" descr="75%"/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81" name="Line 29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82" name="Line 30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83" name="Line 31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85" name="Line 33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86" name="Line 34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87" name="Line 35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88" name="Line 36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89" name="Rectangle 37"/>
          <p:cNvSpPr>
            <a:spLocks noChangeArrowheads="1"/>
          </p:cNvSpPr>
          <p:nvPr/>
        </p:nvSpPr>
        <p:spPr bwMode="auto">
          <a:xfrm>
            <a:off x="1604963" y="1541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2.</a:t>
            </a:r>
          </a:p>
        </p:txBody>
      </p:sp>
      <p:sp>
        <p:nvSpPr>
          <p:cNvPr id="1380390" name="Line 38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91" name="Line 39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92" name="Line 40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93" name="Line 41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94" name="Line 42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95" name="Line 43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96" name="Line 44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97" name="Line 45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98" name="Line 46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399" name="Rectangle 47"/>
          <p:cNvSpPr>
            <a:spLocks noChangeArrowheads="1"/>
          </p:cNvSpPr>
          <p:nvPr/>
        </p:nvSpPr>
        <p:spPr bwMode="auto">
          <a:xfrm>
            <a:off x="2774950" y="1301750"/>
            <a:ext cx="1825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1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0400" name="Line 48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402" name="Rectangle 50"/>
          <p:cNvSpPr>
            <a:spLocks noChangeArrowheads="1"/>
          </p:cNvSpPr>
          <p:nvPr/>
        </p:nvSpPr>
        <p:spPr bwMode="auto">
          <a:xfrm>
            <a:off x="1798638" y="5738813"/>
            <a:ext cx="182562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2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0403" name="Rectangle 51"/>
          <p:cNvSpPr>
            <a:spLocks noChangeArrowheads="1"/>
          </p:cNvSpPr>
          <p:nvPr/>
        </p:nvSpPr>
        <p:spPr bwMode="auto">
          <a:xfrm>
            <a:off x="1789113" y="4768850"/>
            <a:ext cx="182562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0404" name="Rectangle 52"/>
          <p:cNvSpPr>
            <a:spLocks noChangeArrowheads="1"/>
          </p:cNvSpPr>
          <p:nvPr/>
        </p:nvSpPr>
        <p:spPr bwMode="auto">
          <a:xfrm>
            <a:off x="1827213" y="3036888"/>
            <a:ext cx="182562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05517" name="Group 53"/>
          <p:cNvGrpSpPr>
            <a:grpSpLocks/>
          </p:cNvGrpSpPr>
          <p:nvPr/>
        </p:nvGrpSpPr>
        <p:grpSpPr bwMode="auto">
          <a:xfrm>
            <a:off x="2624138" y="2978150"/>
            <a:ext cx="290512" cy="484188"/>
            <a:chOff x="1836" y="1501"/>
            <a:chExt cx="183" cy="305"/>
          </a:xfrm>
        </p:grpSpPr>
        <p:sp>
          <p:nvSpPr>
            <p:cNvPr id="1380406" name="Rectangle 54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0407" name="Rectangle 55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05518" name="Group 56"/>
          <p:cNvGrpSpPr>
            <a:grpSpLocks/>
          </p:cNvGrpSpPr>
          <p:nvPr/>
        </p:nvGrpSpPr>
        <p:grpSpPr bwMode="auto">
          <a:xfrm>
            <a:off x="2652713" y="3794125"/>
            <a:ext cx="201612" cy="477838"/>
            <a:chOff x="1844" y="2025"/>
            <a:chExt cx="127" cy="301"/>
          </a:xfrm>
        </p:grpSpPr>
        <p:sp>
          <p:nvSpPr>
            <p:cNvPr id="1380409" name="Rectangle 57"/>
            <p:cNvSpPr>
              <a:spLocks noChangeArrowheads="1"/>
            </p:cNvSpPr>
            <p:nvPr/>
          </p:nvSpPr>
          <p:spPr bwMode="auto">
            <a:xfrm>
              <a:off x="1844" y="213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0410" name="Rectangle 58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0411" name="Rectangle 59"/>
          <p:cNvSpPr>
            <a:spLocks noChangeArrowheads="1"/>
          </p:cNvSpPr>
          <p:nvPr/>
        </p:nvSpPr>
        <p:spPr bwMode="auto">
          <a:xfrm>
            <a:off x="1797050" y="3886200"/>
            <a:ext cx="182563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05520" name="Group 60"/>
          <p:cNvGrpSpPr>
            <a:grpSpLocks/>
          </p:cNvGrpSpPr>
          <p:nvPr/>
        </p:nvGrpSpPr>
        <p:grpSpPr bwMode="auto">
          <a:xfrm>
            <a:off x="2649538" y="4721225"/>
            <a:ext cx="227012" cy="452438"/>
            <a:chOff x="1892" y="2617"/>
            <a:chExt cx="143" cy="285"/>
          </a:xfrm>
        </p:grpSpPr>
        <p:sp>
          <p:nvSpPr>
            <p:cNvPr id="1380413" name="Rectangle 61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0414" name="Rectangle 62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05521" name="Group 63"/>
          <p:cNvGrpSpPr>
            <a:grpSpLocks/>
          </p:cNvGrpSpPr>
          <p:nvPr/>
        </p:nvGrpSpPr>
        <p:grpSpPr bwMode="auto">
          <a:xfrm>
            <a:off x="2670175" y="5673725"/>
            <a:ext cx="263525" cy="441325"/>
            <a:chOff x="1845" y="3227"/>
            <a:chExt cx="166" cy="278"/>
          </a:xfrm>
        </p:grpSpPr>
        <p:sp>
          <p:nvSpPr>
            <p:cNvPr id="1380416" name="Rectangle 64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0417" name="Rectangle 65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0421" name="Rectangle 69"/>
          <p:cNvSpPr>
            <a:spLocks noChangeArrowheads="1"/>
          </p:cNvSpPr>
          <p:nvPr/>
        </p:nvSpPr>
        <p:spPr bwMode="auto">
          <a:xfrm>
            <a:off x="1543050" y="3049588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0422" name="Rectangle 70"/>
          <p:cNvSpPr>
            <a:spLocks noChangeArrowheads="1"/>
          </p:cNvSpPr>
          <p:nvPr/>
        </p:nvSpPr>
        <p:spPr bwMode="auto">
          <a:xfrm>
            <a:off x="1538288" y="3873500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0423" name="Rectangle 71"/>
          <p:cNvSpPr>
            <a:spLocks noChangeArrowheads="1"/>
          </p:cNvSpPr>
          <p:nvPr/>
        </p:nvSpPr>
        <p:spPr bwMode="auto">
          <a:xfrm>
            <a:off x="1541463" y="4752975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0424" name="Rectangle 72"/>
          <p:cNvSpPr>
            <a:spLocks noChangeArrowheads="1"/>
          </p:cNvSpPr>
          <p:nvPr/>
        </p:nvSpPr>
        <p:spPr bwMode="auto">
          <a:xfrm>
            <a:off x="1541463" y="5732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0425" name="Rectangle 73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426" name="AutoShape 74"/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427" name="Rectangle 75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429" name="AutoShape 77"/>
          <p:cNvSpPr>
            <a:spLocks noChangeArrowheads="1"/>
          </p:cNvSpPr>
          <p:nvPr/>
        </p:nvSpPr>
        <p:spPr bwMode="auto">
          <a:xfrm>
            <a:off x="1474788" y="1257300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431" name="Line 79"/>
          <p:cNvSpPr>
            <a:spLocks noChangeShapeType="1"/>
          </p:cNvSpPr>
          <p:nvPr/>
        </p:nvSpPr>
        <p:spPr bwMode="auto">
          <a:xfrm>
            <a:off x="3813175" y="1585913"/>
            <a:ext cx="1400175" cy="104457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380467" name="Group 115"/>
          <p:cNvGrpSpPr>
            <a:grpSpLocks/>
          </p:cNvGrpSpPr>
          <p:nvPr/>
        </p:nvGrpSpPr>
        <p:grpSpPr bwMode="auto">
          <a:xfrm>
            <a:off x="1739900" y="3540125"/>
            <a:ext cx="4044950" cy="2395538"/>
            <a:chOff x="1096" y="2230"/>
            <a:chExt cx="2548" cy="1509"/>
          </a:xfrm>
        </p:grpSpPr>
        <p:sp>
          <p:nvSpPr>
            <p:cNvPr id="1380433" name="AutoShape 81"/>
            <p:cNvSpPr>
              <a:spLocks noChangeArrowheads="1"/>
            </p:cNvSpPr>
            <p:nvPr/>
          </p:nvSpPr>
          <p:spPr bwMode="auto">
            <a:xfrm>
              <a:off x="1096" y="2230"/>
              <a:ext cx="2548" cy="1239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80434" name="Text Box 82"/>
            <p:cNvSpPr txBox="1">
              <a:spLocks noChangeArrowheads="1"/>
            </p:cNvSpPr>
            <p:nvPr/>
          </p:nvSpPr>
          <p:spPr bwMode="auto">
            <a:xfrm>
              <a:off x="1125" y="2375"/>
              <a:ext cx="2507" cy="1364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“约伯记”著于     “王朝”时期之前</a:t>
              </a:r>
              <a:endParaRPr lang="en-US" altLang="zh-CN" sz="40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0435" name="Text Box 83"/>
          <p:cNvSpPr txBox="1">
            <a:spLocks noChangeArrowheads="1"/>
          </p:cNvSpPr>
          <p:nvPr/>
        </p:nvSpPr>
        <p:spPr bwMode="auto">
          <a:xfrm>
            <a:off x="98028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80436" name="Text Box 84"/>
          <p:cNvSpPr txBox="1">
            <a:spLocks noChangeArrowheads="1"/>
          </p:cNvSpPr>
          <p:nvPr/>
        </p:nvSpPr>
        <p:spPr bwMode="auto">
          <a:xfrm>
            <a:off x="96504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80437" name="Text Box 85"/>
          <p:cNvSpPr txBox="1">
            <a:spLocks noChangeArrowheads="1"/>
          </p:cNvSpPr>
          <p:nvPr/>
        </p:nvSpPr>
        <p:spPr bwMode="auto">
          <a:xfrm>
            <a:off x="9105900" y="7459663"/>
            <a:ext cx="185738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80439" name="Rectangle 87"/>
          <p:cNvSpPr>
            <a:spLocks noChangeArrowheads="1"/>
          </p:cNvSpPr>
          <p:nvPr/>
        </p:nvSpPr>
        <p:spPr bwMode="auto">
          <a:xfrm>
            <a:off x="9659938" y="7304088"/>
            <a:ext cx="341312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4</a:t>
            </a:r>
          </a:p>
        </p:txBody>
      </p:sp>
      <p:grpSp>
        <p:nvGrpSpPr>
          <p:cNvPr id="105536" name="Group 112"/>
          <p:cNvGrpSpPr>
            <a:grpSpLocks/>
          </p:cNvGrpSpPr>
          <p:nvPr/>
        </p:nvGrpSpPr>
        <p:grpSpPr bwMode="auto">
          <a:xfrm>
            <a:off x="1827213" y="2058988"/>
            <a:ext cx="1646237" cy="833437"/>
            <a:chOff x="1151" y="1297"/>
            <a:chExt cx="1037" cy="525"/>
          </a:xfrm>
        </p:grpSpPr>
        <p:sp>
          <p:nvSpPr>
            <p:cNvPr id="1380449" name="Rectangle 97"/>
            <p:cNvSpPr>
              <a:spLocks noChangeArrowheads="1"/>
            </p:cNvSpPr>
            <p:nvPr/>
          </p:nvSpPr>
          <p:spPr bwMode="auto">
            <a:xfrm>
              <a:off x="1151" y="1486"/>
              <a:ext cx="102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“诗歌智慧书”都</a:t>
              </a:r>
            </a:p>
          </p:txBody>
        </p:sp>
        <p:grpSp>
          <p:nvGrpSpPr>
            <p:cNvPr id="105553" name="Group 111"/>
            <p:cNvGrpSpPr>
              <a:grpSpLocks/>
            </p:cNvGrpSpPr>
            <p:nvPr/>
          </p:nvGrpSpPr>
          <p:grpSpPr bwMode="auto">
            <a:xfrm>
              <a:off x="1168" y="1297"/>
              <a:ext cx="1020" cy="525"/>
              <a:chOff x="1168" y="1297"/>
              <a:chExt cx="1020" cy="525"/>
            </a:xfrm>
          </p:grpSpPr>
          <p:sp>
            <p:nvSpPr>
              <p:cNvPr id="1380451" name="Rectangle 99"/>
              <p:cNvSpPr>
                <a:spLocks noChangeArrowheads="1"/>
              </p:cNvSpPr>
              <p:nvPr/>
            </p:nvSpPr>
            <p:spPr bwMode="auto">
              <a:xfrm>
                <a:off x="1235" y="1297"/>
                <a:ext cx="420" cy="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800" b="1">
                    <a:latin typeface="宋体" charset="0"/>
                    <a:ea typeface="宋体" charset="0"/>
                    <a:cs typeface="宋体" charset="0"/>
                  </a:rPr>
                  <a:t>所有</a:t>
                </a:r>
              </a:p>
            </p:txBody>
          </p:sp>
          <p:sp>
            <p:nvSpPr>
              <p:cNvPr id="1380452" name="Rectangle 100"/>
              <p:cNvSpPr>
                <a:spLocks noChangeArrowheads="1"/>
              </p:cNvSpPr>
              <p:nvPr/>
            </p:nvSpPr>
            <p:spPr bwMode="auto">
              <a:xfrm>
                <a:off x="1514" y="1341"/>
                <a:ext cx="511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 其它的</a:t>
                </a:r>
              </a:p>
            </p:txBody>
          </p:sp>
          <p:sp>
            <p:nvSpPr>
              <p:cNvPr id="1380453" name="Rectangle 101"/>
              <p:cNvSpPr>
                <a:spLocks noChangeArrowheads="1"/>
              </p:cNvSpPr>
              <p:nvPr/>
            </p:nvSpPr>
            <p:spPr bwMode="auto">
              <a:xfrm>
                <a:off x="1168" y="1630"/>
                <a:ext cx="1020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著于“王朝”时期</a:t>
                </a:r>
              </a:p>
            </p:txBody>
          </p:sp>
        </p:grpSp>
      </p:grpSp>
      <p:sp>
        <p:nvSpPr>
          <p:cNvPr id="1380454" name="Rectangle 102"/>
          <p:cNvSpPr>
            <a:spLocks noChangeArrowheads="1"/>
          </p:cNvSpPr>
          <p:nvPr/>
        </p:nvSpPr>
        <p:spPr bwMode="auto">
          <a:xfrm>
            <a:off x="1824038" y="1541463"/>
            <a:ext cx="955675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solidFill>
                  <a:schemeClr val="hlink"/>
                </a:solidFill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grpSp>
        <p:nvGrpSpPr>
          <p:cNvPr id="1380455" name="Group 103"/>
          <p:cNvGrpSpPr>
            <a:grpSpLocks/>
          </p:cNvGrpSpPr>
          <p:nvPr/>
        </p:nvGrpSpPr>
        <p:grpSpPr bwMode="auto">
          <a:xfrm>
            <a:off x="2679700" y="1585913"/>
            <a:ext cx="1117600" cy="501650"/>
            <a:chOff x="1952" y="554"/>
            <a:chExt cx="704" cy="316"/>
          </a:xfrm>
        </p:grpSpPr>
        <p:sp>
          <p:nvSpPr>
            <p:cNvPr id="1380456" name="Rectangle 104"/>
            <p:cNvSpPr>
              <a:spLocks noChangeArrowheads="1"/>
            </p:cNvSpPr>
            <p:nvPr/>
          </p:nvSpPr>
          <p:spPr bwMode="auto">
            <a:xfrm>
              <a:off x="1952" y="554"/>
              <a:ext cx="704" cy="2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800" b="1">
                  <a:solidFill>
                    <a:schemeClr val="hlink"/>
                  </a:solidFill>
                  <a:latin typeface="Helvetica" charset="0"/>
                  <a:ea typeface="宋体" charset="0"/>
                  <a:cs typeface="宋体" charset="0"/>
                </a:rPr>
                <a:t>亚伯拉罕</a:t>
              </a:r>
            </a:p>
          </p:txBody>
        </p:sp>
        <p:sp>
          <p:nvSpPr>
            <p:cNvPr id="1380457" name="Rectangle 105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solidFill>
                  <a:schemeClr val="hlink"/>
                </a:solidFill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0458" name="Rectangle 106"/>
          <p:cNvSpPr>
            <a:spLocks noChangeArrowheads="1"/>
          </p:cNvSpPr>
          <p:nvPr/>
        </p:nvSpPr>
        <p:spPr bwMode="auto">
          <a:xfrm>
            <a:off x="2614613" y="1319213"/>
            <a:ext cx="1033462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1200" b="1">
                <a:latin typeface="宋体" charset="0"/>
                <a:ea typeface="宋体" charset="0"/>
                <a:cs typeface="宋体" charset="0"/>
              </a:rPr>
              <a:t>大约同期于</a:t>
            </a:r>
            <a:r>
              <a:rPr lang="en-US" altLang="zh-CN" sz="1200" b="1"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  <p:sp>
        <p:nvSpPr>
          <p:cNvPr id="1380459" name="Text Box 107"/>
          <p:cNvSpPr txBox="1">
            <a:spLocks noChangeArrowheads="1"/>
          </p:cNvSpPr>
          <p:nvPr/>
        </p:nvSpPr>
        <p:spPr bwMode="auto">
          <a:xfrm>
            <a:off x="5283200" y="1790700"/>
            <a:ext cx="411162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“诗歌智慧书”</a:t>
            </a:r>
          </a:p>
        </p:txBody>
      </p:sp>
      <p:sp>
        <p:nvSpPr>
          <p:cNvPr id="1380460" name="Rectangle 108"/>
          <p:cNvSpPr>
            <a:spLocks noChangeArrowheads="1"/>
          </p:cNvSpPr>
          <p:nvPr/>
        </p:nvSpPr>
        <p:spPr bwMode="auto">
          <a:xfrm>
            <a:off x="7340600" y="2520950"/>
            <a:ext cx="1619250" cy="4492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亚伯拉罕</a:t>
            </a:r>
          </a:p>
        </p:txBody>
      </p:sp>
      <p:sp>
        <p:nvSpPr>
          <p:cNvPr id="1380462" name="Rectangle 110"/>
          <p:cNvSpPr>
            <a:spLocks noChangeArrowheads="1"/>
          </p:cNvSpPr>
          <p:nvPr/>
        </p:nvSpPr>
        <p:spPr bwMode="auto">
          <a:xfrm>
            <a:off x="7685088" y="2274888"/>
            <a:ext cx="900112" cy="3079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约</a:t>
            </a:r>
            <a:r>
              <a:rPr lang="en-US" altLang="zh-CN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  <p:sp>
        <p:nvSpPr>
          <p:cNvPr id="1380430" name="AutoShape 78"/>
          <p:cNvSpPr>
            <a:spLocks noChangeArrowheads="1"/>
          </p:cNvSpPr>
          <p:nvPr/>
        </p:nvSpPr>
        <p:spPr bwMode="auto">
          <a:xfrm>
            <a:off x="5230813" y="2265363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0466" name="Rectangle 114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05545" name="Group 117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1380470" name="Picture 118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80471" name="Text Box 119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380472" name="Text Box 120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380473" name="Rectangle 121"/>
          <p:cNvSpPr>
            <a:spLocks noChangeArrowheads="1"/>
          </p:cNvSpPr>
          <p:nvPr/>
        </p:nvSpPr>
        <p:spPr bwMode="auto">
          <a:xfrm>
            <a:off x="5407025" y="2376488"/>
            <a:ext cx="1408113" cy="596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80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80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80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80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80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80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380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380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0429" grpId="0" animBg="1"/>
      <p:bldP spid="1380454" grpId="0" autoUpdateAnimBg="0"/>
      <p:bldP spid="1380460" grpId="0" autoUpdateAnimBg="0"/>
      <p:bldP spid="1380430" grpId="0" animBg="1"/>
      <p:bldP spid="1380473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02" name="Text Box 2"/>
          <p:cNvSpPr txBox="1">
            <a:spLocks noChangeArrowheads="1"/>
          </p:cNvSpPr>
          <p:nvPr/>
        </p:nvSpPr>
        <p:spPr bwMode="auto">
          <a:xfrm>
            <a:off x="9650413" y="7348538"/>
            <a:ext cx="184150" cy="401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pic>
        <p:nvPicPr>
          <p:cNvPr id="107522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04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05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06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07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08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09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10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11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12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13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14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15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16" name="Text Box 16"/>
          <p:cNvSpPr txBox="1">
            <a:spLocks noChangeArrowheads="1"/>
          </p:cNvSpPr>
          <p:nvPr/>
        </p:nvSpPr>
        <p:spPr bwMode="auto">
          <a:xfrm>
            <a:off x="4562475" y="7515225"/>
            <a:ext cx="18415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solidFill>
                <a:schemeClr val="tx2"/>
              </a:solidFill>
              <a:ea typeface="宋体" charset="0"/>
              <a:cs typeface="宋体" charset="0"/>
            </a:endParaRPr>
          </a:p>
        </p:txBody>
      </p:sp>
      <p:sp>
        <p:nvSpPr>
          <p:cNvPr id="1382418" name="Rectangle 18"/>
          <p:cNvSpPr>
            <a:spLocks noChangeArrowheads="1"/>
          </p:cNvSpPr>
          <p:nvPr/>
        </p:nvSpPr>
        <p:spPr bwMode="auto">
          <a:xfrm>
            <a:off x="6727825" y="641350"/>
            <a:ext cx="2706688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419" name="Text Box 1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44</a:t>
            </a:r>
          </a:p>
        </p:txBody>
      </p:sp>
      <p:sp>
        <p:nvSpPr>
          <p:cNvPr id="1382420" name="Rectangle 20"/>
          <p:cNvSpPr>
            <a:spLocks noChangeArrowheads="1"/>
          </p:cNvSpPr>
          <p:nvPr/>
        </p:nvSpPr>
        <p:spPr bwMode="auto">
          <a:xfrm>
            <a:off x="6472238" y="555625"/>
            <a:ext cx="3101975" cy="5635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82421" name="Arc 21" descr="75%"/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>
              <a:defRPr/>
            </a:pPr>
            <a:endParaRPr lang="zh-CN" altLang="en-US" sz="1800" b="1">
              <a:ea typeface="宋体" charset="0"/>
              <a:cs typeface="宋体" charset="0"/>
            </a:endParaRPr>
          </a:p>
        </p:txBody>
      </p:sp>
      <p:sp>
        <p:nvSpPr>
          <p:cNvPr id="1382422" name="Rectangle 22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23" name="Rectangle 23" descr="75%"/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24" name="Line 24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25" name="Line 25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26" name="Line 26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27" name="Line 27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28" name="Line 28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29" name="Line 29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30" name="Line 30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31" name="Rectangle 31"/>
          <p:cNvSpPr>
            <a:spLocks noChangeArrowheads="1"/>
          </p:cNvSpPr>
          <p:nvPr/>
        </p:nvSpPr>
        <p:spPr bwMode="auto">
          <a:xfrm>
            <a:off x="1604963" y="1541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2.</a:t>
            </a:r>
          </a:p>
        </p:txBody>
      </p:sp>
      <p:sp>
        <p:nvSpPr>
          <p:cNvPr id="1382432" name="Line 32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33" name="Line 33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34" name="Line 34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35" name="Line 35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36" name="Line 36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37" name="Line 37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38" name="Line 38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39" name="Line 39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40" name="Line 40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41" name="Rectangle 41"/>
          <p:cNvSpPr>
            <a:spLocks noChangeArrowheads="1"/>
          </p:cNvSpPr>
          <p:nvPr/>
        </p:nvSpPr>
        <p:spPr bwMode="auto">
          <a:xfrm>
            <a:off x="2774950" y="1301750"/>
            <a:ext cx="1825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1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442" name="Line 42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43" name="Rectangle 43"/>
          <p:cNvSpPr>
            <a:spLocks noChangeArrowheads="1"/>
          </p:cNvSpPr>
          <p:nvPr/>
        </p:nvSpPr>
        <p:spPr bwMode="auto">
          <a:xfrm>
            <a:off x="1798638" y="5738813"/>
            <a:ext cx="182562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2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444" name="Rectangle 44"/>
          <p:cNvSpPr>
            <a:spLocks noChangeArrowheads="1"/>
          </p:cNvSpPr>
          <p:nvPr/>
        </p:nvSpPr>
        <p:spPr bwMode="auto">
          <a:xfrm>
            <a:off x="1789113" y="4768850"/>
            <a:ext cx="182562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445" name="Rectangle 45"/>
          <p:cNvSpPr>
            <a:spLocks noChangeArrowheads="1"/>
          </p:cNvSpPr>
          <p:nvPr/>
        </p:nvSpPr>
        <p:spPr bwMode="auto">
          <a:xfrm>
            <a:off x="1827213" y="3036888"/>
            <a:ext cx="182562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07564" name="Group 46"/>
          <p:cNvGrpSpPr>
            <a:grpSpLocks/>
          </p:cNvGrpSpPr>
          <p:nvPr/>
        </p:nvGrpSpPr>
        <p:grpSpPr bwMode="auto">
          <a:xfrm>
            <a:off x="2624138" y="2978150"/>
            <a:ext cx="290512" cy="484188"/>
            <a:chOff x="1836" y="1501"/>
            <a:chExt cx="183" cy="305"/>
          </a:xfrm>
        </p:grpSpPr>
        <p:sp>
          <p:nvSpPr>
            <p:cNvPr id="1382447" name="Rectangle 47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2448" name="Rectangle 48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07565" name="Group 49"/>
          <p:cNvGrpSpPr>
            <a:grpSpLocks/>
          </p:cNvGrpSpPr>
          <p:nvPr/>
        </p:nvGrpSpPr>
        <p:grpSpPr bwMode="auto">
          <a:xfrm>
            <a:off x="2652713" y="3794125"/>
            <a:ext cx="201612" cy="477838"/>
            <a:chOff x="1844" y="2025"/>
            <a:chExt cx="127" cy="301"/>
          </a:xfrm>
        </p:grpSpPr>
        <p:sp>
          <p:nvSpPr>
            <p:cNvPr id="1382450" name="Rectangle 50"/>
            <p:cNvSpPr>
              <a:spLocks noChangeArrowheads="1"/>
            </p:cNvSpPr>
            <p:nvPr/>
          </p:nvSpPr>
          <p:spPr bwMode="auto">
            <a:xfrm>
              <a:off x="1844" y="213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2451" name="Rectangle 51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2452" name="Rectangle 52"/>
          <p:cNvSpPr>
            <a:spLocks noChangeArrowheads="1"/>
          </p:cNvSpPr>
          <p:nvPr/>
        </p:nvSpPr>
        <p:spPr bwMode="auto">
          <a:xfrm>
            <a:off x="1797050" y="3886200"/>
            <a:ext cx="182563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07567" name="Group 53"/>
          <p:cNvGrpSpPr>
            <a:grpSpLocks/>
          </p:cNvGrpSpPr>
          <p:nvPr/>
        </p:nvGrpSpPr>
        <p:grpSpPr bwMode="auto">
          <a:xfrm>
            <a:off x="2649538" y="4721225"/>
            <a:ext cx="227012" cy="452438"/>
            <a:chOff x="1892" y="2617"/>
            <a:chExt cx="143" cy="285"/>
          </a:xfrm>
        </p:grpSpPr>
        <p:sp>
          <p:nvSpPr>
            <p:cNvPr id="1382454" name="Rectangle 54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2455" name="Rectangle 55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07568" name="Group 56"/>
          <p:cNvGrpSpPr>
            <a:grpSpLocks/>
          </p:cNvGrpSpPr>
          <p:nvPr/>
        </p:nvGrpSpPr>
        <p:grpSpPr bwMode="auto">
          <a:xfrm>
            <a:off x="2670175" y="5673725"/>
            <a:ext cx="263525" cy="441325"/>
            <a:chOff x="1845" y="3227"/>
            <a:chExt cx="166" cy="278"/>
          </a:xfrm>
        </p:grpSpPr>
        <p:sp>
          <p:nvSpPr>
            <p:cNvPr id="1382457" name="Rectangle 57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2458" name="Rectangle 58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2459" name="Rectangle 59"/>
          <p:cNvSpPr>
            <a:spLocks noChangeArrowheads="1"/>
          </p:cNvSpPr>
          <p:nvPr/>
        </p:nvSpPr>
        <p:spPr bwMode="auto">
          <a:xfrm>
            <a:off x="1543050" y="3049588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2460" name="Rectangle 60"/>
          <p:cNvSpPr>
            <a:spLocks noChangeArrowheads="1"/>
          </p:cNvSpPr>
          <p:nvPr/>
        </p:nvSpPr>
        <p:spPr bwMode="auto">
          <a:xfrm>
            <a:off x="1538288" y="3873500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2461" name="Rectangle 61"/>
          <p:cNvSpPr>
            <a:spLocks noChangeArrowheads="1"/>
          </p:cNvSpPr>
          <p:nvPr/>
        </p:nvSpPr>
        <p:spPr bwMode="auto">
          <a:xfrm>
            <a:off x="1541463" y="4752975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2462" name="Rectangle 62"/>
          <p:cNvSpPr>
            <a:spLocks noChangeArrowheads="1"/>
          </p:cNvSpPr>
          <p:nvPr/>
        </p:nvSpPr>
        <p:spPr bwMode="auto">
          <a:xfrm>
            <a:off x="1541463" y="5732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2463" name="Rectangle 63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64" name="AutoShape 64"/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65" name="Rectangle 65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72" name="Text Box 72"/>
          <p:cNvSpPr txBox="1">
            <a:spLocks noChangeArrowheads="1"/>
          </p:cNvSpPr>
          <p:nvPr/>
        </p:nvSpPr>
        <p:spPr bwMode="auto">
          <a:xfrm>
            <a:off x="98028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82473" name="Text Box 73"/>
          <p:cNvSpPr txBox="1">
            <a:spLocks noChangeArrowheads="1"/>
          </p:cNvSpPr>
          <p:nvPr/>
        </p:nvSpPr>
        <p:spPr bwMode="auto">
          <a:xfrm>
            <a:off x="96504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grpSp>
        <p:nvGrpSpPr>
          <p:cNvPr id="107578" name="Group 76"/>
          <p:cNvGrpSpPr>
            <a:grpSpLocks/>
          </p:cNvGrpSpPr>
          <p:nvPr/>
        </p:nvGrpSpPr>
        <p:grpSpPr bwMode="auto">
          <a:xfrm>
            <a:off x="1827213" y="2058988"/>
            <a:ext cx="1646237" cy="833437"/>
            <a:chOff x="1151" y="1297"/>
            <a:chExt cx="1037" cy="525"/>
          </a:xfrm>
        </p:grpSpPr>
        <p:sp>
          <p:nvSpPr>
            <p:cNvPr id="1382477" name="Rectangle 77"/>
            <p:cNvSpPr>
              <a:spLocks noChangeArrowheads="1"/>
            </p:cNvSpPr>
            <p:nvPr/>
          </p:nvSpPr>
          <p:spPr bwMode="auto">
            <a:xfrm>
              <a:off x="1151" y="1486"/>
              <a:ext cx="102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“诗歌智慧书”都</a:t>
              </a:r>
            </a:p>
          </p:txBody>
        </p:sp>
        <p:grpSp>
          <p:nvGrpSpPr>
            <p:cNvPr id="107601" name="Group 78"/>
            <p:cNvGrpSpPr>
              <a:grpSpLocks/>
            </p:cNvGrpSpPr>
            <p:nvPr/>
          </p:nvGrpSpPr>
          <p:grpSpPr bwMode="auto">
            <a:xfrm>
              <a:off x="1168" y="1297"/>
              <a:ext cx="1020" cy="525"/>
              <a:chOff x="1168" y="1297"/>
              <a:chExt cx="1020" cy="525"/>
            </a:xfrm>
          </p:grpSpPr>
          <p:sp>
            <p:nvSpPr>
              <p:cNvPr id="1382479" name="Rectangle 79"/>
              <p:cNvSpPr>
                <a:spLocks noChangeArrowheads="1"/>
              </p:cNvSpPr>
              <p:nvPr/>
            </p:nvSpPr>
            <p:spPr bwMode="auto">
              <a:xfrm>
                <a:off x="1235" y="1297"/>
                <a:ext cx="420" cy="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800" b="1">
                    <a:solidFill>
                      <a:schemeClr val="hlink"/>
                    </a:solidFill>
                    <a:latin typeface="宋体" charset="0"/>
                    <a:ea typeface="宋体" charset="0"/>
                    <a:cs typeface="宋体" charset="0"/>
                  </a:rPr>
                  <a:t>所有</a:t>
                </a:r>
              </a:p>
            </p:txBody>
          </p:sp>
          <p:sp>
            <p:nvSpPr>
              <p:cNvPr id="1382480" name="Rectangle 80"/>
              <p:cNvSpPr>
                <a:spLocks noChangeArrowheads="1"/>
              </p:cNvSpPr>
              <p:nvPr/>
            </p:nvSpPr>
            <p:spPr bwMode="auto">
              <a:xfrm>
                <a:off x="1514" y="1341"/>
                <a:ext cx="511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solidFill>
                      <a:schemeClr val="hlink"/>
                    </a:solidFill>
                    <a:latin typeface="宋体" charset="0"/>
                    <a:ea typeface="宋体" charset="0"/>
                    <a:cs typeface="宋体" charset="0"/>
                  </a:rPr>
                  <a:t> 其它的</a:t>
                </a:r>
              </a:p>
            </p:txBody>
          </p:sp>
          <p:sp>
            <p:nvSpPr>
              <p:cNvPr id="1382481" name="Rectangle 81"/>
              <p:cNvSpPr>
                <a:spLocks noChangeArrowheads="1"/>
              </p:cNvSpPr>
              <p:nvPr/>
            </p:nvSpPr>
            <p:spPr bwMode="auto">
              <a:xfrm>
                <a:off x="1168" y="1630"/>
                <a:ext cx="1020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solidFill>
                      <a:schemeClr val="hlink"/>
                    </a:solidFill>
                    <a:latin typeface="宋体" charset="0"/>
                    <a:ea typeface="宋体" charset="0"/>
                    <a:cs typeface="宋体" charset="0"/>
                  </a:rPr>
                  <a:t>著于“王朝”时期</a:t>
                </a:r>
              </a:p>
            </p:txBody>
          </p:sp>
        </p:grpSp>
      </p:grpSp>
      <p:sp>
        <p:nvSpPr>
          <p:cNvPr id="1382482" name="Rectangle 82"/>
          <p:cNvSpPr>
            <a:spLocks noChangeArrowheads="1"/>
          </p:cNvSpPr>
          <p:nvPr/>
        </p:nvSpPr>
        <p:spPr bwMode="auto">
          <a:xfrm>
            <a:off x="1824038" y="1541463"/>
            <a:ext cx="955675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grpSp>
        <p:nvGrpSpPr>
          <p:cNvPr id="107580" name="Group 83"/>
          <p:cNvGrpSpPr>
            <a:grpSpLocks/>
          </p:cNvGrpSpPr>
          <p:nvPr/>
        </p:nvGrpSpPr>
        <p:grpSpPr bwMode="auto">
          <a:xfrm>
            <a:off x="2679700" y="1628775"/>
            <a:ext cx="914400" cy="501650"/>
            <a:chOff x="1952" y="554"/>
            <a:chExt cx="576" cy="316"/>
          </a:xfrm>
        </p:grpSpPr>
        <p:sp>
          <p:nvSpPr>
            <p:cNvPr id="1382484" name="Rectangle 84"/>
            <p:cNvSpPr>
              <a:spLocks noChangeArrowheads="1"/>
            </p:cNvSpPr>
            <p:nvPr/>
          </p:nvSpPr>
          <p:spPr bwMode="auto">
            <a:xfrm>
              <a:off x="1952" y="554"/>
              <a:ext cx="57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亚伯拉罕</a:t>
              </a:r>
            </a:p>
          </p:txBody>
        </p:sp>
        <p:sp>
          <p:nvSpPr>
            <p:cNvPr id="1382485" name="Rectangle 85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2486" name="Rectangle 86"/>
          <p:cNvSpPr>
            <a:spLocks noChangeArrowheads="1"/>
          </p:cNvSpPr>
          <p:nvPr/>
        </p:nvSpPr>
        <p:spPr bwMode="auto">
          <a:xfrm>
            <a:off x="2614613" y="1304925"/>
            <a:ext cx="1033462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1200" b="1">
                <a:latin typeface="宋体" charset="0"/>
                <a:ea typeface="宋体" charset="0"/>
                <a:cs typeface="宋体" charset="0"/>
              </a:rPr>
              <a:t>大约同期于</a:t>
            </a:r>
            <a:r>
              <a:rPr lang="en-US" altLang="zh-CN" sz="1200" b="1"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  <p:sp>
        <p:nvSpPr>
          <p:cNvPr id="1382487" name="Text Box 87"/>
          <p:cNvSpPr txBox="1">
            <a:spLocks noChangeArrowheads="1"/>
          </p:cNvSpPr>
          <p:nvPr/>
        </p:nvSpPr>
        <p:spPr bwMode="auto">
          <a:xfrm>
            <a:off x="5283200" y="1790700"/>
            <a:ext cx="411162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“诗歌智慧书”</a:t>
            </a:r>
          </a:p>
        </p:txBody>
      </p:sp>
      <p:sp>
        <p:nvSpPr>
          <p:cNvPr id="1382488" name="Rectangle 88"/>
          <p:cNvSpPr>
            <a:spLocks noChangeArrowheads="1"/>
          </p:cNvSpPr>
          <p:nvPr/>
        </p:nvSpPr>
        <p:spPr bwMode="auto">
          <a:xfrm>
            <a:off x="7340600" y="2520950"/>
            <a:ext cx="1619250" cy="4492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亚伯拉罕</a:t>
            </a:r>
          </a:p>
        </p:txBody>
      </p:sp>
      <p:sp>
        <p:nvSpPr>
          <p:cNvPr id="1382492" name="Rectangle 92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07585" name="Group 93"/>
          <p:cNvGrpSpPr>
            <a:grpSpLocks/>
          </p:cNvGrpSpPr>
          <p:nvPr/>
        </p:nvGrpSpPr>
        <p:grpSpPr bwMode="auto">
          <a:xfrm>
            <a:off x="5283200" y="3983038"/>
            <a:ext cx="4044950" cy="3201987"/>
            <a:chOff x="361" y="2800"/>
            <a:chExt cx="2548" cy="2017"/>
          </a:xfrm>
        </p:grpSpPr>
        <p:sp>
          <p:nvSpPr>
            <p:cNvPr id="1382494" name="AutoShape 94"/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82495" name="Text Box 95"/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86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所有其它的</a:t>
              </a:r>
            </a:p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“诗歌智慧书”都</a:t>
              </a:r>
            </a:p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著于“王朝”时期</a:t>
              </a:r>
            </a:p>
          </p:txBody>
        </p:sp>
      </p:grpSp>
      <p:sp>
        <p:nvSpPr>
          <p:cNvPr id="1382496" name="AutoShape 96"/>
          <p:cNvSpPr>
            <a:spLocks noChangeArrowheads="1"/>
          </p:cNvSpPr>
          <p:nvPr/>
        </p:nvSpPr>
        <p:spPr bwMode="auto">
          <a:xfrm>
            <a:off x="1816100" y="1962150"/>
            <a:ext cx="1628775" cy="9937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97" name="AutoShape 97"/>
          <p:cNvSpPr>
            <a:spLocks noChangeArrowheads="1"/>
          </p:cNvSpPr>
          <p:nvPr/>
        </p:nvSpPr>
        <p:spPr bwMode="auto">
          <a:xfrm>
            <a:off x="5129213" y="3840163"/>
            <a:ext cx="4386262" cy="27003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498" name="Line 98"/>
          <p:cNvSpPr>
            <a:spLocks noChangeShapeType="1"/>
          </p:cNvSpPr>
          <p:nvPr/>
        </p:nvSpPr>
        <p:spPr bwMode="auto">
          <a:xfrm>
            <a:off x="3413125" y="2360613"/>
            <a:ext cx="1520825" cy="224790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500" name="Text Box 100"/>
          <p:cNvSpPr txBox="1">
            <a:spLocks noChangeArrowheads="1"/>
          </p:cNvSpPr>
          <p:nvPr/>
        </p:nvSpPr>
        <p:spPr bwMode="auto">
          <a:xfrm rot="16200000">
            <a:off x="1247775" y="3446463"/>
            <a:ext cx="51466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latin typeface="宋体" charset="0"/>
                <a:ea typeface="宋体" charset="0"/>
                <a:cs typeface="宋体" charset="0"/>
              </a:rPr>
              <a:t>智慧书</a:t>
            </a:r>
            <a:r>
              <a:rPr lang="en-US" altLang="zh-CN" b="1">
                <a:latin typeface="宋体" charset="0"/>
                <a:ea typeface="宋体" charset="0"/>
                <a:cs typeface="宋体" charset="0"/>
              </a:rPr>
              <a:t>(5)</a:t>
            </a:r>
          </a:p>
        </p:txBody>
      </p:sp>
      <p:grpSp>
        <p:nvGrpSpPr>
          <p:cNvPr id="107590" name="Group 101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1382502" name="Picture 102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82503" name="Text Box 103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382504" name="Text Box 104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382505" name="Rectangle 105"/>
          <p:cNvSpPr>
            <a:spLocks noChangeArrowheads="1"/>
          </p:cNvSpPr>
          <p:nvPr/>
        </p:nvSpPr>
        <p:spPr bwMode="auto">
          <a:xfrm>
            <a:off x="5407025" y="2376488"/>
            <a:ext cx="1408113" cy="596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sp>
        <p:nvSpPr>
          <p:cNvPr id="1382507" name="Rectangle 107"/>
          <p:cNvSpPr>
            <a:spLocks noChangeArrowheads="1"/>
          </p:cNvSpPr>
          <p:nvPr/>
        </p:nvSpPr>
        <p:spPr bwMode="auto">
          <a:xfrm>
            <a:off x="7685088" y="2274888"/>
            <a:ext cx="900112" cy="3079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约</a:t>
            </a:r>
            <a:r>
              <a:rPr lang="en-US" altLang="zh-CN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82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82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82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2496" grpId="0" animBg="1"/>
      <p:bldP spid="1382497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70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71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72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73" name="Rectangle 6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74" name="Rectangle 7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75" name="Rectangle 8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76" name="Rectangle 9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77" name="Rectangle 10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78" name="Rectangle 11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79" name="Rectangle 12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80" name="Rectangle 13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81" name="Rectangle 14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82" name="Rectangle 15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83" name="Rectangle 16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84" name="Rectangle 17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85" name="Rectangle 18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86" name="Rectangle 19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87" name="Rectangle 20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88" name="Rectangle 21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89" name="Rectangle 22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9590" name="Rectangle 23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4472" name="Rectangle 24"/>
          <p:cNvSpPr>
            <a:spLocks noChangeArrowheads="1"/>
          </p:cNvSpPr>
          <p:nvPr/>
        </p:nvSpPr>
        <p:spPr bwMode="auto">
          <a:xfrm>
            <a:off x="3746500" y="1612900"/>
            <a:ext cx="728663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北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1384473" name="Rectangle 25"/>
          <p:cNvSpPr>
            <a:spLocks noChangeArrowheads="1"/>
          </p:cNvSpPr>
          <p:nvPr/>
        </p:nvSpPr>
        <p:spPr bwMode="auto">
          <a:xfrm>
            <a:off x="3757613" y="2273300"/>
            <a:ext cx="760412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南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1384477" name="Rectangle 29"/>
          <p:cNvSpPr>
            <a:spLocks noChangeArrowheads="1"/>
          </p:cNvSpPr>
          <p:nvPr/>
        </p:nvSpPr>
        <p:spPr bwMode="auto">
          <a:xfrm>
            <a:off x="2813050" y="64262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endParaRPr lang="zh-CN" altLang="en-US" sz="18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4478" name="Rectangle 30"/>
          <p:cNvSpPr>
            <a:spLocks noChangeArrowheads="1"/>
          </p:cNvSpPr>
          <p:nvPr/>
        </p:nvSpPr>
        <p:spPr bwMode="auto">
          <a:xfrm>
            <a:off x="2774950" y="698341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endParaRPr lang="zh-CN" altLang="en-US" sz="18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4479" name="Rectangle 31"/>
          <p:cNvSpPr>
            <a:spLocks noChangeArrowheads="1"/>
          </p:cNvSpPr>
          <p:nvPr/>
        </p:nvSpPr>
        <p:spPr bwMode="auto">
          <a:xfrm>
            <a:off x="2900363" y="2162175"/>
            <a:ext cx="0" cy="153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endParaRPr lang="zh-CN" altLang="en-US" sz="10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480" name="Text Box 32"/>
          <p:cNvSpPr txBox="1">
            <a:spLocks noChangeArrowheads="1"/>
          </p:cNvSpPr>
          <p:nvPr/>
        </p:nvSpPr>
        <p:spPr bwMode="auto">
          <a:xfrm>
            <a:off x="9650413" y="7348538"/>
            <a:ext cx="184150" cy="401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84481" name="Text Box 33"/>
          <p:cNvSpPr txBox="1">
            <a:spLocks noChangeArrowheads="1"/>
          </p:cNvSpPr>
          <p:nvPr/>
        </p:nvSpPr>
        <p:spPr bwMode="auto">
          <a:xfrm>
            <a:off x="4562475" y="7515225"/>
            <a:ext cx="18415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solidFill>
                <a:schemeClr val="tx2"/>
              </a:solidFill>
              <a:ea typeface="宋体" charset="0"/>
              <a:cs typeface="宋体" charset="0"/>
            </a:endParaRPr>
          </a:p>
        </p:txBody>
      </p:sp>
      <p:sp>
        <p:nvSpPr>
          <p:cNvPr id="1384482" name="Text Box 34"/>
          <p:cNvSpPr txBox="1">
            <a:spLocks noChangeArrowheads="1"/>
          </p:cNvSpPr>
          <p:nvPr/>
        </p:nvSpPr>
        <p:spPr bwMode="auto">
          <a:xfrm>
            <a:off x="9015413" y="7477125"/>
            <a:ext cx="339725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45</a:t>
            </a:r>
          </a:p>
        </p:txBody>
      </p:sp>
      <p:grpSp>
        <p:nvGrpSpPr>
          <p:cNvPr id="109599" name="Group 35"/>
          <p:cNvGrpSpPr>
            <a:grpSpLocks/>
          </p:cNvGrpSpPr>
          <p:nvPr/>
        </p:nvGrpSpPr>
        <p:grpSpPr bwMode="auto">
          <a:xfrm>
            <a:off x="5321300" y="3275013"/>
            <a:ext cx="4044950" cy="2366962"/>
            <a:chOff x="361" y="2800"/>
            <a:chExt cx="2548" cy="1491"/>
          </a:xfrm>
        </p:grpSpPr>
        <p:sp>
          <p:nvSpPr>
            <p:cNvPr id="1384484" name="AutoShape 36"/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84485" name="Text Box 37"/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2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zh-CN" sz="28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ALL OTHER</a:t>
              </a:r>
            </a:p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zh-CN" sz="28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“WRITINGS” ARE</a:t>
              </a:r>
            </a:p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zh-CN" sz="28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FROM THE</a:t>
              </a:r>
            </a:p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zh-CN" sz="28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“ROYALTY” PERIOD</a:t>
              </a:r>
            </a:p>
          </p:txBody>
        </p:sp>
      </p:grpSp>
      <p:sp>
        <p:nvSpPr>
          <p:cNvPr id="1384486" name="AutoShape 38"/>
          <p:cNvSpPr>
            <a:spLocks noChangeArrowheads="1"/>
          </p:cNvSpPr>
          <p:nvPr/>
        </p:nvSpPr>
        <p:spPr bwMode="auto">
          <a:xfrm>
            <a:off x="5157788" y="3111500"/>
            <a:ext cx="4386262" cy="27003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109601" name="Picture 39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4488" name="Rectangle 40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489" name="Rectangle 41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490" name="Line 42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491" name="Line 43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492" name="Line 44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493" name="Line 45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494" name="Line 46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495" name="Line 47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496" name="Line 48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497" name="Line 49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498" name="Line 50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499" name="Line 51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02" name="Rectangle 54"/>
          <p:cNvSpPr>
            <a:spLocks noChangeArrowheads="1"/>
          </p:cNvSpPr>
          <p:nvPr/>
        </p:nvSpPr>
        <p:spPr bwMode="auto">
          <a:xfrm>
            <a:off x="6727825" y="641350"/>
            <a:ext cx="2706688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4505" name="Rectangle 57"/>
          <p:cNvSpPr>
            <a:spLocks noChangeArrowheads="1"/>
          </p:cNvSpPr>
          <p:nvPr/>
        </p:nvSpPr>
        <p:spPr bwMode="auto">
          <a:xfrm>
            <a:off x="6472238" y="555625"/>
            <a:ext cx="3101975" cy="5635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84507" name="Rectangle 59"/>
          <p:cNvSpPr>
            <a:spLocks noChangeArrowheads="1"/>
          </p:cNvSpPr>
          <p:nvPr/>
        </p:nvSpPr>
        <p:spPr bwMode="auto">
          <a:xfrm>
            <a:off x="652463" y="1174750"/>
            <a:ext cx="1592262" cy="3773488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6992" tIns="48497" rIns="96992" bIns="48497" anchor="ctr"/>
          <a:lstStyle/>
          <a:p>
            <a:pPr defTabSz="969623">
              <a:defRPr/>
            </a:pPr>
            <a:endParaRPr lang="zh-CN" altLang="en-US">
              <a:latin typeface="Times" charset="0"/>
              <a:ea typeface="宋体" charset="0"/>
              <a:cs typeface="宋体" charset="0"/>
            </a:endParaRPr>
          </a:p>
        </p:txBody>
      </p:sp>
      <p:sp>
        <p:nvSpPr>
          <p:cNvPr id="1384508" name="AutoShape 60"/>
          <p:cNvSpPr>
            <a:spLocks noChangeArrowheads="1"/>
          </p:cNvSpPr>
          <p:nvPr/>
        </p:nvSpPr>
        <p:spPr bwMode="auto">
          <a:xfrm>
            <a:off x="1722438" y="3506788"/>
            <a:ext cx="1751012" cy="1327150"/>
          </a:xfrm>
          <a:custGeom>
            <a:avLst/>
            <a:gdLst>
              <a:gd name="G0" fmla="+- 4738 0 0"/>
              <a:gd name="G1" fmla="+- 21600 0 4738"/>
              <a:gd name="G2" fmla="*/ 4738 1 2"/>
              <a:gd name="G3" fmla="+- 21600 0 G2"/>
              <a:gd name="G4" fmla="+/ 4738 21600 2"/>
              <a:gd name="G5" fmla="+/ G1 0 2"/>
              <a:gd name="G6" fmla="*/ 21600 21600 4738"/>
              <a:gd name="G7" fmla="*/ G6 1 2"/>
              <a:gd name="G8" fmla="+- 21600 0 G7"/>
              <a:gd name="G9" fmla="*/ 21600 1 2"/>
              <a:gd name="G10" fmla="+- 4738 0 G9"/>
              <a:gd name="G11" fmla="?: G10 G8 0"/>
              <a:gd name="G12" fmla="?: G10 G7 21600"/>
              <a:gd name="T0" fmla="*/ 19231 w 21600"/>
              <a:gd name="T1" fmla="*/ 10800 h 21600"/>
              <a:gd name="T2" fmla="*/ 10800 w 21600"/>
              <a:gd name="T3" fmla="*/ 21600 h 21600"/>
              <a:gd name="T4" fmla="*/ 2369 w 21600"/>
              <a:gd name="T5" fmla="*/ 10800 h 21600"/>
              <a:gd name="T6" fmla="*/ 10800 w 21600"/>
              <a:gd name="T7" fmla="*/ 0 h 21600"/>
              <a:gd name="T8" fmla="*/ 4169 w 21600"/>
              <a:gd name="T9" fmla="*/ 4169 h 21600"/>
              <a:gd name="T10" fmla="*/ 17431 w 21600"/>
              <a:gd name="T11" fmla="*/ 1743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4738" y="21600"/>
                </a:lnTo>
                <a:lnTo>
                  <a:pt x="16862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09" name="AutoShape 61"/>
          <p:cNvSpPr>
            <a:spLocks noChangeArrowheads="1"/>
          </p:cNvSpPr>
          <p:nvPr/>
        </p:nvSpPr>
        <p:spPr bwMode="auto">
          <a:xfrm>
            <a:off x="1871663" y="3608388"/>
            <a:ext cx="1751012" cy="1143000"/>
          </a:xfrm>
          <a:custGeom>
            <a:avLst/>
            <a:gdLst>
              <a:gd name="G0" fmla="+- 4092 0 0"/>
              <a:gd name="G1" fmla="+- 21600 0 4092"/>
              <a:gd name="G2" fmla="*/ 4092 1 2"/>
              <a:gd name="G3" fmla="+- 21600 0 G2"/>
              <a:gd name="G4" fmla="+/ 4092 21600 2"/>
              <a:gd name="G5" fmla="+/ G1 0 2"/>
              <a:gd name="G6" fmla="*/ 21600 21600 4092"/>
              <a:gd name="G7" fmla="*/ G6 1 2"/>
              <a:gd name="G8" fmla="+- 21600 0 G7"/>
              <a:gd name="G9" fmla="*/ 21600 1 2"/>
              <a:gd name="G10" fmla="+- 4092 0 G9"/>
              <a:gd name="G11" fmla="?: G10 G8 0"/>
              <a:gd name="G12" fmla="?: G10 G7 21600"/>
              <a:gd name="T0" fmla="*/ 19554 w 21600"/>
              <a:gd name="T1" fmla="*/ 10800 h 21600"/>
              <a:gd name="T2" fmla="*/ 10800 w 21600"/>
              <a:gd name="T3" fmla="*/ 21600 h 21600"/>
              <a:gd name="T4" fmla="*/ 2046 w 21600"/>
              <a:gd name="T5" fmla="*/ 10800 h 21600"/>
              <a:gd name="T6" fmla="*/ 10800 w 21600"/>
              <a:gd name="T7" fmla="*/ 0 h 21600"/>
              <a:gd name="T8" fmla="*/ 3846 w 21600"/>
              <a:gd name="T9" fmla="*/ 3846 h 21600"/>
              <a:gd name="T10" fmla="*/ 17754 w 21600"/>
              <a:gd name="T11" fmla="*/ 17754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4092" y="21600"/>
                </a:lnTo>
                <a:lnTo>
                  <a:pt x="17508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10" name="Rectangle 62"/>
          <p:cNvSpPr>
            <a:spLocks noChangeArrowheads="1"/>
          </p:cNvSpPr>
          <p:nvPr/>
        </p:nvSpPr>
        <p:spPr bwMode="auto">
          <a:xfrm>
            <a:off x="2579688" y="1541463"/>
            <a:ext cx="1257300" cy="4410075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6992" tIns="48497" rIns="96992" bIns="48497" anchor="ctr"/>
          <a:lstStyle/>
          <a:p>
            <a:pPr defTabSz="969623">
              <a:defRPr/>
            </a:pPr>
            <a:endParaRPr lang="zh-CN" altLang="en-US">
              <a:latin typeface="Times" charset="0"/>
              <a:ea typeface="宋体" charset="0"/>
              <a:cs typeface="宋体" charset="0"/>
            </a:endParaRPr>
          </a:p>
        </p:txBody>
      </p:sp>
      <p:sp>
        <p:nvSpPr>
          <p:cNvPr id="1384511" name="Line 63"/>
          <p:cNvSpPr>
            <a:spLocks noChangeShapeType="1"/>
          </p:cNvSpPr>
          <p:nvPr/>
        </p:nvSpPr>
        <p:spPr bwMode="auto">
          <a:xfrm>
            <a:off x="2581275" y="3630613"/>
            <a:ext cx="0" cy="611187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12" name="Line 64"/>
          <p:cNvSpPr>
            <a:spLocks noChangeShapeType="1"/>
          </p:cNvSpPr>
          <p:nvPr/>
        </p:nvSpPr>
        <p:spPr bwMode="auto">
          <a:xfrm>
            <a:off x="2576513" y="4124325"/>
            <a:ext cx="0" cy="611188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13" name="Text Box 65"/>
          <p:cNvSpPr txBox="1">
            <a:spLocks noChangeArrowheads="1"/>
          </p:cNvSpPr>
          <p:nvPr/>
        </p:nvSpPr>
        <p:spPr bwMode="auto">
          <a:xfrm rot="16211526">
            <a:off x="-1000125" y="2697163"/>
            <a:ext cx="3632200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zh-CN" altLang="en-US" sz="1400" b="1">
                <a:latin typeface="Arial" charset="0"/>
                <a:ea typeface="宋体" charset="0"/>
                <a:cs typeface="宋体" charset="0"/>
              </a:rPr>
              <a:t> 历史书（</a:t>
            </a:r>
            <a:r>
              <a:rPr lang="en-US" altLang="zh-CN" sz="1400" b="1">
                <a:latin typeface="Arial" charset="0"/>
                <a:ea typeface="宋体" charset="0"/>
                <a:cs typeface="宋体" charset="0"/>
              </a:rPr>
              <a:t>12</a:t>
            </a:r>
            <a:r>
              <a:rPr lang="zh-CN" altLang="en-US" sz="1400" b="1">
                <a:latin typeface="Arial" charset="0"/>
                <a:ea typeface="宋体" charset="0"/>
                <a:cs typeface="宋体" charset="0"/>
              </a:rPr>
              <a:t>）</a:t>
            </a:r>
            <a:endParaRPr lang="en-US" altLang="zh-CN" sz="14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14" name="Line 66"/>
          <p:cNvSpPr>
            <a:spLocks noChangeShapeType="1"/>
          </p:cNvSpPr>
          <p:nvPr/>
        </p:nvSpPr>
        <p:spPr bwMode="auto">
          <a:xfrm>
            <a:off x="952500" y="1177925"/>
            <a:ext cx="0" cy="377348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15" name="Text Box 67"/>
          <p:cNvSpPr txBox="1">
            <a:spLocks noChangeArrowheads="1"/>
          </p:cNvSpPr>
          <p:nvPr/>
        </p:nvSpPr>
        <p:spPr bwMode="auto">
          <a:xfrm rot="16185222">
            <a:off x="1798637" y="3455988"/>
            <a:ext cx="3775075" cy="31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zh-CN" altLang="en-US" sz="1400" b="1">
                <a:latin typeface="Arial" charset="0"/>
                <a:ea typeface="宋体" charset="0"/>
                <a:cs typeface="宋体" charset="0"/>
              </a:rPr>
              <a:t>  </a:t>
            </a:r>
          </a:p>
        </p:txBody>
      </p:sp>
      <p:sp>
        <p:nvSpPr>
          <p:cNvPr id="1384516" name="Line 68"/>
          <p:cNvSpPr>
            <a:spLocks noChangeShapeType="1"/>
          </p:cNvSpPr>
          <p:nvPr/>
        </p:nvSpPr>
        <p:spPr bwMode="auto">
          <a:xfrm>
            <a:off x="3532188" y="1541463"/>
            <a:ext cx="0" cy="44116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17" name="Line 69"/>
          <p:cNvSpPr>
            <a:spLocks noChangeShapeType="1"/>
          </p:cNvSpPr>
          <p:nvPr/>
        </p:nvSpPr>
        <p:spPr bwMode="auto">
          <a:xfrm>
            <a:off x="1054100" y="1416050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18" name="Line 70"/>
          <p:cNvSpPr>
            <a:spLocks noChangeShapeType="1"/>
          </p:cNvSpPr>
          <p:nvPr/>
        </p:nvSpPr>
        <p:spPr bwMode="auto">
          <a:xfrm>
            <a:off x="1054100" y="2392363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19" name="Line 71"/>
          <p:cNvSpPr>
            <a:spLocks noChangeShapeType="1"/>
          </p:cNvSpPr>
          <p:nvPr/>
        </p:nvSpPr>
        <p:spPr bwMode="auto">
          <a:xfrm>
            <a:off x="1054100" y="2949575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20" name="Line 72"/>
          <p:cNvSpPr>
            <a:spLocks noChangeShapeType="1"/>
          </p:cNvSpPr>
          <p:nvPr/>
        </p:nvSpPr>
        <p:spPr bwMode="auto">
          <a:xfrm>
            <a:off x="1054100" y="3232150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21" name="Line 73"/>
          <p:cNvSpPr>
            <a:spLocks noChangeShapeType="1"/>
          </p:cNvSpPr>
          <p:nvPr/>
        </p:nvSpPr>
        <p:spPr bwMode="auto">
          <a:xfrm>
            <a:off x="1046163" y="3408363"/>
            <a:ext cx="10937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22" name="Line 74"/>
          <p:cNvSpPr>
            <a:spLocks noChangeShapeType="1"/>
          </p:cNvSpPr>
          <p:nvPr/>
        </p:nvSpPr>
        <p:spPr bwMode="auto">
          <a:xfrm>
            <a:off x="1054100" y="3690938"/>
            <a:ext cx="6524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23" name="Line 75"/>
          <p:cNvSpPr>
            <a:spLocks noChangeShapeType="1"/>
          </p:cNvSpPr>
          <p:nvPr/>
        </p:nvSpPr>
        <p:spPr bwMode="auto">
          <a:xfrm>
            <a:off x="1060450" y="3959225"/>
            <a:ext cx="72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24" name="Line 76"/>
          <p:cNvSpPr>
            <a:spLocks noChangeShapeType="1"/>
          </p:cNvSpPr>
          <p:nvPr/>
        </p:nvSpPr>
        <p:spPr bwMode="auto">
          <a:xfrm>
            <a:off x="1060450" y="4149725"/>
            <a:ext cx="771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25" name="Line 77"/>
          <p:cNvSpPr>
            <a:spLocks noChangeShapeType="1"/>
          </p:cNvSpPr>
          <p:nvPr/>
        </p:nvSpPr>
        <p:spPr bwMode="auto">
          <a:xfrm>
            <a:off x="1054100" y="4378325"/>
            <a:ext cx="847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26" name="Line 78"/>
          <p:cNvSpPr>
            <a:spLocks noChangeShapeType="1"/>
          </p:cNvSpPr>
          <p:nvPr/>
        </p:nvSpPr>
        <p:spPr bwMode="auto">
          <a:xfrm>
            <a:off x="1060450" y="4608513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27" name="Line 79"/>
          <p:cNvSpPr>
            <a:spLocks noChangeShapeType="1"/>
          </p:cNvSpPr>
          <p:nvPr/>
        </p:nvSpPr>
        <p:spPr bwMode="auto">
          <a:xfrm>
            <a:off x="1060450" y="4811713"/>
            <a:ext cx="9461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28" name="Line 80"/>
          <p:cNvSpPr>
            <a:spLocks noChangeShapeType="1"/>
          </p:cNvSpPr>
          <p:nvPr/>
        </p:nvSpPr>
        <p:spPr bwMode="auto">
          <a:xfrm>
            <a:off x="1054100" y="2151063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29" name="Line 81"/>
          <p:cNvSpPr>
            <a:spLocks noChangeShapeType="1"/>
          </p:cNvSpPr>
          <p:nvPr/>
        </p:nvSpPr>
        <p:spPr bwMode="auto">
          <a:xfrm>
            <a:off x="2686050" y="190658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30" name="Line 82"/>
          <p:cNvSpPr>
            <a:spLocks noChangeShapeType="1"/>
          </p:cNvSpPr>
          <p:nvPr/>
        </p:nvSpPr>
        <p:spPr bwMode="auto">
          <a:xfrm>
            <a:off x="2686050" y="1622425"/>
            <a:ext cx="812800" cy="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31" name="Line 83"/>
          <p:cNvSpPr>
            <a:spLocks noChangeShapeType="1"/>
          </p:cNvSpPr>
          <p:nvPr/>
        </p:nvSpPr>
        <p:spPr bwMode="auto">
          <a:xfrm>
            <a:off x="2686050" y="207803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32" name="Line 84"/>
          <p:cNvSpPr>
            <a:spLocks noChangeShapeType="1"/>
          </p:cNvSpPr>
          <p:nvPr/>
        </p:nvSpPr>
        <p:spPr bwMode="auto">
          <a:xfrm>
            <a:off x="2695575" y="2290763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33" name="Line 85"/>
          <p:cNvSpPr>
            <a:spLocks noChangeShapeType="1"/>
          </p:cNvSpPr>
          <p:nvPr/>
        </p:nvSpPr>
        <p:spPr bwMode="auto">
          <a:xfrm>
            <a:off x="2686050" y="2670175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34" name="Line 86"/>
          <p:cNvSpPr>
            <a:spLocks noChangeShapeType="1"/>
          </p:cNvSpPr>
          <p:nvPr/>
        </p:nvSpPr>
        <p:spPr bwMode="auto">
          <a:xfrm>
            <a:off x="2687638" y="2852738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35" name="Line 87"/>
          <p:cNvSpPr>
            <a:spLocks noChangeShapeType="1"/>
          </p:cNvSpPr>
          <p:nvPr/>
        </p:nvSpPr>
        <p:spPr bwMode="auto">
          <a:xfrm>
            <a:off x="2689225" y="3043238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36" name="Line 88"/>
          <p:cNvSpPr>
            <a:spLocks noChangeShapeType="1"/>
          </p:cNvSpPr>
          <p:nvPr/>
        </p:nvSpPr>
        <p:spPr bwMode="auto">
          <a:xfrm>
            <a:off x="2690813" y="323056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37" name="Line 89"/>
          <p:cNvSpPr>
            <a:spLocks noChangeShapeType="1"/>
          </p:cNvSpPr>
          <p:nvPr/>
        </p:nvSpPr>
        <p:spPr bwMode="auto">
          <a:xfrm>
            <a:off x="2689225" y="3606800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38" name="Line 90"/>
          <p:cNvSpPr>
            <a:spLocks noChangeShapeType="1"/>
          </p:cNvSpPr>
          <p:nvPr/>
        </p:nvSpPr>
        <p:spPr bwMode="auto">
          <a:xfrm>
            <a:off x="2660650" y="4083050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39" name="Line 91"/>
          <p:cNvSpPr>
            <a:spLocks noChangeShapeType="1"/>
          </p:cNvSpPr>
          <p:nvPr/>
        </p:nvSpPr>
        <p:spPr bwMode="auto">
          <a:xfrm>
            <a:off x="2660650" y="431958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40" name="Line 92"/>
          <p:cNvSpPr>
            <a:spLocks noChangeShapeType="1"/>
          </p:cNvSpPr>
          <p:nvPr/>
        </p:nvSpPr>
        <p:spPr bwMode="auto">
          <a:xfrm>
            <a:off x="2662238" y="4548188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41" name="Line 93"/>
          <p:cNvSpPr>
            <a:spLocks noChangeShapeType="1"/>
          </p:cNvSpPr>
          <p:nvPr/>
        </p:nvSpPr>
        <p:spPr bwMode="auto">
          <a:xfrm>
            <a:off x="2663825" y="4910138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42" name="Line 94"/>
          <p:cNvSpPr>
            <a:spLocks noChangeShapeType="1"/>
          </p:cNvSpPr>
          <p:nvPr/>
        </p:nvSpPr>
        <p:spPr bwMode="auto">
          <a:xfrm>
            <a:off x="2674938" y="513238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43" name="Line 95"/>
          <p:cNvSpPr>
            <a:spLocks noChangeShapeType="1"/>
          </p:cNvSpPr>
          <p:nvPr/>
        </p:nvSpPr>
        <p:spPr bwMode="auto">
          <a:xfrm>
            <a:off x="2667000" y="5527675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44" name="Line 96"/>
          <p:cNvSpPr>
            <a:spLocks noChangeShapeType="1"/>
          </p:cNvSpPr>
          <p:nvPr/>
        </p:nvSpPr>
        <p:spPr bwMode="auto">
          <a:xfrm>
            <a:off x="2660650" y="5708650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45" name="Line 97"/>
          <p:cNvSpPr>
            <a:spLocks noChangeShapeType="1"/>
          </p:cNvSpPr>
          <p:nvPr/>
        </p:nvSpPr>
        <p:spPr bwMode="auto">
          <a:xfrm>
            <a:off x="2662238" y="589121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46" name="Text Box 98"/>
          <p:cNvSpPr txBox="1">
            <a:spLocks noChangeArrowheads="1"/>
          </p:cNvSpPr>
          <p:nvPr/>
        </p:nvSpPr>
        <p:spPr bwMode="auto">
          <a:xfrm>
            <a:off x="2674938" y="1582738"/>
            <a:ext cx="1028700" cy="220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zh-CN" altLang="en-US" sz="800">
                <a:latin typeface="Arial" charset="0"/>
                <a:ea typeface="宋体" charset="0"/>
                <a:cs typeface="宋体" charset="0"/>
              </a:rPr>
              <a:t>致以色列（北国）</a:t>
            </a:r>
            <a:endParaRPr lang="en-US" altLang="zh-CN" sz="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47" name="Text Box 99"/>
          <p:cNvSpPr txBox="1">
            <a:spLocks noChangeArrowheads="1"/>
          </p:cNvSpPr>
          <p:nvPr/>
        </p:nvSpPr>
        <p:spPr bwMode="auto">
          <a:xfrm>
            <a:off x="2500313" y="2316163"/>
            <a:ext cx="1223962" cy="220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zh-CN" sz="800"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800">
                <a:latin typeface="宋体" charset="0"/>
                <a:ea typeface="宋体" charset="0"/>
                <a:cs typeface="宋体" charset="0"/>
              </a:rPr>
              <a:t>致犹大衰败：</a:t>
            </a:r>
            <a:r>
              <a:rPr lang="en-US" altLang="zh-CN" sz="800">
                <a:latin typeface="宋体" charset="0"/>
                <a:ea typeface="宋体" charset="0"/>
                <a:cs typeface="宋体" charset="0"/>
              </a:rPr>
              <a:t> </a:t>
            </a:r>
          </a:p>
        </p:txBody>
      </p:sp>
      <p:sp>
        <p:nvSpPr>
          <p:cNvPr id="1384548" name="Line 100"/>
          <p:cNvSpPr>
            <a:spLocks noChangeShapeType="1"/>
          </p:cNvSpPr>
          <p:nvPr/>
        </p:nvSpPr>
        <p:spPr bwMode="auto">
          <a:xfrm>
            <a:off x="2708275" y="2347913"/>
            <a:ext cx="782638" cy="0"/>
          </a:xfrm>
          <a:prstGeom prst="line">
            <a:avLst/>
          </a:prstGeom>
          <a:noFill/>
          <a:ln w="571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49" name="Text Box 101"/>
          <p:cNvSpPr txBox="1">
            <a:spLocks noChangeArrowheads="1"/>
          </p:cNvSpPr>
          <p:nvPr/>
        </p:nvSpPr>
        <p:spPr bwMode="auto">
          <a:xfrm>
            <a:off x="2320925" y="3271838"/>
            <a:ext cx="1546225" cy="220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zh-CN" sz="800"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zh-CN" altLang="en-US" sz="800">
                <a:latin typeface="Arial" charset="0"/>
                <a:ea typeface="宋体" charset="0"/>
                <a:cs typeface="宋体" charset="0"/>
              </a:rPr>
              <a:t>致犹大危机：</a:t>
            </a:r>
            <a:endParaRPr lang="en-US" altLang="zh-CN" sz="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50" name="Text Box 102"/>
          <p:cNvSpPr txBox="1">
            <a:spLocks noChangeArrowheads="1"/>
          </p:cNvSpPr>
          <p:nvPr/>
        </p:nvSpPr>
        <p:spPr bwMode="auto">
          <a:xfrm>
            <a:off x="2462213" y="4579938"/>
            <a:ext cx="1223962" cy="220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zh-CN" sz="800"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zh-CN" altLang="en-US" sz="800">
                <a:latin typeface="Arial" charset="0"/>
                <a:ea typeface="宋体" charset="0"/>
                <a:cs typeface="宋体" charset="0"/>
              </a:rPr>
              <a:t>致犹大被掳：</a:t>
            </a:r>
            <a:r>
              <a:rPr lang="en-US" altLang="zh-CN" sz="800">
                <a:latin typeface="Arial" charset="0"/>
                <a:ea typeface="宋体" charset="0"/>
                <a:cs typeface="宋体" charset="0"/>
              </a:rPr>
              <a:t>        </a:t>
            </a:r>
          </a:p>
        </p:txBody>
      </p:sp>
      <p:sp>
        <p:nvSpPr>
          <p:cNvPr id="1384551" name="Text Box 103"/>
          <p:cNvSpPr txBox="1">
            <a:spLocks noChangeArrowheads="1"/>
          </p:cNvSpPr>
          <p:nvPr/>
        </p:nvSpPr>
        <p:spPr bwMode="auto">
          <a:xfrm>
            <a:off x="2501900" y="5170488"/>
            <a:ext cx="1223963" cy="220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zh-CN" altLang="en-US" sz="800">
                <a:latin typeface="Arial" charset="0"/>
                <a:ea typeface="宋体" charset="0"/>
                <a:cs typeface="宋体" charset="0"/>
              </a:rPr>
              <a:t>致犹大回归：</a:t>
            </a:r>
            <a:r>
              <a:rPr lang="en-US" altLang="zh-CN" sz="800">
                <a:latin typeface="Arial" charset="0"/>
                <a:ea typeface="宋体" charset="0"/>
                <a:cs typeface="宋体" charset="0"/>
              </a:rPr>
              <a:t>            </a:t>
            </a:r>
          </a:p>
        </p:txBody>
      </p:sp>
      <p:sp>
        <p:nvSpPr>
          <p:cNvPr id="1384552" name="Text Box 104"/>
          <p:cNvSpPr txBox="1">
            <a:spLocks noChangeArrowheads="1"/>
          </p:cNvSpPr>
          <p:nvPr/>
        </p:nvSpPr>
        <p:spPr bwMode="auto">
          <a:xfrm>
            <a:off x="2578100" y="2317750"/>
            <a:ext cx="33972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zh-CN" altLang="en-US" sz="4200">
                <a:latin typeface="Arial" charset="0"/>
                <a:ea typeface="宋体" charset="0"/>
                <a:cs typeface="宋体" charset="0"/>
              </a:rPr>
              <a:t>*</a:t>
            </a:r>
            <a:endParaRPr lang="zh-CN" altLang="en-US" sz="25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53" name="Text Box 105"/>
          <p:cNvSpPr txBox="1">
            <a:spLocks noChangeArrowheads="1"/>
          </p:cNvSpPr>
          <p:nvPr/>
        </p:nvSpPr>
        <p:spPr bwMode="auto">
          <a:xfrm>
            <a:off x="2538413" y="3225800"/>
            <a:ext cx="6000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zh-CN" altLang="en-US" sz="4200">
                <a:latin typeface="Arial" charset="0"/>
                <a:ea typeface="宋体" charset="0"/>
                <a:cs typeface="宋体" charset="0"/>
              </a:rPr>
              <a:t>*</a:t>
            </a:r>
            <a:endParaRPr lang="zh-CN" altLang="en-US" sz="25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54" name="Text Box 106"/>
          <p:cNvSpPr txBox="1">
            <a:spLocks noChangeArrowheads="1"/>
          </p:cNvSpPr>
          <p:nvPr/>
        </p:nvSpPr>
        <p:spPr bwMode="auto">
          <a:xfrm>
            <a:off x="2538413" y="4556125"/>
            <a:ext cx="6000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zh-CN" altLang="en-US" sz="4200">
                <a:latin typeface="Arial" charset="0"/>
                <a:ea typeface="宋体" charset="0"/>
                <a:cs typeface="宋体" charset="0"/>
              </a:rPr>
              <a:t>*</a:t>
            </a:r>
            <a:endParaRPr lang="zh-CN" altLang="en-US" sz="25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55" name="Text Box 107"/>
          <p:cNvSpPr txBox="1">
            <a:spLocks noChangeArrowheads="1"/>
          </p:cNvSpPr>
          <p:nvPr/>
        </p:nvSpPr>
        <p:spPr bwMode="auto">
          <a:xfrm>
            <a:off x="2538413" y="4778375"/>
            <a:ext cx="6000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zh-CN" altLang="en-US" sz="4200">
                <a:latin typeface="Arial" charset="0"/>
                <a:ea typeface="宋体" charset="0"/>
                <a:cs typeface="宋体" charset="0"/>
              </a:rPr>
              <a:t>*</a:t>
            </a:r>
            <a:endParaRPr lang="zh-CN" altLang="en-US" sz="25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56" name="Line 108"/>
          <p:cNvSpPr>
            <a:spLocks noChangeShapeType="1"/>
          </p:cNvSpPr>
          <p:nvPr/>
        </p:nvSpPr>
        <p:spPr bwMode="auto">
          <a:xfrm>
            <a:off x="2635250" y="3297238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57" name="Line 109"/>
          <p:cNvSpPr>
            <a:spLocks noChangeShapeType="1"/>
          </p:cNvSpPr>
          <p:nvPr/>
        </p:nvSpPr>
        <p:spPr bwMode="auto">
          <a:xfrm>
            <a:off x="2651125" y="4605338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58" name="Line 110"/>
          <p:cNvSpPr>
            <a:spLocks noChangeShapeType="1"/>
          </p:cNvSpPr>
          <p:nvPr/>
        </p:nvSpPr>
        <p:spPr bwMode="auto">
          <a:xfrm>
            <a:off x="2651125" y="5194300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60" name="Text Box 112"/>
          <p:cNvSpPr txBox="1">
            <a:spLocks noChangeArrowheads="1"/>
          </p:cNvSpPr>
          <p:nvPr/>
        </p:nvSpPr>
        <p:spPr bwMode="auto">
          <a:xfrm>
            <a:off x="876300" y="2786063"/>
            <a:ext cx="495300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zh-CN" sz="700" b="1">
                <a:latin typeface="Arial" charset="0"/>
                <a:ea typeface="宋体" charset="0"/>
                <a:cs typeface="宋体" charset="0"/>
              </a:rPr>
              <a:t>(S)</a:t>
            </a:r>
          </a:p>
        </p:txBody>
      </p:sp>
      <p:sp>
        <p:nvSpPr>
          <p:cNvPr id="1384561" name="Text Box 113"/>
          <p:cNvSpPr txBox="1">
            <a:spLocks noChangeArrowheads="1"/>
          </p:cNvSpPr>
          <p:nvPr/>
        </p:nvSpPr>
        <p:spPr bwMode="auto">
          <a:xfrm>
            <a:off x="876300" y="3068638"/>
            <a:ext cx="495300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zh-CN" sz="700" b="1">
                <a:latin typeface="Arial" charset="0"/>
                <a:ea typeface="宋体" charset="0"/>
                <a:cs typeface="宋体" charset="0"/>
              </a:rPr>
              <a:t>(D)</a:t>
            </a:r>
          </a:p>
        </p:txBody>
      </p:sp>
      <p:sp>
        <p:nvSpPr>
          <p:cNvPr id="1384562" name="Text Box 114"/>
          <p:cNvSpPr txBox="1">
            <a:spLocks noChangeArrowheads="1"/>
          </p:cNvSpPr>
          <p:nvPr/>
        </p:nvSpPr>
        <p:spPr bwMode="auto">
          <a:xfrm>
            <a:off x="868363" y="3257550"/>
            <a:ext cx="496887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zh-CN" sz="700" b="1">
                <a:latin typeface="Arial" charset="0"/>
                <a:ea typeface="宋体" charset="0"/>
                <a:cs typeface="宋体" charset="0"/>
              </a:rPr>
              <a:t>(S)</a:t>
            </a:r>
          </a:p>
        </p:txBody>
      </p:sp>
      <p:sp>
        <p:nvSpPr>
          <p:cNvPr id="1384563" name="Text Box 115"/>
          <p:cNvSpPr txBox="1">
            <a:spLocks noChangeArrowheads="1"/>
          </p:cNvSpPr>
          <p:nvPr/>
        </p:nvSpPr>
        <p:spPr bwMode="auto">
          <a:xfrm>
            <a:off x="868363" y="3527425"/>
            <a:ext cx="496887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zh-CN" sz="700" b="1">
                <a:latin typeface="Arial" charset="0"/>
                <a:ea typeface="宋体" charset="0"/>
                <a:cs typeface="宋体" charset="0"/>
              </a:rPr>
              <a:t>(CW)</a:t>
            </a:r>
          </a:p>
        </p:txBody>
      </p:sp>
      <p:sp>
        <p:nvSpPr>
          <p:cNvPr id="1384564" name="Text Box 116"/>
          <p:cNvSpPr txBox="1">
            <a:spLocks noChangeArrowheads="1"/>
          </p:cNvSpPr>
          <p:nvPr/>
        </p:nvSpPr>
        <p:spPr bwMode="auto">
          <a:xfrm>
            <a:off x="1763713" y="2900363"/>
            <a:ext cx="579437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zh-CN" sz="3300" b="1">
                <a:latin typeface="Arial" charset="0"/>
                <a:ea typeface="宋体" charset="0"/>
                <a:cs typeface="宋体" charset="0"/>
              </a:rPr>
              <a:t>}</a:t>
            </a:r>
          </a:p>
        </p:txBody>
      </p:sp>
      <p:sp>
        <p:nvSpPr>
          <p:cNvPr id="1384565" name="Text Box 117"/>
          <p:cNvSpPr txBox="1">
            <a:spLocks noChangeArrowheads="1"/>
          </p:cNvSpPr>
          <p:nvPr/>
        </p:nvSpPr>
        <p:spPr bwMode="auto">
          <a:xfrm>
            <a:off x="966788" y="2222500"/>
            <a:ext cx="523875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endParaRPr lang="zh-CN" altLang="en-US" sz="25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66" name="Text Box 118"/>
          <p:cNvSpPr txBox="1">
            <a:spLocks noChangeArrowheads="1"/>
          </p:cNvSpPr>
          <p:nvPr/>
        </p:nvSpPr>
        <p:spPr bwMode="auto">
          <a:xfrm>
            <a:off x="1543050" y="1595438"/>
            <a:ext cx="195263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defRPr/>
            </a:pPr>
            <a:endParaRPr lang="zh-CN" altLang="en-US" sz="25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67" name="Text Box 119"/>
          <p:cNvSpPr txBox="1">
            <a:spLocks noChangeArrowheads="1"/>
          </p:cNvSpPr>
          <p:nvPr/>
        </p:nvSpPr>
        <p:spPr bwMode="auto">
          <a:xfrm>
            <a:off x="1116013" y="1339850"/>
            <a:ext cx="195262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defRPr/>
            </a:pPr>
            <a:endParaRPr lang="zh-CN" altLang="en-US" sz="25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68" name="AutoShape 120"/>
          <p:cNvSpPr>
            <a:spLocks noChangeArrowheads="1"/>
          </p:cNvSpPr>
          <p:nvPr/>
        </p:nvSpPr>
        <p:spPr bwMode="auto">
          <a:xfrm>
            <a:off x="1330325" y="3697288"/>
            <a:ext cx="211138" cy="1508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69" name="Text Box 121"/>
          <p:cNvSpPr txBox="1">
            <a:spLocks noChangeArrowheads="1"/>
          </p:cNvSpPr>
          <p:nvPr/>
        </p:nvSpPr>
        <p:spPr bwMode="auto">
          <a:xfrm>
            <a:off x="874713" y="3706813"/>
            <a:ext cx="1265237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zh-CN" sz="2500" b="1">
                <a:latin typeface="Arial" charset="0"/>
                <a:ea typeface="宋体" charset="0"/>
                <a:cs typeface="宋体" charset="0"/>
              </a:rPr>
              <a:t>(       )</a:t>
            </a:r>
          </a:p>
        </p:txBody>
      </p:sp>
      <p:sp>
        <p:nvSpPr>
          <p:cNvPr id="1384570" name="Text Box 122"/>
          <p:cNvSpPr txBox="1">
            <a:spLocks noChangeArrowheads="1"/>
          </p:cNvSpPr>
          <p:nvPr/>
        </p:nvSpPr>
        <p:spPr bwMode="auto">
          <a:xfrm>
            <a:off x="946150" y="1198563"/>
            <a:ext cx="1303338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约书亚记</a:t>
            </a:r>
          </a:p>
        </p:txBody>
      </p:sp>
      <p:sp>
        <p:nvSpPr>
          <p:cNvPr id="1384571" name="Text Box 123"/>
          <p:cNvSpPr txBox="1">
            <a:spLocks noChangeArrowheads="1"/>
          </p:cNvSpPr>
          <p:nvPr/>
        </p:nvSpPr>
        <p:spPr bwMode="auto">
          <a:xfrm>
            <a:off x="1081088" y="1893888"/>
            <a:ext cx="9985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士师记</a:t>
            </a:r>
          </a:p>
        </p:txBody>
      </p:sp>
      <p:sp>
        <p:nvSpPr>
          <p:cNvPr id="1384572" name="Text Box 124"/>
          <p:cNvSpPr txBox="1">
            <a:spLocks noChangeArrowheads="1"/>
          </p:cNvSpPr>
          <p:nvPr/>
        </p:nvSpPr>
        <p:spPr bwMode="auto">
          <a:xfrm>
            <a:off x="1082675" y="2160588"/>
            <a:ext cx="998538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路得记</a:t>
            </a:r>
            <a:endParaRPr lang="en-US" altLang="zh-CN" sz="16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73" name="Text Box 125"/>
          <p:cNvSpPr txBox="1">
            <a:spLocks noChangeArrowheads="1"/>
          </p:cNvSpPr>
          <p:nvPr/>
        </p:nvSpPr>
        <p:spPr bwMode="auto">
          <a:xfrm>
            <a:off x="993775" y="2735263"/>
            <a:ext cx="1227138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16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74" name="Text Box 126"/>
          <p:cNvSpPr txBox="1">
            <a:spLocks noChangeArrowheads="1"/>
          </p:cNvSpPr>
          <p:nvPr/>
        </p:nvSpPr>
        <p:spPr bwMode="auto">
          <a:xfrm>
            <a:off x="1009650" y="3016250"/>
            <a:ext cx="10001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撒下</a:t>
            </a:r>
            <a:endParaRPr lang="en-US" altLang="zh-CN" sz="16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75" name="Text Box 127"/>
          <p:cNvSpPr txBox="1">
            <a:spLocks noChangeArrowheads="1"/>
          </p:cNvSpPr>
          <p:nvPr/>
        </p:nvSpPr>
        <p:spPr bwMode="auto">
          <a:xfrm>
            <a:off x="904875" y="3216275"/>
            <a:ext cx="1181100" cy="269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4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384576" name="Text Box 128"/>
          <p:cNvSpPr txBox="1">
            <a:spLocks noChangeArrowheads="1"/>
          </p:cNvSpPr>
          <p:nvPr/>
        </p:nvSpPr>
        <p:spPr bwMode="auto">
          <a:xfrm>
            <a:off x="952500" y="3470275"/>
            <a:ext cx="10001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384577" name="Text Box 129"/>
          <p:cNvSpPr txBox="1">
            <a:spLocks noChangeArrowheads="1"/>
          </p:cNvSpPr>
          <p:nvPr/>
        </p:nvSpPr>
        <p:spPr bwMode="auto">
          <a:xfrm>
            <a:off x="911225" y="3751263"/>
            <a:ext cx="998538" cy="269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4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384578" name="Text Box 130"/>
          <p:cNvSpPr txBox="1">
            <a:spLocks noChangeArrowheads="1"/>
          </p:cNvSpPr>
          <p:nvPr/>
        </p:nvSpPr>
        <p:spPr bwMode="auto">
          <a:xfrm>
            <a:off x="906463" y="3940175"/>
            <a:ext cx="1000125" cy="269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4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14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79" name="Text Box 131"/>
          <p:cNvSpPr txBox="1">
            <a:spLocks noChangeArrowheads="1"/>
          </p:cNvSpPr>
          <p:nvPr/>
        </p:nvSpPr>
        <p:spPr bwMode="auto">
          <a:xfrm>
            <a:off x="908050" y="4164013"/>
            <a:ext cx="1166813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384580" name="Text Box 132"/>
          <p:cNvSpPr txBox="1">
            <a:spLocks noChangeArrowheads="1"/>
          </p:cNvSpPr>
          <p:nvPr/>
        </p:nvSpPr>
        <p:spPr bwMode="auto">
          <a:xfrm>
            <a:off x="844550" y="4392613"/>
            <a:ext cx="1328738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384581" name="Text Box 133"/>
          <p:cNvSpPr txBox="1">
            <a:spLocks noChangeArrowheads="1"/>
          </p:cNvSpPr>
          <p:nvPr/>
        </p:nvSpPr>
        <p:spPr bwMode="auto">
          <a:xfrm>
            <a:off x="957263" y="4594225"/>
            <a:ext cx="112077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384582" name="Text Box 134"/>
          <p:cNvSpPr txBox="1">
            <a:spLocks noChangeArrowheads="1"/>
          </p:cNvSpPr>
          <p:nvPr/>
        </p:nvSpPr>
        <p:spPr bwMode="auto">
          <a:xfrm>
            <a:off x="2595563" y="1751013"/>
            <a:ext cx="1000125" cy="230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阿摩司书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83" name="Text Box 135"/>
          <p:cNvSpPr txBox="1">
            <a:spLocks noChangeArrowheads="1"/>
          </p:cNvSpPr>
          <p:nvPr/>
        </p:nvSpPr>
        <p:spPr bwMode="auto">
          <a:xfrm>
            <a:off x="2581275" y="1917700"/>
            <a:ext cx="998538" cy="230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何西阿书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84" name="Text Box 136"/>
          <p:cNvSpPr txBox="1">
            <a:spLocks noChangeArrowheads="1"/>
          </p:cNvSpPr>
          <p:nvPr/>
        </p:nvSpPr>
        <p:spPr bwMode="auto">
          <a:xfrm>
            <a:off x="2697163" y="2132013"/>
            <a:ext cx="909637" cy="230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约拿书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85" name="Text Box 137"/>
          <p:cNvSpPr txBox="1">
            <a:spLocks noChangeArrowheads="1"/>
          </p:cNvSpPr>
          <p:nvPr/>
        </p:nvSpPr>
        <p:spPr bwMode="auto">
          <a:xfrm>
            <a:off x="2670175" y="2505075"/>
            <a:ext cx="998538" cy="230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以赛亚书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86" name="Text Box 138"/>
          <p:cNvSpPr txBox="1">
            <a:spLocks noChangeArrowheads="1"/>
          </p:cNvSpPr>
          <p:nvPr/>
        </p:nvSpPr>
        <p:spPr bwMode="auto">
          <a:xfrm>
            <a:off x="2613025" y="2692400"/>
            <a:ext cx="998538" cy="230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约珥书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87" name="Text Box 139"/>
          <p:cNvSpPr txBox="1">
            <a:spLocks noChangeArrowheads="1"/>
          </p:cNvSpPr>
          <p:nvPr/>
        </p:nvSpPr>
        <p:spPr bwMode="auto">
          <a:xfrm>
            <a:off x="2611438" y="2882900"/>
            <a:ext cx="1000125" cy="230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弥迦书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88" name="Text Box 140"/>
          <p:cNvSpPr txBox="1">
            <a:spLocks noChangeArrowheads="1"/>
          </p:cNvSpPr>
          <p:nvPr/>
        </p:nvSpPr>
        <p:spPr bwMode="auto">
          <a:xfrm>
            <a:off x="2701925" y="3435350"/>
            <a:ext cx="774700" cy="230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耶利米书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89" name="Text Box 141"/>
          <p:cNvSpPr txBox="1">
            <a:spLocks noChangeArrowheads="1"/>
          </p:cNvSpPr>
          <p:nvPr/>
        </p:nvSpPr>
        <p:spPr bwMode="auto">
          <a:xfrm>
            <a:off x="2576513" y="3921125"/>
            <a:ext cx="998537" cy="230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哈巴谷书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90" name="Text Box 142"/>
          <p:cNvSpPr txBox="1">
            <a:spLocks noChangeArrowheads="1"/>
          </p:cNvSpPr>
          <p:nvPr/>
        </p:nvSpPr>
        <p:spPr bwMode="auto">
          <a:xfrm>
            <a:off x="2497138" y="4386263"/>
            <a:ext cx="1100137" cy="230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西番雅书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91" name="Text Box 143"/>
          <p:cNvSpPr txBox="1">
            <a:spLocks noChangeArrowheads="1"/>
          </p:cNvSpPr>
          <p:nvPr/>
        </p:nvSpPr>
        <p:spPr bwMode="auto">
          <a:xfrm>
            <a:off x="2638425" y="4759325"/>
            <a:ext cx="998538" cy="230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以西结书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92" name="Text Box 144"/>
          <p:cNvSpPr txBox="1">
            <a:spLocks noChangeArrowheads="1"/>
          </p:cNvSpPr>
          <p:nvPr/>
        </p:nvSpPr>
        <p:spPr bwMode="auto">
          <a:xfrm>
            <a:off x="2649538" y="4968875"/>
            <a:ext cx="998537" cy="230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但以理书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93" name="Text Box 145"/>
          <p:cNvSpPr txBox="1">
            <a:spLocks noChangeArrowheads="1"/>
          </p:cNvSpPr>
          <p:nvPr/>
        </p:nvSpPr>
        <p:spPr bwMode="auto">
          <a:xfrm>
            <a:off x="2571750" y="5372100"/>
            <a:ext cx="998538" cy="230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哈该书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94" name="Text Box 146"/>
          <p:cNvSpPr txBox="1">
            <a:spLocks noChangeArrowheads="1"/>
          </p:cNvSpPr>
          <p:nvPr/>
        </p:nvSpPr>
        <p:spPr bwMode="auto">
          <a:xfrm>
            <a:off x="2571750" y="5548313"/>
            <a:ext cx="998538" cy="230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撒迦利亚书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95" name="Text Box 147"/>
          <p:cNvSpPr txBox="1">
            <a:spLocks noChangeArrowheads="1"/>
          </p:cNvSpPr>
          <p:nvPr/>
        </p:nvSpPr>
        <p:spPr bwMode="auto">
          <a:xfrm>
            <a:off x="2571750" y="5730875"/>
            <a:ext cx="998538" cy="230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玛拉基书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96" name="Text Box 148"/>
          <p:cNvSpPr txBox="1">
            <a:spLocks noChangeArrowheads="1"/>
          </p:cNvSpPr>
          <p:nvPr/>
        </p:nvSpPr>
        <p:spPr bwMode="auto">
          <a:xfrm>
            <a:off x="2493963" y="3065463"/>
            <a:ext cx="1138237" cy="230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俄巴底亚书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598" name="Line 150"/>
          <p:cNvSpPr>
            <a:spLocks noChangeShapeType="1"/>
          </p:cNvSpPr>
          <p:nvPr/>
        </p:nvSpPr>
        <p:spPr bwMode="auto">
          <a:xfrm>
            <a:off x="2671763" y="385286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599" name="Text Box 151"/>
          <p:cNvSpPr txBox="1">
            <a:spLocks noChangeArrowheads="1"/>
          </p:cNvSpPr>
          <p:nvPr/>
        </p:nvSpPr>
        <p:spPr bwMode="auto">
          <a:xfrm>
            <a:off x="2573338" y="3676650"/>
            <a:ext cx="998537" cy="230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耶利米哀歌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600" name="Rectangle 152" descr="75%"/>
          <p:cNvSpPr>
            <a:spLocks noChangeArrowheads="1"/>
          </p:cNvSpPr>
          <p:nvPr/>
        </p:nvSpPr>
        <p:spPr bwMode="auto">
          <a:xfrm>
            <a:off x="2343150" y="881063"/>
            <a:ext cx="134938" cy="23098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601" name="AutoShape 153" descr="75%"/>
          <p:cNvSpPr>
            <a:spLocks noChangeArrowheads="1"/>
          </p:cNvSpPr>
          <p:nvPr/>
        </p:nvSpPr>
        <p:spPr bwMode="auto">
          <a:xfrm>
            <a:off x="2017713" y="3092450"/>
            <a:ext cx="341312" cy="295275"/>
          </a:xfrm>
          <a:prstGeom prst="leftArrow">
            <a:avLst>
              <a:gd name="adj1" fmla="val 50000"/>
              <a:gd name="adj2" fmla="val 28898"/>
            </a:avLst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607" name="Arc 159" descr="75%"/>
          <p:cNvSpPr>
            <a:spLocks/>
          </p:cNvSpPr>
          <p:nvPr/>
        </p:nvSpPr>
        <p:spPr bwMode="auto">
          <a:xfrm rot="5351927">
            <a:off x="2328069" y="3156744"/>
            <a:ext cx="142875" cy="157163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09710" name="Group 160"/>
          <p:cNvGrpSpPr>
            <a:grpSpLocks/>
          </p:cNvGrpSpPr>
          <p:nvPr/>
        </p:nvGrpSpPr>
        <p:grpSpPr bwMode="auto">
          <a:xfrm>
            <a:off x="3152775" y="3343275"/>
            <a:ext cx="534988" cy="476250"/>
            <a:chOff x="2375" y="3469"/>
            <a:chExt cx="337" cy="300"/>
          </a:xfrm>
        </p:grpSpPr>
        <p:grpSp>
          <p:nvGrpSpPr>
            <p:cNvPr id="109757" name="Group 161"/>
            <p:cNvGrpSpPr>
              <a:grpSpLocks/>
            </p:cNvGrpSpPr>
            <p:nvPr/>
          </p:nvGrpSpPr>
          <p:grpSpPr bwMode="auto">
            <a:xfrm>
              <a:off x="2466" y="3469"/>
              <a:ext cx="166" cy="300"/>
              <a:chOff x="1005" y="2648"/>
              <a:chExt cx="342" cy="563"/>
            </a:xfrm>
          </p:grpSpPr>
          <p:pic>
            <p:nvPicPr>
              <p:cNvPr id="1384610" name="Picture 162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384611" name="Rectangle 163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84612" name="Text Box 164"/>
            <p:cNvSpPr txBox="1">
              <a:spLocks noChangeArrowheads="1"/>
            </p:cNvSpPr>
            <p:nvPr/>
          </p:nvSpPr>
          <p:spPr bwMode="auto">
            <a:xfrm>
              <a:off x="2375" y="3507"/>
              <a:ext cx="337" cy="1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8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384613" name="Text Box 165"/>
          <p:cNvSpPr txBox="1">
            <a:spLocks noChangeArrowheads="1"/>
          </p:cNvSpPr>
          <p:nvPr/>
        </p:nvSpPr>
        <p:spPr bwMode="auto">
          <a:xfrm>
            <a:off x="2654300" y="4098925"/>
            <a:ext cx="812800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1100" b="1">
                <a:latin typeface="Arial" charset="0"/>
                <a:ea typeface="宋体" charset="0"/>
                <a:cs typeface="宋体" charset="0"/>
              </a:rPr>
              <a:t>那鸿书</a:t>
            </a:r>
            <a:endParaRPr lang="en-US" altLang="zh-CN" sz="11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4614" name="Text Box 166"/>
          <p:cNvSpPr txBox="1">
            <a:spLocks noChangeArrowheads="1"/>
          </p:cNvSpPr>
          <p:nvPr/>
        </p:nvSpPr>
        <p:spPr bwMode="auto">
          <a:xfrm>
            <a:off x="3168650" y="3016250"/>
            <a:ext cx="931863" cy="173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700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700"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700">
                <a:latin typeface="Arial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1384615" name="Text Box 167"/>
          <p:cNvSpPr txBox="1">
            <a:spLocks noChangeArrowheads="1"/>
          </p:cNvSpPr>
          <p:nvPr/>
        </p:nvSpPr>
        <p:spPr bwMode="auto">
          <a:xfrm>
            <a:off x="3067050" y="2019300"/>
            <a:ext cx="59372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700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700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700">
                <a:latin typeface="Arial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1384618" name="Line 170"/>
          <p:cNvSpPr>
            <a:spLocks noChangeShapeType="1"/>
          </p:cNvSpPr>
          <p:nvPr/>
        </p:nvSpPr>
        <p:spPr bwMode="auto">
          <a:xfrm>
            <a:off x="2640013" y="3451225"/>
            <a:ext cx="2443162" cy="122872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09715" name="Group 171"/>
          <p:cNvGrpSpPr>
            <a:grpSpLocks/>
          </p:cNvGrpSpPr>
          <p:nvPr/>
        </p:nvGrpSpPr>
        <p:grpSpPr bwMode="auto">
          <a:xfrm>
            <a:off x="5292725" y="3984625"/>
            <a:ext cx="4044950" cy="3201988"/>
            <a:chOff x="361" y="2800"/>
            <a:chExt cx="2548" cy="2017"/>
          </a:xfrm>
        </p:grpSpPr>
        <p:sp>
          <p:nvSpPr>
            <p:cNvPr id="1384620" name="AutoShape 172"/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84621" name="Text Box 173"/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86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所有其它的</a:t>
              </a:r>
            </a:p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“诗歌智慧书”都</a:t>
              </a:r>
            </a:p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著于“王朝”时期</a:t>
              </a:r>
              <a:endParaRPr lang="en-US" altLang="zh-CN" sz="40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4622" name="AutoShape 174"/>
          <p:cNvSpPr>
            <a:spLocks noChangeArrowheads="1"/>
          </p:cNvSpPr>
          <p:nvPr/>
        </p:nvSpPr>
        <p:spPr bwMode="auto">
          <a:xfrm>
            <a:off x="5129213" y="3821113"/>
            <a:ext cx="4386262" cy="27003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624" name="Text Box 176"/>
          <p:cNvSpPr txBox="1">
            <a:spLocks noChangeArrowheads="1"/>
          </p:cNvSpPr>
          <p:nvPr/>
        </p:nvSpPr>
        <p:spPr bwMode="auto">
          <a:xfrm>
            <a:off x="5283200" y="1790700"/>
            <a:ext cx="411162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“诗歌智慧书”</a:t>
            </a:r>
          </a:p>
        </p:txBody>
      </p:sp>
      <p:sp>
        <p:nvSpPr>
          <p:cNvPr id="1384625" name="Rectangle 177"/>
          <p:cNvSpPr>
            <a:spLocks noChangeArrowheads="1"/>
          </p:cNvSpPr>
          <p:nvPr/>
        </p:nvSpPr>
        <p:spPr bwMode="auto">
          <a:xfrm>
            <a:off x="7340600" y="2520950"/>
            <a:ext cx="1619250" cy="4492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亚伯拉罕</a:t>
            </a:r>
          </a:p>
        </p:txBody>
      </p:sp>
      <p:sp>
        <p:nvSpPr>
          <p:cNvPr id="1384628" name="Rectangle 180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09720" name="Group 192"/>
          <p:cNvGrpSpPr>
            <a:grpSpLocks/>
          </p:cNvGrpSpPr>
          <p:nvPr/>
        </p:nvGrpSpPr>
        <p:grpSpPr bwMode="auto">
          <a:xfrm>
            <a:off x="1827213" y="2847975"/>
            <a:ext cx="558800" cy="750888"/>
            <a:chOff x="437" y="657"/>
            <a:chExt cx="352" cy="473"/>
          </a:xfrm>
        </p:grpSpPr>
        <p:grpSp>
          <p:nvGrpSpPr>
            <p:cNvPr id="109743" name="Group 193"/>
            <p:cNvGrpSpPr>
              <a:grpSpLocks/>
            </p:cNvGrpSpPr>
            <p:nvPr/>
          </p:nvGrpSpPr>
          <p:grpSpPr bwMode="auto">
            <a:xfrm>
              <a:off x="445" y="657"/>
              <a:ext cx="344" cy="473"/>
              <a:chOff x="679" y="711"/>
              <a:chExt cx="3817" cy="4343"/>
            </a:xfrm>
          </p:grpSpPr>
          <p:grpSp>
            <p:nvGrpSpPr>
              <p:cNvPr id="109745" name="Group 194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2"/>
                <a:chOff x="2707" y="548"/>
                <a:chExt cx="2950" cy="3092"/>
              </a:xfrm>
            </p:grpSpPr>
            <p:grpSp>
              <p:nvGrpSpPr>
                <p:cNvPr id="109751" name="Group 195"/>
                <p:cNvGrpSpPr>
                  <a:grpSpLocks/>
                </p:cNvGrpSpPr>
                <p:nvPr/>
              </p:nvGrpSpPr>
              <p:grpSpPr bwMode="auto">
                <a:xfrm>
                  <a:off x="3233" y="1045"/>
                  <a:ext cx="2011" cy="2595"/>
                  <a:chOff x="631" y="2315"/>
                  <a:chExt cx="2011" cy="2595"/>
                </a:xfrm>
              </p:grpSpPr>
              <p:sp>
                <p:nvSpPr>
                  <p:cNvPr id="1384644" name="Freeform 196" descr="Cork"/>
                  <p:cNvSpPr>
                    <a:spLocks/>
                  </p:cNvSpPr>
                  <p:nvPr/>
                </p:nvSpPr>
                <p:spPr bwMode="auto">
                  <a:xfrm>
                    <a:off x="665" y="2314"/>
                    <a:ext cx="1975" cy="240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384645" name="Freeform 197" descr="Cork"/>
                  <p:cNvSpPr>
                    <a:spLocks/>
                  </p:cNvSpPr>
                  <p:nvPr/>
                </p:nvSpPr>
                <p:spPr bwMode="auto">
                  <a:xfrm>
                    <a:off x="621" y="2507"/>
                    <a:ext cx="1975" cy="2406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384646" name="Picture 198"/>
                <p:cNvPicPr>
                  <a:picLocks noChangeArrowheads="1"/>
                </p:cNvPicPr>
                <p:nvPr/>
              </p:nvPicPr>
              <p:blipFill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1" y="548"/>
                  <a:ext cx="2952" cy="27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84647" name="Freeform 199"/>
              <p:cNvSpPr>
                <a:spLocks/>
              </p:cNvSpPr>
              <p:nvPr/>
            </p:nvSpPr>
            <p:spPr bwMode="auto">
              <a:xfrm>
                <a:off x="679" y="2648"/>
                <a:ext cx="1964" cy="2406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84648" name="Freeform 200"/>
              <p:cNvSpPr>
                <a:spLocks/>
              </p:cNvSpPr>
              <p:nvPr/>
            </p:nvSpPr>
            <p:spPr bwMode="auto">
              <a:xfrm>
                <a:off x="701" y="2639"/>
                <a:ext cx="1964" cy="2406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84649" name="Freeform 201"/>
              <p:cNvSpPr>
                <a:spLocks/>
              </p:cNvSpPr>
              <p:nvPr/>
            </p:nvSpPr>
            <p:spPr bwMode="auto">
              <a:xfrm>
                <a:off x="2099" y="2575"/>
                <a:ext cx="1975" cy="2406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84650" name="Freeform 202"/>
              <p:cNvSpPr>
                <a:spLocks/>
              </p:cNvSpPr>
              <p:nvPr/>
            </p:nvSpPr>
            <p:spPr bwMode="auto">
              <a:xfrm>
                <a:off x="779" y="1023"/>
                <a:ext cx="1964" cy="2406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384651" name="Freeform 203"/>
              <p:cNvSpPr>
                <a:spLocks/>
              </p:cNvSpPr>
              <p:nvPr/>
            </p:nvSpPr>
            <p:spPr bwMode="auto">
              <a:xfrm>
                <a:off x="2532" y="1005"/>
                <a:ext cx="1964" cy="2406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384652" name="Text Box 204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1000" b="1">
                  <a:latin typeface="楷体" charset="0"/>
                  <a:ea typeface="宋体" charset="0"/>
                  <a:cs typeface="宋体" charset="0"/>
                </a:rPr>
                <a:t>卫约</a:t>
              </a:r>
              <a:endParaRPr lang="zh-CN" altLang="en-US" sz="1000" b="1">
                <a:latin typeface="楷体" charset="0"/>
                <a:ea typeface="楷体" charset="0"/>
                <a:cs typeface="楷体" charset="0"/>
              </a:endParaRPr>
            </a:p>
          </p:txBody>
        </p:sp>
      </p:grpSp>
      <p:sp>
        <p:nvSpPr>
          <p:cNvPr id="1384623" name="Oval 175"/>
          <p:cNvSpPr>
            <a:spLocks noChangeArrowheads="1"/>
          </p:cNvSpPr>
          <p:nvPr/>
        </p:nvSpPr>
        <p:spPr bwMode="auto">
          <a:xfrm>
            <a:off x="1584325" y="2870200"/>
            <a:ext cx="941388" cy="698500"/>
          </a:xfrm>
          <a:prstGeom prst="ellipse">
            <a:avLst/>
          </a:prstGeom>
          <a:noFill/>
          <a:ln w="76200">
            <a:solidFill>
              <a:srgbClr val="FFE957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654" name="Rectangle 206"/>
          <p:cNvSpPr>
            <a:spLocks noChangeArrowheads="1"/>
          </p:cNvSpPr>
          <p:nvPr/>
        </p:nvSpPr>
        <p:spPr bwMode="auto">
          <a:xfrm>
            <a:off x="3759200" y="3235325"/>
            <a:ext cx="760413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南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1384655" name="Rectangle 207"/>
          <p:cNvSpPr>
            <a:spLocks noChangeArrowheads="1"/>
          </p:cNvSpPr>
          <p:nvPr/>
        </p:nvSpPr>
        <p:spPr bwMode="auto">
          <a:xfrm>
            <a:off x="3773488" y="4632325"/>
            <a:ext cx="760412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南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1384656" name="Rectangle 208"/>
          <p:cNvSpPr>
            <a:spLocks noChangeArrowheads="1"/>
          </p:cNvSpPr>
          <p:nvPr/>
        </p:nvSpPr>
        <p:spPr bwMode="auto">
          <a:xfrm>
            <a:off x="3762375" y="5175250"/>
            <a:ext cx="760413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宋体" charset="0"/>
                <a:ea typeface="宋体" charset="0"/>
                <a:cs typeface="宋体" charset="0"/>
              </a:rPr>
              <a:t>南</a:t>
            </a:r>
            <a:r>
              <a:rPr lang="en-US" altLang="zh-CN" sz="1800" b="1">
                <a:latin typeface="宋体" charset="0"/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1384667" name="Text Box 219"/>
          <p:cNvSpPr txBox="1">
            <a:spLocks noChangeArrowheads="1"/>
          </p:cNvSpPr>
          <p:nvPr/>
        </p:nvSpPr>
        <p:spPr bwMode="auto">
          <a:xfrm>
            <a:off x="3076575" y="4060825"/>
            <a:ext cx="59372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700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700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700">
                <a:latin typeface="Arial" charset="0"/>
                <a:ea typeface="宋体" charset="0"/>
                <a:cs typeface="宋体" charset="0"/>
              </a:rPr>
              <a:t>)</a:t>
            </a:r>
          </a:p>
        </p:txBody>
      </p:sp>
      <p:grpSp>
        <p:nvGrpSpPr>
          <p:cNvPr id="109726" name="Group 220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1384669" name="Picture 221" descr="BACKGR~1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84670" name="Text Box 222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8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384671" name="Text Box 223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8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384672" name="Rectangle 224"/>
          <p:cNvSpPr>
            <a:spLocks noChangeArrowheads="1"/>
          </p:cNvSpPr>
          <p:nvPr/>
        </p:nvSpPr>
        <p:spPr bwMode="auto">
          <a:xfrm>
            <a:off x="5407025" y="2376488"/>
            <a:ext cx="1408113" cy="596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grpSp>
        <p:nvGrpSpPr>
          <p:cNvPr id="109728" name="Group 225"/>
          <p:cNvGrpSpPr>
            <a:grpSpLocks/>
          </p:cNvGrpSpPr>
          <p:nvPr/>
        </p:nvGrpSpPr>
        <p:grpSpPr bwMode="auto">
          <a:xfrm>
            <a:off x="2027238" y="3632200"/>
            <a:ext cx="698500" cy="1209675"/>
            <a:chOff x="1234" y="2786"/>
            <a:chExt cx="440" cy="762"/>
          </a:xfrm>
        </p:grpSpPr>
        <p:sp>
          <p:nvSpPr>
            <p:cNvPr id="109731" name="Rectangle 226"/>
            <p:cNvSpPr>
              <a:spLocks noChangeArrowheads="1"/>
            </p:cNvSpPr>
            <p:nvPr/>
          </p:nvSpPr>
          <p:spPr bwMode="auto">
            <a:xfrm>
              <a:off x="1234" y="2786"/>
              <a:ext cx="440" cy="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2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2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2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2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2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2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2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09732" name="Rectangle 227"/>
            <p:cNvSpPr>
              <a:spLocks noChangeArrowheads="1"/>
            </p:cNvSpPr>
            <p:nvPr/>
          </p:nvSpPr>
          <p:spPr bwMode="auto">
            <a:xfrm>
              <a:off x="1234" y="2865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09733" name="Rectangle 228"/>
            <p:cNvSpPr>
              <a:spLocks noChangeArrowheads="1"/>
            </p:cNvSpPr>
            <p:nvPr/>
          </p:nvSpPr>
          <p:spPr bwMode="auto">
            <a:xfrm>
              <a:off x="1234" y="2945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09734" name="Rectangle 229"/>
            <p:cNvSpPr>
              <a:spLocks noChangeArrowheads="1"/>
            </p:cNvSpPr>
            <p:nvPr/>
          </p:nvSpPr>
          <p:spPr bwMode="auto">
            <a:xfrm>
              <a:off x="1234" y="3024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09735" name="Rectangle 230"/>
            <p:cNvSpPr>
              <a:spLocks noChangeArrowheads="1"/>
            </p:cNvSpPr>
            <p:nvPr/>
          </p:nvSpPr>
          <p:spPr bwMode="auto">
            <a:xfrm>
              <a:off x="1234" y="3102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09736" name="Rectangle 231"/>
            <p:cNvSpPr>
              <a:spLocks noChangeArrowheads="1"/>
            </p:cNvSpPr>
            <p:nvPr/>
          </p:nvSpPr>
          <p:spPr bwMode="auto">
            <a:xfrm>
              <a:off x="1234" y="3184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09737" name="Rectangle 232"/>
            <p:cNvSpPr>
              <a:spLocks noChangeArrowheads="1"/>
            </p:cNvSpPr>
            <p:nvPr/>
          </p:nvSpPr>
          <p:spPr bwMode="auto">
            <a:xfrm>
              <a:off x="1234" y="3271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09738" name="Rectangle 233"/>
            <p:cNvSpPr>
              <a:spLocks noChangeArrowheads="1"/>
            </p:cNvSpPr>
            <p:nvPr/>
          </p:nvSpPr>
          <p:spPr bwMode="auto">
            <a:xfrm>
              <a:off x="1246" y="3355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09739" name="Rectangle 234"/>
            <p:cNvSpPr>
              <a:spLocks noChangeArrowheads="1"/>
            </p:cNvSpPr>
            <p:nvPr/>
          </p:nvSpPr>
          <p:spPr bwMode="auto">
            <a:xfrm>
              <a:off x="1270" y="3432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4617" name="AutoShape 169"/>
          <p:cNvSpPr>
            <a:spLocks noChangeArrowheads="1"/>
          </p:cNvSpPr>
          <p:nvPr/>
        </p:nvSpPr>
        <p:spPr bwMode="auto">
          <a:xfrm>
            <a:off x="604838" y="2630488"/>
            <a:ext cx="2016125" cy="15906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4684" name="Rectangle 236"/>
          <p:cNvSpPr>
            <a:spLocks noChangeArrowheads="1"/>
          </p:cNvSpPr>
          <p:nvPr/>
        </p:nvSpPr>
        <p:spPr bwMode="auto">
          <a:xfrm>
            <a:off x="7685088" y="2274888"/>
            <a:ext cx="900112" cy="3079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约</a:t>
            </a:r>
            <a:r>
              <a:rPr lang="en-US" altLang="zh-CN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84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84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84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84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84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84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84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4622" grpId="0" animBg="1"/>
      <p:bldP spid="1384623" grpId="0" animBg="1"/>
      <p:bldP spid="1384617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546" name="Text Box 2"/>
          <p:cNvSpPr txBox="1">
            <a:spLocks noChangeArrowheads="1"/>
          </p:cNvSpPr>
          <p:nvPr/>
        </p:nvSpPr>
        <p:spPr bwMode="auto">
          <a:xfrm>
            <a:off x="9650413" y="7348538"/>
            <a:ext cx="184150" cy="401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pic>
        <p:nvPicPr>
          <p:cNvPr id="111618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8548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49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50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51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52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53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54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55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56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57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58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59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60" name="Text Box 16"/>
          <p:cNvSpPr txBox="1">
            <a:spLocks noChangeArrowheads="1"/>
          </p:cNvSpPr>
          <p:nvPr/>
        </p:nvSpPr>
        <p:spPr bwMode="auto">
          <a:xfrm>
            <a:off x="4562475" y="7515225"/>
            <a:ext cx="18415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solidFill>
                <a:schemeClr val="tx2"/>
              </a:solidFill>
              <a:ea typeface="宋体" charset="0"/>
              <a:cs typeface="宋体" charset="0"/>
            </a:endParaRPr>
          </a:p>
        </p:txBody>
      </p:sp>
      <p:sp>
        <p:nvSpPr>
          <p:cNvPr id="1388562" name="Rectangle 18"/>
          <p:cNvSpPr>
            <a:spLocks noChangeArrowheads="1"/>
          </p:cNvSpPr>
          <p:nvPr/>
        </p:nvSpPr>
        <p:spPr bwMode="auto">
          <a:xfrm>
            <a:off x="6727825" y="641350"/>
            <a:ext cx="2706688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8563" name="Text Box 1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46</a:t>
            </a:r>
          </a:p>
        </p:txBody>
      </p:sp>
      <p:sp>
        <p:nvSpPr>
          <p:cNvPr id="1388564" name="Rectangle 20"/>
          <p:cNvSpPr>
            <a:spLocks noChangeArrowheads="1"/>
          </p:cNvSpPr>
          <p:nvPr/>
        </p:nvSpPr>
        <p:spPr bwMode="auto">
          <a:xfrm>
            <a:off x="6472238" y="555625"/>
            <a:ext cx="3101975" cy="5635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88565" name="Arc 21" descr="75%"/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>
              <a:defRPr/>
            </a:pPr>
            <a:endParaRPr lang="zh-CN" altLang="en-US" sz="1800" b="1">
              <a:ea typeface="宋体" charset="0"/>
              <a:cs typeface="宋体" charset="0"/>
            </a:endParaRPr>
          </a:p>
        </p:txBody>
      </p:sp>
      <p:sp>
        <p:nvSpPr>
          <p:cNvPr id="1388566" name="Rectangle 22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67" name="Rectangle 23" descr="75%"/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68" name="Line 24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69" name="Line 25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70" name="Line 26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71" name="Line 27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72" name="Line 28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73" name="Line 29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74" name="Line 30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75" name="Rectangle 31"/>
          <p:cNvSpPr>
            <a:spLocks noChangeArrowheads="1"/>
          </p:cNvSpPr>
          <p:nvPr/>
        </p:nvSpPr>
        <p:spPr bwMode="auto">
          <a:xfrm>
            <a:off x="1604963" y="1541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2.</a:t>
            </a:r>
          </a:p>
        </p:txBody>
      </p:sp>
      <p:sp>
        <p:nvSpPr>
          <p:cNvPr id="1388576" name="Line 32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77" name="Line 33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78" name="Line 34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79" name="Line 35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80" name="Line 36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81" name="Line 37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82" name="Line 38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83" name="Line 39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84" name="Line 40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85" name="Rectangle 41"/>
          <p:cNvSpPr>
            <a:spLocks noChangeArrowheads="1"/>
          </p:cNvSpPr>
          <p:nvPr/>
        </p:nvSpPr>
        <p:spPr bwMode="auto">
          <a:xfrm>
            <a:off x="2774950" y="1301750"/>
            <a:ext cx="1825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1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8586" name="Line 42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587" name="Rectangle 43"/>
          <p:cNvSpPr>
            <a:spLocks noChangeArrowheads="1"/>
          </p:cNvSpPr>
          <p:nvPr/>
        </p:nvSpPr>
        <p:spPr bwMode="auto">
          <a:xfrm>
            <a:off x="1798638" y="5738813"/>
            <a:ext cx="182562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2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8588" name="Rectangle 44"/>
          <p:cNvSpPr>
            <a:spLocks noChangeArrowheads="1"/>
          </p:cNvSpPr>
          <p:nvPr/>
        </p:nvSpPr>
        <p:spPr bwMode="auto">
          <a:xfrm>
            <a:off x="1789113" y="4768850"/>
            <a:ext cx="182562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8589" name="Rectangle 45"/>
          <p:cNvSpPr>
            <a:spLocks noChangeArrowheads="1"/>
          </p:cNvSpPr>
          <p:nvPr/>
        </p:nvSpPr>
        <p:spPr bwMode="auto">
          <a:xfrm>
            <a:off x="1827213" y="3036888"/>
            <a:ext cx="182562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11660" name="Group 46"/>
          <p:cNvGrpSpPr>
            <a:grpSpLocks/>
          </p:cNvGrpSpPr>
          <p:nvPr/>
        </p:nvGrpSpPr>
        <p:grpSpPr bwMode="auto">
          <a:xfrm>
            <a:off x="2624138" y="2978150"/>
            <a:ext cx="290512" cy="484188"/>
            <a:chOff x="1836" y="1501"/>
            <a:chExt cx="183" cy="305"/>
          </a:xfrm>
        </p:grpSpPr>
        <p:sp>
          <p:nvSpPr>
            <p:cNvPr id="1388591" name="Rectangle 47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8592" name="Rectangle 48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1661" name="Group 49"/>
          <p:cNvGrpSpPr>
            <a:grpSpLocks/>
          </p:cNvGrpSpPr>
          <p:nvPr/>
        </p:nvGrpSpPr>
        <p:grpSpPr bwMode="auto">
          <a:xfrm>
            <a:off x="2652713" y="3794125"/>
            <a:ext cx="201612" cy="477838"/>
            <a:chOff x="1844" y="2025"/>
            <a:chExt cx="127" cy="301"/>
          </a:xfrm>
        </p:grpSpPr>
        <p:sp>
          <p:nvSpPr>
            <p:cNvPr id="1388594" name="Rectangle 50"/>
            <p:cNvSpPr>
              <a:spLocks noChangeArrowheads="1"/>
            </p:cNvSpPr>
            <p:nvPr/>
          </p:nvSpPr>
          <p:spPr bwMode="auto">
            <a:xfrm>
              <a:off x="1844" y="213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8595" name="Rectangle 51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8596" name="Rectangle 52"/>
          <p:cNvSpPr>
            <a:spLocks noChangeArrowheads="1"/>
          </p:cNvSpPr>
          <p:nvPr/>
        </p:nvSpPr>
        <p:spPr bwMode="auto">
          <a:xfrm>
            <a:off x="1797050" y="3886200"/>
            <a:ext cx="182563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11663" name="Group 53"/>
          <p:cNvGrpSpPr>
            <a:grpSpLocks/>
          </p:cNvGrpSpPr>
          <p:nvPr/>
        </p:nvGrpSpPr>
        <p:grpSpPr bwMode="auto">
          <a:xfrm>
            <a:off x="2649538" y="4721225"/>
            <a:ext cx="227012" cy="452438"/>
            <a:chOff x="1892" y="2617"/>
            <a:chExt cx="143" cy="285"/>
          </a:xfrm>
        </p:grpSpPr>
        <p:sp>
          <p:nvSpPr>
            <p:cNvPr id="1388598" name="Rectangle 54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8599" name="Rectangle 55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1664" name="Group 56"/>
          <p:cNvGrpSpPr>
            <a:grpSpLocks/>
          </p:cNvGrpSpPr>
          <p:nvPr/>
        </p:nvGrpSpPr>
        <p:grpSpPr bwMode="auto">
          <a:xfrm>
            <a:off x="2670175" y="5673725"/>
            <a:ext cx="263525" cy="441325"/>
            <a:chOff x="1845" y="3227"/>
            <a:chExt cx="166" cy="278"/>
          </a:xfrm>
        </p:grpSpPr>
        <p:sp>
          <p:nvSpPr>
            <p:cNvPr id="1388601" name="Rectangle 57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8602" name="Rectangle 58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8603" name="Rectangle 59"/>
          <p:cNvSpPr>
            <a:spLocks noChangeArrowheads="1"/>
          </p:cNvSpPr>
          <p:nvPr/>
        </p:nvSpPr>
        <p:spPr bwMode="auto">
          <a:xfrm>
            <a:off x="1543050" y="3049588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8604" name="Rectangle 60"/>
          <p:cNvSpPr>
            <a:spLocks noChangeArrowheads="1"/>
          </p:cNvSpPr>
          <p:nvPr/>
        </p:nvSpPr>
        <p:spPr bwMode="auto">
          <a:xfrm>
            <a:off x="1538288" y="3873500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8605" name="Rectangle 61"/>
          <p:cNvSpPr>
            <a:spLocks noChangeArrowheads="1"/>
          </p:cNvSpPr>
          <p:nvPr/>
        </p:nvSpPr>
        <p:spPr bwMode="auto">
          <a:xfrm>
            <a:off x="1541463" y="4752975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8606" name="Rectangle 62"/>
          <p:cNvSpPr>
            <a:spLocks noChangeArrowheads="1"/>
          </p:cNvSpPr>
          <p:nvPr/>
        </p:nvSpPr>
        <p:spPr bwMode="auto">
          <a:xfrm>
            <a:off x="1541463" y="5732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88607" name="Rectangle 63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608" name="AutoShape 64"/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609" name="Rectangle 65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610" name="Text Box 66"/>
          <p:cNvSpPr txBox="1">
            <a:spLocks noChangeArrowheads="1"/>
          </p:cNvSpPr>
          <p:nvPr/>
        </p:nvSpPr>
        <p:spPr bwMode="auto">
          <a:xfrm>
            <a:off x="98028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88611" name="Text Box 67"/>
          <p:cNvSpPr txBox="1">
            <a:spLocks noChangeArrowheads="1"/>
          </p:cNvSpPr>
          <p:nvPr/>
        </p:nvSpPr>
        <p:spPr bwMode="auto">
          <a:xfrm>
            <a:off x="96504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grpSp>
        <p:nvGrpSpPr>
          <p:cNvPr id="111674" name="Group 68"/>
          <p:cNvGrpSpPr>
            <a:grpSpLocks/>
          </p:cNvGrpSpPr>
          <p:nvPr/>
        </p:nvGrpSpPr>
        <p:grpSpPr bwMode="auto">
          <a:xfrm>
            <a:off x="1827213" y="2058988"/>
            <a:ext cx="1646237" cy="833437"/>
            <a:chOff x="1151" y="1297"/>
            <a:chExt cx="1037" cy="525"/>
          </a:xfrm>
        </p:grpSpPr>
        <p:sp>
          <p:nvSpPr>
            <p:cNvPr id="1388613" name="Rectangle 69"/>
            <p:cNvSpPr>
              <a:spLocks noChangeArrowheads="1"/>
            </p:cNvSpPr>
            <p:nvPr/>
          </p:nvSpPr>
          <p:spPr bwMode="auto">
            <a:xfrm>
              <a:off x="1151" y="1486"/>
              <a:ext cx="102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“诗歌智慧书”都</a:t>
              </a:r>
            </a:p>
          </p:txBody>
        </p:sp>
        <p:grpSp>
          <p:nvGrpSpPr>
            <p:cNvPr id="111702" name="Group 70"/>
            <p:cNvGrpSpPr>
              <a:grpSpLocks/>
            </p:cNvGrpSpPr>
            <p:nvPr/>
          </p:nvGrpSpPr>
          <p:grpSpPr bwMode="auto">
            <a:xfrm>
              <a:off x="1168" y="1297"/>
              <a:ext cx="1020" cy="525"/>
              <a:chOff x="1168" y="1297"/>
              <a:chExt cx="1020" cy="525"/>
            </a:xfrm>
          </p:grpSpPr>
          <p:sp>
            <p:nvSpPr>
              <p:cNvPr id="1388615" name="Rectangle 71"/>
              <p:cNvSpPr>
                <a:spLocks noChangeArrowheads="1"/>
              </p:cNvSpPr>
              <p:nvPr/>
            </p:nvSpPr>
            <p:spPr bwMode="auto">
              <a:xfrm>
                <a:off x="1235" y="1297"/>
                <a:ext cx="420" cy="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800" b="1">
                    <a:latin typeface="宋体" charset="0"/>
                    <a:ea typeface="宋体" charset="0"/>
                    <a:cs typeface="宋体" charset="0"/>
                  </a:rPr>
                  <a:t>所有</a:t>
                </a:r>
              </a:p>
            </p:txBody>
          </p:sp>
          <p:sp>
            <p:nvSpPr>
              <p:cNvPr id="1388616" name="Rectangle 72"/>
              <p:cNvSpPr>
                <a:spLocks noChangeArrowheads="1"/>
              </p:cNvSpPr>
              <p:nvPr/>
            </p:nvSpPr>
            <p:spPr bwMode="auto">
              <a:xfrm>
                <a:off x="1514" y="1341"/>
                <a:ext cx="511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 其它的</a:t>
                </a:r>
              </a:p>
            </p:txBody>
          </p:sp>
          <p:sp>
            <p:nvSpPr>
              <p:cNvPr id="1388617" name="Rectangle 73"/>
              <p:cNvSpPr>
                <a:spLocks noChangeArrowheads="1"/>
              </p:cNvSpPr>
              <p:nvPr/>
            </p:nvSpPr>
            <p:spPr bwMode="auto">
              <a:xfrm>
                <a:off x="1168" y="1630"/>
                <a:ext cx="1020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著于“王朝”时期</a:t>
                </a:r>
              </a:p>
            </p:txBody>
          </p:sp>
        </p:grpSp>
      </p:grpSp>
      <p:sp>
        <p:nvSpPr>
          <p:cNvPr id="1388618" name="Rectangle 74"/>
          <p:cNvSpPr>
            <a:spLocks noChangeArrowheads="1"/>
          </p:cNvSpPr>
          <p:nvPr/>
        </p:nvSpPr>
        <p:spPr bwMode="auto">
          <a:xfrm>
            <a:off x="1824038" y="1541463"/>
            <a:ext cx="955675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grpSp>
        <p:nvGrpSpPr>
          <p:cNvPr id="111676" name="Group 75"/>
          <p:cNvGrpSpPr>
            <a:grpSpLocks/>
          </p:cNvGrpSpPr>
          <p:nvPr/>
        </p:nvGrpSpPr>
        <p:grpSpPr bwMode="auto">
          <a:xfrm>
            <a:off x="2679700" y="1628775"/>
            <a:ext cx="914400" cy="501650"/>
            <a:chOff x="1952" y="554"/>
            <a:chExt cx="576" cy="316"/>
          </a:xfrm>
        </p:grpSpPr>
        <p:sp>
          <p:nvSpPr>
            <p:cNvPr id="1388620" name="Rectangle 76"/>
            <p:cNvSpPr>
              <a:spLocks noChangeArrowheads="1"/>
            </p:cNvSpPr>
            <p:nvPr/>
          </p:nvSpPr>
          <p:spPr bwMode="auto">
            <a:xfrm>
              <a:off x="1952" y="554"/>
              <a:ext cx="57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亚伯拉罕</a:t>
              </a:r>
            </a:p>
          </p:txBody>
        </p:sp>
        <p:sp>
          <p:nvSpPr>
            <p:cNvPr id="1388621" name="Rectangle 77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88622" name="Rectangle 78"/>
          <p:cNvSpPr>
            <a:spLocks noChangeArrowheads="1"/>
          </p:cNvSpPr>
          <p:nvPr/>
        </p:nvSpPr>
        <p:spPr bwMode="auto">
          <a:xfrm>
            <a:off x="2614613" y="1304925"/>
            <a:ext cx="1033462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1200" b="1">
                <a:latin typeface="宋体" charset="0"/>
                <a:ea typeface="宋体" charset="0"/>
                <a:cs typeface="宋体" charset="0"/>
              </a:rPr>
              <a:t>大约同期于</a:t>
            </a:r>
            <a:r>
              <a:rPr lang="en-US" altLang="zh-CN" sz="1200" b="1"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  <p:sp>
        <p:nvSpPr>
          <p:cNvPr id="1388623" name="Text Box 79"/>
          <p:cNvSpPr txBox="1">
            <a:spLocks noChangeArrowheads="1"/>
          </p:cNvSpPr>
          <p:nvPr/>
        </p:nvSpPr>
        <p:spPr bwMode="auto">
          <a:xfrm>
            <a:off x="5283200" y="1790700"/>
            <a:ext cx="411162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“诗歌智慧书”</a:t>
            </a:r>
          </a:p>
        </p:txBody>
      </p:sp>
      <p:sp>
        <p:nvSpPr>
          <p:cNvPr id="1388624" name="Rectangle 80"/>
          <p:cNvSpPr>
            <a:spLocks noChangeArrowheads="1"/>
          </p:cNvSpPr>
          <p:nvPr/>
        </p:nvSpPr>
        <p:spPr bwMode="auto">
          <a:xfrm>
            <a:off x="7340600" y="2520950"/>
            <a:ext cx="1619250" cy="4492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亚伯拉罕</a:t>
            </a:r>
          </a:p>
        </p:txBody>
      </p:sp>
      <p:sp>
        <p:nvSpPr>
          <p:cNvPr id="1388627" name="Rectangle 8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8634" name="Text Box 90"/>
          <p:cNvSpPr txBox="1">
            <a:spLocks noChangeArrowheads="1"/>
          </p:cNvSpPr>
          <p:nvPr/>
        </p:nvSpPr>
        <p:spPr bwMode="auto">
          <a:xfrm rot="16200000">
            <a:off x="1247775" y="3446463"/>
            <a:ext cx="51466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latin typeface="宋体" charset="0"/>
                <a:ea typeface="宋体" charset="0"/>
                <a:cs typeface="宋体" charset="0"/>
              </a:rPr>
              <a:t>智慧书</a:t>
            </a:r>
            <a:r>
              <a:rPr lang="en-US" altLang="zh-CN" b="1">
                <a:latin typeface="宋体" charset="0"/>
                <a:ea typeface="宋体" charset="0"/>
                <a:cs typeface="宋体" charset="0"/>
              </a:rPr>
              <a:t>(5)</a:t>
            </a:r>
          </a:p>
        </p:txBody>
      </p:sp>
      <p:sp>
        <p:nvSpPr>
          <p:cNvPr id="1388635" name="Rectangle 91"/>
          <p:cNvSpPr>
            <a:spLocks noChangeArrowheads="1"/>
          </p:cNvSpPr>
          <p:nvPr/>
        </p:nvSpPr>
        <p:spPr bwMode="auto">
          <a:xfrm>
            <a:off x="9659938" y="7304088"/>
            <a:ext cx="341312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388636" name="Rectangle 92"/>
          <p:cNvSpPr>
            <a:spLocks noChangeArrowheads="1"/>
          </p:cNvSpPr>
          <p:nvPr/>
        </p:nvSpPr>
        <p:spPr bwMode="auto">
          <a:xfrm>
            <a:off x="7327900" y="3194050"/>
            <a:ext cx="1841500" cy="8032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1/2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大卫</a:t>
            </a:r>
          </a:p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摩西</a:t>
            </a:r>
          </a:p>
        </p:txBody>
      </p:sp>
      <p:sp>
        <p:nvSpPr>
          <p:cNvPr id="1388638" name="AutoShape 94"/>
          <p:cNvSpPr>
            <a:spLocks noChangeArrowheads="1"/>
          </p:cNvSpPr>
          <p:nvPr/>
        </p:nvSpPr>
        <p:spPr bwMode="auto">
          <a:xfrm>
            <a:off x="1401763" y="2811463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640" name="Line 96"/>
          <p:cNvSpPr>
            <a:spLocks noChangeShapeType="1"/>
          </p:cNvSpPr>
          <p:nvPr/>
        </p:nvSpPr>
        <p:spPr bwMode="auto">
          <a:xfrm>
            <a:off x="3760788" y="3168650"/>
            <a:ext cx="1422400" cy="48895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641" name="Rectangle 97"/>
          <p:cNvSpPr>
            <a:spLocks noChangeArrowheads="1"/>
          </p:cNvSpPr>
          <p:nvPr/>
        </p:nvSpPr>
        <p:spPr bwMode="auto">
          <a:xfrm>
            <a:off x="1817688" y="3033713"/>
            <a:ext cx="695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grpSp>
        <p:nvGrpSpPr>
          <p:cNvPr id="111687" name="Group 98"/>
          <p:cNvGrpSpPr>
            <a:grpSpLocks/>
          </p:cNvGrpSpPr>
          <p:nvPr/>
        </p:nvGrpSpPr>
        <p:grpSpPr bwMode="auto">
          <a:xfrm>
            <a:off x="2687638" y="2919413"/>
            <a:ext cx="914400" cy="520700"/>
            <a:chOff x="1726" y="1501"/>
            <a:chExt cx="576" cy="328"/>
          </a:xfrm>
        </p:grpSpPr>
        <p:sp>
          <p:nvSpPr>
            <p:cNvPr id="1388643" name="Rectangle 99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endParaRPr>
            </a:p>
          </p:txBody>
        </p:sp>
        <p:sp>
          <p:nvSpPr>
            <p:cNvPr id="1388644" name="Rectangle 100"/>
            <p:cNvSpPr>
              <a:spLocks noChangeArrowheads="1"/>
            </p:cNvSpPr>
            <p:nvPr/>
          </p:nvSpPr>
          <p:spPr bwMode="auto">
            <a:xfrm>
              <a:off x="1726" y="1501"/>
              <a:ext cx="576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altLang="zh-CN" sz="14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1/2 </a:t>
              </a:r>
              <a:r>
                <a:rPr lang="ja-JP" altLang="en-US" sz="14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大卫</a:t>
              </a:r>
              <a:endParaRPr lang="zh-CN" altLang="en-US" sz="14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r>
                <a:rPr lang="en-US" altLang="zh-CN" sz="14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1 </a:t>
              </a:r>
              <a:r>
                <a:rPr lang="ja-JP" altLang="en-US" sz="14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摩西</a:t>
              </a:r>
              <a:endParaRPr lang="zh-CN" altLang="en-US" sz="14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1688" name="Group 101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1388646" name="Picture 102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88647" name="Text Box 103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388648" name="Text Box 104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pic>
        <p:nvPicPr>
          <p:cNvPr id="1388649" name="Picture 105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27038" y="3754438"/>
            <a:ext cx="5075237" cy="3808412"/>
          </a:xfrm>
          <a:prstGeom prst="rect">
            <a:avLst/>
          </a:prstGeom>
          <a:noFill/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88639" name="AutoShape 95"/>
          <p:cNvSpPr>
            <a:spLocks noChangeArrowheads="1"/>
          </p:cNvSpPr>
          <p:nvPr/>
        </p:nvSpPr>
        <p:spPr bwMode="auto">
          <a:xfrm>
            <a:off x="5202238" y="3167063"/>
            <a:ext cx="4284662" cy="8588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8650" name="Rectangle 106"/>
          <p:cNvSpPr>
            <a:spLocks noChangeArrowheads="1"/>
          </p:cNvSpPr>
          <p:nvPr/>
        </p:nvSpPr>
        <p:spPr bwMode="auto">
          <a:xfrm>
            <a:off x="5407025" y="2376488"/>
            <a:ext cx="1408113" cy="596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sp>
        <p:nvSpPr>
          <p:cNvPr id="1388651" name="Text Box 107"/>
          <p:cNvSpPr txBox="1">
            <a:spLocks noChangeArrowheads="1"/>
          </p:cNvSpPr>
          <p:nvPr/>
        </p:nvSpPr>
        <p:spPr bwMode="auto">
          <a:xfrm>
            <a:off x="5422900" y="3376613"/>
            <a:ext cx="1255713" cy="600075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sp>
        <p:nvSpPr>
          <p:cNvPr id="1388653" name="Rectangle 109"/>
          <p:cNvSpPr>
            <a:spLocks noChangeArrowheads="1"/>
          </p:cNvSpPr>
          <p:nvPr/>
        </p:nvSpPr>
        <p:spPr bwMode="auto">
          <a:xfrm>
            <a:off x="7685088" y="2274888"/>
            <a:ext cx="900112" cy="3079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约</a:t>
            </a:r>
            <a:r>
              <a:rPr lang="en-US" altLang="zh-CN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88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88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88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88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88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8638" grpId="0" animBg="1"/>
      <p:bldP spid="138863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594" name="Text Box 2"/>
          <p:cNvSpPr txBox="1">
            <a:spLocks noChangeArrowheads="1"/>
          </p:cNvSpPr>
          <p:nvPr/>
        </p:nvSpPr>
        <p:spPr bwMode="auto">
          <a:xfrm>
            <a:off x="9650413" y="7348538"/>
            <a:ext cx="184150" cy="401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pic>
        <p:nvPicPr>
          <p:cNvPr id="113666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0596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597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598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599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00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01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02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03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04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05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06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07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08" name="Text Box 16"/>
          <p:cNvSpPr txBox="1">
            <a:spLocks noChangeArrowheads="1"/>
          </p:cNvSpPr>
          <p:nvPr/>
        </p:nvSpPr>
        <p:spPr bwMode="auto">
          <a:xfrm>
            <a:off x="4562475" y="7515225"/>
            <a:ext cx="18415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solidFill>
                <a:schemeClr val="tx2"/>
              </a:solidFill>
              <a:ea typeface="宋体" charset="0"/>
              <a:cs typeface="宋体" charset="0"/>
            </a:endParaRPr>
          </a:p>
        </p:txBody>
      </p:sp>
      <p:sp>
        <p:nvSpPr>
          <p:cNvPr id="1390609" name="Rectangle 17"/>
          <p:cNvSpPr>
            <a:spLocks noChangeArrowheads="1"/>
          </p:cNvSpPr>
          <p:nvPr/>
        </p:nvSpPr>
        <p:spPr bwMode="auto">
          <a:xfrm>
            <a:off x="6727825" y="641350"/>
            <a:ext cx="2706688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0610" name="Text Box 18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47</a:t>
            </a:r>
          </a:p>
        </p:txBody>
      </p:sp>
      <p:sp>
        <p:nvSpPr>
          <p:cNvPr id="1390611" name="Rectangle 19"/>
          <p:cNvSpPr>
            <a:spLocks noChangeArrowheads="1"/>
          </p:cNvSpPr>
          <p:nvPr/>
        </p:nvSpPr>
        <p:spPr bwMode="auto">
          <a:xfrm>
            <a:off x="6472238" y="555625"/>
            <a:ext cx="3101975" cy="5635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90612" name="Arc 20" descr="75%"/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>
              <a:defRPr/>
            </a:pPr>
            <a:endParaRPr lang="zh-CN" altLang="en-US" sz="1800" b="1">
              <a:ea typeface="宋体" charset="0"/>
              <a:cs typeface="宋体" charset="0"/>
            </a:endParaRPr>
          </a:p>
        </p:txBody>
      </p:sp>
      <p:sp>
        <p:nvSpPr>
          <p:cNvPr id="1390613" name="Rectangle 21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14" name="Rectangle 22" descr="75%"/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15" name="Line 23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16" name="Line 24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17" name="Line 25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18" name="Line 2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19" name="Line 2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20" name="Line 2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21" name="Line 2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22" name="Rectangle 30"/>
          <p:cNvSpPr>
            <a:spLocks noChangeArrowheads="1"/>
          </p:cNvSpPr>
          <p:nvPr/>
        </p:nvSpPr>
        <p:spPr bwMode="auto">
          <a:xfrm>
            <a:off x="1604963" y="1541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2.</a:t>
            </a:r>
          </a:p>
        </p:txBody>
      </p:sp>
      <p:sp>
        <p:nvSpPr>
          <p:cNvPr id="1390623" name="Line 3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24" name="Line 3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25" name="Line 3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26" name="Line 3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27" name="Line 3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28" name="Line 3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29" name="Line 3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30" name="Line 3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31" name="Line 3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32" name="Rectangle 40"/>
          <p:cNvSpPr>
            <a:spLocks noChangeArrowheads="1"/>
          </p:cNvSpPr>
          <p:nvPr/>
        </p:nvSpPr>
        <p:spPr bwMode="auto">
          <a:xfrm>
            <a:off x="2774950" y="1301750"/>
            <a:ext cx="1825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1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0633" name="Line 41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34" name="Rectangle 42"/>
          <p:cNvSpPr>
            <a:spLocks noChangeArrowheads="1"/>
          </p:cNvSpPr>
          <p:nvPr/>
        </p:nvSpPr>
        <p:spPr bwMode="auto">
          <a:xfrm>
            <a:off x="1798638" y="5738813"/>
            <a:ext cx="182562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2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0635" name="Rectangle 43"/>
          <p:cNvSpPr>
            <a:spLocks noChangeArrowheads="1"/>
          </p:cNvSpPr>
          <p:nvPr/>
        </p:nvSpPr>
        <p:spPr bwMode="auto">
          <a:xfrm>
            <a:off x="1789113" y="4768850"/>
            <a:ext cx="182562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0636" name="Rectangle 44"/>
          <p:cNvSpPr>
            <a:spLocks noChangeArrowheads="1"/>
          </p:cNvSpPr>
          <p:nvPr/>
        </p:nvSpPr>
        <p:spPr bwMode="auto">
          <a:xfrm>
            <a:off x="1827213" y="3036888"/>
            <a:ext cx="182562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13708" name="Group 45"/>
          <p:cNvGrpSpPr>
            <a:grpSpLocks/>
          </p:cNvGrpSpPr>
          <p:nvPr/>
        </p:nvGrpSpPr>
        <p:grpSpPr bwMode="auto">
          <a:xfrm>
            <a:off x="2624138" y="2978150"/>
            <a:ext cx="290512" cy="484188"/>
            <a:chOff x="1836" y="1501"/>
            <a:chExt cx="183" cy="305"/>
          </a:xfrm>
        </p:grpSpPr>
        <p:sp>
          <p:nvSpPr>
            <p:cNvPr id="1390638" name="Rectangle 46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0639" name="Rectangle 47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3709" name="Group 48"/>
          <p:cNvGrpSpPr>
            <a:grpSpLocks/>
          </p:cNvGrpSpPr>
          <p:nvPr/>
        </p:nvGrpSpPr>
        <p:grpSpPr bwMode="auto">
          <a:xfrm>
            <a:off x="2652713" y="3794125"/>
            <a:ext cx="201612" cy="477838"/>
            <a:chOff x="1844" y="2025"/>
            <a:chExt cx="127" cy="301"/>
          </a:xfrm>
        </p:grpSpPr>
        <p:sp>
          <p:nvSpPr>
            <p:cNvPr id="1390641" name="Rectangle 49"/>
            <p:cNvSpPr>
              <a:spLocks noChangeArrowheads="1"/>
            </p:cNvSpPr>
            <p:nvPr/>
          </p:nvSpPr>
          <p:spPr bwMode="auto">
            <a:xfrm>
              <a:off x="1844" y="213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0642" name="Rectangle 50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0643" name="Rectangle 51"/>
          <p:cNvSpPr>
            <a:spLocks noChangeArrowheads="1"/>
          </p:cNvSpPr>
          <p:nvPr/>
        </p:nvSpPr>
        <p:spPr bwMode="auto">
          <a:xfrm>
            <a:off x="1797050" y="3886200"/>
            <a:ext cx="182563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13711" name="Group 52"/>
          <p:cNvGrpSpPr>
            <a:grpSpLocks/>
          </p:cNvGrpSpPr>
          <p:nvPr/>
        </p:nvGrpSpPr>
        <p:grpSpPr bwMode="auto">
          <a:xfrm>
            <a:off x="2649538" y="4721225"/>
            <a:ext cx="227012" cy="452438"/>
            <a:chOff x="1892" y="2617"/>
            <a:chExt cx="143" cy="285"/>
          </a:xfrm>
        </p:grpSpPr>
        <p:sp>
          <p:nvSpPr>
            <p:cNvPr id="1390645" name="Rectangle 53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0646" name="Rectangle 54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3712" name="Group 55"/>
          <p:cNvGrpSpPr>
            <a:grpSpLocks/>
          </p:cNvGrpSpPr>
          <p:nvPr/>
        </p:nvGrpSpPr>
        <p:grpSpPr bwMode="auto">
          <a:xfrm>
            <a:off x="2670175" y="5673725"/>
            <a:ext cx="263525" cy="441325"/>
            <a:chOff x="1845" y="3227"/>
            <a:chExt cx="166" cy="278"/>
          </a:xfrm>
        </p:grpSpPr>
        <p:sp>
          <p:nvSpPr>
            <p:cNvPr id="1390648" name="Rectangle 56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0649" name="Rectangle 57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0650" name="Rectangle 58"/>
          <p:cNvSpPr>
            <a:spLocks noChangeArrowheads="1"/>
          </p:cNvSpPr>
          <p:nvPr/>
        </p:nvSpPr>
        <p:spPr bwMode="auto">
          <a:xfrm>
            <a:off x="1543050" y="3049588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0651" name="Rectangle 59"/>
          <p:cNvSpPr>
            <a:spLocks noChangeArrowheads="1"/>
          </p:cNvSpPr>
          <p:nvPr/>
        </p:nvSpPr>
        <p:spPr bwMode="auto">
          <a:xfrm>
            <a:off x="1538288" y="3873500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0652" name="Rectangle 60"/>
          <p:cNvSpPr>
            <a:spLocks noChangeArrowheads="1"/>
          </p:cNvSpPr>
          <p:nvPr/>
        </p:nvSpPr>
        <p:spPr bwMode="auto">
          <a:xfrm>
            <a:off x="1541463" y="4752975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0653" name="Rectangle 61"/>
          <p:cNvSpPr>
            <a:spLocks noChangeArrowheads="1"/>
          </p:cNvSpPr>
          <p:nvPr/>
        </p:nvSpPr>
        <p:spPr bwMode="auto">
          <a:xfrm>
            <a:off x="1541463" y="5732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0654" name="Rectangle 6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55" name="AutoShape 63"/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56" name="Rectangle 6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57" name="Text Box 65"/>
          <p:cNvSpPr txBox="1">
            <a:spLocks noChangeArrowheads="1"/>
          </p:cNvSpPr>
          <p:nvPr/>
        </p:nvSpPr>
        <p:spPr bwMode="auto">
          <a:xfrm>
            <a:off x="98028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90658" name="Text Box 66"/>
          <p:cNvSpPr txBox="1">
            <a:spLocks noChangeArrowheads="1"/>
          </p:cNvSpPr>
          <p:nvPr/>
        </p:nvSpPr>
        <p:spPr bwMode="auto">
          <a:xfrm>
            <a:off x="96504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grpSp>
        <p:nvGrpSpPr>
          <p:cNvPr id="113722" name="Group 67"/>
          <p:cNvGrpSpPr>
            <a:grpSpLocks/>
          </p:cNvGrpSpPr>
          <p:nvPr/>
        </p:nvGrpSpPr>
        <p:grpSpPr bwMode="auto">
          <a:xfrm>
            <a:off x="1827213" y="2058988"/>
            <a:ext cx="1646237" cy="833437"/>
            <a:chOff x="1151" y="1297"/>
            <a:chExt cx="1037" cy="525"/>
          </a:xfrm>
        </p:grpSpPr>
        <p:sp>
          <p:nvSpPr>
            <p:cNvPr id="1390660" name="Rectangle 68"/>
            <p:cNvSpPr>
              <a:spLocks noChangeArrowheads="1"/>
            </p:cNvSpPr>
            <p:nvPr/>
          </p:nvSpPr>
          <p:spPr bwMode="auto">
            <a:xfrm>
              <a:off x="1151" y="1486"/>
              <a:ext cx="102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“诗歌智慧书”都</a:t>
              </a:r>
            </a:p>
          </p:txBody>
        </p:sp>
        <p:grpSp>
          <p:nvGrpSpPr>
            <p:cNvPr id="113754" name="Group 69"/>
            <p:cNvGrpSpPr>
              <a:grpSpLocks/>
            </p:cNvGrpSpPr>
            <p:nvPr/>
          </p:nvGrpSpPr>
          <p:grpSpPr bwMode="auto">
            <a:xfrm>
              <a:off x="1168" y="1297"/>
              <a:ext cx="1020" cy="525"/>
              <a:chOff x="1168" y="1297"/>
              <a:chExt cx="1020" cy="525"/>
            </a:xfrm>
          </p:grpSpPr>
          <p:sp>
            <p:nvSpPr>
              <p:cNvPr id="1390662" name="Rectangle 70"/>
              <p:cNvSpPr>
                <a:spLocks noChangeArrowheads="1"/>
              </p:cNvSpPr>
              <p:nvPr/>
            </p:nvSpPr>
            <p:spPr bwMode="auto">
              <a:xfrm>
                <a:off x="1235" y="1297"/>
                <a:ext cx="420" cy="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800" b="1">
                    <a:latin typeface="宋体" charset="0"/>
                    <a:ea typeface="宋体" charset="0"/>
                    <a:cs typeface="宋体" charset="0"/>
                  </a:rPr>
                  <a:t>所有</a:t>
                </a:r>
              </a:p>
            </p:txBody>
          </p:sp>
          <p:sp>
            <p:nvSpPr>
              <p:cNvPr id="1390663" name="Rectangle 71"/>
              <p:cNvSpPr>
                <a:spLocks noChangeArrowheads="1"/>
              </p:cNvSpPr>
              <p:nvPr/>
            </p:nvSpPr>
            <p:spPr bwMode="auto">
              <a:xfrm>
                <a:off x="1514" y="1341"/>
                <a:ext cx="511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 其它的</a:t>
                </a:r>
              </a:p>
            </p:txBody>
          </p:sp>
          <p:sp>
            <p:nvSpPr>
              <p:cNvPr id="1390664" name="Rectangle 72"/>
              <p:cNvSpPr>
                <a:spLocks noChangeArrowheads="1"/>
              </p:cNvSpPr>
              <p:nvPr/>
            </p:nvSpPr>
            <p:spPr bwMode="auto">
              <a:xfrm>
                <a:off x="1168" y="1630"/>
                <a:ext cx="1020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著于“王朝”时期</a:t>
                </a:r>
              </a:p>
            </p:txBody>
          </p:sp>
        </p:grpSp>
      </p:grpSp>
      <p:sp>
        <p:nvSpPr>
          <p:cNvPr id="1390665" name="Rectangle 73"/>
          <p:cNvSpPr>
            <a:spLocks noChangeArrowheads="1"/>
          </p:cNvSpPr>
          <p:nvPr/>
        </p:nvSpPr>
        <p:spPr bwMode="auto">
          <a:xfrm>
            <a:off x="1824038" y="1541463"/>
            <a:ext cx="955675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grpSp>
        <p:nvGrpSpPr>
          <p:cNvPr id="113724" name="Group 74"/>
          <p:cNvGrpSpPr>
            <a:grpSpLocks/>
          </p:cNvGrpSpPr>
          <p:nvPr/>
        </p:nvGrpSpPr>
        <p:grpSpPr bwMode="auto">
          <a:xfrm>
            <a:off x="2679700" y="1628775"/>
            <a:ext cx="914400" cy="501650"/>
            <a:chOff x="1952" y="554"/>
            <a:chExt cx="576" cy="316"/>
          </a:xfrm>
        </p:grpSpPr>
        <p:sp>
          <p:nvSpPr>
            <p:cNvPr id="1390667" name="Rectangle 75"/>
            <p:cNvSpPr>
              <a:spLocks noChangeArrowheads="1"/>
            </p:cNvSpPr>
            <p:nvPr/>
          </p:nvSpPr>
          <p:spPr bwMode="auto">
            <a:xfrm>
              <a:off x="1952" y="554"/>
              <a:ext cx="57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亚伯拉罕</a:t>
              </a:r>
            </a:p>
          </p:txBody>
        </p:sp>
        <p:sp>
          <p:nvSpPr>
            <p:cNvPr id="1390668" name="Rectangle 76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0669" name="Rectangle 77"/>
          <p:cNvSpPr>
            <a:spLocks noChangeArrowheads="1"/>
          </p:cNvSpPr>
          <p:nvPr/>
        </p:nvSpPr>
        <p:spPr bwMode="auto">
          <a:xfrm>
            <a:off x="2614613" y="1304925"/>
            <a:ext cx="1033462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1200" b="1">
                <a:latin typeface="宋体" charset="0"/>
                <a:ea typeface="宋体" charset="0"/>
                <a:cs typeface="宋体" charset="0"/>
              </a:rPr>
              <a:t>大约同期于</a:t>
            </a:r>
            <a:r>
              <a:rPr lang="en-US" altLang="zh-CN" sz="1200" b="1"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  <p:sp>
        <p:nvSpPr>
          <p:cNvPr id="1390670" name="Text Box 78"/>
          <p:cNvSpPr txBox="1">
            <a:spLocks noChangeArrowheads="1"/>
          </p:cNvSpPr>
          <p:nvPr/>
        </p:nvSpPr>
        <p:spPr bwMode="auto">
          <a:xfrm>
            <a:off x="5283200" y="1790700"/>
            <a:ext cx="411162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“诗歌智慧书”</a:t>
            </a:r>
          </a:p>
        </p:txBody>
      </p:sp>
      <p:sp>
        <p:nvSpPr>
          <p:cNvPr id="1390671" name="Rectangle 79"/>
          <p:cNvSpPr>
            <a:spLocks noChangeArrowheads="1"/>
          </p:cNvSpPr>
          <p:nvPr/>
        </p:nvSpPr>
        <p:spPr bwMode="auto">
          <a:xfrm>
            <a:off x="7340600" y="2520950"/>
            <a:ext cx="1619250" cy="4492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亚伯拉罕</a:t>
            </a:r>
          </a:p>
        </p:txBody>
      </p:sp>
      <p:sp>
        <p:nvSpPr>
          <p:cNvPr id="1390672" name="Rectangle 80"/>
          <p:cNvSpPr>
            <a:spLocks noChangeArrowheads="1"/>
          </p:cNvSpPr>
          <p:nvPr/>
        </p:nvSpPr>
        <p:spPr bwMode="auto">
          <a:xfrm>
            <a:off x="5407025" y="2376488"/>
            <a:ext cx="1408113" cy="596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sp>
        <p:nvSpPr>
          <p:cNvPr id="1390674" name="Rectangle 82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90675" name="Text Box 83"/>
          <p:cNvSpPr txBox="1">
            <a:spLocks noChangeArrowheads="1"/>
          </p:cNvSpPr>
          <p:nvPr/>
        </p:nvSpPr>
        <p:spPr bwMode="auto">
          <a:xfrm rot="16200000">
            <a:off x="1247775" y="3446463"/>
            <a:ext cx="51466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latin typeface="宋体" charset="0"/>
                <a:ea typeface="宋体" charset="0"/>
                <a:cs typeface="宋体" charset="0"/>
              </a:rPr>
              <a:t>智慧书</a:t>
            </a:r>
            <a:r>
              <a:rPr lang="en-US" altLang="zh-CN" b="1">
                <a:latin typeface="宋体" charset="0"/>
                <a:ea typeface="宋体" charset="0"/>
                <a:cs typeface="宋体" charset="0"/>
              </a:rPr>
              <a:t>(5)</a:t>
            </a:r>
          </a:p>
        </p:txBody>
      </p:sp>
      <p:sp>
        <p:nvSpPr>
          <p:cNvPr id="1390677" name="Rectangle 85"/>
          <p:cNvSpPr>
            <a:spLocks noChangeArrowheads="1"/>
          </p:cNvSpPr>
          <p:nvPr/>
        </p:nvSpPr>
        <p:spPr bwMode="auto">
          <a:xfrm>
            <a:off x="7327900" y="3194050"/>
            <a:ext cx="1841500" cy="8032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1/2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大卫</a:t>
            </a:r>
          </a:p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摩西</a:t>
            </a:r>
          </a:p>
        </p:txBody>
      </p:sp>
      <p:sp>
        <p:nvSpPr>
          <p:cNvPr id="1390678" name="Text Box 86"/>
          <p:cNvSpPr txBox="1">
            <a:spLocks noChangeArrowheads="1"/>
          </p:cNvSpPr>
          <p:nvPr/>
        </p:nvSpPr>
        <p:spPr bwMode="auto">
          <a:xfrm>
            <a:off x="5422900" y="3376613"/>
            <a:ext cx="1255713" cy="600075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sp>
        <p:nvSpPr>
          <p:cNvPr id="1390679" name="AutoShape 87"/>
          <p:cNvSpPr>
            <a:spLocks noChangeArrowheads="1"/>
          </p:cNvSpPr>
          <p:nvPr/>
        </p:nvSpPr>
        <p:spPr bwMode="auto">
          <a:xfrm>
            <a:off x="1401763" y="3636963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80" name="Line 88"/>
          <p:cNvSpPr>
            <a:spLocks noChangeShapeType="1"/>
          </p:cNvSpPr>
          <p:nvPr/>
        </p:nvSpPr>
        <p:spPr bwMode="auto">
          <a:xfrm>
            <a:off x="3760788" y="3994150"/>
            <a:ext cx="1422400" cy="48895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0681" name="Rectangle 89"/>
          <p:cNvSpPr>
            <a:spLocks noChangeArrowheads="1"/>
          </p:cNvSpPr>
          <p:nvPr/>
        </p:nvSpPr>
        <p:spPr bwMode="auto">
          <a:xfrm>
            <a:off x="1817688" y="3033713"/>
            <a:ext cx="695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grpSp>
        <p:nvGrpSpPr>
          <p:cNvPr id="113736" name="Group 90"/>
          <p:cNvGrpSpPr>
            <a:grpSpLocks/>
          </p:cNvGrpSpPr>
          <p:nvPr/>
        </p:nvGrpSpPr>
        <p:grpSpPr bwMode="auto">
          <a:xfrm>
            <a:off x="2687638" y="2919413"/>
            <a:ext cx="914400" cy="520700"/>
            <a:chOff x="1726" y="1501"/>
            <a:chExt cx="576" cy="328"/>
          </a:xfrm>
        </p:grpSpPr>
        <p:sp>
          <p:nvSpPr>
            <p:cNvPr id="1390683" name="Rectangle 91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</p:txBody>
        </p:sp>
        <p:sp>
          <p:nvSpPr>
            <p:cNvPr id="1390684" name="Rectangle 92"/>
            <p:cNvSpPr>
              <a:spLocks noChangeArrowheads="1"/>
            </p:cNvSpPr>
            <p:nvPr/>
          </p:nvSpPr>
          <p:spPr bwMode="auto">
            <a:xfrm>
              <a:off x="1726" y="1501"/>
              <a:ext cx="576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altLang="zh-CN" sz="1400" b="1">
                  <a:latin typeface="宋体" charset="0"/>
                  <a:ea typeface="宋体" charset="0"/>
                  <a:cs typeface="宋体" charset="0"/>
                </a:rPr>
                <a:t>1/2 </a:t>
              </a:r>
              <a:r>
                <a:rPr lang="ja-JP" altLang="en-US" sz="1400" b="1">
                  <a:latin typeface="宋体" charset="0"/>
                  <a:ea typeface="宋体" charset="0"/>
                  <a:cs typeface="宋体" charset="0"/>
                </a:rPr>
                <a:t>大卫</a:t>
              </a: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r>
                <a:rPr lang="en-US" altLang="zh-CN" sz="1400" b="1">
                  <a:latin typeface="宋体" charset="0"/>
                  <a:ea typeface="宋体" charset="0"/>
                  <a:cs typeface="宋体" charset="0"/>
                </a:rPr>
                <a:t>1 </a:t>
              </a:r>
              <a:r>
                <a:rPr lang="ja-JP" altLang="en-US" sz="1400" b="1">
                  <a:latin typeface="宋体" charset="0"/>
                  <a:ea typeface="宋体" charset="0"/>
                  <a:cs typeface="宋体" charset="0"/>
                </a:rPr>
                <a:t>摩西</a:t>
              </a: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3737" name="Group 93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1390686" name="Picture 94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90687" name="Text Box 95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390688" name="Text Box 96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390690" name="AutoShape 98"/>
          <p:cNvSpPr>
            <a:spLocks noChangeArrowheads="1"/>
          </p:cNvSpPr>
          <p:nvPr/>
        </p:nvSpPr>
        <p:spPr bwMode="auto">
          <a:xfrm>
            <a:off x="5202238" y="4076700"/>
            <a:ext cx="4284662" cy="9652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13739" name="Group 99"/>
          <p:cNvGrpSpPr>
            <a:grpSpLocks/>
          </p:cNvGrpSpPr>
          <p:nvPr/>
        </p:nvGrpSpPr>
        <p:grpSpPr bwMode="auto">
          <a:xfrm>
            <a:off x="2482850" y="3744913"/>
            <a:ext cx="1247775" cy="534987"/>
            <a:chOff x="1844" y="2025"/>
            <a:chExt cx="786" cy="254"/>
          </a:xfrm>
        </p:grpSpPr>
        <p:sp>
          <p:nvSpPr>
            <p:cNvPr id="1390692" name="Rectangle 100"/>
            <p:cNvSpPr>
              <a:spLocks noChangeArrowheads="1"/>
            </p:cNvSpPr>
            <p:nvPr/>
          </p:nvSpPr>
          <p:spPr bwMode="auto">
            <a:xfrm>
              <a:off x="1844" y="2134"/>
              <a:ext cx="786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 生活的教导</a:t>
              </a:r>
            </a:p>
          </p:txBody>
        </p:sp>
        <p:sp>
          <p:nvSpPr>
            <p:cNvPr id="1390693" name="Rectangle 101"/>
            <p:cNvSpPr>
              <a:spLocks noChangeArrowheads="1"/>
            </p:cNvSpPr>
            <p:nvPr/>
          </p:nvSpPr>
          <p:spPr bwMode="auto">
            <a:xfrm>
              <a:off x="1856" y="2025"/>
              <a:ext cx="674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solidFill>
                    <a:schemeClr val="hlink"/>
                  </a:solidFill>
                  <a:latin typeface="宋体" charset="0"/>
                  <a:ea typeface="宋体" charset="0"/>
                  <a:cs typeface="宋体" charset="0"/>
                </a:rPr>
                <a:t> 所罗门对</a:t>
              </a:r>
            </a:p>
          </p:txBody>
        </p:sp>
      </p:grpSp>
      <p:sp>
        <p:nvSpPr>
          <p:cNvPr id="1390694" name="Rectangle 102"/>
          <p:cNvSpPr>
            <a:spLocks noChangeArrowheads="1"/>
          </p:cNvSpPr>
          <p:nvPr/>
        </p:nvSpPr>
        <p:spPr bwMode="auto">
          <a:xfrm>
            <a:off x="1822450" y="3894138"/>
            <a:ext cx="695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solidFill>
                  <a:schemeClr val="hlink"/>
                </a:solidFill>
                <a:latin typeface="宋体" charset="0"/>
                <a:ea typeface="宋体" charset="0"/>
                <a:cs typeface="宋体" charset="0"/>
              </a:rPr>
              <a:t>箴言</a:t>
            </a:r>
          </a:p>
        </p:txBody>
      </p:sp>
      <p:sp>
        <p:nvSpPr>
          <p:cNvPr id="1390695" name="Text Box 103"/>
          <p:cNvSpPr txBox="1">
            <a:spLocks noChangeArrowheads="1"/>
          </p:cNvSpPr>
          <p:nvPr/>
        </p:nvSpPr>
        <p:spPr bwMode="auto">
          <a:xfrm>
            <a:off x="5570538" y="4422775"/>
            <a:ext cx="1098550" cy="6000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箴言</a:t>
            </a:r>
          </a:p>
        </p:txBody>
      </p:sp>
      <p:sp>
        <p:nvSpPr>
          <p:cNvPr id="1390711" name="Rectangle 119"/>
          <p:cNvSpPr>
            <a:spLocks noChangeArrowheads="1"/>
          </p:cNvSpPr>
          <p:nvPr/>
        </p:nvSpPr>
        <p:spPr bwMode="auto">
          <a:xfrm>
            <a:off x="6897688" y="4208463"/>
            <a:ext cx="2554287" cy="8032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          对生活的教导</a:t>
            </a:r>
            <a:endParaRPr lang="en-US" altLang="zh-CN" sz="2800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0713" name="Rectangle 121"/>
          <p:cNvSpPr>
            <a:spLocks noChangeArrowheads="1"/>
          </p:cNvSpPr>
          <p:nvPr/>
        </p:nvSpPr>
        <p:spPr bwMode="auto">
          <a:xfrm>
            <a:off x="7685088" y="2274888"/>
            <a:ext cx="900112" cy="3079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约</a:t>
            </a:r>
            <a:r>
              <a:rPr lang="en-US" altLang="zh-CN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90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90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90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0679" grpId="0" animBg="1"/>
      <p:bldP spid="1390690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42" name="Text Box 2"/>
          <p:cNvSpPr txBox="1">
            <a:spLocks noChangeArrowheads="1"/>
          </p:cNvSpPr>
          <p:nvPr/>
        </p:nvSpPr>
        <p:spPr bwMode="auto">
          <a:xfrm>
            <a:off x="9650413" y="7348538"/>
            <a:ext cx="184150" cy="401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pic>
        <p:nvPicPr>
          <p:cNvPr id="115714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44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45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46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47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48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49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50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51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52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53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54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55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56" name="Text Box 16"/>
          <p:cNvSpPr txBox="1">
            <a:spLocks noChangeArrowheads="1"/>
          </p:cNvSpPr>
          <p:nvPr/>
        </p:nvSpPr>
        <p:spPr bwMode="auto">
          <a:xfrm>
            <a:off x="4562475" y="7515225"/>
            <a:ext cx="18415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solidFill>
                <a:schemeClr val="tx2"/>
              </a:solidFill>
              <a:ea typeface="宋体" charset="0"/>
              <a:cs typeface="宋体" charset="0"/>
            </a:endParaRPr>
          </a:p>
        </p:txBody>
      </p:sp>
      <p:sp>
        <p:nvSpPr>
          <p:cNvPr id="1392657" name="Rectangle 17"/>
          <p:cNvSpPr>
            <a:spLocks noChangeArrowheads="1"/>
          </p:cNvSpPr>
          <p:nvPr/>
        </p:nvSpPr>
        <p:spPr bwMode="auto">
          <a:xfrm>
            <a:off x="6727825" y="641350"/>
            <a:ext cx="2706688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2658" name="Text Box 18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48</a:t>
            </a:r>
          </a:p>
        </p:txBody>
      </p:sp>
      <p:sp>
        <p:nvSpPr>
          <p:cNvPr id="1392659" name="Rectangle 19"/>
          <p:cNvSpPr>
            <a:spLocks noChangeArrowheads="1"/>
          </p:cNvSpPr>
          <p:nvPr/>
        </p:nvSpPr>
        <p:spPr bwMode="auto">
          <a:xfrm>
            <a:off x="6472238" y="555625"/>
            <a:ext cx="3101975" cy="5635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92660" name="Arc 20" descr="75%"/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>
              <a:defRPr/>
            </a:pPr>
            <a:endParaRPr lang="zh-CN" altLang="en-US" sz="1800" b="1">
              <a:ea typeface="宋体" charset="0"/>
              <a:cs typeface="宋体" charset="0"/>
            </a:endParaRPr>
          </a:p>
        </p:txBody>
      </p:sp>
      <p:sp>
        <p:nvSpPr>
          <p:cNvPr id="1392661" name="Rectangle 21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62" name="Rectangle 22" descr="75%"/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63" name="Line 23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64" name="Line 24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65" name="Line 25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66" name="Line 2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67" name="Line 2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68" name="Line 2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69" name="Line 2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70" name="Rectangle 30"/>
          <p:cNvSpPr>
            <a:spLocks noChangeArrowheads="1"/>
          </p:cNvSpPr>
          <p:nvPr/>
        </p:nvSpPr>
        <p:spPr bwMode="auto">
          <a:xfrm>
            <a:off x="1604963" y="1541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2.</a:t>
            </a:r>
          </a:p>
        </p:txBody>
      </p:sp>
      <p:sp>
        <p:nvSpPr>
          <p:cNvPr id="1392671" name="Line 3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72" name="Line 3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73" name="Line 3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74" name="Line 3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75" name="Line 3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76" name="Line 3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77" name="Line 3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78" name="Line 3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79" name="Line 3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80" name="Rectangle 40"/>
          <p:cNvSpPr>
            <a:spLocks noChangeArrowheads="1"/>
          </p:cNvSpPr>
          <p:nvPr/>
        </p:nvSpPr>
        <p:spPr bwMode="auto">
          <a:xfrm>
            <a:off x="2774950" y="1301750"/>
            <a:ext cx="1825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1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2681" name="Line 41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682" name="Rectangle 42"/>
          <p:cNvSpPr>
            <a:spLocks noChangeArrowheads="1"/>
          </p:cNvSpPr>
          <p:nvPr/>
        </p:nvSpPr>
        <p:spPr bwMode="auto">
          <a:xfrm>
            <a:off x="1798638" y="5738813"/>
            <a:ext cx="182562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2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2683" name="Rectangle 43"/>
          <p:cNvSpPr>
            <a:spLocks noChangeArrowheads="1"/>
          </p:cNvSpPr>
          <p:nvPr/>
        </p:nvSpPr>
        <p:spPr bwMode="auto">
          <a:xfrm>
            <a:off x="1789113" y="4768850"/>
            <a:ext cx="182562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2684" name="Rectangle 44"/>
          <p:cNvSpPr>
            <a:spLocks noChangeArrowheads="1"/>
          </p:cNvSpPr>
          <p:nvPr/>
        </p:nvSpPr>
        <p:spPr bwMode="auto">
          <a:xfrm>
            <a:off x="1827213" y="3036888"/>
            <a:ext cx="182562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15756" name="Group 45"/>
          <p:cNvGrpSpPr>
            <a:grpSpLocks/>
          </p:cNvGrpSpPr>
          <p:nvPr/>
        </p:nvGrpSpPr>
        <p:grpSpPr bwMode="auto">
          <a:xfrm>
            <a:off x="2624138" y="2978150"/>
            <a:ext cx="290512" cy="484188"/>
            <a:chOff x="1836" y="1501"/>
            <a:chExt cx="183" cy="305"/>
          </a:xfrm>
        </p:grpSpPr>
        <p:sp>
          <p:nvSpPr>
            <p:cNvPr id="1392686" name="Rectangle 46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2687" name="Rectangle 47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5757" name="Group 48"/>
          <p:cNvGrpSpPr>
            <a:grpSpLocks/>
          </p:cNvGrpSpPr>
          <p:nvPr/>
        </p:nvGrpSpPr>
        <p:grpSpPr bwMode="auto">
          <a:xfrm>
            <a:off x="2652713" y="3794125"/>
            <a:ext cx="201612" cy="477838"/>
            <a:chOff x="1844" y="2025"/>
            <a:chExt cx="127" cy="301"/>
          </a:xfrm>
        </p:grpSpPr>
        <p:sp>
          <p:nvSpPr>
            <p:cNvPr id="1392689" name="Rectangle 49"/>
            <p:cNvSpPr>
              <a:spLocks noChangeArrowheads="1"/>
            </p:cNvSpPr>
            <p:nvPr/>
          </p:nvSpPr>
          <p:spPr bwMode="auto">
            <a:xfrm>
              <a:off x="1844" y="213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2690" name="Rectangle 50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2691" name="Rectangle 51"/>
          <p:cNvSpPr>
            <a:spLocks noChangeArrowheads="1"/>
          </p:cNvSpPr>
          <p:nvPr/>
        </p:nvSpPr>
        <p:spPr bwMode="auto">
          <a:xfrm>
            <a:off x="1797050" y="3886200"/>
            <a:ext cx="182563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15759" name="Group 52"/>
          <p:cNvGrpSpPr>
            <a:grpSpLocks/>
          </p:cNvGrpSpPr>
          <p:nvPr/>
        </p:nvGrpSpPr>
        <p:grpSpPr bwMode="auto">
          <a:xfrm>
            <a:off x="2649538" y="4721225"/>
            <a:ext cx="227012" cy="452438"/>
            <a:chOff x="1892" y="2617"/>
            <a:chExt cx="143" cy="285"/>
          </a:xfrm>
        </p:grpSpPr>
        <p:sp>
          <p:nvSpPr>
            <p:cNvPr id="1392693" name="Rectangle 53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2694" name="Rectangle 54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5760" name="Group 55"/>
          <p:cNvGrpSpPr>
            <a:grpSpLocks/>
          </p:cNvGrpSpPr>
          <p:nvPr/>
        </p:nvGrpSpPr>
        <p:grpSpPr bwMode="auto">
          <a:xfrm>
            <a:off x="2670175" y="5673725"/>
            <a:ext cx="263525" cy="441325"/>
            <a:chOff x="1845" y="3227"/>
            <a:chExt cx="166" cy="278"/>
          </a:xfrm>
        </p:grpSpPr>
        <p:sp>
          <p:nvSpPr>
            <p:cNvPr id="1392696" name="Rectangle 56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2697" name="Rectangle 57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2698" name="Rectangle 58"/>
          <p:cNvSpPr>
            <a:spLocks noChangeArrowheads="1"/>
          </p:cNvSpPr>
          <p:nvPr/>
        </p:nvSpPr>
        <p:spPr bwMode="auto">
          <a:xfrm>
            <a:off x="1543050" y="3049588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2699" name="Rectangle 59"/>
          <p:cNvSpPr>
            <a:spLocks noChangeArrowheads="1"/>
          </p:cNvSpPr>
          <p:nvPr/>
        </p:nvSpPr>
        <p:spPr bwMode="auto">
          <a:xfrm>
            <a:off x="1538288" y="3873500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2700" name="Rectangle 60"/>
          <p:cNvSpPr>
            <a:spLocks noChangeArrowheads="1"/>
          </p:cNvSpPr>
          <p:nvPr/>
        </p:nvSpPr>
        <p:spPr bwMode="auto">
          <a:xfrm>
            <a:off x="1541463" y="4752975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2701" name="Rectangle 61"/>
          <p:cNvSpPr>
            <a:spLocks noChangeArrowheads="1"/>
          </p:cNvSpPr>
          <p:nvPr/>
        </p:nvSpPr>
        <p:spPr bwMode="auto">
          <a:xfrm>
            <a:off x="1541463" y="5732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2702" name="Rectangle 6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703" name="AutoShape 63"/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704" name="Rectangle 6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705" name="Text Box 65"/>
          <p:cNvSpPr txBox="1">
            <a:spLocks noChangeArrowheads="1"/>
          </p:cNvSpPr>
          <p:nvPr/>
        </p:nvSpPr>
        <p:spPr bwMode="auto">
          <a:xfrm>
            <a:off x="98028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92706" name="Text Box 66"/>
          <p:cNvSpPr txBox="1">
            <a:spLocks noChangeArrowheads="1"/>
          </p:cNvSpPr>
          <p:nvPr/>
        </p:nvSpPr>
        <p:spPr bwMode="auto">
          <a:xfrm>
            <a:off x="96504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grpSp>
        <p:nvGrpSpPr>
          <p:cNvPr id="115770" name="Group 67"/>
          <p:cNvGrpSpPr>
            <a:grpSpLocks/>
          </p:cNvGrpSpPr>
          <p:nvPr/>
        </p:nvGrpSpPr>
        <p:grpSpPr bwMode="auto">
          <a:xfrm>
            <a:off x="1827213" y="2058988"/>
            <a:ext cx="1646237" cy="833437"/>
            <a:chOff x="1151" y="1297"/>
            <a:chExt cx="1037" cy="525"/>
          </a:xfrm>
        </p:grpSpPr>
        <p:sp>
          <p:nvSpPr>
            <p:cNvPr id="1392708" name="Rectangle 68"/>
            <p:cNvSpPr>
              <a:spLocks noChangeArrowheads="1"/>
            </p:cNvSpPr>
            <p:nvPr/>
          </p:nvSpPr>
          <p:spPr bwMode="auto">
            <a:xfrm>
              <a:off x="1151" y="1486"/>
              <a:ext cx="102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“诗歌智慧书”都</a:t>
              </a:r>
            </a:p>
          </p:txBody>
        </p:sp>
        <p:grpSp>
          <p:nvGrpSpPr>
            <p:cNvPr id="115814" name="Group 69"/>
            <p:cNvGrpSpPr>
              <a:grpSpLocks/>
            </p:cNvGrpSpPr>
            <p:nvPr/>
          </p:nvGrpSpPr>
          <p:grpSpPr bwMode="auto">
            <a:xfrm>
              <a:off x="1168" y="1297"/>
              <a:ext cx="1020" cy="525"/>
              <a:chOff x="1168" y="1297"/>
              <a:chExt cx="1020" cy="525"/>
            </a:xfrm>
          </p:grpSpPr>
          <p:sp>
            <p:nvSpPr>
              <p:cNvPr id="1392710" name="Rectangle 70"/>
              <p:cNvSpPr>
                <a:spLocks noChangeArrowheads="1"/>
              </p:cNvSpPr>
              <p:nvPr/>
            </p:nvSpPr>
            <p:spPr bwMode="auto">
              <a:xfrm>
                <a:off x="1235" y="1297"/>
                <a:ext cx="420" cy="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800" b="1">
                    <a:latin typeface="宋体" charset="0"/>
                    <a:ea typeface="宋体" charset="0"/>
                    <a:cs typeface="宋体" charset="0"/>
                  </a:rPr>
                  <a:t>所有</a:t>
                </a:r>
              </a:p>
            </p:txBody>
          </p:sp>
          <p:sp>
            <p:nvSpPr>
              <p:cNvPr id="1392711" name="Rectangle 71"/>
              <p:cNvSpPr>
                <a:spLocks noChangeArrowheads="1"/>
              </p:cNvSpPr>
              <p:nvPr/>
            </p:nvSpPr>
            <p:spPr bwMode="auto">
              <a:xfrm>
                <a:off x="1514" y="1341"/>
                <a:ext cx="511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 其它的</a:t>
                </a:r>
              </a:p>
            </p:txBody>
          </p:sp>
          <p:sp>
            <p:nvSpPr>
              <p:cNvPr id="1392712" name="Rectangle 72"/>
              <p:cNvSpPr>
                <a:spLocks noChangeArrowheads="1"/>
              </p:cNvSpPr>
              <p:nvPr/>
            </p:nvSpPr>
            <p:spPr bwMode="auto">
              <a:xfrm>
                <a:off x="1168" y="1630"/>
                <a:ext cx="1020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著于“王朝”时期</a:t>
                </a:r>
              </a:p>
            </p:txBody>
          </p:sp>
        </p:grpSp>
      </p:grpSp>
      <p:sp>
        <p:nvSpPr>
          <p:cNvPr id="1392713" name="Rectangle 73"/>
          <p:cNvSpPr>
            <a:spLocks noChangeArrowheads="1"/>
          </p:cNvSpPr>
          <p:nvPr/>
        </p:nvSpPr>
        <p:spPr bwMode="auto">
          <a:xfrm>
            <a:off x="1824038" y="1541463"/>
            <a:ext cx="955675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grpSp>
        <p:nvGrpSpPr>
          <p:cNvPr id="115772" name="Group 74"/>
          <p:cNvGrpSpPr>
            <a:grpSpLocks/>
          </p:cNvGrpSpPr>
          <p:nvPr/>
        </p:nvGrpSpPr>
        <p:grpSpPr bwMode="auto">
          <a:xfrm>
            <a:off x="2679700" y="1628775"/>
            <a:ext cx="914400" cy="501650"/>
            <a:chOff x="1952" y="554"/>
            <a:chExt cx="576" cy="316"/>
          </a:xfrm>
        </p:grpSpPr>
        <p:sp>
          <p:nvSpPr>
            <p:cNvPr id="1392715" name="Rectangle 75"/>
            <p:cNvSpPr>
              <a:spLocks noChangeArrowheads="1"/>
            </p:cNvSpPr>
            <p:nvPr/>
          </p:nvSpPr>
          <p:spPr bwMode="auto">
            <a:xfrm>
              <a:off x="1952" y="554"/>
              <a:ext cx="57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亚伯拉罕</a:t>
              </a:r>
            </a:p>
          </p:txBody>
        </p:sp>
        <p:sp>
          <p:nvSpPr>
            <p:cNvPr id="1392716" name="Rectangle 76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2717" name="Rectangle 77"/>
          <p:cNvSpPr>
            <a:spLocks noChangeArrowheads="1"/>
          </p:cNvSpPr>
          <p:nvPr/>
        </p:nvSpPr>
        <p:spPr bwMode="auto">
          <a:xfrm>
            <a:off x="2614613" y="1304925"/>
            <a:ext cx="1033462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1200" b="1">
                <a:latin typeface="宋体" charset="0"/>
                <a:ea typeface="宋体" charset="0"/>
                <a:cs typeface="宋体" charset="0"/>
              </a:rPr>
              <a:t>大约同期于</a:t>
            </a:r>
            <a:r>
              <a:rPr lang="en-US" altLang="zh-CN" sz="1200" b="1"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  <p:sp>
        <p:nvSpPr>
          <p:cNvPr id="1392718" name="Text Box 78"/>
          <p:cNvSpPr txBox="1">
            <a:spLocks noChangeArrowheads="1"/>
          </p:cNvSpPr>
          <p:nvPr/>
        </p:nvSpPr>
        <p:spPr bwMode="auto">
          <a:xfrm>
            <a:off x="5283200" y="1790700"/>
            <a:ext cx="411162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“诗歌智慧书”</a:t>
            </a:r>
          </a:p>
        </p:txBody>
      </p:sp>
      <p:sp>
        <p:nvSpPr>
          <p:cNvPr id="1392719" name="Rectangle 79"/>
          <p:cNvSpPr>
            <a:spLocks noChangeArrowheads="1"/>
          </p:cNvSpPr>
          <p:nvPr/>
        </p:nvSpPr>
        <p:spPr bwMode="auto">
          <a:xfrm>
            <a:off x="7340600" y="2520950"/>
            <a:ext cx="1619250" cy="4492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亚伯拉罕</a:t>
            </a:r>
          </a:p>
        </p:txBody>
      </p:sp>
      <p:sp>
        <p:nvSpPr>
          <p:cNvPr id="1392720" name="Rectangle 80"/>
          <p:cNvSpPr>
            <a:spLocks noChangeArrowheads="1"/>
          </p:cNvSpPr>
          <p:nvPr/>
        </p:nvSpPr>
        <p:spPr bwMode="auto">
          <a:xfrm>
            <a:off x="5407025" y="2376488"/>
            <a:ext cx="1408113" cy="596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sp>
        <p:nvSpPr>
          <p:cNvPr id="1392722" name="Rectangle 82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92723" name="Text Box 83"/>
          <p:cNvSpPr txBox="1">
            <a:spLocks noChangeArrowheads="1"/>
          </p:cNvSpPr>
          <p:nvPr/>
        </p:nvSpPr>
        <p:spPr bwMode="auto">
          <a:xfrm rot="16200000">
            <a:off x="1247775" y="3446463"/>
            <a:ext cx="51466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latin typeface="宋体" charset="0"/>
                <a:ea typeface="宋体" charset="0"/>
                <a:cs typeface="宋体" charset="0"/>
              </a:rPr>
              <a:t>智慧书</a:t>
            </a:r>
            <a:r>
              <a:rPr lang="en-US" altLang="zh-CN" b="1">
                <a:latin typeface="宋体" charset="0"/>
                <a:ea typeface="宋体" charset="0"/>
                <a:cs typeface="宋体" charset="0"/>
              </a:rPr>
              <a:t>(5)</a:t>
            </a:r>
          </a:p>
        </p:txBody>
      </p:sp>
      <p:sp>
        <p:nvSpPr>
          <p:cNvPr id="1392724" name="Rectangle 84"/>
          <p:cNvSpPr>
            <a:spLocks noChangeArrowheads="1"/>
          </p:cNvSpPr>
          <p:nvPr/>
        </p:nvSpPr>
        <p:spPr bwMode="auto">
          <a:xfrm>
            <a:off x="7327900" y="3194050"/>
            <a:ext cx="1841500" cy="8032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1/2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大卫</a:t>
            </a:r>
          </a:p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摩西</a:t>
            </a:r>
          </a:p>
        </p:txBody>
      </p:sp>
      <p:sp>
        <p:nvSpPr>
          <p:cNvPr id="1392725" name="Text Box 85"/>
          <p:cNvSpPr txBox="1">
            <a:spLocks noChangeArrowheads="1"/>
          </p:cNvSpPr>
          <p:nvPr/>
        </p:nvSpPr>
        <p:spPr bwMode="auto">
          <a:xfrm>
            <a:off x="5422900" y="3376613"/>
            <a:ext cx="1255713" cy="600075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sp>
        <p:nvSpPr>
          <p:cNvPr id="1392726" name="AutoShape 86"/>
          <p:cNvSpPr>
            <a:spLocks noChangeArrowheads="1"/>
          </p:cNvSpPr>
          <p:nvPr/>
        </p:nvSpPr>
        <p:spPr bwMode="auto">
          <a:xfrm>
            <a:off x="1401763" y="4525963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727" name="Line 87"/>
          <p:cNvSpPr>
            <a:spLocks noChangeShapeType="1"/>
          </p:cNvSpPr>
          <p:nvPr/>
        </p:nvSpPr>
        <p:spPr bwMode="auto">
          <a:xfrm>
            <a:off x="3760788" y="5010150"/>
            <a:ext cx="1422400" cy="48895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2728" name="Rectangle 88"/>
          <p:cNvSpPr>
            <a:spLocks noChangeArrowheads="1"/>
          </p:cNvSpPr>
          <p:nvPr/>
        </p:nvSpPr>
        <p:spPr bwMode="auto">
          <a:xfrm>
            <a:off x="1817688" y="3033713"/>
            <a:ext cx="695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grpSp>
        <p:nvGrpSpPr>
          <p:cNvPr id="115784" name="Group 89"/>
          <p:cNvGrpSpPr>
            <a:grpSpLocks/>
          </p:cNvGrpSpPr>
          <p:nvPr/>
        </p:nvGrpSpPr>
        <p:grpSpPr bwMode="auto">
          <a:xfrm>
            <a:off x="2687638" y="2919413"/>
            <a:ext cx="914400" cy="520700"/>
            <a:chOff x="1726" y="1501"/>
            <a:chExt cx="576" cy="328"/>
          </a:xfrm>
        </p:grpSpPr>
        <p:sp>
          <p:nvSpPr>
            <p:cNvPr id="1392730" name="Rectangle 90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</p:txBody>
        </p:sp>
        <p:sp>
          <p:nvSpPr>
            <p:cNvPr id="1392731" name="Rectangle 91"/>
            <p:cNvSpPr>
              <a:spLocks noChangeArrowheads="1"/>
            </p:cNvSpPr>
            <p:nvPr/>
          </p:nvSpPr>
          <p:spPr bwMode="auto">
            <a:xfrm>
              <a:off x="1726" y="1501"/>
              <a:ext cx="576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altLang="zh-CN" sz="1400" b="1">
                  <a:latin typeface="宋体" charset="0"/>
                  <a:ea typeface="宋体" charset="0"/>
                  <a:cs typeface="宋体" charset="0"/>
                </a:rPr>
                <a:t>1/2 </a:t>
              </a:r>
              <a:r>
                <a:rPr lang="ja-JP" altLang="en-US" sz="1400" b="1">
                  <a:latin typeface="宋体" charset="0"/>
                  <a:ea typeface="宋体" charset="0"/>
                  <a:cs typeface="宋体" charset="0"/>
                </a:rPr>
                <a:t>大卫</a:t>
              </a: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r>
                <a:rPr lang="en-US" altLang="zh-CN" sz="1400" b="1">
                  <a:latin typeface="宋体" charset="0"/>
                  <a:ea typeface="宋体" charset="0"/>
                  <a:cs typeface="宋体" charset="0"/>
                </a:rPr>
                <a:t>1 </a:t>
              </a:r>
              <a:r>
                <a:rPr lang="ja-JP" altLang="en-US" sz="1400" b="1">
                  <a:latin typeface="宋体" charset="0"/>
                  <a:ea typeface="宋体" charset="0"/>
                  <a:cs typeface="宋体" charset="0"/>
                </a:rPr>
                <a:t>摩西</a:t>
              </a: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5785" name="Group 92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1392733" name="Picture 93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92734" name="Text Box 94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392735" name="Text Box 95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392736" name="AutoShape 96"/>
          <p:cNvSpPr>
            <a:spLocks noChangeArrowheads="1"/>
          </p:cNvSpPr>
          <p:nvPr/>
        </p:nvSpPr>
        <p:spPr bwMode="auto">
          <a:xfrm>
            <a:off x="5202238" y="5092700"/>
            <a:ext cx="4284662" cy="9652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15787" name="Group 97"/>
          <p:cNvGrpSpPr>
            <a:grpSpLocks/>
          </p:cNvGrpSpPr>
          <p:nvPr/>
        </p:nvGrpSpPr>
        <p:grpSpPr bwMode="auto">
          <a:xfrm>
            <a:off x="2482850" y="3744913"/>
            <a:ext cx="1247775" cy="534987"/>
            <a:chOff x="1844" y="2025"/>
            <a:chExt cx="786" cy="254"/>
          </a:xfrm>
        </p:grpSpPr>
        <p:sp>
          <p:nvSpPr>
            <p:cNvPr id="1392738" name="Rectangle 98"/>
            <p:cNvSpPr>
              <a:spLocks noChangeArrowheads="1"/>
            </p:cNvSpPr>
            <p:nvPr/>
          </p:nvSpPr>
          <p:spPr bwMode="auto">
            <a:xfrm>
              <a:off x="1844" y="2134"/>
              <a:ext cx="786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 生活的教导</a:t>
              </a:r>
            </a:p>
          </p:txBody>
        </p:sp>
        <p:sp>
          <p:nvSpPr>
            <p:cNvPr id="1392739" name="Rectangle 99"/>
            <p:cNvSpPr>
              <a:spLocks noChangeArrowheads="1"/>
            </p:cNvSpPr>
            <p:nvPr/>
          </p:nvSpPr>
          <p:spPr bwMode="auto">
            <a:xfrm>
              <a:off x="1856" y="2025"/>
              <a:ext cx="674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 所罗门对</a:t>
              </a:r>
            </a:p>
          </p:txBody>
        </p:sp>
      </p:grpSp>
      <p:sp>
        <p:nvSpPr>
          <p:cNvPr id="1392740" name="Rectangle 100"/>
          <p:cNvSpPr>
            <a:spLocks noChangeArrowheads="1"/>
          </p:cNvSpPr>
          <p:nvPr/>
        </p:nvSpPr>
        <p:spPr bwMode="auto">
          <a:xfrm>
            <a:off x="1822450" y="3894138"/>
            <a:ext cx="695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宋体" charset="0"/>
                <a:ea typeface="宋体" charset="0"/>
                <a:cs typeface="宋体" charset="0"/>
              </a:rPr>
              <a:t>箴言</a:t>
            </a:r>
          </a:p>
        </p:txBody>
      </p:sp>
      <p:sp>
        <p:nvSpPr>
          <p:cNvPr id="1392741" name="Text Box 101"/>
          <p:cNvSpPr txBox="1">
            <a:spLocks noChangeArrowheads="1"/>
          </p:cNvSpPr>
          <p:nvPr/>
        </p:nvSpPr>
        <p:spPr bwMode="auto">
          <a:xfrm>
            <a:off x="5570538" y="4422775"/>
            <a:ext cx="1098550" cy="6000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箴言</a:t>
            </a:r>
          </a:p>
        </p:txBody>
      </p:sp>
      <p:sp>
        <p:nvSpPr>
          <p:cNvPr id="1392743" name="Rectangle 103"/>
          <p:cNvSpPr>
            <a:spLocks noChangeArrowheads="1"/>
          </p:cNvSpPr>
          <p:nvPr/>
        </p:nvSpPr>
        <p:spPr bwMode="auto">
          <a:xfrm>
            <a:off x="9659938" y="7312025"/>
            <a:ext cx="341312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392744" name="Rectangle 104"/>
          <p:cNvSpPr>
            <a:spLocks noChangeArrowheads="1"/>
          </p:cNvSpPr>
          <p:nvPr/>
        </p:nvSpPr>
        <p:spPr bwMode="auto">
          <a:xfrm>
            <a:off x="7000875" y="5218113"/>
            <a:ext cx="2336800" cy="7937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</a:t>
            </a:r>
          </a:p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对生命的反思</a:t>
            </a:r>
          </a:p>
        </p:txBody>
      </p:sp>
      <p:sp>
        <p:nvSpPr>
          <p:cNvPr id="1392745" name="Text Box 105"/>
          <p:cNvSpPr txBox="1">
            <a:spLocks noChangeArrowheads="1"/>
          </p:cNvSpPr>
          <p:nvPr/>
        </p:nvSpPr>
        <p:spPr bwMode="auto">
          <a:xfrm>
            <a:off x="5367338" y="5427663"/>
            <a:ext cx="1468437" cy="1104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传道书	</a:t>
            </a:r>
          </a:p>
        </p:txBody>
      </p:sp>
      <p:sp>
        <p:nvSpPr>
          <p:cNvPr id="1392746" name="Rectangle 106"/>
          <p:cNvSpPr>
            <a:spLocks noChangeArrowheads="1"/>
          </p:cNvSpPr>
          <p:nvPr/>
        </p:nvSpPr>
        <p:spPr bwMode="auto">
          <a:xfrm>
            <a:off x="1758950" y="4781550"/>
            <a:ext cx="9525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solidFill>
                  <a:schemeClr val="hlink"/>
                </a:solidFill>
                <a:latin typeface="Helvetica" charset="0"/>
                <a:ea typeface="宋体" charset="0"/>
                <a:cs typeface="宋体" charset="0"/>
              </a:rPr>
              <a:t>传道书</a:t>
            </a:r>
          </a:p>
        </p:txBody>
      </p:sp>
      <p:grpSp>
        <p:nvGrpSpPr>
          <p:cNvPr id="115794" name="Group 115"/>
          <p:cNvGrpSpPr>
            <a:grpSpLocks/>
          </p:cNvGrpSpPr>
          <p:nvPr/>
        </p:nvGrpSpPr>
        <p:grpSpPr bwMode="auto">
          <a:xfrm>
            <a:off x="2566988" y="4645025"/>
            <a:ext cx="1081087" cy="517525"/>
            <a:chOff x="1617" y="2926"/>
            <a:chExt cx="681" cy="326"/>
          </a:xfrm>
        </p:grpSpPr>
        <p:sp>
          <p:nvSpPr>
            <p:cNvPr id="1392748" name="Rectangle 108"/>
            <p:cNvSpPr>
              <a:spLocks noChangeArrowheads="1"/>
            </p:cNvSpPr>
            <p:nvPr/>
          </p:nvSpPr>
          <p:spPr bwMode="auto">
            <a:xfrm>
              <a:off x="1617" y="3060"/>
              <a:ext cx="68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solidFill>
                    <a:schemeClr val="hlink"/>
                  </a:solidFill>
                  <a:latin typeface="Helvetica" charset="0"/>
                  <a:ea typeface="宋体" charset="0"/>
                  <a:cs typeface="宋体" charset="0"/>
                </a:rPr>
                <a:t>生命的反思</a:t>
              </a:r>
            </a:p>
          </p:txBody>
        </p:sp>
        <p:sp>
          <p:nvSpPr>
            <p:cNvPr id="1392749" name="Rectangle 109"/>
            <p:cNvSpPr>
              <a:spLocks noChangeArrowheads="1"/>
            </p:cNvSpPr>
            <p:nvPr/>
          </p:nvSpPr>
          <p:spPr bwMode="auto">
            <a:xfrm>
              <a:off x="1637" y="2926"/>
              <a:ext cx="6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defRPr/>
              </a:pPr>
              <a:r>
                <a:rPr lang="zh-CN" altLang="en-US" sz="1400" b="1">
                  <a:solidFill>
                    <a:schemeClr val="hlink"/>
                  </a:solidFill>
                  <a:latin typeface="Helvetica" charset="0"/>
                  <a:ea typeface="宋体" charset="0"/>
                  <a:cs typeface="宋体" charset="0"/>
                </a:rPr>
                <a:t>所罗门对</a:t>
              </a:r>
            </a:p>
          </p:txBody>
        </p:sp>
      </p:grpSp>
      <p:pic>
        <p:nvPicPr>
          <p:cNvPr id="1392750" name="Picture 110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4525" y="2400300"/>
            <a:ext cx="5343525" cy="1889125"/>
          </a:xfrm>
          <a:prstGeom prst="rect">
            <a:avLst/>
          </a:prstGeom>
          <a:noFill/>
          <a:effectLst>
            <a:outerShdw blurRad="63500" dist="125724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392751" name="Picture 111"/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802188" y="3462338"/>
            <a:ext cx="1123950" cy="1039812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99190" dir="238833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92752" name="Text Box 112"/>
          <p:cNvSpPr txBox="1">
            <a:spLocks noChangeArrowheads="1"/>
          </p:cNvSpPr>
          <p:nvPr/>
        </p:nvSpPr>
        <p:spPr bwMode="auto">
          <a:xfrm>
            <a:off x="3352800" y="2576513"/>
            <a:ext cx="2065338" cy="37306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solidFill>
                  <a:srgbClr val="FFFF66"/>
                </a:solidFill>
                <a:ea typeface="宋体" charset="0"/>
                <a:cs typeface="宋体" charset="0"/>
              </a:rPr>
              <a:t>橄榄山</a:t>
            </a:r>
          </a:p>
        </p:txBody>
      </p:sp>
      <p:sp>
        <p:nvSpPr>
          <p:cNvPr id="1392753" name="Text Box 113"/>
          <p:cNvSpPr txBox="1">
            <a:spLocks noChangeArrowheads="1"/>
          </p:cNvSpPr>
          <p:nvPr/>
        </p:nvSpPr>
        <p:spPr bwMode="auto">
          <a:xfrm>
            <a:off x="1508125" y="3760788"/>
            <a:ext cx="2065338" cy="37306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solidFill>
                  <a:srgbClr val="FFFF66"/>
                </a:solidFill>
                <a:ea typeface="宋体" charset="0"/>
                <a:cs typeface="宋体" charset="0"/>
              </a:rPr>
              <a:t>圣殿山</a:t>
            </a:r>
          </a:p>
        </p:txBody>
      </p:sp>
      <p:pic>
        <p:nvPicPr>
          <p:cNvPr id="1392754" name="Picture 114"/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19263" y="2038350"/>
            <a:ext cx="479425" cy="1119188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125724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92756" name="Rectangle 116"/>
          <p:cNvSpPr>
            <a:spLocks noChangeArrowheads="1"/>
          </p:cNvSpPr>
          <p:nvPr/>
        </p:nvSpPr>
        <p:spPr bwMode="auto">
          <a:xfrm>
            <a:off x="6897688" y="4208463"/>
            <a:ext cx="2554287" cy="8032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          对生活的教导</a:t>
            </a:r>
            <a:endParaRPr lang="en-US" altLang="zh-CN" sz="2800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2759" name="Rectangle 119"/>
          <p:cNvSpPr>
            <a:spLocks noChangeArrowheads="1"/>
          </p:cNvSpPr>
          <p:nvPr/>
        </p:nvSpPr>
        <p:spPr bwMode="auto">
          <a:xfrm>
            <a:off x="7685088" y="2274888"/>
            <a:ext cx="900112" cy="3079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约</a:t>
            </a:r>
            <a:r>
              <a:rPr lang="en-US" altLang="zh-CN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92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92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92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92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92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92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92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392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2726" grpId="0" animBg="1"/>
      <p:bldP spid="1392736" grpId="0" animBg="1"/>
      <p:bldP spid="1392752" grpId="0" autoUpdateAnimBg="0"/>
      <p:bldP spid="1392753" grpId="0" autoUpdateAnimBg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690" name="Text Box 2"/>
          <p:cNvSpPr txBox="1">
            <a:spLocks noChangeArrowheads="1"/>
          </p:cNvSpPr>
          <p:nvPr/>
        </p:nvSpPr>
        <p:spPr bwMode="auto">
          <a:xfrm>
            <a:off x="9650413" y="7348538"/>
            <a:ext cx="184150" cy="401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pic>
        <p:nvPicPr>
          <p:cNvPr id="117762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4692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693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694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695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696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697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698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699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00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01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02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03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04" name="Text Box 16"/>
          <p:cNvSpPr txBox="1">
            <a:spLocks noChangeArrowheads="1"/>
          </p:cNvSpPr>
          <p:nvPr/>
        </p:nvSpPr>
        <p:spPr bwMode="auto">
          <a:xfrm>
            <a:off x="4562475" y="7515225"/>
            <a:ext cx="18415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solidFill>
                <a:schemeClr val="tx2"/>
              </a:solidFill>
              <a:ea typeface="宋体" charset="0"/>
              <a:cs typeface="宋体" charset="0"/>
            </a:endParaRPr>
          </a:p>
        </p:txBody>
      </p:sp>
      <p:sp>
        <p:nvSpPr>
          <p:cNvPr id="1394705" name="Rectangle 17"/>
          <p:cNvSpPr>
            <a:spLocks noChangeArrowheads="1"/>
          </p:cNvSpPr>
          <p:nvPr/>
        </p:nvSpPr>
        <p:spPr bwMode="auto">
          <a:xfrm>
            <a:off x="6727825" y="641350"/>
            <a:ext cx="2706688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4706" name="Text Box 18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49</a:t>
            </a:r>
          </a:p>
        </p:txBody>
      </p:sp>
      <p:sp>
        <p:nvSpPr>
          <p:cNvPr id="1394707" name="Rectangle 19"/>
          <p:cNvSpPr>
            <a:spLocks noChangeArrowheads="1"/>
          </p:cNvSpPr>
          <p:nvPr/>
        </p:nvSpPr>
        <p:spPr bwMode="auto">
          <a:xfrm>
            <a:off x="6472238" y="555625"/>
            <a:ext cx="3101975" cy="5635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94708" name="Arc 20" descr="75%"/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>
              <a:defRPr/>
            </a:pPr>
            <a:endParaRPr lang="zh-CN" altLang="en-US" sz="1800" b="1">
              <a:ea typeface="宋体" charset="0"/>
              <a:cs typeface="宋体" charset="0"/>
            </a:endParaRPr>
          </a:p>
        </p:txBody>
      </p:sp>
      <p:sp>
        <p:nvSpPr>
          <p:cNvPr id="1394709" name="Rectangle 21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10" name="Rectangle 22" descr="75%"/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11" name="Line 23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12" name="Line 24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13" name="Line 25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14" name="Line 2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15" name="Line 2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16" name="Line 2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17" name="Line 2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18" name="Rectangle 30"/>
          <p:cNvSpPr>
            <a:spLocks noChangeArrowheads="1"/>
          </p:cNvSpPr>
          <p:nvPr/>
        </p:nvSpPr>
        <p:spPr bwMode="auto">
          <a:xfrm>
            <a:off x="1604963" y="1541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2.</a:t>
            </a:r>
          </a:p>
        </p:txBody>
      </p:sp>
      <p:sp>
        <p:nvSpPr>
          <p:cNvPr id="1394719" name="Line 3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20" name="Line 3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21" name="Line 3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22" name="Line 3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23" name="Line 3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24" name="Line 3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25" name="Line 3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26" name="Line 3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27" name="Line 3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28" name="Rectangle 40"/>
          <p:cNvSpPr>
            <a:spLocks noChangeArrowheads="1"/>
          </p:cNvSpPr>
          <p:nvPr/>
        </p:nvSpPr>
        <p:spPr bwMode="auto">
          <a:xfrm>
            <a:off x="2774950" y="1301750"/>
            <a:ext cx="1825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1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4729" name="Line 41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30" name="Rectangle 42"/>
          <p:cNvSpPr>
            <a:spLocks noChangeArrowheads="1"/>
          </p:cNvSpPr>
          <p:nvPr/>
        </p:nvSpPr>
        <p:spPr bwMode="auto">
          <a:xfrm>
            <a:off x="1798638" y="5738813"/>
            <a:ext cx="182562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2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4731" name="Rectangle 43"/>
          <p:cNvSpPr>
            <a:spLocks noChangeArrowheads="1"/>
          </p:cNvSpPr>
          <p:nvPr/>
        </p:nvSpPr>
        <p:spPr bwMode="auto">
          <a:xfrm>
            <a:off x="1789113" y="4768850"/>
            <a:ext cx="182562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4732" name="Rectangle 44"/>
          <p:cNvSpPr>
            <a:spLocks noChangeArrowheads="1"/>
          </p:cNvSpPr>
          <p:nvPr/>
        </p:nvSpPr>
        <p:spPr bwMode="auto">
          <a:xfrm>
            <a:off x="1827213" y="3036888"/>
            <a:ext cx="182562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17804" name="Group 45"/>
          <p:cNvGrpSpPr>
            <a:grpSpLocks/>
          </p:cNvGrpSpPr>
          <p:nvPr/>
        </p:nvGrpSpPr>
        <p:grpSpPr bwMode="auto">
          <a:xfrm>
            <a:off x="2624138" y="2978150"/>
            <a:ext cx="290512" cy="484188"/>
            <a:chOff x="1836" y="1501"/>
            <a:chExt cx="183" cy="305"/>
          </a:xfrm>
        </p:grpSpPr>
        <p:sp>
          <p:nvSpPr>
            <p:cNvPr id="1394734" name="Rectangle 46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4735" name="Rectangle 47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7805" name="Group 48"/>
          <p:cNvGrpSpPr>
            <a:grpSpLocks/>
          </p:cNvGrpSpPr>
          <p:nvPr/>
        </p:nvGrpSpPr>
        <p:grpSpPr bwMode="auto">
          <a:xfrm>
            <a:off x="2652713" y="3794125"/>
            <a:ext cx="201612" cy="477838"/>
            <a:chOff x="1844" y="2025"/>
            <a:chExt cx="127" cy="301"/>
          </a:xfrm>
        </p:grpSpPr>
        <p:sp>
          <p:nvSpPr>
            <p:cNvPr id="1394737" name="Rectangle 49"/>
            <p:cNvSpPr>
              <a:spLocks noChangeArrowheads="1"/>
            </p:cNvSpPr>
            <p:nvPr/>
          </p:nvSpPr>
          <p:spPr bwMode="auto">
            <a:xfrm>
              <a:off x="1844" y="213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4738" name="Rectangle 50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4739" name="Rectangle 51"/>
          <p:cNvSpPr>
            <a:spLocks noChangeArrowheads="1"/>
          </p:cNvSpPr>
          <p:nvPr/>
        </p:nvSpPr>
        <p:spPr bwMode="auto">
          <a:xfrm>
            <a:off x="1797050" y="3886200"/>
            <a:ext cx="182563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17807" name="Group 52"/>
          <p:cNvGrpSpPr>
            <a:grpSpLocks/>
          </p:cNvGrpSpPr>
          <p:nvPr/>
        </p:nvGrpSpPr>
        <p:grpSpPr bwMode="auto">
          <a:xfrm>
            <a:off x="2649538" y="4721225"/>
            <a:ext cx="227012" cy="452438"/>
            <a:chOff x="1892" y="2617"/>
            <a:chExt cx="143" cy="285"/>
          </a:xfrm>
        </p:grpSpPr>
        <p:sp>
          <p:nvSpPr>
            <p:cNvPr id="1394741" name="Rectangle 53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4742" name="Rectangle 54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7808" name="Group 55"/>
          <p:cNvGrpSpPr>
            <a:grpSpLocks/>
          </p:cNvGrpSpPr>
          <p:nvPr/>
        </p:nvGrpSpPr>
        <p:grpSpPr bwMode="auto">
          <a:xfrm>
            <a:off x="2670175" y="5673725"/>
            <a:ext cx="263525" cy="441325"/>
            <a:chOff x="1845" y="3227"/>
            <a:chExt cx="166" cy="278"/>
          </a:xfrm>
        </p:grpSpPr>
        <p:sp>
          <p:nvSpPr>
            <p:cNvPr id="1394744" name="Rectangle 56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4745" name="Rectangle 57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4746" name="Rectangle 58"/>
          <p:cNvSpPr>
            <a:spLocks noChangeArrowheads="1"/>
          </p:cNvSpPr>
          <p:nvPr/>
        </p:nvSpPr>
        <p:spPr bwMode="auto">
          <a:xfrm>
            <a:off x="1543050" y="3049588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4747" name="Rectangle 59"/>
          <p:cNvSpPr>
            <a:spLocks noChangeArrowheads="1"/>
          </p:cNvSpPr>
          <p:nvPr/>
        </p:nvSpPr>
        <p:spPr bwMode="auto">
          <a:xfrm>
            <a:off x="1538288" y="3873500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4748" name="Rectangle 60"/>
          <p:cNvSpPr>
            <a:spLocks noChangeArrowheads="1"/>
          </p:cNvSpPr>
          <p:nvPr/>
        </p:nvSpPr>
        <p:spPr bwMode="auto">
          <a:xfrm>
            <a:off x="1541463" y="4752975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4749" name="Rectangle 61"/>
          <p:cNvSpPr>
            <a:spLocks noChangeArrowheads="1"/>
          </p:cNvSpPr>
          <p:nvPr/>
        </p:nvSpPr>
        <p:spPr bwMode="auto">
          <a:xfrm>
            <a:off x="1541463" y="5732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4750" name="Rectangle 6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51" name="AutoShape 63"/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52" name="Rectangle 6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53" name="Text Box 65"/>
          <p:cNvSpPr txBox="1">
            <a:spLocks noChangeArrowheads="1"/>
          </p:cNvSpPr>
          <p:nvPr/>
        </p:nvSpPr>
        <p:spPr bwMode="auto">
          <a:xfrm>
            <a:off x="98028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94754" name="Text Box 66"/>
          <p:cNvSpPr txBox="1">
            <a:spLocks noChangeArrowheads="1"/>
          </p:cNvSpPr>
          <p:nvPr/>
        </p:nvSpPr>
        <p:spPr bwMode="auto">
          <a:xfrm>
            <a:off x="96504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grpSp>
        <p:nvGrpSpPr>
          <p:cNvPr id="117818" name="Group 67"/>
          <p:cNvGrpSpPr>
            <a:grpSpLocks/>
          </p:cNvGrpSpPr>
          <p:nvPr/>
        </p:nvGrpSpPr>
        <p:grpSpPr bwMode="auto">
          <a:xfrm>
            <a:off x="1827213" y="2058988"/>
            <a:ext cx="1646237" cy="833437"/>
            <a:chOff x="1151" y="1297"/>
            <a:chExt cx="1037" cy="525"/>
          </a:xfrm>
        </p:grpSpPr>
        <p:sp>
          <p:nvSpPr>
            <p:cNvPr id="1394756" name="Rectangle 68"/>
            <p:cNvSpPr>
              <a:spLocks noChangeArrowheads="1"/>
            </p:cNvSpPr>
            <p:nvPr/>
          </p:nvSpPr>
          <p:spPr bwMode="auto">
            <a:xfrm>
              <a:off x="1151" y="1486"/>
              <a:ext cx="102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“诗歌智慧书”都</a:t>
              </a:r>
            </a:p>
          </p:txBody>
        </p:sp>
        <p:grpSp>
          <p:nvGrpSpPr>
            <p:cNvPr id="117862" name="Group 69"/>
            <p:cNvGrpSpPr>
              <a:grpSpLocks/>
            </p:cNvGrpSpPr>
            <p:nvPr/>
          </p:nvGrpSpPr>
          <p:grpSpPr bwMode="auto">
            <a:xfrm>
              <a:off x="1168" y="1297"/>
              <a:ext cx="1020" cy="525"/>
              <a:chOff x="1168" y="1297"/>
              <a:chExt cx="1020" cy="525"/>
            </a:xfrm>
          </p:grpSpPr>
          <p:sp>
            <p:nvSpPr>
              <p:cNvPr id="1394758" name="Rectangle 70"/>
              <p:cNvSpPr>
                <a:spLocks noChangeArrowheads="1"/>
              </p:cNvSpPr>
              <p:nvPr/>
            </p:nvSpPr>
            <p:spPr bwMode="auto">
              <a:xfrm>
                <a:off x="1235" y="1297"/>
                <a:ext cx="420" cy="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800" b="1">
                    <a:latin typeface="宋体" charset="0"/>
                    <a:ea typeface="宋体" charset="0"/>
                    <a:cs typeface="宋体" charset="0"/>
                  </a:rPr>
                  <a:t>所有</a:t>
                </a:r>
              </a:p>
            </p:txBody>
          </p:sp>
          <p:sp>
            <p:nvSpPr>
              <p:cNvPr id="1394759" name="Rectangle 71"/>
              <p:cNvSpPr>
                <a:spLocks noChangeArrowheads="1"/>
              </p:cNvSpPr>
              <p:nvPr/>
            </p:nvSpPr>
            <p:spPr bwMode="auto">
              <a:xfrm>
                <a:off x="1514" y="1341"/>
                <a:ext cx="511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 其它的</a:t>
                </a:r>
              </a:p>
            </p:txBody>
          </p:sp>
          <p:sp>
            <p:nvSpPr>
              <p:cNvPr id="1394760" name="Rectangle 72"/>
              <p:cNvSpPr>
                <a:spLocks noChangeArrowheads="1"/>
              </p:cNvSpPr>
              <p:nvPr/>
            </p:nvSpPr>
            <p:spPr bwMode="auto">
              <a:xfrm>
                <a:off x="1168" y="1630"/>
                <a:ext cx="1020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著于“王朝”时期</a:t>
                </a:r>
              </a:p>
            </p:txBody>
          </p:sp>
        </p:grpSp>
      </p:grpSp>
      <p:sp>
        <p:nvSpPr>
          <p:cNvPr id="1394761" name="Rectangle 73"/>
          <p:cNvSpPr>
            <a:spLocks noChangeArrowheads="1"/>
          </p:cNvSpPr>
          <p:nvPr/>
        </p:nvSpPr>
        <p:spPr bwMode="auto">
          <a:xfrm>
            <a:off x="1824038" y="1541463"/>
            <a:ext cx="955675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grpSp>
        <p:nvGrpSpPr>
          <p:cNvPr id="117820" name="Group 74"/>
          <p:cNvGrpSpPr>
            <a:grpSpLocks/>
          </p:cNvGrpSpPr>
          <p:nvPr/>
        </p:nvGrpSpPr>
        <p:grpSpPr bwMode="auto">
          <a:xfrm>
            <a:off x="2679700" y="1628775"/>
            <a:ext cx="914400" cy="501650"/>
            <a:chOff x="1952" y="554"/>
            <a:chExt cx="576" cy="316"/>
          </a:xfrm>
        </p:grpSpPr>
        <p:sp>
          <p:nvSpPr>
            <p:cNvPr id="1394763" name="Rectangle 75"/>
            <p:cNvSpPr>
              <a:spLocks noChangeArrowheads="1"/>
            </p:cNvSpPr>
            <p:nvPr/>
          </p:nvSpPr>
          <p:spPr bwMode="auto">
            <a:xfrm>
              <a:off x="1952" y="554"/>
              <a:ext cx="57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亚伯拉罕</a:t>
              </a:r>
            </a:p>
          </p:txBody>
        </p:sp>
        <p:sp>
          <p:nvSpPr>
            <p:cNvPr id="1394764" name="Rectangle 76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4765" name="Rectangle 77"/>
          <p:cNvSpPr>
            <a:spLocks noChangeArrowheads="1"/>
          </p:cNvSpPr>
          <p:nvPr/>
        </p:nvSpPr>
        <p:spPr bwMode="auto">
          <a:xfrm>
            <a:off x="2614613" y="1304925"/>
            <a:ext cx="1033462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1200" b="1">
                <a:latin typeface="宋体" charset="0"/>
                <a:ea typeface="宋体" charset="0"/>
                <a:cs typeface="宋体" charset="0"/>
              </a:rPr>
              <a:t>大约同期于</a:t>
            </a:r>
            <a:r>
              <a:rPr lang="en-US" altLang="zh-CN" sz="1200" b="1"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  <p:sp>
        <p:nvSpPr>
          <p:cNvPr id="1394766" name="Text Box 78"/>
          <p:cNvSpPr txBox="1">
            <a:spLocks noChangeArrowheads="1"/>
          </p:cNvSpPr>
          <p:nvPr/>
        </p:nvSpPr>
        <p:spPr bwMode="auto">
          <a:xfrm>
            <a:off x="5283200" y="1790700"/>
            <a:ext cx="411162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“诗歌智慧书”</a:t>
            </a:r>
          </a:p>
        </p:txBody>
      </p:sp>
      <p:sp>
        <p:nvSpPr>
          <p:cNvPr id="1394767" name="Rectangle 79"/>
          <p:cNvSpPr>
            <a:spLocks noChangeArrowheads="1"/>
          </p:cNvSpPr>
          <p:nvPr/>
        </p:nvSpPr>
        <p:spPr bwMode="auto">
          <a:xfrm>
            <a:off x="7340600" y="2520950"/>
            <a:ext cx="1619250" cy="4492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亚伯拉罕</a:t>
            </a:r>
          </a:p>
        </p:txBody>
      </p:sp>
      <p:sp>
        <p:nvSpPr>
          <p:cNvPr id="1394768" name="Rectangle 80"/>
          <p:cNvSpPr>
            <a:spLocks noChangeArrowheads="1"/>
          </p:cNvSpPr>
          <p:nvPr/>
        </p:nvSpPr>
        <p:spPr bwMode="auto">
          <a:xfrm>
            <a:off x="5407025" y="2376488"/>
            <a:ext cx="1408113" cy="596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sp>
        <p:nvSpPr>
          <p:cNvPr id="1394770" name="Rectangle 82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94771" name="Text Box 83"/>
          <p:cNvSpPr txBox="1">
            <a:spLocks noChangeArrowheads="1"/>
          </p:cNvSpPr>
          <p:nvPr/>
        </p:nvSpPr>
        <p:spPr bwMode="auto">
          <a:xfrm rot="16200000">
            <a:off x="1247775" y="3446463"/>
            <a:ext cx="51466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latin typeface="宋体" charset="0"/>
                <a:ea typeface="宋体" charset="0"/>
                <a:cs typeface="宋体" charset="0"/>
              </a:rPr>
              <a:t>智慧书</a:t>
            </a:r>
            <a:r>
              <a:rPr lang="en-US" altLang="zh-CN" b="1">
                <a:latin typeface="宋体" charset="0"/>
                <a:ea typeface="宋体" charset="0"/>
                <a:cs typeface="宋体" charset="0"/>
              </a:rPr>
              <a:t>(5)</a:t>
            </a:r>
          </a:p>
        </p:txBody>
      </p:sp>
      <p:sp>
        <p:nvSpPr>
          <p:cNvPr id="1394772" name="Rectangle 84"/>
          <p:cNvSpPr>
            <a:spLocks noChangeArrowheads="1"/>
          </p:cNvSpPr>
          <p:nvPr/>
        </p:nvSpPr>
        <p:spPr bwMode="auto">
          <a:xfrm>
            <a:off x="7327900" y="3194050"/>
            <a:ext cx="1841500" cy="8032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1/2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大卫</a:t>
            </a:r>
          </a:p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摩西</a:t>
            </a:r>
          </a:p>
        </p:txBody>
      </p:sp>
      <p:sp>
        <p:nvSpPr>
          <p:cNvPr id="1394773" name="Text Box 85"/>
          <p:cNvSpPr txBox="1">
            <a:spLocks noChangeArrowheads="1"/>
          </p:cNvSpPr>
          <p:nvPr/>
        </p:nvSpPr>
        <p:spPr bwMode="auto">
          <a:xfrm>
            <a:off x="5422900" y="3376613"/>
            <a:ext cx="1255713" cy="600075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sp>
        <p:nvSpPr>
          <p:cNvPr id="1394774" name="AutoShape 86"/>
          <p:cNvSpPr>
            <a:spLocks noChangeArrowheads="1"/>
          </p:cNvSpPr>
          <p:nvPr/>
        </p:nvSpPr>
        <p:spPr bwMode="auto">
          <a:xfrm>
            <a:off x="1401763" y="5478463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75" name="Line 87"/>
          <p:cNvSpPr>
            <a:spLocks noChangeShapeType="1"/>
          </p:cNvSpPr>
          <p:nvPr/>
        </p:nvSpPr>
        <p:spPr bwMode="auto">
          <a:xfrm>
            <a:off x="3776663" y="5962650"/>
            <a:ext cx="1422400" cy="47625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4776" name="Rectangle 88"/>
          <p:cNvSpPr>
            <a:spLocks noChangeArrowheads="1"/>
          </p:cNvSpPr>
          <p:nvPr/>
        </p:nvSpPr>
        <p:spPr bwMode="auto">
          <a:xfrm>
            <a:off x="1817688" y="3033713"/>
            <a:ext cx="695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grpSp>
        <p:nvGrpSpPr>
          <p:cNvPr id="117832" name="Group 89"/>
          <p:cNvGrpSpPr>
            <a:grpSpLocks/>
          </p:cNvGrpSpPr>
          <p:nvPr/>
        </p:nvGrpSpPr>
        <p:grpSpPr bwMode="auto">
          <a:xfrm>
            <a:off x="2687638" y="2919413"/>
            <a:ext cx="914400" cy="520700"/>
            <a:chOff x="1726" y="1501"/>
            <a:chExt cx="576" cy="328"/>
          </a:xfrm>
        </p:grpSpPr>
        <p:sp>
          <p:nvSpPr>
            <p:cNvPr id="1394778" name="Rectangle 90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</p:txBody>
        </p:sp>
        <p:sp>
          <p:nvSpPr>
            <p:cNvPr id="1394779" name="Rectangle 91"/>
            <p:cNvSpPr>
              <a:spLocks noChangeArrowheads="1"/>
            </p:cNvSpPr>
            <p:nvPr/>
          </p:nvSpPr>
          <p:spPr bwMode="auto">
            <a:xfrm>
              <a:off x="1726" y="1501"/>
              <a:ext cx="576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altLang="zh-CN" sz="1400" b="1">
                  <a:latin typeface="宋体" charset="0"/>
                  <a:ea typeface="宋体" charset="0"/>
                  <a:cs typeface="宋体" charset="0"/>
                </a:rPr>
                <a:t>1/2 </a:t>
              </a:r>
              <a:r>
                <a:rPr lang="ja-JP" altLang="en-US" sz="1400" b="1">
                  <a:latin typeface="宋体" charset="0"/>
                  <a:ea typeface="宋体" charset="0"/>
                  <a:cs typeface="宋体" charset="0"/>
                </a:rPr>
                <a:t>大卫</a:t>
              </a: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r>
                <a:rPr lang="en-US" altLang="zh-CN" sz="1400" b="1">
                  <a:latin typeface="宋体" charset="0"/>
                  <a:ea typeface="宋体" charset="0"/>
                  <a:cs typeface="宋体" charset="0"/>
                </a:rPr>
                <a:t>1 </a:t>
              </a:r>
              <a:r>
                <a:rPr lang="ja-JP" altLang="en-US" sz="1400" b="1">
                  <a:latin typeface="宋体" charset="0"/>
                  <a:ea typeface="宋体" charset="0"/>
                  <a:cs typeface="宋体" charset="0"/>
                </a:rPr>
                <a:t>摩西</a:t>
              </a: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7833" name="Group 92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1394781" name="Picture 93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94782" name="Text Box 94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394783" name="Text Box 95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394784" name="AutoShape 96"/>
          <p:cNvSpPr>
            <a:spLocks noChangeArrowheads="1"/>
          </p:cNvSpPr>
          <p:nvPr/>
        </p:nvSpPr>
        <p:spPr bwMode="auto">
          <a:xfrm>
            <a:off x="5218113" y="6108700"/>
            <a:ext cx="4284662" cy="9652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17835" name="Group 97"/>
          <p:cNvGrpSpPr>
            <a:grpSpLocks/>
          </p:cNvGrpSpPr>
          <p:nvPr/>
        </p:nvGrpSpPr>
        <p:grpSpPr bwMode="auto">
          <a:xfrm>
            <a:off x="2482850" y="3744913"/>
            <a:ext cx="1247775" cy="534987"/>
            <a:chOff x="1844" y="2025"/>
            <a:chExt cx="786" cy="254"/>
          </a:xfrm>
        </p:grpSpPr>
        <p:sp>
          <p:nvSpPr>
            <p:cNvPr id="1394786" name="Rectangle 98"/>
            <p:cNvSpPr>
              <a:spLocks noChangeArrowheads="1"/>
            </p:cNvSpPr>
            <p:nvPr/>
          </p:nvSpPr>
          <p:spPr bwMode="auto">
            <a:xfrm>
              <a:off x="1844" y="2134"/>
              <a:ext cx="786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 生活的教导</a:t>
              </a:r>
            </a:p>
          </p:txBody>
        </p:sp>
        <p:sp>
          <p:nvSpPr>
            <p:cNvPr id="1394787" name="Rectangle 99"/>
            <p:cNvSpPr>
              <a:spLocks noChangeArrowheads="1"/>
            </p:cNvSpPr>
            <p:nvPr/>
          </p:nvSpPr>
          <p:spPr bwMode="auto">
            <a:xfrm>
              <a:off x="1856" y="2025"/>
              <a:ext cx="674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 所罗门对</a:t>
              </a:r>
            </a:p>
          </p:txBody>
        </p:sp>
      </p:grpSp>
      <p:sp>
        <p:nvSpPr>
          <p:cNvPr id="1394788" name="Rectangle 100"/>
          <p:cNvSpPr>
            <a:spLocks noChangeArrowheads="1"/>
          </p:cNvSpPr>
          <p:nvPr/>
        </p:nvSpPr>
        <p:spPr bwMode="auto">
          <a:xfrm>
            <a:off x="1822450" y="3894138"/>
            <a:ext cx="695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宋体" charset="0"/>
                <a:ea typeface="宋体" charset="0"/>
                <a:cs typeface="宋体" charset="0"/>
              </a:rPr>
              <a:t>箴言</a:t>
            </a:r>
          </a:p>
        </p:txBody>
      </p:sp>
      <p:sp>
        <p:nvSpPr>
          <p:cNvPr id="1394789" name="Text Box 101"/>
          <p:cNvSpPr txBox="1">
            <a:spLocks noChangeArrowheads="1"/>
          </p:cNvSpPr>
          <p:nvPr/>
        </p:nvSpPr>
        <p:spPr bwMode="auto">
          <a:xfrm>
            <a:off x="5570538" y="4422775"/>
            <a:ext cx="1098550" cy="6000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箴言</a:t>
            </a:r>
          </a:p>
        </p:txBody>
      </p:sp>
      <p:sp>
        <p:nvSpPr>
          <p:cNvPr id="1394790" name="Rectangle 102"/>
          <p:cNvSpPr>
            <a:spLocks noChangeArrowheads="1"/>
          </p:cNvSpPr>
          <p:nvPr/>
        </p:nvSpPr>
        <p:spPr bwMode="auto">
          <a:xfrm>
            <a:off x="6897688" y="4208463"/>
            <a:ext cx="2554287" cy="8032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          对生活的教导</a:t>
            </a:r>
            <a:endParaRPr lang="en-US" altLang="zh-CN" sz="2800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4792" name="Rectangle 104"/>
          <p:cNvSpPr>
            <a:spLocks noChangeArrowheads="1"/>
          </p:cNvSpPr>
          <p:nvPr/>
        </p:nvSpPr>
        <p:spPr bwMode="auto">
          <a:xfrm>
            <a:off x="7000875" y="5218113"/>
            <a:ext cx="2336800" cy="7937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</a:t>
            </a:r>
          </a:p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对生命的反思</a:t>
            </a:r>
          </a:p>
        </p:txBody>
      </p:sp>
      <p:sp>
        <p:nvSpPr>
          <p:cNvPr id="1394793" name="Text Box 105"/>
          <p:cNvSpPr txBox="1">
            <a:spLocks noChangeArrowheads="1"/>
          </p:cNvSpPr>
          <p:nvPr/>
        </p:nvSpPr>
        <p:spPr bwMode="auto">
          <a:xfrm>
            <a:off x="5367338" y="5427663"/>
            <a:ext cx="1468437" cy="1104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传道书	</a:t>
            </a:r>
          </a:p>
        </p:txBody>
      </p:sp>
      <p:sp>
        <p:nvSpPr>
          <p:cNvPr id="1394794" name="Rectangle 106"/>
          <p:cNvSpPr>
            <a:spLocks noChangeArrowheads="1"/>
          </p:cNvSpPr>
          <p:nvPr/>
        </p:nvSpPr>
        <p:spPr bwMode="auto">
          <a:xfrm>
            <a:off x="1758950" y="4781550"/>
            <a:ext cx="9525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传道书</a:t>
            </a:r>
          </a:p>
        </p:txBody>
      </p:sp>
      <p:grpSp>
        <p:nvGrpSpPr>
          <p:cNvPr id="117842" name="Group 107"/>
          <p:cNvGrpSpPr>
            <a:grpSpLocks/>
          </p:cNvGrpSpPr>
          <p:nvPr/>
        </p:nvGrpSpPr>
        <p:grpSpPr bwMode="auto">
          <a:xfrm>
            <a:off x="2566988" y="4645025"/>
            <a:ext cx="1081087" cy="517525"/>
            <a:chOff x="1617" y="2926"/>
            <a:chExt cx="681" cy="326"/>
          </a:xfrm>
        </p:grpSpPr>
        <p:sp>
          <p:nvSpPr>
            <p:cNvPr id="1394796" name="Rectangle 108"/>
            <p:cNvSpPr>
              <a:spLocks noChangeArrowheads="1"/>
            </p:cNvSpPr>
            <p:nvPr/>
          </p:nvSpPr>
          <p:spPr bwMode="auto">
            <a:xfrm>
              <a:off x="1617" y="3060"/>
              <a:ext cx="68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生命的反思</a:t>
              </a:r>
            </a:p>
          </p:txBody>
        </p:sp>
        <p:sp>
          <p:nvSpPr>
            <p:cNvPr id="1394797" name="Rectangle 109"/>
            <p:cNvSpPr>
              <a:spLocks noChangeArrowheads="1"/>
            </p:cNvSpPr>
            <p:nvPr/>
          </p:nvSpPr>
          <p:spPr bwMode="auto">
            <a:xfrm>
              <a:off x="1637" y="2926"/>
              <a:ext cx="6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所罗门对</a:t>
              </a:r>
            </a:p>
          </p:txBody>
        </p:sp>
      </p:grpSp>
      <p:sp>
        <p:nvSpPr>
          <p:cNvPr id="1394803" name="Text Box 115"/>
          <p:cNvSpPr txBox="1">
            <a:spLocks noChangeArrowheads="1"/>
          </p:cNvSpPr>
          <p:nvPr/>
        </p:nvSpPr>
        <p:spPr bwMode="auto">
          <a:xfrm>
            <a:off x="5562600" y="6445250"/>
            <a:ext cx="1123950" cy="6000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雅歌</a:t>
            </a:r>
          </a:p>
        </p:txBody>
      </p:sp>
      <p:sp>
        <p:nvSpPr>
          <p:cNvPr id="1394804" name="Rectangle 116"/>
          <p:cNvSpPr>
            <a:spLocks noChangeArrowheads="1"/>
          </p:cNvSpPr>
          <p:nvPr/>
        </p:nvSpPr>
        <p:spPr bwMode="auto">
          <a:xfrm>
            <a:off x="7029450" y="6229350"/>
            <a:ext cx="2336800" cy="7937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bg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</a:t>
            </a:r>
          </a:p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对爱情的礼赞</a:t>
            </a:r>
          </a:p>
        </p:txBody>
      </p:sp>
      <p:sp>
        <p:nvSpPr>
          <p:cNvPr id="1394805" name="Rectangle 117"/>
          <p:cNvSpPr>
            <a:spLocks noChangeArrowheads="1"/>
          </p:cNvSpPr>
          <p:nvPr/>
        </p:nvSpPr>
        <p:spPr bwMode="auto">
          <a:xfrm>
            <a:off x="1768475" y="5751513"/>
            <a:ext cx="701675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solidFill>
                  <a:schemeClr val="hlink"/>
                </a:solidFill>
                <a:latin typeface="Helvetica" charset="0"/>
                <a:ea typeface="宋体" charset="0"/>
                <a:cs typeface="宋体" charset="0"/>
              </a:rPr>
              <a:t>雅歌</a:t>
            </a:r>
          </a:p>
        </p:txBody>
      </p:sp>
      <p:grpSp>
        <p:nvGrpSpPr>
          <p:cNvPr id="117846" name="Group 118"/>
          <p:cNvGrpSpPr>
            <a:grpSpLocks/>
          </p:cNvGrpSpPr>
          <p:nvPr/>
        </p:nvGrpSpPr>
        <p:grpSpPr bwMode="auto">
          <a:xfrm>
            <a:off x="2541588" y="5624513"/>
            <a:ext cx="1081087" cy="506412"/>
            <a:chOff x="1845" y="3227"/>
            <a:chExt cx="1537" cy="215"/>
          </a:xfrm>
        </p:grpSpPr>
        <p:sp>
          <p:nvSpPr>
            <p:cNvPr id="1394807" name="Rectangle 119"/>
            <p:cNvSpPr>
              <a:spLocks noChangeArrowheads="1"/>
            </p:cNvSpPr>
            <p:nvPr/>
          </p:nvSpPr>
          <p:spPr bwMode="auto">
            <a:xfrm>
              <a:off x="1897" y="3227"/>
              <a:ext cx="1426" cy="1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solidFill>
                    <a:schemeClr val="hlink"/>
                  </a:solidFill>
                  <a:latin typeface="Helvetica" charset="0"/>
                  <a:ea typeface="宋体" charset="0"/>
                  <a:cs typeface="宋体" charset="0"/>
                </a:rPr>
                <a:t> 所罗门对</a:t>
              </a:r>
            </a:p>
          </p:txBody>
        </p:sp>
        <p:sp>
          <p:nvSpPr>
            <p:cNvPr id="1394808" name="Rectangle 120"/>
            <p:cNvSpPr>
              <a:spLocks noChangeArrowheads="1"/>
            </p:cNvSpPr>
            <p:nvPr/>
          </p:nvSpPr>
          <p:spPr bwMode="auto">
            <a:xfrm>
              <a:off x="1845" y="3313"/>
              <a:ext cx="1537" cy="1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solidFill>
                    <a:schemeClr val="hlink"/>
                  </a:solidFill>
                  <a:latin typeface="Helvetica" charset="0"/>
                  <a:ea typeface="宋体" charset="0"/>
                  <a:cs typeface="宋体" charset="0"/>
                </a:rPr>
                <a:t>爱情的礼赞</a:t>
              </a:r>
            </a:p>
          </p:txBody>
        </p:sp>
      </p:grpSp>
      <p:sp>
        <p:nvSpPr>
          <p:cNvPr id="1394809" name="Rectangle 121"/>
          <p:cNvSpPr>
            <a:spLocks noChangeArrowheads="1"/>
          </p:cNvSpPr>
          <p:nvPr/>
        </p:nvSpPr>
        <p:spPr bwMode="auto">
          <a:xfrm>
            <a:off x="7685088" y="2274888"/>
            <a:ext cx="900112" cy="3079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约</a:t>
            </a:r>
            <a:r>
              <a:rPr lang="en-US" altLang="zh-CN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94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94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94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4774" grpId="0" animBg="1"/>
      <p:bldP spid="139478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0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24003" name="Text Box 3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024005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24023" name="Text Box 23"/>
          <p:cNvSpPr txBox="1">
            <a:spLocks noChangeArrowheads="1"/>
          </p:cNvSpPr>
          <p:nvPr/>
        </p:nvSpPr>
        <p:spPr bwMode="auto">
          <a:xfrm>
            <a:off x="5257800" y="2601913"/>
            <a:ext cx="4013200" cy="62865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95000"/>
              </a:lnSpc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旧约全书</a:t>
            </a:r>
          </a:p>
        </p:txBody>
      </p:sp>
      <p:sp>
        <p:nvSpPr>
          <p:cNvPr id="1024025" name="Text Box 25"/>
          <p:cNvSpPr txBox="1">
            <a:spLocks noChangeArrowheads="1"/>
          </p:cNvSpPr>
          <p:nvPr/>
        </p:nvSpPr>
        <p:spPr bwMode="auto">
          <a:xfrm>
            <a:off x="5257800" y="3419475"/>
            <a:ext cx="4013200" cy="89693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95000"/>
              </a:lnSpc>
              <a:spcBef>
                <a:spcPct val="50000"/>
              </a:spcBef>
              <a:defRPr/>
            </a:pPr>
            <a:r>
              <a:rPr lang="zh-CN" altLang="en-US" sz="53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书卷的编排</a:t>
            </a:r>
            <a:endParaRPr lang="en-US" altLang="zh-CN" sz="5300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24027" name="Text Box 27"/>
          <p:cNvSpPr txBox="1">
            <a:spLocks noChangeArrowheads="1"/>
          </p:cNvSpPr>
          <p:nvPr/>
        </p:nvSpPr>
        <p:spPr bwMode="auto">
          <a:xfrm>
            <a:off x="5257800" y="4697413"/>
            <a:ext cx="4013200" cy="57785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95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学习手册        </a:t>
            </a:r>
          </a:p>
        </p:txBody>
      </p:sp>
      <p:sp>
        <p:nvSpPr>
          <p:cNvPr id="1024029" name="Rectangle 29"/>
          <p:cNvSpPr>
            <a:spLocks noChangeArrowheads="1"/>
          </p:cNvSpPr>
          <p:nvPr/>
        </p:nvSpPr>
        <p:spPr bwMode="auto">
          <a:xfrm>
            <a:off x="6102350" y="3027363"/>
            <a:ext cx="184150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024030" name="Text Box 30"/>
          <p:cNvSpPr txBox="1">
            <a:spLocks noChangeArrowheads="1"/>
          </p:cNvSpPr>
          <p:nvPr/>
        </p:nvSpPr>
        <p:spPr bwMode="auto">
          <a:xfrm>
            <a:off x="9078913" y="7335838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024031" name="Text Box 31"/>
          <p:cNvSpPr txBox="1">
            <a:spLocks noChangeArrowheads="1"/>
          </p:cNvSpPr>
          <p:nvPr/>
        </p:nvSpPr>
        <p:spPr bwMode="auto">
          <a:xfrm>
            <a:off x="9015413" y="7477125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05</a:t>
            </a:r>
          </a:p>
        </p:txBody>
      </p:sp>
      <p:pic>
        <p:nvPicPr>
          <p:cNvPr id="1024032" name="Picture 32" descr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79525" y="1619250"/>
            <a:ext cx="3654425" cy="4851400"/>
          </a:xfrm>
          <a:prstGeom prst="rect">
            <a:avLst/>
          </a:prstGeom>
          <a:noFill/>
          <a:ln w="76200">
            <a:solidFill>
              <a:srgbClr val="000080"/>
            </a:solidFill>
            <a:miter lim="800000"/>
            <a:headEnd/>
            <a:tailEnd/>
          </a:ln>
          <a:effectLst>
            <a:outerShdw blurRad="63500" dist="99190" dir="2388334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24024" name="Text Box 24"/>
          <p:cNvSpPr txBox="1">
            <a:spLocks noChangeArrowheads="1"/>
          </p:cNvSpPr>
          <p:nvPr/>
        </p:nvSpPr>
        <p:spPr bwMode="auto">
          <a:xfrm>
            <a:off x="1314450" y="6831013"/>
            <a:ext cx="3667125" cy="598487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学习帮助 </a:t>
            </a:r>
            <a:r>
              <a:rPr lang="en-US" altLang="zh-CN" sz="32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#19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024" grpId="0" animBg="1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738" name="Text Box 2"/>
          <p:cNvSpPr txBox="1">
            <a:spLocks noChangeArrowheads="1"/>
          </p:cNvSpPr>
          <p:nvPr/>
        </p:nvSpPr>
        <p:spPr bwMode="auto">
          <a:xfrm>
            <a:off x="9650413" y="7348538"/>
            <a:ext cx="184150" cy="401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pic>
        <p:nvPicPr>
          <p:cNvPr id="119810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6740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41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42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43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44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45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46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47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48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49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50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51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52" name="Text Box 16"/>
          <p:cNvSpPr txBox="1">
            <a:spLocks noChangeArrowheads="1"/>
          </p:cNvSpPr>
          <p:nvPr/>
        </p:nvSpPr>
        <p:spPr bwMode="auto">
          <a:xfrm>
            <a:off x="4562475" y="7515225"/>
            <a:ext cx="18415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solidFill>
                <a:schemeClr val="tx2"/>
              </a:solidFill>
              <a:ea typeface="宋体" charset="0"/>
              <a:cs typeface="宋体" charset="0"/>
            </a:endParaRPr>
          </a:p>
        </p:txBody>
      </p:sp>
      <p:sp>
        <p:nvSpPr>
          <p:cNvPr id="1396753" name="Rectangle 17"/>
          <p:cNvSpPr>
            <a:spLocks noChangeArrowheads="1"/>
          </p:cNvSpPr>
          <p:nvPr/>
        </p:nvSpPr>
        <p:spPr bwMode="auto">
          <a:xfrm>
            <a:off x="6727825" y="641350"/>
            <a:ext cx="2706688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6754" name="Text Box 18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50</a:t>
            </a:r>
          </a:p>
        </p:txBody>
      </p:sp>
      <p:sp>
        <p:nvSpPr>
          <p:cNvPr id="1396755" name="Rectangle 19"/>
          <p:cNvSpPr>
            <a:spLocks noChangeArrowheads="1"/>
          </p:cNvSpPr>
          <p:nvPr/>
        </p:nvSpPr>
        <p:spPr bwMode="auto">
          <a:xfrm>
            <a:off x="6472238" y="555625"/>
            <a:ext cx="3101975" cy="5635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96756" name="Arc 20" descr="75%"/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>
              <a:defRPr/>
            </a:pPr>
            <a:endParaRPr lang="zh-CN" altLang="en-US" sz="1800" b="1">
              <a:ea typeface="宋体" charset="0"/>
              <a:cs typeface="宋体" charset="0"/>
            </a:endParaRPr>
          </a:p>
        </p:txBody>
      </p:sp>
      <p:sp>
        <p:nvSpPr>
          <p:cNvPr id="1396757" name="Rectangle 21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58" name="Rectangle 22" descr="75%"/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59" name="Line 23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60" name="Line 24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61" name="Line 25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62" name="Line 2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63" name="Line 2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64" name="Line 2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65" name="Line 2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66" name="Rectangle 30"/>
          <p:cNvSpPr>
            <a:spLocks noChangeArrowheads="1"/>
          </p:cNvSpPr>
          <p:nvPr/>
        </p:nvSpPr>
        <p:spPr bwMode="auto">
          <a:xfrm>
            <a:off x="1604963" y="1541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2.</a:t>
            </a:r>
          </a:p>
        </p:txBody>
      </p:sp>
      <p:sp>
        <p:nvSpPr>
          <p:cNvPr id="1396767" name="Line 3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68" name="Line 3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69" name="Line 3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70" name="Line 3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71" name="Line 3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72" name="Line 3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73" name="Line 3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74" name="Line 3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75" name="Line 3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76" name="Rectangle 40"/>
          <p:cNvSpPr>
            <a:spLocks noChangeArrowheads="1"/>
          </p:cNvSpPr>
          <p:nvPr/>
        </p:nvSpPr>
        <p:spPr bwMode="auto">
          <a:xfrm>
            <a:off x="2774950" y="1301750"/>
            <a:ext cx="1825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1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6777" name="Line 41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78" name="Rectangle 42"/>
          <p:cNvSpPr>
            <a:spLocks noChangeArrowheads="1"/>
          </p:cNvSpPr>
          <p:nvPr/>
        </p:nvSpPr>
        <p:spPr bwMode="auto">
          <a:xfrm>
            <a:off x="1798638" y="5738813"/>
            <a:ext cx="182562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2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6779" name="Rectangle 43"/>
          <p:cNvSpPr>
            <a:spLocks noChangeArrowheads="1"/>
          </p:cNvSpPr>
          <p:nvPr/>
        </p:nvSpPr>
        <p:spPr bwMode="auto">
          <a:xfrm>
            <a:off x="1789113" y="4768850"/>
            <a:ext cx="182562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6780" name="Rectangle 44"/>
          <p:cNvSpPr>
            <a:spLocks noChangeArrowheads="1"/>
          </p:cNvSpPr>
          <p:nvPr/>
        </p:nvSpPr>
        <p:spPr bwMode="auto">
          <a:xfrm>
            <a:off x="1827213" y="3036888"/>
            <a:ext cx="182562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19852" name="Group 45"/>
          <p:cNvGrpSpPr>
            <a:grpSpLocks/>
          </p:cNvGrpSpPr>
          <p:nvPr/>
        </p:nvGrpSpPr>
        <p:grpSpPr bwMode="auto">
          <a:xfrm>
            <a:off x="2624138" y="2978150"/>
            <a:ext cx="290512" cy="484188"/>
            <a:chOff x="1836" y="1501"/>
            <a:chExt cx="183" cy="305"/>
          </a:xfrm>
        </p:grpSpPr>
        <p:sp>
          <p:nvSpPr>
            <p:cNvPr id="1396782" name="Rectangle 46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6783" name="Rectangle 47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9853" name="Group 48"/>
          <p:cNvGrpSpPr>
            <a:grpSpLocks/>
          </p:cNvGrpSpPr>
          <p:nvPr/>
        </p:nvGrpSpPr>
        <p:grpSpPr bwMode="auto">
          <a:xfrm>
            <a:off x="2652713" y="3794125"/>
            <a:ext cx="201612" cy="477838"/>
            <a:chOff x="1844" y="2025"/>
            <a:chExt cx="127" cy="301"/>
          </a:xfrm>
        </p:grpSpPr>
        <p:sp>
          <p:nvSpPr>
            <p:cNvPr id="1396785" name="Rectangle 49"/>
            <p:cNvSpPr>
              <a:spLocks noChangeArrowheads="1"/>
            </p:cNvSpPr>
            <p:nvPr/>
          </p:nvSpPr>
          <p:spPr bwMode="auto">
            <a:xfrm>
              <a:off x="1844" y="213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6786" name="Rectangle 50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6787" name="Rectangle 51"/>
          <p:cNvSpPr>
            <a:spLocks noChangeArrowheads="1"/>
          </p:cNvSpPr>
          <p:nvPr/>
        </p:nvSpPr>
        <p:spPr bwMode="auto">
          <a:xfrm>
            <a:off x="1797050" y="3886200"/>
            <a:ext cx="182563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19855" name="Group 52"/>
          <p:cNvGrpSpPr>
            <a:grpSpLocks/>
          </p:cNvGrpSpPr>
          <p:nvPr/>
        </p:nvGrpSpPr>
        <p:grpSpPr bwMode="auto">
          <a:xfrm>
            <a:off x="2649538" y="4721225"/>
            <a:ext cx="227012" cy="452438"/>
            <a:chOff x="1892" y="2617"/>
            <a:chExt cx="143" cy="285"/>
          </a:xfrm>
        </p:grpSpPr>
        <p:sp>
          <p:nvSpPr>
            <p:cNvPr id="1396789" name="Rectangle 53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6790" name="Rectangle 54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9856" name="Group 55"/>
          <p:cNvGrpSpPr>
            <a:grpSpLocks/>
          </p:cNvGrpSpPr>
          <p:nvPr/>
        </p:nvGrpSpPr>
        <p:grpSpPr bwMode="auto">
          <a:xfrm>
            <a:off x="2670175" y="5673725"/>
            <a:ext cx="263525" cy="441325"/>
            <a:chOff x="1845" y="3227"/>
            <a:chExt cx="166" cy="278"/>
          </a:xfrm>
        </p:grpSpPr>
        <p:sp>
          <p:nvSpPr>
            <p:cNvPr id="1396792" name="Rectangle 56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6793" name="Rectangle 57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6794" name="Rectangle 58"/>
          <p:cNvSpPr>
            <a:spLocks noChangeArrowheads="1"/>
          </p:cNvSpPr>
          <p:nvPr/>
        </p:nvSpPr>
        <p:spPr bwMode="auto">
          <a:xfrm>
            <a:off x="1543050" y="3049588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6795" name="Rectangle 59"/>
          <p:cNvSpPr>
            <a:spLocks noChangeArrowheads="1"/>
          </p:cNvSpPr>
          <p:nvPr/>
        </p:nvSpPr>
        <p:spPr bwMode="auto">
          <a:xfrm>
            <a:off x="1538288" y="3873500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6796" name="Rectangle 60"/>
          <p:cNvSpPr>
            <a:spLocks noChangeArrowheads="1"/>
          </p:cNvSpPr>
          <p:nvPr/>
        </p:nvSpPr>
        <p:spPr bwMode="auto">
          <a:xfrm>
            <a:off x="1541463" y="4752975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6797" name="Rectangle 61"/>
          <p:cNvSpPr>
            <a:spLocks noChangeArrowheads="1"/>
          </p:cNvSpPr>
          <p:nvPr/>
        </p:nvSpPr>
        <p:spPr bwMode="auto">
          <a:xfrm>
            <a:off x="1541463" y="5732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6798" name="Rectangle 6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799" name="AutoShape 63"/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800" name="Rectangle 6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801" name="Text Box 65"/>
          <p:cNvSpPr txBox="1">
            <a:spLocks noChangeArrowheads="1"/>
          </p:cNvSpPr>
          <p:nvPr/>
        </p:nvSpPr>
        <p:spPr bwMode="auto">
          <a:xfrm>
            <a:off x="98028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96802" name="Text Box 66"/>
          <p:cNvSpPr txBox="1">
            <a:spLocks noChangeArrowheads="1"/>
          </p:cNvSpPr>
          <p:nvPr/>
        </p:nvSpPr>
        <p:spPr bwMode="auto">
          <a:xfrm>
            <a:off x="96504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grpSp>
        <p:nvGrpSpPr>
          <p:cNvPr id="119866" name="Group 67"/>
          <p:cNvGrpSpPr>
            <a:grpSpLocks/>
          </p:cNvGrpSpPr>
          <p:nvPr/>
        </p:nvGrpSpPr>
        <p:grpSpPr bwMode="auto">
          <a:xfrm>
            <a:off x="1827213" y="2058988"/>
            <a:ext cx="1646237" cy="833437"/>
            <a:chOff x="1151" y="1297"/>
            <a:chExt cx="1037" cy="525"/>
          </a:xfrm>
        </p:grpSpPr>
        <p:sp>
          <p:nvSpPr>
            <p:cNvPr id="1396804" name="Rectangle 68"/>
            <p:cNvSpPr>
              <a:spLocks noChangeArrowheads="1"/>
            </p:cNvSpPr>
            <p:nvPr/>
          </p:nvSpPr>
          <p:spPr bwMode="auto">
            <a:xfrm>
              <a:off x="1151" y="1486"/>
              <a:ext cx="102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“诗歌智慧书”都</a:t>
              </a:r>
            </a:p>
          </p:txBody>
        </p:sp>
        <p:grpSp>
          <p:nvGrpSpPr>
            <p:cNvPr id="119909" name="Group 69"/>
            <p:cNvGrpSpPr>
              <a:grpSpLocks/>
            </p:cNvGrpSpPr>
            <p:nvPr/>
          </p:nvGrpSpPr>
          <p:grpSpPr bwMode="auto">
            <a:xfrm>
              <a:off x="1168" y="1297"/>
              <a:ext cx="1020" cy="525"/>
              <a:chOff x="1168" y="1297"/>
              <a:chExt cx="1020" cy="525"/>
            </a:xfrm>
          </p:grpSpPr>
          <p:sp>
            <p:nvSpPr>
              <p:cNvPr id="1396806" name="Rectangle 70"/>
              <p:cNvSpPr>
                <a:spLocks noChangeArrowheads="1"/>
              </p:cNvSpPr>
              <p:nvPr/>
            </p:nvSpPr>
            <p:spPr bwMode="auto">
              <a:xfrm>
                <a:off x="1235" y="1297"/>
                <a:ext cx="420" cy="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800" b="1">
                    <a:latin typeface="宋体" charset="0"/>
                    <a:ea typeface="宋体" charset="0"/>
                    <a:cs typeface="宋体" charset="0"/>
                  </a:rPr>
                  <a:t>所有</a:t>
                </a:r>
              </a:p>
            </p:txBody>
          </p:sp>
          <p:sp>
            <p:nvSpPr>
              <p:cNvPr id="1396807" name="Rectangle 71"/>
              <p:cNvSpPr>
                <a:spLocks noChangeArrowheads="1"/>
              </p:cNvSpPr>
              <p:nvPr/>
            </p:nvSpPr>
            <p:spPr bwMode="auto">
              <a:xfrm>
                <a:off x="1514" y="1341"/>
                <a:ext cx="511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 其它的</a:t>
                </a:r>
              </a:p>
            </p:txBody>
          </p:sp>
          <p:sp>
            <p:nvSpPr>
              <p:cNvPr id="1396808" name="Rectangle 72"/>
              <p:cNvSpPr>
                <a:spLocks noChangeArrowheads="1"/>
              </p:cNvSpPr>
              <p:nvPr/>
            </p:nvSpPr>
            <p:spPr bwMode="auto">
              <a:xfrm>
                <a:off x="1168" y="1630"/>
                <a:ext cx="1020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著于“王朝”时期</a:t>
                </a:r>
              </a:p>
            </p:txBody>
          </p:sp>
        </p:grpSp>
      </p:grpSp>
      <p:sp>
        <p:nvSpPr>
          <p:cNvPr id="1396809" name="Rectangle 73"/>
          <p:cNvSpPr>
            <a:spLocks noChangeArrowheads="1"/>
          </p:cNvSpPr>
          <p:nvPr/>
        </p:nvSpPr>
        <p:spPr bwMode="auto">
          <a:xfrm>
            <a:off x="1824038" y="1541463"/>
            <a:ext cx="955675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grpSp>
        <p:nvGrpSpPr>
          <p:cNvPr id="119868" name="Group 74"/>
          <p:cNvGrpSpPr>
            <a:grpSpLocks/>
          </p:cNvGrpSpPr>
          <p:nvPr/>
        </p:nvGrpSpPr>
        <p:grpSpPr bwMode="auto">
          <a:xfrm>
            <a:off x="2679700" y="1628775"/>
            <a:ext cx="914400" cy="501650"/>
            <a:chOff x="1952" y="554"/>
            <a:chExt cx="576" cy="316"/>
          </a:xfrm>
        </p:grpSpPr>
        <p:sp>
          <p:nvSpPr>
            <p:cNvPr id="1396811" name="Rectangle 75"/>
            <p:cNvSpPr>
              <a:spLocks noChangeArrowheads="1"/>
            </p:cNvSpPr>
            <p:nvPr/>
          </p:nvSpPr>
          <p:spPr bwMode="auto">
            <a:xfrm>
              <a:off x="1952" y="554"/>
              <a:ext cx="57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亚伯拉罕</a:t>
              </a:r>
            </a:p>
          </p:txBody>
        </p:sp>
        <p:sp>
          <p:nvSpPr>
            <p:cNvPr id="1396812" name="Rectangle 76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6813" name="Rectangle 77"/>
          <p:cNvSpPr>
            <a:spLocks noChangeArrowheads="1"/>
          </p:cNvSpPr>
          <p:nvPr/>
        </p:nvSpPr>
        <p:spPr bwMode="auto">
          <a:xfrm>
            <a:off x="2614613" y="1304925"/>
            <a:ext cx="1033462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1200" b="1">
                <a:latin typeface="宋体" charset="0"/>
                <a:ea typeface="宋体" charset="0"/>
                <a:cs typeface="宋体" charset="0"/>
              </a:rPr>
              <a:t>大约同期于</a:t>
            </a:r>
            <a:r>
              <a:rPr lang="en-US" altLang="zh-CN" sz="1200" b="1"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  <p:sp>
        <p:nvSpPr>
          <p:cNvPr id="1396814" name="Text Box 78"/>
          <p:cNvSpPr txBox="1">
            <a:spLocks noChangeArrowheads="1"/>
          </p:cNvSpPr>
          <p:nvPr/>
        </p:nvSpPr>
        <p:spPr bwMode="auto">
          <a:xfrm>
            <a:off x="5283200" y="1790700"/>
            <a:ext cx="411162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“诗歌智慧书”</a:t>
            </a:r>
          </a:p>
        </p:txBody>
      </p:sp>
      <p:sp>
        <p:nvSpPr>
          <p:cNvPr id="1396815" name="Rectangle 79"/>
          <p:cNvSpPr>
            <a:spLocks noChangeArrowheads="1"/>
          </p:cNvSpPr>
          <p:nvPr/>
        </p:nvSpPr>
        <p:spPr bwMode="auto">
          <a:xfrm>
            <a:off x="7340600" y="2520950"/>
            <a:ext cx="1619250" cy="4492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亚伯拉罕</a:t>
            </a:r>
          </a:p>
        </p:txBody>
      </p:sp>
      <p:sp>
        <p:nvSpPr>
          <p:cNvPr id="1396816" name="Rectangle 80"/>
          <p:cNvSpPr>
            <a:spLocks noChangeArrowheads="1"/>
          </p:cNvSpPr>
          <p:nvPr/>
        </p:nvSpPr>
        <p:spPr bwMode="auto">
          <a:xfrm>
            <a:off x="5407025" y="2376488"/>
            <a:ext cx="1408113" cy="596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sp>
        <p:nvSpPr>
          <p:cNvPr id="1396818" name="Rectangle 82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96819" name="Text Box 83"/>
          <p:cNvSpPr txBox="1">
            <a:spLocks noChangeArrowheads="1"/>
          </p:cNvSpPr>
          <p:nvPr/>
        </p:nvSpPr>
        <p:spPr bwMode="auto">
          <a:xfrm rot="16200000">
            <a:off x="1247775" y="3446463"/>
            <a:ext cx="51466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latin typeface="宋体" charset="0"/>
                <a:ea typeface="宋体" charset="0"/>
                <a:cs typeface="宋体" charset="0"/>
              </a:rPr>
              <a:t>智慧书</a:t>
            </a:r>
            <a:r>
              <a:rPr lang="en-US" altLang="zh-CN" b="1">
                <a:latin typeface="宋体" charset="0"/>
                <a:ea typeface="宋体" charset="0"/>
                <a:cs typeface="宋体" charset="0"/>
              </a:rPr>
              <a:t>(5)</a:t>
            </a:r>
          </a:p>
        </p:txBody>
      </p:sp>
      <p:sp>
        <p:nvSpPr>
          <p:cNvPr id="1396820" name="Rectangle 84"/>
          <p:cNvSpPr>
            <a:spLocks noChangeArrowheads="1"/>
          </p:cNvSpPr>
          <p:nvPr/>
        </p:nvSpPr>
        <p:spPr bwMode="auto">
          <a:xfrm>
            <a:off x="7327900" y="3194050"/>
            <a:ext cx="1841500" cy="8032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1/2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大卫</a:t>
            </a:r>
          </a:p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摩西</a:t>
            </a:r>
          </a:p>
        </p:txBody>
      </p:sp>
      <p:sp>
        <p:nvSpPr>
          <p:cNvPr id="1396821" name="Text Box 85"/>
          <p:cNvSpPr txBox="1">
            <a:spLocks noChangeArrowheads="1"/>
          </p:cNvSpPr>
          <p:nvPr/>
        </p:nvSpPr>
        <p:spPr bwMode="auto">
          <a:xfrm>
            <a:off x="5422900" y="3376613"/>
            <a:ext cx="1255713" cy="600075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sp>
        <p:nvSpPr>
          <p:cNvPr id="1396824" name="Rectangle 88"/>
          <p:cNvSpPr>
            <a:spLocks noChangeArrowheads="1"/>
          </p:cNvSpPr>
          <p:nvPr/>
        </p:nvSpPr>
        <p:spPr bwMode="auto">
          <a:xfrm>
            <a:off x="1817688" y="3033713"/>
            <a:ext cx="695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grpSp>
        <p:nvGrpSpPr>
          <p:cNvPr id="119878" name="Group 89"/>
          <p:cNvGrpSpPr>
            <a:grpSpLocks/>
          </p:cNvGrpSpPr>
          <p:nvPr/>
        </p:nvGrpSpPr>
        <p:grpSpPr bwMode="auto">
          <a:xfrm>
            <a:off x="2687638" y="2919413"/>
            <a:ext cx="914400" cy="520700"/>
            <a:chOff x="1726" y="1501"/>
            <a:chExt cx="576" cy="328"/>
          </a:xfrm>
        </p:grpSpPr>
        <p:sp>
          <p:nvSpPr>
            <p:cNvPr id="1396826" name="Rectangle 90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</p:txBody>
        </p:sp>
        <p:sp>
          <p:nvSpPr>
            <p:cNvPr id="1396827" name="Rectangle 91"/>
            <p:cNvSpPr>
              <a:spLocks noChangeArrowheads="1"/>
            </p:cNvSpPr>
            <p:nvPr/>
          </p:nvSpPr>
          <p:spPr bwMode="auto">
            <a:xfrm>
              <a:off x="1726" y="1501"/>
              <a:ext cx="576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altLang="zh-CN" sz="1400" b="1">
                  <a:latin typeface="宋体" charset="0"/>
                  <a:ea typeface="宋体" charset="0"/>
                  <a:cs typeface="宋体" charset="0"/>
                </a:rPr>
                <a:t>1/2 </a:t>
              </a:r>
              <a:r>
                <a:rPr lang="ja-JP" altLang="en-US" sz="1400" b="1">
                  <a:latin typeface="宋体" charset="0"/>
                  <a:ea typeface="宋体" charset="0"/>
                  <a:cs typeface="宋体" charset="0"/>
                </a:rPr>
                <a:t>大卫</a:t>
              </a: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r>
                <a:rPr lang="en-US" altLang="zh-CN" sz="1400" b="1">
                  <a:latin typeface="宋体" charset="0"/>
                  <a:ea typeface="宋体" charset="0"/>
                  <a:cs typeface="宋体" charset="0"/>
                </a:rPr>
                <a:t>1 </a:t>
              </a:r>
              <a:r>
                <a:rPr lang="ja-JP" altLang="en-US" sz="1400" b="1">
                  <a:latin typeface="宋体" charset="0"/>
                  <a:ea typeface="宋体" charset="0"/>
                  <a:cs typeface="宋体" charset="0"/>
                </a:rPr>
                <a:t>摩西</a:t>
              </a: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19879" name="Group 92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1396829" name="Picture 93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96830" name="Text Box 94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396831" name="Text Box 95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grpSp>
        <p:nvGrpSpPr>
          <p:cNvPr id="119880" name="Group 97"/>
          <p:cNvGrpSpPr>
            <a:grpSpLocks/>
          </p:cNvGrpSpPr>
          <p:nvPr/>
        </p:nvGrpSpPr>
        <p:grpSpPr bwMode="auto">
          <a:xfrm>
            <a:off x="2482850" y="3744913"/>
            <a:ext cx="1247775" cy="534987"/>
            <a:chOff x="1844" y="2025"/>
            <a:chExt cx="786" cy="254"/>
          </a:xfrm>
        </p:grpSpPr>
        <p:sp>
          <p:nvSpPr>
            <p:cNvPr id="1396834" name="Rectangle 98"/>
            <p:cNvSpPr>
              <a:spLocks noChangeArrowheads="1"/>
            </p:cNvSpPr>
            <p:nvPr/>
          </p:nvSpPr>
          <p:spPr bwMode="auto">
            <a:xfrm>
              <a:off x="1844" y="2134"/>
              <a:ext cx="786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 生活的教导</a:t>
              </a:r>
            </a:p>
          </p:txBody>
        </p:sp>
        <p:sp>
          <p:nvSpPr>
            <p:cNvPr id="1396835" name="Rectangle 99"/>
            <p:cNvSpPr>
              <a:spLocks noChangeArrowheads="1"/>
            </p:cNvSpPr>
            <p:nvPr/>
          </p:nvSpPr>
          <p:spPr bwMode="auto">
            <a:xfrm>
              <a:off x="1856" y="2025"/>
              <a:ext cx="674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 所罗门对</a:t>
              </a:r>
            </a:p>
          </p:txBody>
        </p:sp>
      </p:grpSp>
      <p:sp>
        <p:nvSpPr>
          <p:cNvPr id="1396836" name="Rectangle 100"/>
          <p:cNvSpPr>
            <a:spLocks noChangeArrowheads="1"/>
          </p:cNvSpPr>
          <p:nvPr/>
        </p:nvSpPr>
        <p:spPr bwMode="auto">
          <a:xfrm>
            <a:off x="1822450" y="3894138"/>
            <a:ext cx="695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宋体" charset="0"/>
                <a:ea typeface="宋体" charset="0"/>
                <a:cs typeface="宋体" charset="0"/>
              </a:rPr>
              <a:t>箴言</a:t>
            </a:r>
          </a:p>
        </p:txBody>
      </p:sp>
      <p:sp>
        <p:nvSpPr>
          <p:cNvPr id="1396837" name="Text Box 101"/>
          <p:cNvSpPr txBox="1">
            <a:spLocks noChangeArrowheads="1"/>
          </p:cNvSpPr>
          <p:nvPr/>
        </p:nvSpPr>
        <p:spPr bwMode="auto">
          <a:xfrm>
            <a:off x="5570538" y="4422775"/>
            <a:ext cx="1098550" cy="6000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箴言</a:t>
            </a:r>
          </a:p>
        </p:txBody>
      </p:sp>
      <p:sp>
        <p:nvSpPr>
          <p:cNvPr id="1396838" name="Rectangle 102"/>
          <p:cNvSpPr>
            <a:spLocks noChangeArrowheads="1"/>
          </p:cNvSpPr>
          <p:nvPr/>
        </p:nvSpPr>
        <p:spPr bwMode="auto">
          <a:xfrm>
            <a:off x="6897688" y="4208463"/>
            <a:ext cx="2554287" cy="8032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          对生活的教导</a:t>
            </a:r>
            <a:endParaRPr lang="en-US" altLang="zh-CN" sz="2800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6839" name="Rectangle 103"/>
          <p:cNvSpPr>
            <a:spLocks noChangeArrowheads="1"/>
          </p:cNvSpPr>
          <p:nvPr/>
        </p:nvSpPr>
        <p:spPr bwMode="auto">
          <a:xfrm>
            <a:off x="7000875" y="5218113"/>
            <a:ext cx="2336800" cy="7937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</a:t>
            </a:r>
          </a:p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对生命的反思</a:t>
            </a:r>
          </a:p>
        </p:txBody>
      </p:sp>
      <p:sp>
        <p:nvSpPr>
          <p:cNvPr id="1396840" name="Text Box 104"/>
          <p:cNvSpPr txBox="1">
            <a:spLocks noChangeArrowheads="1"/>
          </p:cNvSpPr>
          <p:nvPr/>
        </p:nvSpPr>
        <p:spPr bwMode="auto">
          <a:xfrm>
            <a:off x="5367338" y="5427663"/>
            <a:ext cx="1468437" cy="1104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传道书	</a:t>
            </a:r>
          </a:p>
        </p:txBody>
      </p:sp>
      <p:sp>
        <p:nvSpPr>
          <p:cNvPr id="1396841" name="Rectangle 105"/>
          <p:cNvSpPr>
            <a:spLocks noChangeArrowheads="1"/>
          </p:cNvSpPr>
          <p:nvPr/>
        </p:nvSpPr>
        <p:spPr bwMode="auto">
          <a:xfrm>
            <a:off x="1758950" y="4781550"/>
            <a:ext cx="9525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传道书</a:t>
            </a:r>
          </a:p>
        </p:txBody>
      </p:sp>
      <p:grpSp>
        <p:nvGrpSpPr>
          <p:cNvPr id="119887" name="Group 106"/>
          <p:cNvGrpSpPr>
            <a:grpSpLocks/>
          </p:cNvGrpSpPr>
          <p:nvPr/>
        </p:nvGrpSpPr>
        <p:grpSpPr bwMode="auto">
          <a:xfrm>
            <a:off x="2566988" y="4645025"/>
            <a:ext cx="1081087" cy="517525"/>
            <a:chOff x="1617" y="2926"/>
            <a:chExt cx="681" cy="326"/>
          </a:xfrm>
        </p:grpSpPr>
        <p:sp>
          <p:nvSpPr>
            <p:cNvPr id="1396843" name="Rectangle 107"/>
            <p:cNvSpPr>
              <a:spLocks noChangeArrowheads="1"/>
            </p:cNvSpPr>
            <p:nvPr/>
          </p:nvSpPr>
          <p:spPr bwMode="auto">
            <a:xfrm>
              <a:off x="1617" y="3060"/>
              <a:ext cx="68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生命的反思</a:t>
              </a:r>
            </a:p>
          </p:txBody>
        </p:sp>
        <p:sp>
          <p:nvSpPr>
            <p:cNvPr id="1396844" name="Rectangle 108"/>
            <p:cNvSpPr>
              <a:spLocks noChangeArrowheads="1"/>
            </p:cNvSpPr>
            <p:nvPr/>
          </p:nvSpPr>
          <p:spPr bwMode="auto">
            <a:xfrm>
              <a:off x="1637" y="2926"/>
              <a:ext cx="6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所罗门对</a:t>
              </a:r>
            </a:p>
          </p:txBody>
        </p:sp>
      </p:grpSp>
      <p:sp>
        <p:nvSpPr>
          <p:cNvPr id="1396845" name="Text Box 109"/>
          <p:cNvSpPr txBox="1">
            <a:spLocks noChangeArrowheads="1"/>
          </p:cNvSpPr>
          <p:nvPr/>
        </p:nvSpPr>
        <p:spPr bwMode="auto">
          <a:xfrm>
            <a:off x="5562600" y="6445250"/>
            <a:ext cx="1123950" cy="6000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雅歌</a:t>
            </a:r>
          </a:p>
        </p:txBody>
      </p:sp>
      <p:sp>
        <p:nvSpPr>
          <p:cNvPr id="1396846" name="Rectangle 110"/>
          <p:cNvSpPr>
            <a:spLocks noChangeArrowheads="1"/>
          </p:cNvSpPr>
          <p:nvPr/>
        </p:nvSpPr>
        <p:spPr bwMode="auto">
          <a:xfrm>
            <a:off x="7029450" y="6229350"/>
            <a:ext cx="2336800" cy="7937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bg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</a:t>
            </a:r>
          </a:p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对爱情的礼赞</a:t>
            </a:r>
          </a:p>
        </p:txBody>
      </p:sp>
      <p:sp>
        <p:nvSpPr>
          <p:cNvPr id="1396847" name="Rectangle 111"/>
          <p:cNvSpPr>
            <a:spLocks noChangeArrowheads="1"/>
          </p:cNvSpPr>
          <p:nvPr/>
        </p:nvSpPr>
        <p:spPr bwMode="auto">
          <a:xfrm>
            <a:off x="1768475" y="5751513"/>
            <a:ext cx="701675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雅歌</a:t>
            </a:r>
          </a:p>
        </p:txBody>
      </p:sp>
      <p:grpSp>
        <p:nvGrpSpPr>
          <p:cNvPr id="119891" name="Group 112"/>
          <p:cNvGrpSpPr>
            <a:grpSpLocks/>
          </p:cNvGrpSpPr>
          <p:nvPr/>
        </p:nvGrpSpPr>
        <p:grpSpPr bwMode="auto">
          <a:xfrm>
            <a:off x="2541588" y="5624513"/>
            <a:ext cx="1081087" cy="506412"/>
            <a:chOff x="1845" y="3227"/>
            <a:chExt cx="1537" cy="215"/>
          </a:xfrm>
        </p:grpSpPr>
        <p:sp>
          <p:nvSpPr>
            <p:cNvPr id="1396849" name="Rectangle 113"/>
            <p:cNvSpPr>
              <a:spLocks noChangeArrowheads="1"/>
            </p:cNvSpPr>
            <p:nvPr/>
          </p:nvSpPr>
          <p:spPr bwMode="auto">
            <a:xfrm>
              <a:off x="1897" y="3227"/>
              <a:ext cx="1426" cy="1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 所罗门对</a:t>
              </a:r>
            </a:p>
          </p:txBody>
        </p:sp>
        <p:sp>
          <p:nvSpPr>
            <p:cNvPr id="1396850" name="Rectangle 114"/>
            <p:cNvSpPr>
              <a:spLocks noChangeArrowheads="1"/>
            </p:cNvSpPr>
            <p:nvPr/>
          </p:nvSpPr>
          <p:spPr bwMode="auto">
            <a:xfrm>
              <a:off x="1845" y="3313"/>
              <a:ext cx="1537" cy="1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爱情的礼赞</a:t>
              </a:r>
            </a:p>
          </p:txBody>
        </p:sp>
      </p:grpSp>
      <p:sp>
        <p:nvSpPr>
          <p:cNvPr id="1396851" name="AutoShape 115"/>
          <p:cNvSpPr>
            <a:spLocks noChangeArrowheads="1"/>
          </p:cNvSpPr>
          <p:nvPr/>
        </p:nvSpPr>
        <p:spPr bwMode="auto">
          <a:xfrm>
            <a:off x="5202238" y="1819275"/>
            <a:ext cx="1816100" cy="54737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6852" name="Rectangle 116"/>
          <p:cNvSpPr>
            <a:spLocks noChangeArrowheads="1"/>
          </p:cNvSpPr>
          <p:nvPr/>
        </p:nvSpPr>
        <p:spPr bwMode="auto">
          <a:xfrm>
            <a:off x="1349375" y="819150"/>
            <a:ext cx="2925763" cy="5670550"/>
          </a:xfrm>
          <a:prstGeom prst="rect">
            <a:avLst/>
          </a:prstGeom>
          <a:noFill/>
          <a:ln w="114300">
            <a:solidFill>
              <a:schemeClr val="hlink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 b="1">
              <a:solidFill>
                <a:schemeClr val="hlink"/>
              </a:solidFill>
              <a:ea typeface="宋体" charset="0"/>
              <a:cs typeface="宋体" charset="0"/>
            </a:endParaRPr>
          </a:p>
        </p:txBody>
      </p:sp>
      <p:sp>
        <p:nvSpPr>
          <p:cNvPr id="1396853" name="Rectangle 117"/>
          <p:cNvSpPr>
            <a:spLocks noChangeArrowheads="1"/>
          </p:cNvSpPr>
          <p:nvPr/>
        </p:nvSpPr>
        <p:spPr bwMode="auto">
          <a:xfrm>
            <a:off x="7685088" y="2274888"/>
            <a:ext cx="900112" cy="3079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约</a:t>
            </a:r>
            <a:r>
              <a:rPr lang="en-US" altLang="zh-CN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6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96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6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96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6851" grpId="0" animBg="1"/>
      <p:bldP spid="1396852" grpId="0" animBg="1" autoUpdateAnimBg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786" name="Text Box 2"/>
          <p:cNvSpPr txBox="1">
            <a:spLocks noChangeArrowheads="1"/>
          </p:cNvSpPr>
          <p:nvPr/>
        </p:nvSpPr>
        <p:spPr bwMode="auto">
          <a:xfrm>
            <a:off x="9650413" y="7348538"/>
            <a:ext cx="184150" cy="401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pic>
        <p:nvPicPr>
          <p:cNvPr id="121858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8788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789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790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791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792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793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794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795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796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797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798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799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00" name="Text Box 16"/>
          <p:cNvSpPr txBox="1">
            <a:spLocks noChangeArrowheads="1"/>
          </p:cNvSpPr>
          <p:nvPr/>
        </p:nvSpPr>
        <p:spPr bwMode="auto">
          <a:xfrm>
            <a:off x="4562475" y="7515225"/>
            <a:ext cx="18415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1000" b="1">
              <a:solidFill>
                <a:schemeClr val="tx2"/>
              </a:solidFill>
              <a:ea typeface="宋体" charset="0"/>
              <a:cs typeface="宋体" charset="0"/>
            </a:endParaRPr>
          </a:p>
        </p:txBody>
      </p:sp>
      <p:sp>
        <p:nvSpPr>
          <p:cNvPr id="1398801" name="Rectangle 17"/>
          <p:cNvSpPr>
            <a:spLocks noChangeArrowheads="1"/>
          </p:cNvSpPr>
          <p:nvPr/>
        </p:nvSpPr>
        <p:spPr bwMode="auto">
          <a:xfrm>
            <a:off x="6727825" y="641350"/>
            <a:ext cx="2706688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8802" name="Text Box 18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51</a:t>
            </a:r>
          </a:p>
        </p:txBody>
      </p:sp>
      <p:sp>
        <p:nvSpPr>
          <p:cNvPr id="1398803" name="Rectangle 19"/>
          <p:cNvSpPr>
            <a:spLocks noChangeArrowheads="1"/>
          </p:cNvSpPr>
          <p:nvPr/>
        </p:nvSpPr>
        <p:spPr bwMode="auto">
          <a:xfrm>
            <a:off x="6472238" y="555625"/>
            <a:ext cx="3101975" cy="5635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98804" name="Arc 20" descr="75%"/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>
              <a:defRPr/>
            </a:pPr>
            <a:endParaRPr lang="zh-CN" altLang="en-US" sz="1800" b="1">
              <a:ea typeface="宋体" charset="0"/>
              <a:cs typeface="宋体" charset="0"/>
            </a:endParaRPr>
          </a:p>
        </p:txBody>
      </p:sp>
      <p:sp>
        <p:nvSpPr>
          <p:cNvPr id="1398805" name="Rectangle 21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06" name="Rectangle 22" descr="75%"/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07" name="Line 23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08" name="Line 24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09" name="Line 25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10" name="Line 2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11" name="Line 2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12" name="Line 2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13" name="Line 2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14" name="Rectangle 30"/>
          <p:cNvSpPr>
            <a:spLocks noChangeArrowheads="1"/>
          </p:cNvSpPr>
          <p:nvPr/>
        </p:nvSpPr>
        <p:spPr bwMode="auto">
          <a:xfrm>
            <a:off x="1604963" y="1541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2.</a:t>
            </a:r>
          </a:p>
        </p:txBody>
      </p:sp>
      <p:sp>
        <p:nvSpPr>
          <p:cNvPr id="1398815" name="Line 3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16" name="Line 3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17" name="Line 3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18" name="Line 3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19" name="Line 3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20" name="Line 3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21" name="Line 3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22" name="Line 3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23" name="Line 3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24" name="Rectangle 40"/>
          <p:cNvSpPr>
            <a:spLocks noChangeArrowheads="1"/>
          </p:cNvSpPr>
          <p:nvPr/>
        </p:nvSpPr>
        <p:spPr bwMode="auto">
          <a:xfrm>
            <a:off x="2774950" y="1301750"/>
            <a:ext cx="1825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1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8825" name="Line 41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26" name="Rectangle 42"/>
          <p:cNvSpPr>
            <a:spLocks noChangeArrowheads="1"/>
          </p:cNvSpPr>
          <p:nvPr/>
        </p:nvSpPr>
        <p:spPr bwMode="auto">
          <a:xfrm>
            <a:off x="1798638" y="5738813"/>
            <a:ext cx="182562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sz="2200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8827" name="Rectangle 43"/>
          <p:cNvSpPr>
            <a:spLocks noChangeArrowheads="1"/>
          </p:cNvSpPr>
          <p:nvPr/>
        </p:nvSpPr>
        <p:spPr bwMode="auto">
          <a:xfrm>
            <a:off x="1789113" y="4768850"/>
            <a:ext cx="182562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8828" name="Rectangle 44"/>
          <p:cNvSpPr>
            <a:spLocks noChangeArrowheads="1"/>
          </p:cNvSpPr>
          <p:nvPr/>
        </p:nvSpPr>
        <p:spPr bwMode="auto">
          <a:xfrm>
            <a:off x="1827213" y="3036888"/>
            <a:ext cx="182562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21900" name="Group 45"/>
          <p:cNvGrpSpPr>
            <a:grpSpLocks/>
          </p:cNvGrpSpPr>
          <p:nvPr/>
        </p:nvGrpSpPr>
        <p:grpSpPr bwMode="auto">
          <a:xfrm>
            <a:off x="2624138" y="2978150"/>
            <a:ext cx="290512" cy="484188"/>
            <a:chOff x="1836" y="1501"/>
            <a:chExt cx="183" cy="305"/>
          </a:xfrm>
        </p:grpSpPr>
        <p:sp>
          <p:nvSpPr>
            <p:cNvPr id="1398830" name="Rectangle 46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8831" name="Rectangle 47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21901" name="Group 48"/>
          <p:cNvGrpSpPr>
            <a:grpSpLocks/>
          </p:cNvGrpSpPr>
          <p:nvPr/>
        </p:nvGrpSpPr>
        <p:grpSpPr bwMode="auto">
          <a:xfrm>
            <a:off x="2652713" y="3794125"/>
            <a:ext cx="201612" cy="477838"/>
            <a:chOff x="1844" y="2025"/>
            <a:chExt cx="127" cy="301"/>
          </a:xfrm>
        </p:grpSpPr>
        <p:sp>
          <p:nvSpPr>
            <p:cNvPr id="1398833" name="Rectangle 49"/>
            <p:cNvSpPr>
              <a:spLocks noChangeArrowheads="1"/>
            </p:cNvSpPr>
            <p:nvPr/>
          </p:nvSpPr>
          <p:spPr bwMode="auto">
            <a:xfrm>
              <a:off x="1844" y="213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8834" name="Rectangle 50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8835" name="Rectangle 51"/>
          <p:cNvSpPr>
            <a:spLocks noChangeArrowheads="1"/>
          </p:cNvSpPr>
          <p:nvPr/>
        </p:nvSpPr>
        <p:spPr bwMode="auto">
          <a:xfrm>
            <a:off x="1797050" y="3886200"/>
            <a:ext cx="182563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21903" name="Group 52"/>
          <p:cNvGrpSpPr>
            <a:grpSpLocks/>
          </p:cNvGrpSpPr>
          <p:nvPr/>
        </p:nvGrpSpPr>
        <p:grpSpPr bwMode="auto">
          <a:xfrm>
            <a:off x="2649538" y="4721225"/>
            <a:ext cx="227012" cy="452438"/>
            <a:chOff x="1892" y="2617"/>
            <a:chExt cx="143" cy="285"/>
          </a:xfrm>
        </p:grpSpPr>
        <p:sp>
          <p:nvSpPr>
            <p:cNvPr id="1398837" name="Rectangle 53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8838" name="Rectangle 54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21904" name="Group 55"/>
          <p:cNvGrpSpPr>
            <a:grpSpLocks/>
          </p:cNvGrpSpPr>
          <p:nvPr/>
        </p:nvGrpSpPr>
        <p:grpSpPr bwMode="auto">
          <a:xfrm>
            <a:off x="2670175" y="5673725"/>
            <a:ext cx="263525" cy="441325"/>
            <a:chOff x="1845" y="3227"/>
            <a:chExt cx="166" cy="278"/>
          </a:xfrm>
        </p:grpSpPr>
        <p:sp>
          <p:nvSpPr>
            <p:cNvPr id="1398840" name="Rectangle 56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98841" name="Rectangle 57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8842" name="Rectangle 58"/>
          <p:cNvSpPr>
            <a:spLocks noChangeArrowheads="1"/>
          </p:cNvSpPr>
          <p:nvPr/>
        </p:nvSpPr>
        <p:spPr bwMode="auto">
          <a:xfrm>
            <a:off x="1543050" y="3049588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8843" name="Rectangle 59"/>
          <p:cNvSpPr>
            <a:spLocks noChangeArrowheads="1"/>
          </p:cNvSpPr>
          <p:nvPr/>
        </p:nvSpPr>
        <p:spPr bwMode="auto">
          <a:xfrm>
            <a:off x="1538288" y="3873500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8844" name="Rectangle 60"/>
          <p:cNvSpPr>
            <a:spLocks noChangeArrowheads="1"/>
          </p:cNvSpPr>
          <p:nvPr/>
        </p:nvSpPr>
        <p:spPr bwMode="auto">
          <a:xfrm>
            <a:off x="1541463" y="4752975"/>
            <a:ext cx="450850" cy="47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8845" name="Rectangle 61"/>
          <p:cNvSpPr>
            <a:spLocks noChangeArrowheads="1"/>
          </p:cNvSpPr>
          <p:nvPr/>
        </p:nvSpPr>
        <p:spPr bwMode="auto">
          <a:xfrm>
            <a:off x="1541463" y="5732463"/>
            <a:ext cx="45085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en-US" altLang="zh-CN" b="1">
                <a:latin typeface="Helvetica" charset="0"/>
                <a:ea typeface="宋体" charset="0"/>
                <a:cs typeface="宋体" charset="0"/>
              </a:rPr>
              <a:t>7.</a:t>
            </a:r>
          </a:p>
        </p:txBody>
      </p:sp>
      <p:sp>
        <p:nvSpPr>
          <p:cNvPr id="1398846" name="Rectangle 6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47" name="AutoShape 63"/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48" name="Rectangle 6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98849" name="Text Box 65"/>
          <p:cNvSpPr txBox="1">
            <a:spLocks noChangeArrowheads="1"/>
          </p:cNvSpPr>
          <p:nvPr/>
        </p:nvSpPr>
        <p:spPr bwMode="auto">
          <a:xfrm>
            <a:off x="98028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398850" name="Text Box 66"/>
          <p:cNvSpPr txBox="1">
            <a:spLocks noChangeArrowheads="1"/>
          </p:cNvSpPr>
          <p:nvPr/>
        </p:nvSpPr>
        <p:spPr bwMode="auto">
          <a:xfrm>
            <a:off x="9650413" y="7340600"/>
            <a:ext cx="184150" cy="40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ea typeface="宋体" charset="0"/>
                <a:cs typeface="宋体" charset="0"/>
              </a:rPr>
              <a:t> </a:t>
            </a:r>
          </a:p>
        </p:txBody>
      </p:sp>
      <p:grpSp>
        <p:nvGrpSpPr>
          <p:cNvPr id="121914" name="Group 67"/>
          <p:cNvGrpSpPr>
            <a:grpSpLocks/>
          </p:cNvGrpSpPr>
          <p:nvPr/>
        </p:nvGrpSpPr>
        <p:grpSpPr bwMode="auto">
          <a:xfrm>
            <a:off x="1827213" y="2058988"/>
            <a:ext cx="1646237" cy="833437"/>
            <a:chOff x="1151" y="1297"/>
            <a:chExt cx="1037" cy="525"/>
          </a:xfrm>
        </p:grpSpPr>
        <p:sp>
          <p:nvSpPr>
            <p:cNvPr id="1398852" name="Rectangle 68"/>
            <p:cNvSpPr>
              <a:spLocks noChangeArrowheads="1"/>
            </p:cNvSpPr>
            <p:nvPr/>
          </p:nvSpPr>
          <p:spPr bwMode="auto">
            <a:xfrm>
              <a:off x="1151" y="1486"/>
              <a:ext cx="102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“诗歌智慧书”都</a:t>
              </a:r>
            </a:p>
          </p:txBody>
        </p:sp>
        <p:grpSp>
          <p:nvGrpSpPr>
            <p:cNvPr id="121971" name="Group 69"/>
            <p:cNvGrpSpPr>
              <a:grpSpLocks/>
            </p:cNvGrpSpPr>
            <p:nvPr/>
          </p:nvGrpSpPr>
          <p:grpSpPr bwMode="auto">
            <a:xfrm>
              <a:off x="1168" y="1297"/>
              <a:ext cx="1020" cy="525"/>
              <a:chOff x="1168" y="1297"/>
              <a:chExt cx="1020" cy="525"/>
            </a:xfrm>
          </p:grpSpPr>
          <p:sp>
            <p:nvSpPr>
              <p:cNvPr id="1398854" name="Rectangle 70"/>
              <p:cNvSpPr>
                <a:spLocks noChangeArrowheads="1"/>
              </p:cNvSpPr>
              <p:nvPr/>
            </p:nvSpPr>
            <p:spPr bwMode="auto">
              <a:xfrm>
                <a:off x="1235" y="1297"/>
                <a:ext cx="420" cy="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800" b="1">
                    <a:latin typeface="宋体" charset="0"/>
                    <a:ea typeface="宋体" charset="0"/>
                    <a:cs typeface="宋体" charset="0"/>
                  </a:rPr>
                  <a:t>所有</a:t>
                </a:r>
              </a:p>
            </p:txBody>
          </p:sp>
          <p:sp>
            <p:nvSpPr>
              <p:cNvPr id="1398855" name="Rectangle 71"/>
              <p:cNvSpPr>
                <a:spLocks noChangeArrowheads="1"/>
              </p:cNvSpPr>
              <p:nvPr/>
            </p:nvSpPr>
            <p:spPr bwMode="auto">
              <a:xfrm>
                <a:off x="1514" y="1341"/>
                <a:ext cx="511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 其它的</a:t>
                </a:r>
              </a:p>
            </p:txBody>
          </p:sp>
          <p:sp>
            <p:nvSpPr>
              <p:cNvPr id="1398856" name="Rectangle 72"/>
              <p:cNvSpPr>
                <a:spLocks noChangeArrowheads="1"/>
              </p:cNvSpPr>
              <p:nvPr/>
            </p:nvSpPr>
            <p:spPr bwMode="auto">
              <a:xfrm>
                <a:off x="1168" y="1630"/>
                <a:ext cx="1020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tx1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zh-CN" altLang="en-US" sz="1400" b="1">
                    <a:latin typeface="宋体" charset="0"/>
                    <a:ea typeface="宋体" charset="0"/>
                    <a:cs typeface="宋体" charset="0"/>
                  </a:rPr>
                  <a:t>著于“王朝”时期</a:t>
                </a:r>
              </a:p>
            </p:txBody>
          </p:sp>
        </p:grpSp>
      </p:grpSp>
      <p:sp>
        <p:nvSpPr>
          <p:cNvPr id="1398857" name="Rectangle 73"/>
          <p:cNvSpPr>
            <a:spLocks noChangeArrowheads="1"/>
          </p:cNvSpPr>
          <p:nvPr/>
        </p:nvSpPr>
        <p:spPr bwMode="auto">
          <a:xfrm>
            <a:off x="1824038" y="1541463"/>
            <a:ext cx="955675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grpSp>
        <p:nvGrpSpPr>
          <p:cNvPr id="121916" name="Group 74"/>
          <p:cNvGrpSpPr>
            <a:grpSpLocks/>
          </p:cNvGrpSpPr>
          <p:nvPr/>
        </p:nvGrpSpPr>
        <p:grpSpPr bwMode="auto">
          <a:xfrm>
            <a:off x="2679700" y="1628775"/>
            <a:ext cx="914400" cy="501650"/>
            <a:chOff x="1952" y="554"/>
            <a:chExt cx="576" cy="316"/>
          </a:xfrm>
        </p:grpSpPr>
        <p:sp>
          <p:nvSpPr>
            <p:cNvPr id="1398859" name="Rectangle 75"/>
            <p:cNvSpPr>
              <a:spLocks noChangeArrowheads="1"/>
            </p:cNvSpPr>
            <p:nvPr/>
          </p:nvSpPr>
          <p:spPr bwMode="auto">
            <a:xfrm>
              <a:off x="1952" y="554"/>
              <a:ext cx="57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亚伯拉罕</a:t>
              </a:r>
            </a:p>
          </p:txBody>
        </p:sp>
        <p:sp>
          <p:nvSpPr>
            <p:cNvPr id="1398860" name="Rectangle 76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398861" name="Rectangle 77"/>
          <p:cNvSpPr>
            <a:spLocks noChangeArrowheads="1"/>
          </p:cNvSpPr>
          <p:nvPr/>
        </p:nvSpPr>
        <p:spPr bwMode="auto">
          <a:xfrm>
            <a:off x="2614613" y="1304925"/>
            <a:ext cx="1033462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1200" b="1">
                <a:latin typeface="宋体" charset="0"/>
                <a:ea typeface="宋体" charset="0"/>
                <a:cs typeface="宋体" charset="0"/>
              </a:rPr>
              <a:t>大约同期于</a:t>
            </a:r>
            <a:r>
              <a:rPr lang="en-US" altLang="zh-CN" sz="1200" b="1"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  <p:sp>
        <p:nvSpPr>
          <p:cNvPr id="1398862" name="Text Box 78"/>
          <p:cNvSpPr txBox="1">
            <a:spLocks noChangeArrowheads="1"/>
          </p:cNvSpPr>
          <p:nvPr/>
        </p:nvSpPr>
        <p:spPr bwMode="auto">
          <a:xfrm>
            <a:off x="5283200" y="1790700"/>
            <a:ext cx="411162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“诗歌智慧书”</a:t>
            </a:r>
          </a:p>
        </p:txBody>
      </p:sp>
      <p:sp>
        <p:nvSpPr>
          <p:cNvPr id="1398863" name="Rectangle 79"/>
          <p:cNvSpPr>
            <a:spLocks noChangeArrowheads="1"/>
          </p:cNvSpPr>
          <p:nvPr/>
        </p:nvSpPr>
        <p:spPr bwMode="auto">
          <a:xfrm>
            <a:off x="7340600" y="2520950"/>
            <a:ext cx="1619250" cy="4492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亚伯拉罕</a:t>
            </a:r>
          </a:p>
        </p:txBody>
      </p:sp>
      <p:sp>
        <p:nvSpPr>
          <p:cNvPr id="1398864" name="Rectangle 80"/>
          <p:cNvSpPr>
            <a:spLocks noChangeArrowheads="1"/>
          </p:cNvSpPr>
          <p:nvPr/>
        </p:nvSpPr>
        <p:spPr bwMode="auto">
          <a:xfrm>
            <a:off x="5407025" y="2376488"/>
            <a:ext cx="1408113" cy="596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约伯记</a:t>
            </a:r>
          </a:p>
        </p:txBody>
      </p:sp>
      <p:sp>
        <p:nvSpPr>
          <p:cNvPr id="1398866" name="Rectangle 82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98867" name="Text Box 83"/>
          <p:cNvSpPr txBox="1">
            <a:spLocks noChangeArrowheads="1"/>
          </p:cNvSpPr>
          <p:nvPr/>
        </p:nvSpPr>
        <p:spPr bwMode="auto">
          <a:xfrm rot="16200000">
            <a:off x="1247775" y="3446463"/>
            <a:ext cx="51466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latin typeface="宋体" charset="0"/>
                <a:ea typeface="宋体" charset="0"/>
                <a:cs typeface="宋体" charset="0"/>
              </a:rPr>
              <a:t>智慧书</a:t>
            </a:r>
            <a:r>
              <a:rPr lang="en-US" altLang="zh-CN" b="1">
                <a:latin typeface="宋体" charset="0"/>
                <a:ea typeface="宋体" charset="0"/>
                <a:cs typeface="宋体" charset="0"/>
              </a:rPr>
              <a:t>(5)</a:t>
            </a:r>
          </a:p>
        </p:txBody>
      </p:sp>
      <p:sp>
        <p:nvSpPr>
          <p:cNvPr id="1398868" name="Rectangle 84"/>
          <p:cNvSpPr>
            <a:spLocks noChangeArrowheads="1"/>
          </p:cNvSpPr>
          <p:nvPr/>
        </p:nvSpPr>
        <p:spPr bwMode="auto">
          <a:xfrm>
            <a:off x="7327900" y="3194050"/>
            <a:ext cx="1841500" cy="8032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1/2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大卫</a:t>
            </a:r>
          </a:p>
          <a:p>
            <a:pPr>
              <a:lnSpc>
                <a:spcPct val="80000"/>
              </a:lnSpc>
              <a:defRPr/>
            </a:pPr>
            <a:r>
              <a:rPr lang="en-US" altLang="zh-CN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1 </a:t>
            </a:r>
            <a:r>
              <a:rPr lang="zh-CN" altLang="en-US" sz="28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摩西</a:t>
            </a:r>
          </a:p>
        </p:txBody>
      </p:sp>
      <p:sp>
        <p:nvSpPr>
          <p:cNvPr id="1398869" name="Text Box 85"/>
          <p:cNvSpPr txBox="1">
            <a:spLocks noChangeArrowheads="1"/>
          </p:cNvSpPr>
          <p:nvPr/>
        </p:nvSpPr>
        <p:spPr bwMode="auto">
          <a:xfrm>
            <a:off x="5422900" y="3376613"/>
            <a:ext cx="1255713" cy="600075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sp>
        <p:nvSpPr>
          <p:cNvPr id="1398870" name="Rectangle 86"/>
          <p:cNvSpPr>
            <a:spLocks noChangeArrowheads="1"/>
          </p:cNvSpPr>
          <p:nvPr/>
        </p:nvSpPr>
        <p:spPr bwMode="auto">
          <a:xfrm>
            <a:off x="1817688" y="3033713"/>
            <a:ext cx="695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宋体" charset="0"/>
                <a:ea typeface="宋体" charset="0"/>
                <a:cs typeface="宋体" charset="0"/>
              </a:rPr>
              <a:t>诗篇</a:t>
            </a:r>
          </a:p>
        </p:txBody>
      </p:sp>
      <p:grpSp>
        <p:nvGrpSpPr>
          <p:cNvPr id="121926" name="Group 87"/>
          <p:cNvGrpSpPr>
            <a:grpSpLocks/>
          </p:cNvGrpSpPr>
          <p:nvPr/>
        </p:nvGrpSpPr>
        <p:grpSpPr bwMode="auto">
          <a:xfrm>
            <a:off x="2687638" y="2919413"/>
            <a:ext cx="914400" cy="520700"/>
            <a:chOff x="1726" y="1501"/>
            <a:chExt cx="576" cy="328"/>
          </a:xfrm>
        </p:grpSpPr>
        <p:sp>
          <p:nvSpPr>
            <p:cNvPr id="1398872" name="Rectangle 88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</p:txBody>
        </p:sp>
        <p:sp>
          <p:nvSpPr>
            <p:cNvPr id="1398873" name="Rectangle 89"/>
            <p:cNvSpPr>
              <a:spLocks noChangeArrowheads="1"/>
            </p:cNvSpPr>
            <p:nvPr/>
          </p:nvSpPr>
          <p:spPr bwMode="auto">
            <a:xfrm>
              <a:off x="1726" y="1501"/>
              <a:ext cx="576" cy="3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altLang="zh-CN" sz="1400" b="1">
                  <a:latin typeface="宋体" charset="0"/>
                  <a:ea typeface="宋体" charset="0"/>
                  <a:cs typeface="宋体" charset="0"/>
                </a:rPr>
                <a:t>1/2 </a:t>
              </a:r>
              <a:r>
                <a:rPr lang="ja-JP" altLang="en-US" sz="1400" b="1">
                  <a:latin typeface="宋体" charset="0"/>
                  <a:ea typeface="宋体" charset="0"/>
                  <a:cs typeface="宋体" charset="0"/>
                </a:rPr>
                <a:t>大卫</a:t>
              </a: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  <a:p>
              <a:pPr algn="l">
                <a:defRPr/>
              </a:pPr>
              <a:r>
                <a:rPr lang="en-US" altLang="zh-CN" sz="1400" b="1">
                  <a:latin typeface="宋体" charset="0"/>
                  <a:ea typeface="宋体" charset="0"/>
                  <a:cs typeface="宋体" charset="0"/>
                </a:rPr>
                <a:t>1 </a:t>
              </a:r>
              <a:r>
                <a:rPr lang="ja-JP" altLang="en-US" sz="1400" b="1">
                  <a:latin typeface="宋体" charset="0"/>
                  <a:ea typeface="宋体" charset="0"/>
                  <a:cs typeface="宋体" charset="0"/>
                </a:rPr>
                <a:t>摩西</a:t>
              </a:r>
              <a:endParaRPr lang="zh-CN" altLang="en-US" sz="1400" b="1">
                <a:latin typeface="宋体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21927" name="Group 90"/>
          <p:cNvGrpSpPr>
            <a:grpSpLocks/>
          </p:cNvGrpSpPr>
          <p:nvPr/>
        </p:nvGrpSpPr>
        <p:grpSpPr bwMode="auto">
          <a:xfrm>
            <a:off x="4305300" y="220663"/>
            <a:ext cx="2146300" cy="1547812"/>
            <a:chOff x="2712" y="139"/>
            <a:chExt cx="1352" cy="975"/>
          </a:xfrm>
        </p:grpSpPr>
        <p:pic>
          <p:nvPicPr>
            <p:cNvPr id="1398875" name="Picture 91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98876" name="Text Box 92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398877" name="Text Box 93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88799" dir="2536421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grpSp>
        <p:nvGrpSpPr>
          <p:cNvPr id="121928" name="Group 94"/>
          <p:cNvGrpSpPr>
            <a:grpSpLocks/>
          </p:cNvGrpSpPr>
          <p:nvPr/>
        </p:nvGrpSpPr>
        <p:grpSpPr bwMode="auto">
          <a:xfrm>
            <a:off x="2482850" y="3744913"/>
            <a:ext cx="1247775" cy="534987"/>
            <a:chOff x="1844" y="2025"/>
            <a:chExt cx="786" cy="254"/>
          </a:xfrm>
        </p:grpSpPr>
        <p:sp>
          <p:nvSpPr>
            <p:cNvPr id="1398879" name="Rectangle 95"/>
            <p:cNvSpPr>
              <a:spLocks noChangeArrowheads="1"/>
            </p:cNvSpPr>
            <p:nvPr/>
          </p:nvSpPr>
          <p:spPr bwMode="auto">
            <a:xfrm>
              <a:off x="1844" y="2134"/>
              <a:ext cx="786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 生活的教导</a:t>
              </a:r>
            </a:p>
          </p:txBody>
        </p:sp>
        <p:sp>
          <p:nvSpPr>
            <p:cNvPr id="1398880" name="Rectangle 96"/>
            <p:cNvSpPr>
              <a:spLocks noChangeArrowheads="1"/>
            </p:cNvSpPr>
            <p:nvPr/>
          </p:nvSpPr>
          <p:spPr bwMode="auto">
            <a:xfrm>
              <a:off x="1856" y="2025"/>
              <a:ext cx="674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宋体" charset="0"/>
                  <a:ea typeface="宋体" charset="0"/>
                  <a:cs typeface="宋体" charset="0"/>
                </a:rPr>
                <a:t> 所罗门对</a:t>
              </a:r>
            </a:p>
          </p:txBody>
        </p:sp>
      </p:grpSp>
      <p:sp>
        <p:nvSpPr>
          <p:cNvPr id="1398881" name="Rectangle 97"/>
          <p:cNvSpPr>
            <a:spLocks noChangeArrowheads="1"/>
          </p:cNvSpPr>
          <p:nvPr/>
        </p:nvSpPr>
        <p:spPr bwMode="auto">
          <a:xfrm>
            <a:off x="1822450" y="3894138"/>
            <a:ext cx="695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宋体" charset="0"/>
                <a:ea typeface="宋体" charset="0"/>
                <a:cs typeface="宋体" charset="0"/>
              </a:rPr>
              <a:t>箴言</a:t>
            </a:r>
          </a:p>
        </p:txBody>
      </p:sp>
      <p:sp>
        <p:nvSpPr>
          <p:cNvPr id="1398882" name="Text Box 98"/>
          <p:cNvSpPr txBox="1">
            <a:spLocks noChangeArrowheads="1"/>
          </p:cNvSpPr>
          <p:nvPr/>
        </p:nvSpPr>
        <p:spPr bwMode="auto">
          <a:xfrm>
            <a:off x="5570538" y="4422775"/>
            <a:ext cx="1098550" cy="6000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箴言</a:t>
            </a:r>
          </a:p>
        </p:txBody>
      </p:sp>
      <p:sp>
        <p:nvSpPr>
          <p:cNvPr id="1398883" name="Rectangle 99"/>
          <p:cNvSpPr>
            <a:spLocks noChangeArrowheads="1"/>
          </p:cNvSpPr>
          <p:nvPr/>
        </p:nvSpPr>
        <p:spPr bwMode="auto">
          <a:xfrm>
            <a:off x="6897688" y="4208463"/>
            <a:ext cx="2554287" cy="8032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          对生活的教导</a:t>
            </a:r>
            <a:endParaRPr lang="en-US" altLang="zh-CN" sz="2800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98884" name="Rectangle 100"/>
          <p:cNvSpPr>
            <a:spLocks noChangeArrowheads="1"/>
          </p:cNvSpPr>
          <p:nvPr/>
        </p:nvSpPr>
        <p:spPr bwMode="auto">
          <a:xfrm>
            <a:off x="7000875" y="5218113"/>
            <a:ext cx="2336800" cy="7937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</a:t>
            </a:r>
          </a:p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对生命的反思</a:t>
            </a:r>
          </a:p>
        </p:txBody>
      </p:sp>
      <p:sp>
        <p:nvSpPr>
          <p:cNvPr id="1398885" name="Text Box 101"/>
          <p:cNvSpPr txBox="1">
            <a:spLocks noChangeArrowheads="1"/>
          </p:cNvSpPr>
          <p:nvPr/>
        </p:nvSpPr>
        <p:spPr bwMode="auto">
          <a:xfrm>
            <a:off x="5367338" y="5427663"/>
            <a:ext cx="1468437" cy="1104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传道书	</a:t>
            </a:r>
          </a:p>
        </p:txBody>
      </p:sp>
      <p:sp>
        <p:nvSpPr>
          <p:cNvPr id="1398886" name="Rectangle 102"/>
          <p:cNvSpPr>
            <a:spLocks noChangeArrowheads="1"/>
          </p:cNvSpPr>
          <p:nvPr/>
        </p:nvSpPr>
        <p:spPr bwMode="auto">
          <a:xfrm>
            <a:off x="1758950" y="4781550"/>
            <a:ext cx="9525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传道书</a:t>
            </a:r>
          </a:p>
        </p:txBody>
      </p:sp>
      <p:grpSp>
        <p:nvGrpSpPr>
          <p:cNvPr id="121935" name="Group 103"/>
          <p:cNvGrpSpPr>
            <a:grpSpLocks/>
          </p:cNvGrpSpPr>
          <p:nvPr/>
        </p:nvGrpSpPr>
        <p:grpSpPr bwMode="auto">
          <a:xfrm>
            <a:off x="2566988" y="4645025"/>
            <a:ext cx="1081087" cy="517525"/>
            <a:chOff x="1617" y="2926"/>
            <a:chExt cx="681" cy="326"/>
          </a:xfrm>
        </p:grpSpPr>
        <p:sp>
          <p:nvSpPr>
            <p:cNvPr id="1398888" name="Rectangle 104"/>
            <p:cNvSpPr>
              <a:spLocks noChangeArrowheads="1"/>
            </p:cNvSpPr>
            <p:nvPr/>
          </p:nvSpPr>
          <p:spPr bwMode="auto">
            <a:xfrm>
              <a:off x="1617" y="3060"/>
              <a:ext cx="68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生命的反思</a:t>
              </a:r>
            </a:p>
          </p:txBody>
        </p:sp>
        <p:sp>
          <p:nvSpPr>
            <p:cNvPr id="1398889" name="Rectangle 105"/>
            <p:cNvSpPr>
              <a:spLocks noChangeArrowheads="1"/>
            </p:cNvSpPr>
            <p:nvPr/>
          </p:nvSpPr>
          <p:spPr bwMode="auto">
            <a:xfrm>
              <a:off x="1637" y="2926"/>
              <a:ext cx="6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所罗门对</a:t>
              </a:r>
            </a:p>
          </p:txBody>
        </p:sp>
      </p:grpSp>
      <p:sp>
        <p:nvSpPr>
          <p:cNvPr id="1398890" name="Text Box 106"/>
          <p:cNvSpPr txBox="1">
            <a:spLocks noChangeArrowheads="1"/>
          </p:cNvSpPr>
          <p:nvPr/>
        </p:nvSpPr>
        <p:spPr bwMode="auto">
          <a:xfrm>
            <a:off x="5562600" y="6445250"/>
            <a:ext cx="1123950" cy="6000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雅歌</a:t>
            </a:r>
          </a:p>
        </p:txBody>
      </p:sp>
      <p:sp>
        <p:nvSpPr>
          <p:cNvPr id="1398891" name="Rectangle 107"/>
          <p:cNvSpPr>
            <a:spLocks noChangeArrowheads="1"/>
          </p:cNvSpPr>
          <p:nvPr/>
        </p:nvSpPr>
        <p:spPr bwMode="auto">
          <a:xfrm>
            <a:off x="7029450" y="6229350"/>
            <a:ext cx="2336800" cy="7937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bg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所罗门</a:t>
            </a:r>
          </a:p>
          <a:p>
            <a:pPr>
              <a:lnSpc>
                <a:spcPct val="80000"/>
              </a:lnSpc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对爱情的礼赞</a:t>
            </a:r>
          </a:p>
        </p:txBody>
      </p:sp>
      <p:sp>
        <p:nvSpPr>
          <p:cNvPr id="1398892" name="Rectangle 108"/>
          <p:cNvSpPr>
            <a:spLocks noChangeArrowheads="1"/>
          </p:cNvSpPr>
          <p:nvPr/>
        </p:nvSpPr>
        <p:spPr bwMode="auto">
          <a:xfrm>
            <a:off x="1768475" y="5751513"/>
            <a:ext cx="701675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defRPr/>
            </a:pPr>
            <a:r>
              <a:rPr lang="zh-CN" altLang="en-US" sz="2000" b="1">
                <a:latin typeface="Helvetica" charset="0"/>
                <a:ea typeface="宋体" charset="0"/>
                <a:cs typeface="宋体" charset="0"/>
              </a:rPr>
              <a:t>雅歌</a:t>
            </a:r>
          </a:p>
        </p:txBody>
      </p:sp>
      <p:grpSp>
        <p:nvGrpSpPr>
          <p:cNvPr id="121939" name="Group 109"/>
          <p:cNvGrpSpPr>
            <a:grpSpLocks/>
          </p:cNvGrpSpPr>
          <p:nvPr/>
        </p:nvGrpSpPr>
        <p:grpSpPr bwMode="auto">
          <a:xfrm>
            <a:off x="2541588" y="5624513"/>
            <a:ext cx="1081087" cy="506412"/>
            <a:chOff x="1845" y="3227"/>
            <a:chExt cx="1537" cy="215"/>
          </a:xfrm>
        </p:grpSpPr>
        <p:sp>
          <p:nvSpPr>
            <p:cNvPr id="1398894" name="Rectangle 110"/>
            <p:cNvSpPr>
              <a:spLocks noChangeArrowheads="1"/>
            </p:cNvSpPr>
            <p:nvPr/>
          </p:nvSpPr>
          <p:spPr bwMode="auto">
            <a:xfrm>
              <a:off x="1897" y="3227"/>
              <a:ext cx="1426" cy="1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 所罗门对</a:t>
              </a:r>
            </a:p>
          </p:txBody>
        </p:sp>
        <p:sp>
          <p:nvSpPr>
            <p:cNvPr id="1398895" name="Rectangle 111"/>
            <p:cNvSpPr>
              <a:spLocks noChangeArrowheads="1"/>
            </p:cNvSpPr>
            <p:nvPr/>
          </p:nvSpPr>
          <p:spPr bwMode="auto">
            <a:xfrm>
              <a:off x="1845" y="3313"/>
              <a:ext cx="1537" cy="1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tx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zh-CN" altLang="en-US" sz="1400" b="1">
                  <a:latin typeface="Helvetica" charset="0"/>
                  <a:ea typeface="宋体" charset="0"/>
                  <a:cs typeface="宋体" charset="0"/>
                </a:rPr>
                <a:t>爱情的礼赞</a:t>
              </a:r>
            </a:p>
          </p:txBody>
        </p:sp>
      </p:grpSp>
      <p:sp>
        <p:nvSpPr>
          <p:cNvPr id="1398914" name="Rectangle 130"/>
          <p:cNvSpPr>
            <a:spLocks noChangeArrowheads="1"/>
          </p:cNvSpPr>
          <p:nvPr/>
        </p:nvSpPr>
        <p:spPr bwMode="auto">
          <a:xfrm>
            <a:off x="7685088" y="2274888"/>
            <a:ext cx="900112" cy="30797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约</a:t>
            </a:r>
            <a:r>
              <a:rPr lang="en-US" altLang="zh-CN" sz="14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:</a:t>
            </a:r>
          </a:p>
        </p:txBody>
      </p:sp>
      <p:sp>
        <p:nvSpPr>
          <p:cNvPr id="1398898" name="Rectangle 114"/>
          <p:cNvSpPr>
            <a:spLocks noChangeArrowheads="1"/>
          </p:cNvSpPr>
          <p:nvPr/>
        </p:nvSpPr>
        <p:spPr bwMode="auto">
          <a:xfrm>
            <a:off x="0" y="-1588"/>
            <a:ext cx="10058400" cy="7788276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398899" name="Group 115"/>
          <p:cNvGrpSpPr>
            <a:grpSpLocks/>
          </p:cNvGrpSpPr>
          <p:nvPr/>
        </p:nvGrpSpPr>
        <p:grpSpPr bwMode="auto">
          <a:xfrm>
            <a:off x="373063" y="777875"/>
            <a:ext cx="4305300" cy="730250"/>
            <a:chOff x="190" y="490"/>
            <a:chExt cx="3000" cy="460"/>
          </a:xfrm>
        </p:grpSpPr>
        <p:sp>
          <p:nvSpPr>
            <p:cNvPr id="1398900" name="Rectangle 116"/>
            <p:cNvSpPr>
              <a:spLocks noChangeArrowheads="1"/>
            </p:cNvSpPr>
            <p:nvPr/>
          </p:nvSpPr>
          <p:spPr bwMode="auto">
            <a:xfrm>
              <a:off x="190" y="490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9250" dir="3267739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98901" name="Text Box 117"/>
            <p:cNvSpPr txBox="1">
              <a:spLocks noChangeArrowheads="1"/>
            </p:cNvSpPr>
            <p:nvPr/>
          </p:nvSpPr>
          <p:spPr bwMode="auto">
            <a:xfrm>
              <a:off x="460" y="530"/>
              <a:ext cx="2460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rgbClr val="FFF819"/>
                  </a:solidFill>
                  <a:latin typeface="Arial" charset="0"/>
                  <a:ea typeface="宋体" charset="0"/>
                  <a:cs typeface="宋体" charset="0"/>
                </a:rPr>
                <a:t>约伯记</a:t>
              </a:r>
              <a:endParaRPr lang="zh-CN" altLang="en-US" sz="1800">
                <a:solidFill>
                  <a:srgbClr val="FFF819"/>
                </a:solidFill>
                <a:ea typeface="宋体" charset="0"/>
                <a:cs typeface="宋体" charset="0"/>
              </a:endParaRPr>
            </a:p>
          </p:txBody>
        </p:sp>
      </p:grpSp>
      <p:grpSp>
        <p:nvGrpSpPr>
          <p:cNvPr id="1398902" name="Group 118"/>
          <p:cNvGrpSpPr>
            <a:grpSpLocks/>
          </p:cNvGrpSpPr>
          <p:nvPr/>
        </p:nvGrpSpPr>
        <p:grpSpPr bwMode="auto">
          <a:xfrm>
            <a:off x="1557338" y="2122488"/>
            <a:ext cx="4335462" cy="730250"/>
            <a:chOff x="936" y="1346"/>
            <a:chExt cx="3000" cy="460"/>
          </a:xfrm>
        </p:grpSpPr>
        <p:sp>
          <p:nvSpPr>
            <p:cNvPr id="1398903" name="Rectangle 119"/>
            <p:cNvSpPr>
              <a:spLocks noChangeArrowheads="1"/>
            </p:cNvSpPr>
            <p:nvPr/>
          </p:nvSpPr>
          <p:spPr bwMode="auto">
            <a:xfrm>
              <a:off x="936" y="1346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9250" dir="3267739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98904" name="Text Box 120"/>
            <p:cNvSpPr txBox="1">
              <a:spLocks noChangeArrowheads="1"/>
            </p:cNvSpPr>
            <p:nvPr/>
          </p:nvSpPr>
          <p:spPr bwMode="auto">
            <a:xfrm>
              <a:off x="1216" y="1366"/>
              <a:ext cx="2460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rgbClr val="FFF819"/>
                  </a:solidFill>
                  <a:latin typeface="Arial" charset="0"/>
                  <a:ea typeface="宋体" charset="0"/>
                  <a:cs typeface="宋体" charset="0"/>
                </a:rPr>
                <a:t>诗篇</a:t>
              </a:r>
              <a:endParaRPr lang="zh-CN" altLang="en-US" sz="1800">
                <a:solidFill>
                  <a:srgbClr val="FFF819"/>
                </a:solidFill>
                <a:ea typeface="宋体" charset="0"/>
                <a:cs typeface="宋体" charset="0"/>
              </a:endParaRPr>
            </a:p>
          </p:txBody>
        </p:sp>
      </p:grpSp>
      <p:grpSp>
        <p:nvGrpSpPr>
          <p:cNvPr id="1398905" name="Group 121"/>
          <p:cNvGrpSpPr>
            <a:grpSpLocks/>
          </p:cNvGrpSpPr>
          <p:nvPr/>
        </p:nvGrpSpPr>
        <p:grpSpPr bwMode="auto">
          <a:xfrm>
            <a:off x="2584450" y="3455988"/>
            <a:ext cx="4244975" cy="730250"/>
            <a:chOff x="1592" y="2222"/>
            <a:chExt cx="3000" cy="460"/>
          </a:xfrm>
        </p:grpSpPr>
        <p:sp>
          <p:nvSpPr>
            <p:cNvPr id="1398906" name="Rectangle 122"/>
            <p:cNvSpPr>
              <a:spLocks noChangeArrowheads="1"/>
            </p:cNvSpPr>
            <p:nvPr/>
          </p:nvSpPr>
          <p:spPr bwMode="auto">
            <a:xfrm>
              <a:off x="1592" y="2222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9250" dir="3267739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98907" name="Text Box 123"/>
            <p:cNvSpPr txBox="1">
              <a:spLocks noChangeArrowheads="1"/>
            </p:cNvSpPr>
            <p:nvPr/>
          </p:nvSpPr>
          <p:spPr bwMode="auto">
            <a:xfrm>
              <a:off x="1872" y="2252"/>
              <a:ext cx="2457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rgbClr val="FFF819"/>
                  </a:solidFill>
                  <a:latin typeface="Arial" charset="0"/>
                  <a:ea typeface="宋体" charset="0"/>
                  <a:cs typeface="宋体" charset="0"/>
                </a:rPr>
                <a:t>箴言</a:t>
              </a:r>
              <a:endParaRPr lang="zh-CN" altLang="en-US" sz="1800">
                <a:solidFill>
                  <a:srgbClr val="FFF819"/>
                </a:solidFill>
                <a:ea typeface="宋体" charset="0"/>
                <a:cs typeface="宋体" charset="0"/>
              </a:endParaRPr>
            </a:p>
          </p:txBody>
        </p:sp>
      </p:grpSp>
      <p:grpSp>
        <p:nvGrpSpPr>
          <p:cNvPr id="1398908" name="Group 124"/>
          <p:cNvGrpSpPr>
            <a:grpSpLocks/>
          </p:cNvGrpSpPr>
          <p:nvPr/>
        </p:nvGrpSpPr>
        <p:grpSpPr bwMode="auto">
          <a:xfrm>
            <a:off x="3708400" y="4787900"/>
            <a:ext cx="4259263" cy="730250"/>
            <a:chOff x="2318" y="3088"/>
            <a:chExt cx="3000" cy="460"/>
          </a:xfrm>
        </p:grpSpPr>
        <p:sp>
          <p:nvSpPr>
            <p:cNvPr id="1398909" name="Rectangle 125"/>
            <p:cNvSpPr>
              <a:spLocks noChangeArrowheads="1"/>
            </p:cNvSpPr>
            <p:nvPr/>
          </p:nvSpPr>
          <p:spPr bwMode="auto">
            <a:xfrm>
              <a:off x="2318" y="3088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9803" dir="2700000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98910" name="Text Box 126"/>
            <p:cNvSpPr txBox="1">
              <a:spLocks noChangeArrowheads="1"/>
            </p:cNvSpPr>
            <p:nvPr/>
          </p:nvSpPr>
          <p:spPr bwMode="auto">
            <a:xfrm>
              <a:off x="2587" y="3118"/>
              <a:ext cx="2461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74053" dir="3542175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rgbClr val="FFF819"/>
                  </a:solidFill>
                  <a:latin typeface="Arial" charset="0"/>
                  <a:ea typeface="宋体" charset="0"/>
                  <a:cs typeface="宋体" charset="0"/>
                </a:rPr>
                <a:t>传道书</a:t>
              </a:r>
              <a:endParaRPr lang="zh-CN" altLang="en-US" sz="1800">
                <a:solidFill>
                  <a:srgbClr val="FFF819"/>
                </a:solidFill>
                <a:ea typeface="宋体" charset="0"/>
                <a:cs typeface="宋体" charset="0"/>
              </a:endParaRPr>
            </a:p>
          </p:txBody>
        </p:sp>
      </p:grpSp>
      <p:grpSp>
        <p:nvGrpSpPr>
          <p:cNvPr id="1398911" name="Group 127"/>
          <p:cNvGrpSpPr>
            <a:grpSpLocks/>
          </p:cNvGrpSpPr>
          <p:nvPr/>
        </p:nvGrpSpPr>
        <p:grpSpPr bwMode="auto">
          <a:xfrm>
            <a:off x="4794250" y="6116638"/>
            <a:ext cx="4171950" cy="741362"/>
            <a:chOff x="3086" y="4114"/>
            <a:chExt cx="3060" cy="467"/>
          </a:xfrm>
        </p:grpSpPr>
        <p:sp>
          <p:nvSpPr>
            <p:cNvPr id="1398912" name="Rectangle 128"/>
            <p:cNvSpPr>
              <a:spLocks noChangeArrowheads="1"/>
            </p:cNvSpPr>
            <p:nvPr/>
          </p:nvSpPr>
          <p:spPr bwMode="auto">
            <a:xfrm>
              <a:off x="3103" y="4114"/>
              <a:ext cx="3001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9803" dir="2700000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398913" name="Text Box 129"/>
            <p:cNvSpPr txBox="1">
              <a:spLocks noChangeArrowheads="1"/>
            </p:cNvSpPr>
            <p:nvPr/>
          </p:nvSpPr>
          <p:spPr bwMode="auto">
            <a:xfrm>
              <a:off x="3086" y="4164"/>
              <a:ext cx="3060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74053" dir="3542175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rgbClr val="FFF819"/>
                  </a:solidFill>
                  <a:latin typeface="Arial" charset="0"/>
                  <a:ea typeface="宋体" charset="0"/>
                  <a:cs typeface="宋体" charset="0"/>
                </a:rPr>
                <a:t>雅歌</a:t>
              </a:r>
              <a:endParaRPr lang="zh-CN" altLang="en-US" sz="1800">
                <a:solidFill>
                  <a:srgbClr val="FFF819"/>
                </a:solidFill>
                <a:ea typeface="宋体" charset="0"/>
                <a:cs typeface="宋体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8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98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8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98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8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98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8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98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8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98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84" name="Rectangle 8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chemeClr val="accent1">
                  <a:gamma/>
                  <a:shade val="0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0"/>
                  <a:invGamma/>
                </a:schemeClr>
              </a:gs>
            </a:gsLst>
            <a:lin ang="189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rgbClr val="8EF0FA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485386" name="Text Box 10"/>
          <p:cNvSpPr txBox="1">
            <a:spLocks noChangeArrowheads="1"/>
          </p:cNvSpPr>
          <p:nvPr/>
        </p:nvSpPr>
        <p:spPr bwMode="auto">
          <a:xfrm>
            <a:off x="4933950" y="1293813"/>
            <a:ext cx="4513263" cy="4551362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6000" b="1">
                <a:solidFill>
                  <a:srgbClr val="FAFD00"/>
                </a:solidFill>
                <a:latin typeface="Helvetica" charset="0"/>
                <a:ea typeface="宋体" charset="0"/>
                <a:cs typeface="宋体" charset="0"/>
              </a:rPr>
              <a:t>那么对于 </a:t>
            </a:r>
          </a:p>
          <a:p>
            <a:pPr algn="l"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6000" b="1">
                <a:solidFill>
                  <a:srgbClr val="FAFD00"/>
                </a:solidFill>
                <a:latin typeface="Helvetica" charset="0"/>
                <a:ea typeface="宋体" charset="0"/>
                <a:cs typeface="宋体" charset="0"/>
              </a:rPr>
              <a:t>所有那些    </a:t>
            </a:r>
          </a:p>
          <a:p>
            <a:pPr algn="l"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6000" b="1">
                <a:solidFill>
                  <a:srgbClr val="FAFD00"/>
                </a:solidFill>
                <a:latin typeface="Helvetica" charset="0"/>
                <a:ea typeface="宋体" charset="0"/>
                <a:cs typeface="宋体" charset="0"/>
              </a:rPr>
              <a:t>先知书我又</a:t>
            </a:r>
          </a:p>
          <a:p>
            <a:pPr algn="l"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6000" b="1">
                <a:solidFill>
                  <a:srgbClr val="FAFD00"/>
                </a:solidFill>
                <a:latin typeface="Helvetica" charset="0"/>
                <a:ea typeface="宋体" charset="0"/>
                <a:cs typeface="宋体" charset="0"/>
              </a:rPr>
              <a:t>该怎么办呢</a:t>
            </a:r>
            <a:r>
              <a:rPr lang="en-US" altLang="zh-CN" sz="6000" b="1">
                <a:solidFill>
                  <a:srgbClr val="FAFD00"/>
                </a:solidFill>
                <a:latin typeface="Helvetica" charset="0"/>
                <a:ea typeface="宋体" charset="0"/>
                <a:cs typeface="宋体" charset="0"/>
              </a:rPr>
              <a:t>?</a:t>
            </a:r>
          </a:p>
        </p:txBody>
      </p:sp>
      <p:sp>
        <p:nvSpPr>
          <p:cNvPr id="485393" name="Text Box 17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grpSp>
        <p:nvGrpSpPr>
          <p:cNvPr id="485421" name="Group 45"/>
          <p:cNvGrpSpPr>
            <a:grpSpLocks/>
          </p:cNvGrpSpPr>
          <p:nvPr/>
        </p:nvGrpSpPr>
        <p:grpSpPr bwMode="auto">
          <a:xfrm>
            <a:off x="4325938" y="976313"/>
            <a:ext cx="4759325" cy="5087937"/>
            <a:chOff x="2770" y="615"/>
            <a:chExt cx="2998" cy="3205"/>
          </a:xfrm>
        </p:grpSpPr>
        <p:grpSp>
          <p:nvGrpSpPr>
            <p:cNvPr id="123914" name="Group 44"/>
            <p:cNvGrpSpPr>
              <a:grpSpLocks/>
            </p:cNvGrpSpPr>
            <p:nvPr/>
          </p:nvGrpSpPr>
          <p:grpSpPr bwMode="auto">
            <a:xfrm>
              <a:off x="2770" y="615"/>
              <a:ext cx="2883" cy="1683"/>
              <a:chOff x="2770" y="615"/>
              <a:chExt cx="2883" cy="1683"/>
            </a:xfrm>
          </p:grpSpPr>
          <p:sp>
            <p:nvSpPr>
              <p:cNvPr id="485398" name="Oval 22"/>
              <p:cNvSpPr>
                <a:spLocks noChangeArrowheads="1"/>
              </p:cNvSpPr>
              <p:nvPr/>
            </p:nvSpPr>
            <p:spPr bwMode="auto">
              <a:xfrm>
                <a:off x="2770" y="615"/>
                <a:ext cx="2883" cy="1683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63500" dist="107763" dir="2700000" algn="ctr" rotWithShape="0">
                  <a:srgbClr val="080808">
                    <a:alpha val="74998"/>
                  </a:srgb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485399" name="Rectangle 23"/>
              <p:cNvSpPr>
                <a:spLocks noChangeArrowheads="1"/>
              </p:cNvSpPr>
              <p:nvPr/>
            </p:nvSpPr>
            <p:spPr bwMode="auto">
              <a:xfrm>
                <a:off x="3149" y="822"/>
                <a:ext cx="2117" cy="1148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71842" dir="2700000" algn="ctr" rotWithShape="0">
                  <a:srgbClr val="080808">
                    <a:alpha val="74998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00821" tIns="49526" rIns="100821" bIns="49526">
                <a:spAutoFit/>
              </a:bodyPr>
              <a:lstStyle/>
              <a:p>
                <a:pPr defTabSz="1018818">
                  <a:defRPr/>
                </a:pPr>
                <a:r>
                  <a:rPr lang="zh-CN" altLang="en-US" sz="5500" b="1" i="1">
                    <a:solidFill>
                      <a:srgbClr val="FAFD00"/>
                    </a:solidFill>
                    <a:latin typeface="Times" charset="0"/>
                    <a:ea typeface="宋体" charset="0"/>
                    <a:cs typeface="宋体" charset="0"/>
                  </a:rPr>
                  <a:t>非常</a:t>
                </a:r>
              </a:p>
              <a:p>
                <a:pPr defTabSz="1018818">
                  <a:defRPr/>
                </a:pPr>
                <a:r>
                  <a:rPr lang="zh-CN" altLang="en-US" sz="5500" b="1" i="1">
                    <a:solidFill>
                      <a:srgbClr val="FAFD00"/>
                    </a:solidFill>
                    <a:latin typeface="Times" charset="0"/>
                    <a:ea typeface="宋体" charset="0"/>
                    <a:cs typeface="宋体" charset="0"/>
                  </a:rPr>
                  <a:t>感谢</a:t>
                </a:r>
                <a:r>
                  <a:rPr lang="en-US" altLang="zh-CN" sz="5500" b="1" i="1">
                    <a:solidFill>
                      <a:srgbClr val="FAFD00"/>
                    </a:solidFill>
                    <a:latin typeface="Times" charset="0"/>
                    <a:ea typeface="宋体" charset="0"/>
                    <a:cs typeface="宋体" charset="0"/>
                  </a:rPr>
                  <a:t>...</a:t>
                </a:r>
              </a:p>
            </p:txBody>
          </p:sp>
        </p:grpSp>
        <p:grpSp>
          <p:nvGrpSpPr>
            <p:cNvPr id="123915" name="Group 43"/>
            <p:cNvGrpSpPr>
              <a:grpSpLocks/>
            </p:cNvGrpSpPr>
            <p:nvPr/>
          </p:nvGrpSpPr>
          <p:grpSpPr bwMode="auto">
            <a:xfrm>
              <a:off x="3404" y="1993"/>
              <a:ext cx="2364" cy="1827"/>
              <a:chOff x="3404" y="1993"/>
              <a:chExt cx="2364" cy="1827"/>
            </a:xfrm>
          </p:grpSpPr>
          <p:sp>
            <p:nvSpPr>
              <p:cNvPr id="485400" name="Oval 24"/>
              <p:cNvSpPr>
                <a:spLocks noChangeArrowheads="1"/>
              </p:cNvSpPr>
              <p:nvPr/>
            </p:nvSpPr>
            <p:spPr bwMode="auto">
              <a:xfrm>
                <a:off x="4552" y="1993"/>
                <a:ext cx="180" cy="334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63500" dist="71842" dir="2700000" algn="ctr" rotWithShape="0">
                  <a:srgbClr val="080808">
                    <a:alpha val="74998"/>
                  </a:srgbClr>
                </a:outerShdw>
              </a:effectLst>
            </p:spPr>
            <p:txBody>
              <a:bodyPr wrap="none" lIns="100821" tIns="49526" rIns="100821" bIns="49526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485401" name="Rectangle 25"/>
              <p:cNvSpPr>
                <a:spLocks noChangeArrowheads="1"/>
              </p:cNvSpPr>
              <p:nvPr/>
            </p:nvSpPr>
            <p:spPr bwMode="auto">
              <a:xfrm>
                <a:off x="3404" y="2158"/>
                <a:ext cx="2364" cy="166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71842" dir="2700000" algn="ctr" rotWithShape="0">
                  <a:srgbClr val="080808">
                    <a:alpha val="74998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100821" tIns="49526" rIns="100821" bIns="49526">
                <a:spAutoFit/>
              </a:bodyPr>
              <a:lstStyle/>
              <a:p>
                <a:pPr defTabSz="1018818">
                  <a:defRPr/>
                </a:pPr>
                <a:r>
                  <a:rPr lang="zh-CN" altLang="en-US" sz="5500" b="1" i="1">
                    <a:solidFill>
                      <a:srgbClr val="FAFD00"/>
                    </a:solidFill>
                    <a:latin typeface="Times" charset="0"/>
                    <a:ea typeface="宋体" charset="0"/>
                    <a:cs typeface="宋体" charset="0"/>
                  </a:rPr>
                  <a:t>我想</a:t>
                </a:r>
                <a:r>
                  <a:rPr lang="en-US" altLang="zh-CN" sz="5500" b="1" i="1">
                    <a:solidFill>
                      <a:srgbClr val="FAFD00"/>
                    </a:solidFill>
                    <a:latin typeface="Times" charset="0"/>
                    <a:ea typeface="宋体" charset="0"/>
                    <a:cs typeface="宋体" charset="0"/>
                  </a:rPr>
                  <a:t>...</a:t>
                </a:r>
                <a:r>
                  <a:rPr lang="zh-CN" altLang="en-US" sz="5500" b="1" i="1">
                    <a:solidFill>
                      <a:srgbClr val="FAFD00"/>
                    </a:solidFill>
                    <a:latin typeface="Times" charset="0"/>
                    <a:ea typeface="宋体" charset="0"/>
                    <a:cs typeface="宋体" charset="0"/>
                  </a:rPr>
                  <a:t>还是</a:t>
                </a:r>
              </a:p>
              <a:p>
                <a:pPr defTabSz="1018818">
                  <a:defRPr/>
                </a:pPr>
                <a:r>
                  <a:rPr lang="zh-CN" altLang="en-US" sz="5500" b="1" i="1">
                    <a:solidFill>
                      <a:srgbClr val="FAFD00"/>
                    </a:solidFill>
                    <a:latin typeface="Times" charset="0"/>
                    <a:ea typeface="宋体" charset="0"/>
                    <a:cs typeface="宋体" charset="0"/>
                  </a:rPr>
                  <a:t>让牧师</a:t>
                </a:r>
              </a:p>
              <a:p>
                <a:pPr defTabSz="1018818">
                  <a:defRPr/>
                </a:pPr>
                <a:r>
                  <a:rPr lang="zh-CN" altLang="en-US" sz="5500" b="1" i="1">
                    <a:solidFill>
                      <a:srgbClr val="FAFD00"/>
                    </a:solidFill>
                    <a:latin typeface="Times" charset="0"/>
                    <a:ea typeface="宋体" charset="0"/>
                    <a:cs typeface="宋体" charset="0"/>
                  </a:rPr>
                  <a:t>来读吧</a:t>
                </a:r>
                <a:r>
                  <a:rPr lang="en-US" altLang="zh-CN" sz="5500" b="1" i="1">
                    <a:solidFill>
                      <a:srgbClr val="FAFD00"/>
                    </a:solidFill>
                    <a:latin typeface="Times" charset="0"/>
                    <a:ea typeface="宋体" charset="0"/>
                    <a:cs typeface="宋体" charset="0"/>
                  </a:rPr>
                  <a:t>!</a:t>
                </a:r>
              </a:p>
            </p:txBody>
          </p:sp>
        </p:grpSp>
      </p:grpSp>
      <p:graphicFrame>
        <p:nvGraphicFramePr>
          <p:cNvPr id="123909" name="Object 7"/>
          <p:cNvGraphicFramePr>
            <a:graphicFrameLocks/>
          </p:cNvGraphicFramePr>
          <p:nvPr/>
        </p:nvGraphicFramePr>
        <p:xfrm>
          <a:off x="241300" y="979488"/>
          <a:ext cx="4335463" cy="6188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Microsoft ClipArt Gallery" r:id="rId3" imgW="3835400" imgH="5473700" progId="MS_ClipArt_Gallery">
                  <p:embed/>
                </p:oleObj>
              </mc:Choice>
              <mc:Fallback>
                <p:oleObj name="Microsoft ClipArt Gallery" r:id="rId3" imgW="3835400" imgH="5473700" progId="MS_ClipArt_Gallery">
                  <p:embed/>
                  <p:pic>
                    <p:nvPicPr>
                      <p:cNvPr id="0" name="Object 7"/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300" y="979488"/>
                        <a:ext cx="4335463" cy="6188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>
                        <a:outerShdw blurRad="63500" dist="107763" dir="2700000" algn="ctr" rotWithShape="0">
                          <a:srgbClr val="080808">
                            <a:alpha val="74997"/>
                          </a:srgbClr>
                        </a:outerShdw>
                      </a:effectLst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5412" name="Text Box 36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52</a:t>
            </a:r>
          </a:p>
        </p:txBody>
      </p:sp>
      <p:sp>
        <p:nvSpPr>
          <p:cNvPr id="485414" name="Text Box 38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485416" name="Text Box 40"/>
          <p:cNvSpPr txBox="1">
            <a:spLocks noChangeArrowheads="1"/>
          </p:cNvSpPr>
          <p:nvPr/>
        </p:nvSpPr>
        <p:spPr bwMode="auto">
          <a:xfrm>
            <a:off x="476250" y="7362825"/>
            <a:ext cx="922338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900" b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©2004 TBBMI</a:t>
            </a:r>
          </a:p>
        </p:txBody>
      </p:sp>
      <p:sp>
        <p:nvSpPr>
          <p:cNvPr id="485417" name="Text Box 41"/>
          <p:cNvSpPr txBox="1">
            <a:spLocks noChangeArrowheads="1"/>
          </p:cNvSpPr>
          <p:nvPr/>
        </p:nvSpPr>
        <p:spPr bwMode="auto">
          <a:xfrm>
            <a:off x="8535988" y="7481888"/>
            <a:ext cx="66516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8.0.07.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85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85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2470" name="Picture 23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162458" name="Rectangle 218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162441" name="Rectangle 201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162442" name="Rectangle 202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25957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58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59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60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61" name="Rectangle 6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62" name="Rectangle 7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63" name="Rectangle 8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64" name="Rectangle 9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65" name="Rectangle 10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66" name="Rectangle 11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67" name="Rectangle 12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68" name="Rectangle 13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69" name="Rectangle 14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70" name="Rectangle 15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71" name="Rectangle 16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72" name="Rectangle 17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73" name="Rectangle 18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74" name="Rectangle 19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75" name="Rectangle 20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76" name="Rectangle 21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77" name="Rectangle 22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978" name="Rectangle 23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162268" name="Text Box 28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53</a:t>
            </a:r>
          </a:p>
        </p:txBody>
      </p:sp>
      <p:grpSp>
        <p:nvGrpSpPr>
          <p:cNvPr id="1162269" name="Group 29"/>
          <p:cNvGrpSpPr>
            <a:grpSpLocks/>
          </p:cNvGrpSpPr>
          <p:nvPr/>
        </p:nvGrpSpPr>
        <p:grpSpPr bwMode="auto">
          <a:xfrm>
            <a:off x="5505450" y="6367463"/>
            <a:ext cx="4264025" cy="822325"/>
            <a:chOff x="3468" y="4011"/>
            <a:chExt cx="2667" cy="518"/>
          </a:xfrm>
        </p:grpSpPr>
        <p:sp>
          <p:nvSpPr>
            <p:cNvPr id="1162270" name="Text Box 30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 约主前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840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430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162271" name="AutoShape 31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162273" name="Text Box 33"/>
          <p:cNvSpPr txBox="1">
            <a:spLocks noChangeArrowheads="1"/>
          </p:cNvSpPr>
          <p:nvPr/>
        </p:nvSpPr>
        <p:spPr bwMode="auto">
          <a:xfrm>
            <a:off x="969962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grpSp>
        <p:nvGrpSpPr>
          <p:cNvPr id="125982" name="Group 35"/>
          <p:cNvGrpSpPr>
            <a:grpSpLocks/>
          </p:cNvGrpSpPr>
          <p:nvPr/>
        </p:nvGrpSpPr>
        <p:grpSpPr bwMode="auto">
          <a:xfrm>
            <a:off x="5395913" y="1966913"/>
            <a:ext cx="4400550" cy="2428875"/>
            <a:chOff x="3399" y="1239"/>
            <a:chExt cx="2772" cy="1530"/>
          </a:xfrm>
        </p:grpSpPr>
        <p:sp>
          <p:nvSpPr>
            <p:cNvPr id="1162276" name="Text Box 36"/>
            <p:cNvSpPr txBox="1">
              <a:spLocks noChangeArrowheads="1"/>
            </p:cNvSpPr>
            <p:nvPr/>
          </p:nvSpPr>
          <p:spPr bwMode="auto">
            <a:xfrm>
              <a:off x="3443" y="2290"/>
              <a:ext cx="2728" cy="479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zh-CN" altLang="en-US" sz="4800" b="1">
                  <a:solidFill>
                    <a:srgbClr val="FFEA18"/>
                  </a:solidFill>
                  <a:latin typeface="Helvetica" charset="0"/>
                  <a:ea typeface="宋体" charset="0"/>
                  <a:cs typeface="宋体" charset="0"/>
                </a:rPr>
                <a:t>“先知书”</a:t>
              </a:r>
            </a:p>
          </p:txBody>
        </p:sp>
        <p:sp>
          <p:nvSpPr>
            <p:cNvPr id="1162277" name="Text Box 37"/>
            <p:cNvSpPr txBox="1">
              <a:spLocks noChangeArrowheads="1"/>
            </p:cNvSpPr>
            <p:nvPr/>
          </p:nvSpPr>
          <p:spPr bwMode="auto">
            <a:xfrm>
              <a:off x="3688" y="1571"/>
              <a:ext cx="2281" cy="73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3200" b="1">
                  <a:solidFill>
                    <a:srgbClr val="FFEA18"/>
                  </a:solidFill>
                  <a:latin typeface="Helvetica" charset="0"/>
                  <a:ea typeface="宋体" charset="0"/>
                  <a:cs typeface="宋体" charset="0"/>
                </a:rPr>
                <a:t>                           </a:t>
              </a:r>
              <a:r>
                <a:rPr lang="en-US" altLang="zh-CN" sz="3600" b="1">
                  <a:solidFill>
                    <a:srgbClr val="FFEA18"/>
                  </a:solidFill>
                  <a:latin typeface="宋体" charset="0"/>
                  <a:ea typeface="宋体" charset="0"/>
                  <a:cs typeface="宋体" charset="0"/>
                </a:rPr>
                <a:t>17</a:t>
              </a:r>
              <a:r>
                <a:rPr lang="en-US" altLang="zh-CN" sz="3200" b="1">
                  <a:solidFill>
                    <a:srgbClr val="FFEA18"/>
                  </a:solidFill>
                  <a:latin typeface="宋体" charset="0"/>
                  <a:ea typeface="宋体" charset="0"/>
                  <a:cs typeface="宋体" charset="0"/>
                </a:rPr>
                <a:t> </a:t>
              </a:r>
              <a:r>
                <a:rPr lang="zh-CN" altLang="en-US" sz="3200" b="1">
                  <a:solidFill>
                    <a:srgbClr val="FFEA18"/>
                  </a:solidFill>
                  <a:latin typeface="宋体" charset="0"/>
                  <a:ea typeface="宋体" charset="0"/>
                  <a:cs typeface="宋体" charset="0"/>
                </a:rPr>
                <a:t>卷</a:t>
              </a:r>
              <a:r>
                <a:rPr lang="zh-CN" altLang="en-US" sz="3200" b="1">
                  <a:solidFill>
                    <a:srgbClr val="FFEA18"/>
                  </a:solidFill>
                  <a:latin typeface="Helvetica" charset="0"/>
                  <a:ea typeface="宋体" charset="0"/>
                  <a:cs typeface="宋体" charset="0"/>
                </a:rPr>
                <a:t>         </a:t>
              </a:r>
            </a:p>
          </p:txBody>
        </p:sp>
        <p:sp>
          <p:nvSpPr>
            <p:cNvPr id="1162278" name="Text Box 38"/>
            <p:cNvSpPr txBox="1">
              <a:spLocks noChangeArrowheads="1"/>
            </p:cNvSpPr>
            <p:nvPr/>
          </p:nvSpPr>
          <p:spPr bwMode="auto">
            <a:xfrm>
              <a:off x="3399" y="1239"/>
              <a:ext cx="2728" cy="5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5300" b="1" i="1">
                  <a:solidFill>
                    <a:srgbClr val="FFF819"/>
                  </a:solidFill>
                  <a:latin typeface="Helvetica" charset="0"/>
                  <a:ea typeface="宋体" charset="0"/>
                  <a:cs typeface="宋体" charset="0"/>
                </a:rPr>
                <a:t>重新编排</a:t>
              </a:r>
            </a:p>
          </p:txBody>
        </p:sp>
      </p:grpSp>
      <p:grpSp>
        <p:nvGrpSpPr>
          <p:cNvPr id="1162480" name="Group 240"/>
          <p:cNvGrpSpPr>
            <a:grpSpLocks/>
          </p:cNvGrpSpPr>
          <p:nvPr/>
        </p:nvGrpSpPr>
        <p:grpSpPr bwMode="auto">
          <a:xfrm>
            <a:off x="6807200" y="4546600"/>
            <a:ext cx="2014538" cy="1812925"/>
            <a:chOff x="4288" y="2864"/>
            <a:chExt cx="1269" cy="1142"/>
          </a:xfrm>
        </p:grpSpPr>
        <p:sp>
          <p:nvSpPr>
            <p:cNvPr id="1162281" name="Text Box 41"/>
            <p:cNvSpPr txBox="1">
              <a:spLocks noChangeArrowheads="1"/>
            </p:cNvSpPr>
            <p:nvPr/>
          </p:nvSpPr>
          <p:spPr bwMode="auto">
            <a:xfrm>
              <a:off x="4462" y="2885"/>
              <a:ext cx="1095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 </a:t>
              </a:r>
              <a:r>
                <a:rPr lang="zh-CN" altLang="en-US" sz="3600" b="1">
                  <a:solidFill>
                    <a:srgbClr val="66FFFF"/>
                  </a:solidFill>
                  <a:latin typeface="Arial" charset="0"/>
                  <a:ea typeface="宋体" charset="0"/>
                  <a:cs typeface="宋体" charset="0"/>
                </a:rPr>
                <a:t>注意这个楔形</a:t>
              </a:r>
              <a:r>
                <a:rPr lang="en-US" altLang="zh-CN" sz="3600" b="1">
                  <a:solidFill>
                    <a:srgbClr val="66FFFF"/>
                  </a:solidFill>
                  <a:latin typeface="Arial" charset="0"/>
                  <a:ea typeface="宋体" charset="0"/>
                  <a:cs typeface="宋体" charset="0"/>
                </a:rPr>
                <a:t>!</a:t>
              </a:r>
              <a:endParaRPr lang="zh-CN" altLang="en-US" sz="3600" b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endParaRPr>
            </a:p>
          </p:txBody>
        </p:sp>
        <p:grpSp>
          <p:nvGrpSpPr>
            <p:cNvPr id="126130" name="Group 42"/>
            <p:cNvGrpSpPr>
              <a:grpSpLocks/>
            </p:cNvGrpSpPr>
            <p:nvPr/>
          </p:nvGrpSpPr>
          <p:grpSpPr bwMode="auto">
            <a:xfrm>
              <a:off x="4288" y="2864"/>
              <a:ext cx="578" cy="845"/>
              <a:chOff x="4372" y="3032"/>
              <a:chExt cx="578" cy="845"/>
            </a:xfrm>
          </p:grpSpPr>
          <p:sp>
            <p:nvSpPr>
              <p:cNvPr id="1162283" name="Line 43"/>
              <p:cNvSpPr>
                <a:spLocks noChangeShapeType="1"/>
              </p:cNvSpPr>
              <p:nvPr/>
            </p:nvSpPr>
            <p:spPr bwMode="auto">
              <a:xfrm>
                <a:off x="4372" y="3034"/>
                <a:ext cx="578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162284" name="Line 44"/>
              <p:cNvSpPr>
                <a:spLocks noChangeShapeType="1"/>
              </p:cNvSpPr>
              <p:nvPr/>
            </p:nvSpPr>
            <p:spPr bwMode="auto">
              <a:xfrm>
                <a:off x="4395" y="3032"/>
                <a:ext cx="233" cy="845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162285" name="Line 45"/>
              <p:cNvSpPr>
                <a:spLocks noChangeShapeType="1"/>
              </p:cNvSpPr>
              <p:nvPr/>
            </p:nvSpPr>
            <p:spPr bwMode="auto">
              <a:xfrm>
                <a:off x="4627" y="3864"/>
                <a:ext cx="311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sp>
        <p:nvSpPr>
          <p:cNvPr id="1162286" name="AutoShape 46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287" name="Rectangle 47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288" name="Rectangle 48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5987" name="Rectangle 50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162291" name="Rectangle 51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162292" name="Rectangle 52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162293" name="Rectangle 53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162294" name="Line 54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5992" name="Line 55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993" name="Line 56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994" name="Line 57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995" name="Freeform 58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996" name="Line 59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997" name="Freeform 60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2301" name="Line 61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5999" name="Line 62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00" name="Line 63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01" name="Line 64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02" name="Line 65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03" name="Line 66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04" name="Line 67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05" name="Line 68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06" name="Line 69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07" name="Line 70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08" name="Line 71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09" name="Line 72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10" name="Rectangle 73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11" name="Line 74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12" name="Line 75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13" name="Rectangle 76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14" name="Rectangle 77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15" name="Rectangle 78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16" name="Line 79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17" name="Rectangle 80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18" name="Rectangle 81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19" name="Rectangle 82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20" name="Freeform 83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21" name="Line 84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22" name="Line 85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23" name="Line 86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2327" name="Line 87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328" name="Line 88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329" name="Line 89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6027" name="Rectangle 90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28" name="Rectangle 91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29" name="Rectangle 92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30" name="Rectangle 93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31" name="Rectangle 94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26032" name="Rectangle 95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33" name="Rectangle 96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162337" name="AutoShape 97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6035" name="Rectangle 98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162348" name="Rectangle 108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6037" name="Line 109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38" name="Line 110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39" name="Line 111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40" name="Line 112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41" name="Line 113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42" name="Line 114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43" name="Line 115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2356" name="Rectangle 116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162357" name="Text Box 117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162358" name="Text Box 118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162359" name="Rectangle 119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162360" name="Rectangle 120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162361" name="Rectangle 121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162362" name="Rectangle 122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162363" name="Rectangle 123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162364" name="Rectangle 124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162365" name="Rectangle 125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162366" name="Rectangle 126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162367" name="Rectangle 127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162368" name="Rectangle 128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162369" name="Line 129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370" name="Line 130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371" name="Line 131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6060" name="Line 132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2373" name="Rectangle 133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374" name="Rectangle 134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26063" name="Line 135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2376" name="Rectangle 136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377" name="Rectangle 137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378" name="Rectangle 138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379" name="Arc 139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380" name="Rectangle 140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381" name="Rectangle 141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392" name="Rectangle 152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162393" name="Rectangle 153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72" name="Rectangle 154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73" name="Rectangle 155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74" name="Rectangle 156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26075" name="Rectangle 157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76" name="Rectangle 158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26077" name="Rectangle 159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6078" name="Rectangle 160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162401" name="Line 161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402" name="Line 162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403" name="Rectangle 163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162404" name="Text Box 164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162405" name="Text Box 165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26084" name="Line 166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2407" name="Line 167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408" name="Text Box 168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26087" name="Line 169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88" name="Line 170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89" name="Line 171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090" name="Rectangle 179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162449" name="Rectangle 209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grpSp>
        <p:nvGrpSpPr>
          <p:cNvPr id="126092" name="Group 214"/>
          <p:cNvGrpSpPr>
            <a:grpSpLocks/>
          </p:cNvGrpSpPr>
          <p:nvPr/>
        </p:nvGrpSpPr>
        <p:grpSpPr bwMode="auto">
          <a:xfrm>
            <a:off x="5521325" y="377825"/>
            <a:ext cx="4203700" cy="7062788"/>
            <a:chOff x="3120" y="238"/>
            <a:chExt cx="3006" cy="4449"/>
          </a:xfrm>
        </p:grpSpPr>
        <p:sp>
          <p:nvSpPr>
            <p:cNvPr id="1162450" name="Line 210"/>
            <p:cNvSpPr>
              <a:spLocks noChangeShapeType="1"/>
            </p:cNvSpPr>
            <p:nvPr/>
          </p:nvSpPr>
          <p:spPr bwMode="auto">
            <a:xfrm>
              <a:off x="4214" y="274"/>
              <a:ext cx="1912" cy="0"/>
            </a:xfrm>
            <a:prstGeom prst="line">
              <a:avLst/>
            </a:prstGeom>
            <a:noFill/>
            <a:ln w="174625">
              <a:solidFill>
                <a:srgbClr val="1822C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162451" name="Line 211"/>
            <p:cNvSpPr>
              <a:spLocks noChangeShapeType="1"/>
            </p:cNvSpPr>
            <p:nvPr/>
          </p:nvSpPr>
          <p:spPr bwMode="auto">
            <a:xfrm>
              <a:off x="3169" y="1121"/>
              <a:ext cx="0" cy="3473"/>
            </a:xfrm>
            <a:prstGeom prst="line">
              <a:avLst/>
            </a:prstGeom>
            <a:noFill/>
            <a:ln w="174625">
              <a:solidFill>
                <a:srgbClr val="1822C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162452" name="Line 212"/>
            <p:cNvSpPr>
              <a:spLocks noChangeShapeType="1"/>
            </p:cNvSpPr>
            <p:nvPr/>
          </p:nvSpPr>
          <p:spPr bwMode="auto">
            <a:xfrm>
              <a:off x="6095" y="238"/>
              <a:ext cx="10" cy="4449"/>
            </a:xfrm>
            <a:prstGeom prst="line">
              <a:avLst/>
            </a:prstGeom>
            <a:noFill/>
            <a:ln w="174625">
              <a:solidFill>
                <a:srgbClr val="1822C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162453" name="Line 213"/>
            <p:cNvSpPr>
              <a:spLocks noChangeShapeType="1"/>
            </p:cNvSpPr>
            <p:nvPr/>
          </p:nvSpPr>
          <p:spPr bwMode="auto">
            <a:xfrm>
              <a:off x="3120" y="4645"/>
              <a:ext cx="3004" cy="0"/>
            </a:xfrm>
            <a:prstGeom prst="line">
              <a:avLst/>
            </a:prstGeom>
            <a:noFill/>
            <a:ln w="174625">
              <a:solidFill>
                <a:srgbClr val="1822C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26093" name="Rectangle 216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26094" name="Group 203"/>
          <p:cNvGrpSpPr>
            <a:grpSpLocks/>
          </p:cNvGrpSpPr>
          <p:nvPr/>
        </p:nvGrpSpPr>
        <p:grpSpPr bwMode="auto">
          <a:xfrm>
            <a:off x="4765675" y="363538"/>
            <a:ext cx="2146300" cy="1547812"/>
            <a:chOff x="2712" y="139"/>
            <a:chExt cx="1352" cy="975"/>
          </a:xfrm>
        </p:grpSpPr>
        <p:pic>
          <p:nvPicPr>
            <p:cNvPr id="1162444" name="Picture 204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62445" name="Text Box 205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162446" name="Text Box 206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162469" name="Rectangle 229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162471" name="Text Box 231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162472" name="Text Box 232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162473" name="Text Box 233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162474" name="Text Box 234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162475" name="Text Box 235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162476" name="Text Box 236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162477" name="Text Box 237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162478" name="Text Box 238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162479" name="Text Box 239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162418" name="Oval 178"/>
          <p:cNvSpPr>
            <a:spLocks noChangeArrowheads="1"/>
          </p:cNvSpPr>
          <p:nvPr/>
        </p:nvSpPr>
        <p:spPr bwMode="auto">
          <a:xfrm>
            <a:off x="1293813" y="3546475"/>
            <a:ext cx="1957387" cy="25860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162417" name="AutoShape 177"/>
          <p:cNvSpPr>
            <a:spLocks noChangeArrowheads="1"/>
          </p:cNvSpPr>
          <p:nvPr/>
        </p:nvSpPr>
        <p:spPr bwMode="auto">
          <a:xfrm flipH="1">
            <a:off x="2736850" y="4595813"/>
            <a:ext cx="4038600" cy="6080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38100">
            <a:solidFill>
              <a:srgbClr val="1822CD"/>
            </a:solidFill>
            <a:miter lim="800000"/>
            <a:headEnd/>
            <a:tailEnd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26107" name="Group 241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26113" name="Rectangle 242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6114" name="Rectangle 243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6115" name="Rectangle 244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6116" name="Rectangle 245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6117" name="Rectangle 246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6118" name="Rectangle 247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6119" name="Rectangle 248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6120" name="Rectangle 249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6121" name="Rectangle 250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26108" name="Group 252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26109" name="Group 253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162494" name="Picture 254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162495" name="Rectangle 255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162496" name="Text Box 256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2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624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62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2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62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62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6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6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2418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8418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68419" name="Rectangle 3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8420" name="Rectangle 4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8421" name="Rectangle 5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28005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06" name="Rectangle 7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07" name="Rectangle 8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08" name="Rectangle 9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09" name="Rectangle 10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10" name="Rectangle 11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11" name="Rectangle 12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12" name="Rectangle 13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13" name="Rectangle 14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14" name="Rectangle 15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15" name="Rectangle 16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16" name="Rectangle 17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17" name="Rectangle 18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18" name="Rectangle 19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19" name="Rectangle 20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20" name="Rectangle 21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21" name="Rectangle 22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22" name="Rectangle 23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23" name="Rectangle 24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24" name="Rectangle 25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25" name="Rectangle 26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26" name="Rectangle 27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8444" name="Text Box 28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54</a:t>
            </a:r>
          </a:p>
        </p:txBody>
      </p:sp>
      <p:sp>
        <p:nvSpPr>
          <p:cNvPr id="1468445" name="AutoShape 29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446" name="Rectangle 30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447" name="Rectangle 31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8031" name="Rectangle 32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8449" name="Rectangle 33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68450" name="Rectangle 34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68451" name="Rectangle 35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68452" name="Line 36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8036" name="Line 37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37" name="Line 38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38" name="Line 39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39" name="Freeform 40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40" name="Line 41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41" name="Freeform 42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8459" name="Line 43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8043" name="Line 44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44" name="Line 45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45" name="Line 46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46" name="Line 47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47" name="Line 48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48" name="Line 49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49" name="Line 50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50" name="Line 51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51" name="Line 52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52" name="Line 53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53" name="Line 54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54" name="Rectangle 55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55" name="Line 56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56" name="Line 57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57" name="Rectangle 58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58" name="Rectangle 59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59" name="Rectangle 60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60" name="Line 61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61" name="Rectangle 62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62" name="Rectangle 63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63" name="Rectangle 64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64" name="Freeform 65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65" name="Line 66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66" name="Line 67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67" name="Line 68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8485" name="Line 69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486" name="Line 70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487" name="Line 71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8071" name="Rectangle 72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72" name="Rectangle 73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73" name="Rectangle 74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74" name="Rectangle 75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75" name="Rectangle 76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28076" name="Rectangle 77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077" name="Rectangle 78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8495" name="AutoShape 79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8079" name="Rectangle 80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8497" name="Rectangle 81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8081" name="Line 82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82" name="Line 83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83" name="Line 84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84" name="Line 85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85" name="Line 86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86" name="Line 87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087" name="Line 88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8505" name="Rectangle 89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68506" name="Text Box 90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68507" name="Text Box 91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68508" name="Rectangle 92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8509" name="Rectangle 93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8510" name="Rectangle 94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8511" name="Rectangle 95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8512" name="Rectangle 96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8513" name="Rectangle 97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8514" name="Rectangle 98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8515" name="Rectangle 99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8516" name="Rectangle 100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68517" name="Rectangle 101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8518" name="Line 102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519" name="Line 103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520" name="Line 104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8104" name="Line 105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8522" name="Rectangle 106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523" name="Rectangle 107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28107" name="Line 108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8525" name="Rectangle 109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526" name="Rectangle 110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527" name="Rectangle 111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528" name="Arc 112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529" name="Rectangle 113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530" name="Rectangle 114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28114" name="Group 115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28184" name="Rectangle 116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8185" name="Rectangle 117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8186" name="Rectangle 118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8187" name="Rectangle 119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8188" name="Rectangle 120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8189" name="Rectangle 121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8190" name="Rectangle 122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8191" name="Rectangle 123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28192" name="Rectangle 124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68541" name="Rectangle 125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8542" name="Rectangle 126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117" name="Rectangle 127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118" name="Rectangle 128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119" name="Rectangle 129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28120" name="Rectangle 130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121" name="Rectangle 131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28122" name="Rectangle 132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8123" name="Rectangle 133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68550" name="Line 134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551" name="Line 135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552" name="Rectangle 136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68553" name="Text Box 137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68554" name="Text Box 138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28129" name="Line 139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8556" name="Line 140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8557" name="Text Box 141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28132" name="Line 142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133" name="Line 143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134" name="Line 144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135" name="Rectangle 145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8562" name="Rectangle 146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grpSp>
        <p:nvGrpSpPr>
          <p:cNvPr id="128137" name="Group 147"/>
          <p:cNvGrpSpPr>
            <a:grpSpLocks/>
          </p:cNvGrpSpPr>
          <p:nvPr/>
        </p:nvGrpSpPr>
        <p:grpSpPr bwMode="auto">
          <a:xfrm>
            <a:off x="5521325" y="377825"/>
            <a:ext cx="4203700" cy="7062788"/>
            <a:chOff x="3120" y="238"/>
            <a:chExt cx="3006" cy="4449"/>
          </a:xfrm>
        </p:grpSpPr>
        <p:sp>
          <p:nvSpPr>
            <p:cNvPr id="1468564" name="Line 148"/>
            <p:cNvSpPr>
              <a:spLocks noChangeShapeType="1"/>
            </p:cNvSpPr>
            <p:nvPr/>
          </p:nvSpPr>
          <p:spPr bwMode="auto">
            <a:xfrm>
              <a:off x="4214" y="274"/>
              <a:ext cx="1912" cy="0"/>
            </a:xfrm>
            <a:prstGeom prst="line">
              <a:avLst/>
            </a:prstGeom>
            <a:noFill/>
            <a:ln w="174625">
              <a:solidFill>
                <a:srgbClr val="1822C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8565" name="Line 149"/>
            <p:cNvSpPr>
              <a:spLocks noChangeShapeType="1"/>
            </p:cNvSpPr>
            <p:nvPr/>
          </p:nvSpPr>
          <p:spPr bwMode="auto">
            <a:xfrm>
              <a:off x="3169" y="1121"/>
              <a:ext cx="0" cy="3473"/>
            </a:xfrm>
            <a:prstGeom prst="line">
              <a:avLst/>
            </a:prstGeom>
            <a:noFill/>
            <a:ln w="174625">
              <a:solidFill>
                <a:srgbClr val="1822C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8566" name="Line 150"/>
            <p:cNvSpPr>
              <a:spLocks noChangeShapeType="1"/>
            </p:cNvSpPr>
            <p:nvPr/>
          </p:nvSpPr>
          <p:spPr bwMode="auto">
            <a:xfrm>
              <a:off x="6095" y="238"/>
              <a:ext cx="10" cy="4449"/>
            </a:xfrm>
            <a:prstGeom prst="line">
              <a:avLst/>
            </a:prstGeom>
            <a:noFill/>
            <a:ln w="174625">
              <a:solidFill>
                <a:srgbClr val="1822C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8567" name="Line 151"/>
            <p:cNvSpPr>
              <a:spLocks noChangeShapeType="1"/>
            </p:cNvSpPr>
            <p:nvPr/>
          </p:nvSpPr>
          <p:spPr bwMode="auto">
            <a:xfrm>
              <a:off x="3120" y="4645"/>
              <a:ext cx="3004" cy="0"/>
            </a:xfrm>
            <a:prstGeom prst="line">
              <a:avLst/>
            </a:prstGeom>
            <a:noFill/>
            <a:ln w="174625">
              <a:solidFill>
                <a:srgbClr val="1822C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28138" name="Rectangle 152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8569" name="Text Box 153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8570" name="Text Box 154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68571" name="Text Box 155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68572" name="Text Box 156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68573" name="Text Box 157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68574" name="Text Box 158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8575" name="Text Box 159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8576" name="Text Box 160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68577" name="Text Box 161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sp>
        <p:nvSpPr>
          <p:cNvPr id="1468578" name="Rectangle 162"/>
          <p:cNvSpPr>
            <a:spLocks noChangeArrowheads="1"/>
          </p:cNvSpPr>
          <p:nvPr/>
        </p:nvSpPr>
        <p:spPr bwMode="auto">
          <a:xfrm>
            <a:off x="317500" y="3740150"/>
            <a:ext cx="2236788" cy="2297113"/>
          </a:xfrm>
          <a:prstGeom prst="rect">
            <a:avLst/>
          </a:prstGeom>
          <a:noFill/>
          <a:ln w="7620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28149" name="Group 163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28176" name="Group 164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68581" name="Picture 165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68582" name="Rectangle 166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68583" name="Text Box 167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grpSp>
        <p:nvGrpSpPr>
          <p:cNvPr id="128150" name="Group 168"/>
          <p:cNvGrpSpPr>
            <a:grpSpLocks/>
          </p:cNvGrpSpPr>
          <p:nvPr/>
        </p:nvGrpSpPr>
        <p:grpSpPr bwMode="auto">
          <a:xfrm>
            <a:off x="4765675" y="363538"/>
            <a:ext cx="2146300" cy="1547812"/>
            <a:chOff x="2712" y="139"/>
            <a:chExt cx="1352" cy="975"/>
          </a:xfrm>
        </p:grpSpPr>
        <p:pic>
          <p:nvPicPr>
            <p:cNvPr id="1468585" name="Picture 169" descr="BACKGR~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68586" name="Text Box 170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6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68587" name="Text Box 171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6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grpSp>
        <p:nvGrpSpPr>
          <p:cNvPr id="128151" name="Group 172"/>
          <p:cNvGrpSpPr>
            <a:grpSpLocks/>
          </p:cNvGrpSpPr>
          <p:nvPr/>
        </p:nvGrpSpPr>
        <p:grpSpPr bwMode="auto">
          <a:xfrm>
            <a:off x="5395913" y="1966913"/>
            <a:ext cx="4400550" cy="2428875"/>
            <a:chOff x="3399" y="1239"/>
            <a:chExt cx="2772" cy="1530"/>
          </a:xfrm>
        </p:grpSpPr>
        <p:sp>
          <p:nvSpPr>
            <p:cNvPr id="1468589" name="Text Box 173"/>
            <p:cNvSpPr txBox="1">
              <a:spLocks noChangeArrowheads="1"/>
            </p:cNvSpPr>
            <p:nvPr/>
          </p:nvSpPr>
          <p:spPr bwMode="auto">
            <a:xfrm>
              <a:off x="3443" y="2290"/>
              <a:ext cx="2728" cy="479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zh-CN" altLang="en-US" sz="4800" b="1">
                  <a:solidFill>
                    <a:srgbClr val="FFEA18"/>
                  </a:solidFill>
                  <a:latin typeface="Helvetica" charset="0"/>
                  <a:ea typeface="宋体" charset="0"/>
                  <a:cs typeface="宋体" charset="0"/>
                </a:rPr>
                <a:t>“先知书”</a:t>
              </a:r>
            </a:p>
          </p:txBody>
        </p:sp>
        <p:sp>
          <p:nvSpPr>
            <p:cNvPr id="1468590" name="Text Box 174"/>
            <p:cNvSpPr txBox="1">
              <a:spLocks noChangeArrowheads="1"/>
            </p:cNvSpPr>
            <p:nvPr/>
          </p:nvSpPr>
          <p:spPr bwMode="auto">
            <a:xfrm>
              <a:off x="3688" y="1571"/>
              <a:ext cx="2281" cy="73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3200" b="1">
                  <a:solidFill>
                    <a:srgbClr val="FFEA18"/>
                  </a:solidFill>
                  <a:latin typeface="Helvetica" charset="0"/>
                  <a:ea typeface="宋体" charset="0"/>
                  <a:cs typeface="宋体" charset="0"/>
                </a:rPr>
                <a:t>                           </a:t>
              </a:r>
              <a:r>
                <a:rPr lang="en-US" altLang="zh-CN" sz="3600" b="1">
                  <a:solidFill>
                    <a:srgbClr val="FFEA18"/>
                  </a:solidFill>
                  <a:latin typeface="宋体" charset="0"/>
                  <a:ea typeface="宋体" charset="0"/>
                  <a:cs typeface="宋体" charset="0"/>
                </a:rPr>
                <a:t>17</a:t>
              </a:r>
              <a:r>
                <a:rPr lang="en-US" altLang="zh-CN" sz="3200" b="1">
                  <a:solidFill>
                    <a:srgbClr val="FFEA18"/>
                  </a:solidFill>
                  <a:latin typeface="宋体" charset="0"/>
                  <a:ea typeface="宋体" charset="0"/>
                  <a:cs typeface="宋体" charset="0"/>
                </a:rPr>
                <a:t> </a:t>
              </a:r>
              <a:r>
                <a:rPr lang="zh-CN" altLang="en-US" sz="3200" b="1">
                  <a:solidFill>
                    <a:srgbClr val="FFEA18"/>
                  </a:solidFill>
                  <a:latin typeface="宋体" charset="0"/>
                  <a:ea typeface="宋体" charset="0"/>
                  <a:cs typeface="宋体" charset="0"/>
                </a:rPr>
                <a:t>卷</a:t>
              </a:r>
              <a:r>
                <a:rPr lang="zh-CN" altLang="en-US" sz="3200" b="1">
                  <a:solidFill>
                    <a:srgbClr val="FFEA18"/>
                  </a:solidFill>
                  <a:latin typeface="Helvetica" charset="0"/>
                  <a:ea typeface="宋体" charset="0"/>
                  <a:cs typeface="宋体" charset="0"/>
                </a:rPr>
                <a:t>         </a:t>
              </a:r>
            </a:p>
          </p:txBody>
        </p:sp>
        <p:sp>
          <p:nvSpPr>
            <p:cNvPr id="1468591" name="Text Box 175"/>
            <p:cNvSpPr txBox="1">
              <a:spLocks noChangeArrowheads="1"/>
            </p:cNvSpPr>
            <p:nvPr/>
          </p:nvSpPr>
          <p:spPr bwMode="auto">
            <a:xfrm>
              <a:off x="3399" y="1239"/>
              <a:ext cx="2728" cy="5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CN" altLang="en-US" sz="5300" b="1" i="1">
                  <a:solidFill>
                    <a:srgbClr val="FFF819"/>
                  </a:solidFill>
                  <a:latin typeface="Helvetica" charset="0"/>
                  <a:ea typeface="宋体" charset="0"/>
                  <a:cs typeface="宋体" charset="0"/>
                </a:rPr>
                <a:t>重新编排</a:t>
              </a:r>
            </a:p>
          </p:txBody>
        </p:sp>
      </p:grpSp>
      <p:sp>
        <p:nvSpPr>
          <p:cNvPr id="1468592" name="Rectangle 176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28153" name="Group 177"/>
          <p:cNvGrpSpPr>
            <a:grpSpLocks/>
          </p:cNvGrpSpPr>
          <p:nvPr/>
        </p:nvGrpSpPr>
        <p:grpSpPr bwMode="auto">
          <a:xfrm>
            <a:off x="6807200" y="4546600"/>
            <a:ext cx="2014538" cy="1812925"/>
            <a:chOff x="4288" y="2864"/>
            <a:chExt cx="1269" cy="1142"/>
          </a:xfrm>
        </p:grpSpPr>
        <p:sp>
          <p:nvSpPr>
            <p:cNvPr id="1468594" name="Text Box 178"/>
            <p:cNvSpPr txBox="1">
              <a:spLocks noChangeArrowheads="1"/>
            </p:cNvSpPr>
            <p:nvPr/>
          </p:nvSpPr>
          <p:spPr bwMode="auto">
            <a:xfrm>
              <a:off x="4462" y="2885"/>
              <a:ext cx="1095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 </a:t>
              </a:r>
              <a:r>
                <a:rPr lang="zh-CN" altLang="en-US" sz="3600" b="1">
                  <a:solidFill>
                    <a:srgbClr val="66FFFF"/>
                  </a:solidFill>
                  <a:latin typeface="Arial" charset="0"/>
                  <a:ea typeface="宋体" charset="0"/>
                  <a:cs typeface="宋体" charset="0"/>
                </a:rPr>
                <a:t>注意这个楔形</a:t>
              </a:r>
              <a:r>
                <a:rPr lang="en-US" altLang="zh-CN" sz="3600" b="1">
                  <a:solidFill>
                    <a:srgbClr val="66FFFF"/>
                  </a:solidFill>
                  <a:latin typeface="Arial" charset="0"/>
                  <a:ea typeface="宋体" charset="0"/>
                  <a:cs typeface="宋体" charset="0"/>
                </a:rPr>
                <a:t>!</a:t>
              </a:r>
              <a:endParaRPr lang="zh-CN" altLang="en-US" sz="3600" b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endParaRPr>
            </a:p>
          </p:txBody>
        </p:sp>
        <p:grpSp>
          <p:nvGrpSpPr>
            <p:cNvPr id="128166" name="Group 179"/>
            <p:cNvGrpSpPr>
              <a:grpSpLocks/>
            </p:cNvGrpSpPr>
            <p:nvPr/>
          </p:nvGrpSpPr>
          <p:grpSpPr bwMode="auto">
            <a:xfrm>
              <a:off x="4288" y="2864"/>
              <a:ext cx="578" cy="845"/>
              <a:chOff x="4372" y="3032"/>
              <a:chExt cx="578" cy="845"/>
            </a:xfrm>
          </p:grpSpPr>
          <p:sp>
            <p:nvSpPr>
              <p:cNvPr id="1468596" name="Line 180"/>
              <p:cNvSpPr>
                <a:spLocks noChangeShapeType="1"/>
              </p:cNvSpPr>
              <p:nvPr/>
            </p:nvSpPr>
            <p:spPr bwMode="auto">
              <a:xfrm>
                <a:off x="4372" y="3034"/>
                <a:ext cx="578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8597" name="Line 181"/>
              <p:cNvSpPr>
                <a:spLocks noChangeShapeType="1"/>
              </p:cNvSpPr>
              <p:nvPr/>
            </p:nvSpPr>
            <p:spPr bwMode="auto">
              <a:xfrm>
                <a:off x="4395" y="3032"/>
                <a:ext cx="233" cy="845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8598" name="Line 182"/>
              <p:cNvSpPr>
                <a:spLocks noChangeShapeType="1"/>
              </p:cNvSpPr>
              <p:nvPr/>
            </p:nvSpPr>
            <p:spPr bwMode="auto">
              <a:xfrm>
                <a:off x="4627" y="3864"/>
                <a:ext cx="311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grpSp>
        <p:nvGrpSpPr>
          <p:cNvPr id="128154" name="Group 183"/>
          <p:cNvGrpSpPr>
            <a:grpSpLocks/>
          </p:cNvGrpSpPr>
          <p:nvPr/>
        </p:nvGrpSpPr>
        <p:grpSpPr bwMode="auto">
          <a:xfrm>
            <a:off x="5505450" y="6367463"/>
            <a:ext cx="4264025" cy="822325"/>
            <a:chOff x="3468" y="4011"/>
            <a:chExt cx="2667" cy="518"/>
          </a:xfrm>
        </p:grpSpPr>
        <p:sp>
          <p:nvSpPr>
            <p:cNvPr id="1468600" name="Text Box 184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 dirty="0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 约主前</a:t>
              </a:r>
              <a:r>
                <a:rPr lang="en-US" altLang="zh-CN" sz="2000" b="1" dirty="0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840</a:t>
              </a:r>
              <a:r>
                <a:rPr lang="zh-CN" altLang="en-US" sz="2000" b="1" dirty="0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 dirty="0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430</a:t>
              </a:r>
              <a:r>
                <a:rPr lang="zh-CN" altLang="en-US" sz="2000" b="1" dirty="0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468601" name="AutoShape 185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grpSp>
        <p:nvGrpSpPr>
          <p:cNvPr id="128155" name="Group 202"/>
          <p:cNvGrpSpPr>
            <a:grpSpLocks/>
          </p:cNvGrpSpPr>
          <p:nvPr/>
        </p:nvGrpSpPr>
        <p:grpSpPr bwMode="auto">
          <a:xfrm>
            <a:off x="-28575" y="-34925"/>
            <a:ext cx="10086975" cy="7807325"/>
            <a:chOff x="-18" y="-22"/>
            <a:chExt cx="6354" cy="4918"/>
          </a:xfrm>
        </p:grpSpPr>
        <p:sp>
          <p:nvSpPr>
            <p:cNvPr id="1468613" name="Rectangle 197"/>
            <p:cNvSpPr>
              <a:spLocks noChangeArrowheads="1"/>
            </p:cNvSpPr>
            <p:nvPr/>
          </p:nvSpPr>
          <p:spPr bwMode="auto">
            <a:xfrm>
              <a:off x="0" y="2347"/>
              <a:ext cx="242" cy="1485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8615" name="Rectangle 199"/>
            <p:cNvSpPr>
              <a:spLocks noChangeArrowheads="1"/>
            </p:cNvSpPr>
            <p:nvPr/>
          </p:nvSpPr>
          <p:spPr bwMode="auto">
            <a:xfrm>
              <a:off x="1659" y="0"/>
              <a:ext cx="4677" cy="4896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8616" name="Rectangle 200"/>
            <p:cNvSpPr>
              <a:spLocks noChangeArrowheads="1"/>
            </p:cNvSpPr>
            <p:nvPr/>
          </p:nvSpPr>
          <p:spPr bwMode="auto">
            <a:xfrm>
              <a:off x="-18" y="-22"/>
              <a:ext cx="1687" cy="2373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8617" name="Rectangle 201"/>
            <p:cNvSpPr>
              <a:spLocks noChangeArrowheads="1"/>
            </p:cNvSpPr>
            <p:nvPr/>
          </p:nvSpPr>
          <p:spPr bwMode="auto">
            <a:xfrm>
              <a:off x="0" y="3815"/>
              <a:ext cx="1687" cy="1081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grpSp>
        <p:nvGrpSpPr>
          <p:cNvPr id="1468620" name="Group 204"/>
          <p:cNvGrpSpPr>
            <a:grpSpLocks/>
          </p:cNvGrpSpPr>
          <p:nvPr/>
        </p:nvGrpSpPr>
        <p:grpSpPr bwMode="auto">
          <a:xfrm>
            <a:off x="2879725" y="2432050"/>
            <a:ext cx="3114675" cy="4057650"/>
            <a:chOff x="3733" y="648"/>
            <a:chExt cx="1962" cy="2556"/>
          </a:xfrm>
        </p:grpSpPr>
        <p:sp>
          <p:nvSpPr>
            <p:cNvPr id="1468621" name="AutoShape 205"/>
            <p:cNvSpPr>
              <a:spLocks noChangeArrowheads="1"/>
            </p:cNvSpPr>
            <p:nvPr/>
          </p:nvSpPr>
          <p:spPr bwMode="auto">
            <a:xfrm>
              <a:off x="3733" y="648"/>
              <a:ext cx="1962" cy="2556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279F">
                    <a:gamma/>
                    <a:shade val="0"/>
                    <a:invGamma/>
                  </a:srgbClr>
                </a:gs>
                <a:gs pos="50000">
                  <a:srgbClr val="00279F"/>
                </a:gs>
                <a:gs pos="100000">
                  <a:srgbClr val="00279F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200805" dir="2081709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8622" name="Text Box 206"/>
            <p:cNvSpPr txBox="1">
              <a:spLocks noChangeArrowheads="1"/>
            </p:cNvSpPr>
            <p:nvPr/>
          </p:nvSpPr>
          <p:spPr bwMode="auto">
            <a:xfrm>
              <a:off x="3768" y="795"/>
              <a:ext cx="1876" cy="2254"/>
            </a:xfrm>
            <a:prstGeom prst="rect">
              <a:avLst/>
            </a:prstGeom>
            <a:noFill/>
            <a:ln>
              <a:noFill/>
            </a:ln>
            <a:effectLst>
              <a:outerShdw blurRad="63500" dist="125724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40000"/>
                </a:lnSpc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rgbClr val="FAFD00"/>
                  </a:solidFill>
                  <a:latin typeface="宋体" charset="0"/>
                  <a:ea typeface="宋体" charset="0"/>
                  <a:cs typeface="宋体" charset="0"/>
                </a:rPr>
                <a:t>先知书于王国“分裂”后400年  著成。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68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Picture 18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3064" name="Rectangle 184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2883" name="Rectangle 3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2884" name="Rectangle 4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885" name="Rectangle 5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0054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55" name="Rectangle 7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56" name="Rectangle 8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57" name="Rectangle 9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58" name="Rectangle 10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59" name="Rectangle 11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60" name="Rectangle 12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61" name="Rectangle 13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62" name="Rectangle 14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63" name="Rectangle 15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64" name="Rectangle 16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65" name="Rectangle 17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66" name="Rectangle 18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67" name="Rectangle 19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68" name="Rectangle 20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69" name="Rectangle 21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70" name="Rectangle 22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71" name="Rectangle 23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72" name="Rectangle 24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73" name="Rectangle 25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74" name="Rectangle 26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075" name="Rectangle 27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08" name="Text Box 28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55</a:t>
            </a:r>
          </a:p>
        </p:txBody>
      </p:sp>
      <p:grpSp>
        <p:nvGrpSpPr>
          <p:cNvPr id="130077" name="Group 197"/>
          <p:cNvGrpSpPr>
            <a:grpSpLocks/>
          </p:cNvGrpSpPr>
          <p:nvPr/>
        </p:nvGrpSpPr>
        <p:grpSpPr bwMode="auto">
          <a:xfrm>
            <a:off x="5540375" y="6367463"/>
            <a:ext cx="3476625" cy="822325"/>
            <a:chOff x="3490" y="4011"/>
            <a:chExt cx="2190" cy="518"/>
          </a:xfrm>
        </p:grpSpPr>
        <p:sp>
          <p:nvSpPr>
            <p:cNvPr id="1402910" name="Text Box 30"/>
            <p:cNvSpPr txBox="1">
              <a:spLocks noChangeArrowheads="1"/>
            </p:cNvSpPr>
            <p:nvPr/>
          </p:nvSpPr>
          <p:spPr bwMode="auto">
            <a:xfrm>
              <a:off x="3622" y="4038"/>
              <a:ext cx="1965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 dirty="0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 约主前</a:t>
              </a:r>
              <a:r>
                <a:rPr lang="en-US" altLang="zh-CN" sz="2000" b="1" dirty="0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840</a:t>
              </a:r>
              <a:r>
                <a:rPr lang="zh-CN" altLang="en-US" sz="2000" b="1" dirty="0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 dirty="0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430</a:t>
              </a:r>
              <a:r>
                <a:rPr lang="zh-CN" altLang="en-US" sz="2000" b="1" dirty="0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402911" name="AutoShape 31"/>
            <p:cNvSpPr>
              <a:spLocks noChangeArrowheads="1"/>
            </p:cNvSpPr>
            <p:nvPr/>
          </p:nvSpPr>
          <p:spPr bwMode="auto">
            <a:xfrm>
              <a:off x="3490" y="4011"/>
              <a:ext cx="219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402923" name="AutoShape 43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2924" name="Rectangle 44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2925" name="Rectangle 45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0081" name="Rectangle 46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27" name="Rectangle 47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2928" name="Rectangle 48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2929" name="Rectangle 49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2930" name="Line 50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0086" name="Line 51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087" name="Line 52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088" name="Line 53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089" name="Freeform 54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090" name="Line 55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091" name="Freeform 56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2937" name="Line 57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0093" name="Line 58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094" name="Line 59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095" name="Line 60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096" name="Line 61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097" name="Line 62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098" name="Line 63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099" name="Line 64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00" name="Line 65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01" name="Line 66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02" name="Line 67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03" name="Line 68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04" name="Rectangle 69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05" name="Line 70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06" name="Line 71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07" name="Rectangle 72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08" name="Rectangle 73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09" name="Rectangle 74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10" name="Line 75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11" name="Rectangle 76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12" name="Rectangle 77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13" name="Rectangle 78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14" name="Freeform 79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15" name="Line 80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16" name="Line 81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17" name="Line 82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2963" name="Line 83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2964" name="Line 84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2965" name="Line 85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0121" name="Rectangle 86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22" name="Rectangle 87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23" name="Rectangle 88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24" name="Rectangle 89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25" name="Rectangle 90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30126" name="Rectangle 91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27" name="Rectangle 92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73" name="AutoShape 93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0129" name="Rectangle 94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75" name="Rectangle 95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0131" name="Line 96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32" name="Line 97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33" name="Line 98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34" name="Line 99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35" name="Line 100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36" name="Line 101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37" name="Line 102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2983" name="Rectangle 103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02984" name="Text Box 104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2985" name="Text Box 105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2986" name="Rectangle 106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2987" name="Rectangle 107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2988" name="Rectangle 108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2989" name="Rectangle 109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2990" name="Rectangle 110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2991" name="Rectangle 111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2992" name="Rectangle 112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93" name="Rectangle 113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94" name="Rectangle 114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02995" name="Rectangle 115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96" name="Line 116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2997" name="Line 117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2998" name="Line 118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0154" name="Line 119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000" name="Rectangle 120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001" name="Rectangle 121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0157" name="Line 122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003" name="Rectangle 123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004" name="Rectangle 124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005" name="Rectangle 125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006" name="Arc 126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007" name="Rectangle 127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008" name="Rectangle 128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009" name="Rectangle 129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10" name="Rectangle 130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66" name="Rectangle 131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67" name="Rectangle 132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68" name="Rectangle 133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0169" name="Rectangle 134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70" name="Rectangle 135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0171" name="Rectangle 136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0172" name="Rectangle 137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3018" name="Line 138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019" name="Line 139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020" name="Rectangle 140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3021" name="Text Box 141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3022" name="Text Box 142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30178" name="Line 143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024" name="Line 144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025" name="Text Box 145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30181" name="Line 14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82" name="Line 147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83" name="Line 148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84" name="Rectangle 149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30" name="Rectangle 150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0186" name="Rectangle 156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41" name="Rectangle 161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3042" name="Text Box 162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3043" name="Text Box 163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03044" name="Text Box 164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03045" name="Text Box 165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03046" name="Text Box 166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03047" name="Text Box 167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3048" name="Text Box 168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3049" name="Text Box 169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03050" name="Text Box 170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30197" name="Group 173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30210" name="Rectangle 174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0211" name="Rectangle 175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0212" name="Rectangle 176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0213" name="Rectangle 177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0214" name="Rectangle 178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0215" name="Rectangle 179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0216" name="Rectangle 180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0217" name="Rectangle 181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0218" name="Rectangle 182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03065" name="Rectangle 185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03066" name="Text Box 186"/>
          <p:cNvSpPr txBox="1">
            <a:spLocks noChangeArrowheads="1"/>
          </p:cNvSpPr>
          <p:nvPr/>
        </p:nvSpPr>
        <p:spPr bwMode="auto">
          <a:xfrm>
            <a:off x="5718175" y="2289175"/>
            <a:ext cx="3441700" cy="459422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先知书在  圣经里从始至终的编排并非毫无  次序</a:t>
            </a:r>
            <a:r>
              <a:rPr lang="en-US" altLang="zh-CN" sz="4800" b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!</a:t>
            </a:r>
          </a:p>
        </p:txBody>
      </p:sp>
      <p:sp>
        <p:nvSpPr>
          <p:cNvPr id="1403067" name="AutoShape 187"/>
          <p:cNvSpPr>
            <a:spLocks noChangeArrowheads="1"/>
          </p:cNvSpPr>
          <p:nvPr/>
        </p:nvSpPr>
        <p:spPr bwMode="auto">
          <a:xfrm flipH="1">
            <a:off x="2657475" y="4438650"/>
            <a:ext cx="3316288" cy="6080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38100">
            <a:solidFill>
              <a:srgbClr val="1822CD"/>
            </a:solidFill>
            <a:miter lim="800000"/>
            <a:headEnd/>
            <a:tailEnd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30201" name="Group 188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03069" name="Picture 189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03070" name="Text Box 190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03071" name="Text Box 191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grpSp>
        <p:nvGrpSpPr>
          <p:cNvPr id="130202" name="Group 192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30203" name="Group 193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03074" name="Picture 194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03075" name="Rectangle 195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03076" name="Text Box 196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03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03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03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030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03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03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3066" grpId="0" autoUpdateAnimBg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4931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4932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4933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4934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2102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03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04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05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06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07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08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09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10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11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12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13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14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15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16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17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18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19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20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21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22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23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4957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56</a:t>
            </a:r>
          </a:p>
        </p:txBody>
      </p:sp>
      <p:sp>
        <p:nvSpPr>
          <p:cNvPr id="1404961" name="AutoShape 33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4962" name="Rectangle 34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4963" name="Rectangle 35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128" name="Rectangle 36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4965" name="Rectangle 37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4966" name="Rectangle 38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4967" name="Rectangle 39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4968" name="Line 40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133" name="Line 41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34" name="Line 42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35" name="Line 43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36" name="Freeform 44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37" name="Line 45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38" name="Freeform 46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4975" name="Line 47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140" name="Line 48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41" name="Line 49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42" name="Line 50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43" name="Line 51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44" name="Line 52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45" name="Line 53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46" name="Line 54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47" name="Line 55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48" name="Line 56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49" name="Line 57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50" name="Line 58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51" name="Rectangle 59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52" name="Line 60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53" name="Line 61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54" name="Rectangle 62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55" name="Rectangle 63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56" name="Rectangle 64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57" name="Line 65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58" name="Rectangle 66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59" name="Rectangle 67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60" name="Rectangle 68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61" name="Freeform 69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62" name="Line 70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63" name="Line 71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64" name="Line 72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5001" name="Line 73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02" name="Line 74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03" name="Line 75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168" name="Rectangle 76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69" name="Rectangle 77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70" name="Rectangle 78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71" name="Rectangle 79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72" name="Rectangle 80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32173" name="Rectangle 81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174" name="Rectangle 82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5011" name="AutoShape 83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176" name="Rectangle 84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5013" name="Rectangle 85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178" name="Line 86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79" name="Line 87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80" name="Line 88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81" name="Line 89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82" name="Line 90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83" name="Line 91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184" name="Line 92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5021" name="Rectangle 93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05022" name="Text Box 94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5023" name="Text Box 95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5024" name="Rectangle 96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5025" name="Rectangle 97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5026" name="Rectangle 98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5027" name="Rectangle 99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5028" name="Rectangle 100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5029" name="Rectangle 101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5030" name="Rectangle 102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5031" name="Rectangle 103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5032" name="Rectangle 104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05033" name="Rectangle 105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5034" name="Line 106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35" name="Line 107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36" name="Line 108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2201" name="Line 109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5038" name="Rectangle 110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39" name="Rectangle 111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2204" name="Line 112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5041" name="Rectangle 113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42" name="Rectangle 114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43" name="Rectangle 115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44" name="Arc 116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45" name="Rectangle 117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46" name="Rectangle 118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47" name="Rectangle 119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5048" name="Rectangle 120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213" name="Rectangle 121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214" name="Rectangle 122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215" name="Rectangle 123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2216" name="Rectangle 124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217" name="Rectangle 125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2218" name="Rectangle 126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2219" name="Rectangle 127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5056" name="Line 128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57" name="Line 129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58" name="Rectangle 130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5059" name="Text Box 131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5060" name="Text Box 132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32225" name="Line 133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5062" name="Line 134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63" name="Text Box 135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32228" name="Line 13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229" name="Line 137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230" name="Line 138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231" name="Rectangle 139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5068" name="Rectangle 140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2233" name="Rectangle 141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5071" name="Text Box 143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5072" name="Text Box 144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05073" name="Text Box 145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05074" name="Text Box 146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05075" name="Text Box 147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05076" name="Text Box 148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5077" name="Text Box 149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5078" name="Text Box 150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05079" name="Text Box 151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32243" name="Group 152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32259" name="Rectangle 153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2260" name="Rectangle 154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2261" name="Rectangle 155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2262" name="Rectangle 156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2263" name="Rectangle 157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2264" name="Rectangle 158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2265" name="Rectangle 159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2266" name="Rectangle 160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2267" name="Rectangle 161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05090" name="Rectangle 162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5097" name="Text Box 169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2</a:t>
            </a:r>
          </a:p>
        </p:txBody>
      </p:sp>
      <p:sp>
        <p:nvSpPr>
          <p:cNvPr id="1405098" name="Rectangle 170"/>
          <p:cNvSpPr>
            <a:spLocks noChangeArrowheads="1"/>
          </p:cNvSpPr>
          <p:nvPr/>
        </p:nvSpPr>
        <p:spPr bwMode="auto">
          <a:xfrm>
            <a:off x="5167313" y="2160588"/>
            <a:ext cx="4306887" cy="6492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两个难题</a:t>
            </a:r>
            <a:r>
              <a:rPr lang="en-US" altLang="zh-CN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...</a:t>
            </a:r>
            <a:r>
              <a:rPr lang="en-US" altLang="zh-CN" sz="36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05099" name="Rectangle 171"/>
          <p:cNvSpPr>
            <a:spLocks noChangeArrowheads="1"/>
          </p:cNvSpPr>
          <p:nvPr/>
        </p:nvSpPr>
        <p:spPr bwMode="auto">
          <a:xfrm>
            <a:off x="5213350" y="3302000"/>
            <a:ext cx="4306888" cy="12080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难题 </a:t>
            </a:r>
            <a:r>
              <a:rPr lang="en-US" altLang="zh-CN" sz="3600" b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#1</a:t>
            </a:r>
            <a:r>
              <a:rPr lang="zh-CN" altLang="en-US" sz="3600" b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：                       没有明显次序</a:t>
            </a:r>
          </a:p>
        </p:txBody>
      </p:sp>
      <p:sp>
        <p:nvSpPr>
          <p:cNvPr id="1405100" name="Rectangle 172"/>
          <p:cNvSpPr>
            <a:spLocks noChangeArrowheads="1"/>
          </p:cNvSpPr>
          <p:nvPr/>
        </p:nvSpPr>
        <p:spPr bwMode="auto">
          <a:xfrm>
            <a:off x="5180013" y="4675188"/>
            <a:ext cx="4306887" cy="23241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CCCCCC"/>
                </a:solidFill>
                <a:latin typeface="Helvetica" charset="0"/>
                <a:ea typeface="宋体" charset="0"/>
                <a:cs typeface="宋体" charset="0"/>
              </a:rPr>
              <a:t>仅编组为                 </a:t>
            </a:r>
            <a:r>
              <a:rPr lang="zh-CN" altLang="en-US" sz="3600" b="1" i="1">
                <a:solidFill>
                  <a:srgbClr val="CCCCCC"/>
                </a:solidFill>
                <a:latin typeface="Helvetica" charset="0"/>
                <a:ea typeface="宋体" charset="0"/>
                <a:cs typeface="宋体" charset="0"/>
              </a:rPr>
              <a:t>大</a:t>
            </a:r>
            <a:r>
              <a:rPr lang="zh-CN" altLang="en-US" sz="3600" b="1">
                <a:solidFill>
                  <a:srgbClr val="CCCCCC"/>
                </a:solidFill>
                <a:latin typeface="Helvetica" charset="0"/>
                <a:ea typeface="宋体" charset="0"/>
                <a:cs typeface="宋体" charset="0"/>
              </a:rPr>
              <a:t>先知书                   和                            </a:t>
            </a:r>
            <a:r>
              <a:rPr lang="zh-CN" altLang="en-US" sz="3600" b="1" i="1">
                <a:solidFill>
                  <a:srgbClr val="CCCCCC"/>
                </a:solidFill>
                <a:latin typeface="Helvetica" charset="0"/>
                <a:ea typeface="宋体" charset="0"/>
                <a:cs typeface="宋体" charset="0"/>
              </a:rPr>
              <a:t>小</a:t>
            </a:r>
            <a:r>
              <a:rPr lang="zh-CN" altLang="en-US" sz="3600" b="1">
                <a:solidFill>
                  <a:srgbClr val="CCCCCC"/>
                </a:solidFill>
                <a:latin typeface="Helvetica" charset="0"/>
                <a:ea typeface="宋体" charset="0"/>
                <a:cs typeface="宋体" charset="0"/>
              </a:rPr>
              <a:t>先知书</a:t>
            </a:r>
          </a:p>
        </p:txBody>
      </p:sp>
      <p:sp>
        <p:nvSpPr>
          <p:cNvPr id="1405101" name="Rectangle 17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32250" name="Group 174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05103" name="Picture 175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05104" name="Text Box 176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05105" name="Text Box 177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grpSp>
        <p:nvGrpSpPr>
          <p:cNvPr id="132251" name="Group 178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32252" name="Group 179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05108" name="Picture 180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05109" name="Rectangle 181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05110" name="Text Box 182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5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05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5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05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5099" grpId="0" autoUpdateAnimBg="0"/>
      <p:bldP spid="1405100" grpId="0" autoUpdateAnimBg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6979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6980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6981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6982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4150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51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52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53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54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55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56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57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58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59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60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61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62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63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64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65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66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67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68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69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70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171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7005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57</a:t>
            </a:r>
          </a:p>
        </p:txBody>
      </p:sp>
      <p:sp>
        <p:nvSpPr>
          <p:cNvPr id="1407006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07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08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176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7010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7011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7012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7013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181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82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83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84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85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86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7020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188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89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90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91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92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93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94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95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96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97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98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199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00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01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02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03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04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05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06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07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08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09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10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11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12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7046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47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48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216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17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18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19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20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34221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22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7056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224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7058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226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27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28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29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30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31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32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7066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07067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7068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7069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7070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7071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7072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7073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7074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7075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7076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7077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07078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7079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80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81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4249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7083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84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4252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7086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87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88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89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90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91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092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7093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61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62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63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4264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65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4266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4267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7101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102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103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7104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7105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34273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7107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108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34276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77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78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79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7113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4281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7116" name="Text Box 140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7117" name="Text Box 141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07118" name="Text Box 142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07119" name="Text Box 143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07120" name="Text Box 144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07121" name="Text Box 145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7122" name="Text Box 146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7123" name="Text Box 147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07124" name="Text Box 148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34291" name="Group 149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34316" name="Rectangle 150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4317" name="Rectangle 151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4318" name="Rectangle 152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4319" name="Rectangle 153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4320" name="Rectangle 154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4321" name="Rectangle 155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4322" name="Rectangle 156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4323" name="Rectangle 157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4324" name="Rectangle 158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07135" name="Rectangle 159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140" name="Text Box 164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407144" name="Rectangle 168"/>
          <p:cNvSpPr>
            <a:spLocks noChangeArrowheads="1"/>
          </p:cNvSpPr>
          <p:nvPr/>
        </p:nvSpPr>
        <p:spPr bwMode="auto">
          <a:xfrm>
            <a:off x="7612063" y="1785938"/>
            <a:ext cx="1314450" cy="5340350"/>
          </a:xfrm>
          <a:prstGeom prst="rect">
            <a:avLst/>
          </a:prstGeom>
          <a:gradFill rotWithShape="0">
            <a:gsLst>
              <a:gs pos="0">
                <a:schemeClr val="hlink">
                  <a:gamma/>
                  <a:shade val="0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0"/>
                  <a:invGamma/>
                </a:schemeClr>
              </a:gs>
            </a:gsLst>
            <a:lin ang="5400000" scaled="1"/>
          </a:gradFill>
          <a:ln w="76200">
            <a:solidFill>
              <a:schemeClr val="hlink"/>
            </a:solidFill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145" name="Line 169"/>
          <p:cNvSpPr>
            <a:spLocks noChangeShapeType="1"/>
          </p:cNvSpPr>
          <p:nvPr/>
        </p:nvSpPr>
        <p:spPr bwMode="auto">
          <a:xfrm flipH="1" flipV="1">
            <a:off x="9132888" y="1708150"/>
            <a:ext cx="0" cy="5402263"/>
          </a:xfrm>
          <a:prstGeom prst="line">
            <a:avLst/>
          </a:prstGeom>
          <a:noFill/>
          <a:ln w="57150">
            <a:solidFill>
              <a:srgbClr val="FFEA18"/>
            </a:solidFill>
            <a:round/>
            <a:headEnd type="stealth" w="med" len="med"/>
            <a:tailEnd type="stealth" w="med" len="med"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147" name="Text Box 171"/>
          <p:cNvSpPr txBox="1">
            <a:spLocks noChangeArrowheads="1"/>
          </p:cNvSpPr>
          <p:nvPr/>
        </p:nvSpPr>
        <p:spPr bwMode="auto">
          <a:xfrm>
            <a:off x="7543800" y="1782763"/>
            <a:ext cx="1446213" cy="646112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 i="1" dirty="0">
                <a:solidFill>
                  <a:srgbClr val="FFEA18"/>
                </a:solidFill>
                <a:ea typeface="宋体" charset="0"/>
                <a:cs typeface="宋体" charset="0"/>
              </a:rPr>
              <a:t>(</a:t>
            </a:r>
            <a:r>
              <a:rPr lang="zh-CN" altLang="en-US" sz="1800" b="1" i="1" dirty="0">
                <a:solidFill>
                  <a:srgbClr val="FFEA18"/>
                </a:solidFill>
                <a:ea typeface="宋体" charset="0"/>
                <a:cs typeface="宋体" charset="0"/>
              </a:rPr>
              <a:t>不包括：以赛亚书</a:t>
            </a:r>
            <a:r>
              <a:rPr lang="en-US" altLang="zh-CN" sz="1800" b="1" i="1" dirty="0">
                <a:solidFill>
                  <a:srgbClr val="FFEA18"/>
                </a:solidFill>
                <a:ea typeface="宋体" charset="0"/>
                <a:cs typeface="宋体" charset="0"/>
              </a:rPr>
              <a:t>)</a:t>
            </a:r>
          </a:p>
        </p:txBody>
      </p:sp>
      <p:sp>
        <p:nvSpPr>
          <p:cNvPr id="1407148" name="Rectangle 172"/>
          <p:cNvSpPr>
            <a:spLocks noChangeArrowheads="1"/>
          </p:cNvSpPr>
          <p:nvPr/>
        </p:nvSpPr>
        <p:spPr bwMode="auto">
          <a:xfrm>
            <a:off x="5635625" y="3552825"/>
            <a:ext cx="1314450" cy="620713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5400000" scaled="1"/>
          </a:gradFill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149" name="Line 173"/>
          <p:cNvSpPr>
            <a:spLocks noChangeShapeType="1"/>
          </p:cNvSpPr>
          <p:nvPr/>
        </p:nvSpPr>
        <p:spPr bwMode="auto">
          <a:xfrm flipH="1" flipV="1">
            <a:off x="5445125" y="3543300"/>
            <a:ext cx="0" cy="663575"/>
          </a:xfrm>
          <a:prstGeom prst="line">
            <a:avLst/>
          </a:prstGeom>
          <a:noFill/>
          <a:ln w="57150">
            <a:solidFill>
              <a:srgbClr val="FFEA18"/>
            </a:solidFill>
            <a:round/>
            <a:headEnd type="stealth" w="med" len="med"/>
            <a:tailEnd type="stealth" w="med" len="med"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7150" name="Text Box 174"/>
          <p:cNvSpPr txBox="1">
            <a:spLocks noChangeArrowheads="1"/>
          </p:cNvSpPr>
          <p:nvPr/>
        </p:nvSpPr>
        <p:spPr bwMode="auto">
          <a:xfrm>
            <a:off x="5595938" y="3514725"/>
            <a:ext cx="1481137" cy="646113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 i="1" dirty="0">
                <a:solidFill>
                  <a:srgbClr val="FFEA18"/>
                </a:solidFill>
                <a:ea typeface="宋体" charset="0"/>
                <a:cs typeface="宋体" charset="0"/>
              </a:rPr>
              <a:t>(</a:t>
            </a:r>
            <a:r>
              <a:rPr lang="zh-CN" altLang="en-US" sz="1800" b="1" i="1" dirty="0">
                <a:solidFill>
                  <a:srgbClr val="FFEA18"/>
                </a:solidFill>
                <a:ea typeface="宋体" charset="0"/>
                <a:cs typeface="宋体" charset="0"/>
              </a:rPr>
              <a:t>不包括：约拿书</a:t>
            </a:r>
            <a:r>
              <a:rPr lang="en-US" altLang="zh-CN" sz="1800" b="1" i="1" dirty="0">
                <a:solidFill>
                  <a:srgbClr val="FFEA18"/>
                </a:solidFill>
                <a:ea typeface="宋体" charset="0"/>
                <a:cs typeface="宋体" charset="0"/>
              </a:rPr>
              <a:t>)</a:t>
            </a:r>
          </a:p>
        </p:txBody>
      </p:sp>
      <p:grpSp>
        <p:nvGrpSpPr>
          <p:cNvPr id="1407156" name="Group 180"/>
          <p:cNvGrpSpPr>
            <a:grpSpLocks/>
          </p:cNvGrpSpPr>
          <p:nvPr/>
        </p:nvGrpSpPr>
        <p:grpSpPr bwMode="auto">
          <a:xfrm>
            <a:off x="7270750" y="2617788"/>
            <a:ext cx="2546350" cy="3052762"/>
            <a:chOff x="4580" y="1649"/>
            <a:chExt cx="1604" cy="1923"/>
          </a:xfrm>
        </p:grpSpPr>
        <p:sp>
          <p:nvSpPr>
            <p:cNvPr id="1407146" name="Rectangle 170"/>
            <p:cNvSpPr>
              <a:spLocks noChangeArrowheads="1"/>
            </p:cNvSpPr>
            <p:nvPr/>
          </p:nvSpPr>
          <p:spPr bwMode="auto">
            <a:xfrm>
              <a:off x="4840" y="2453"/>
              <a:ext cx="773" cy="1119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篇幅很</a:t>
              </a:r>
              <a:r>
                <a:rPr lang="zh-CN" altLang="en-US" sz="3600" b="1" i="1" u="sng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长</a:t>
              </a:r>
            </a:p>
          </p:txBody>
        </p:sp>
        <p:sp>
          <p:nvSpPr>
            <p:cNvPr id="1407152" name="Text Box 176"/>
            <p:cNvSpPr txBox="1">
              <a:spLocks noChangeArrowheads="1"/>
            </p:cNvSpPr>
            <p:nvPr/>
          </p:nvSpPr>
          <p:spPr bwMode="auto">
            <a:xfrm>
              <a:off x="4580" y="1649"/>
              <a:ext cx="1604" cy="71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2">
                  <a:alpha val="50000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lnSpc>
                  <a:spcPct val="80000"/>
                </a:lnSpc>
                <a:spcBef>
                  <a:spcPct val="50000"/>
                </a:spcBef>
                <a:defRPr/>
              </a:pPr>
              <a:r>
                <a:rPr lang="zh-CN" altLang="en-US" sz="4000" b="1" dirty="0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大     先知书：</a:t>
              </a:r>
            </a:p>
          </p:txBody>
        </p:sp>
      </p:grpSp>
      <p:grpSp>
        <p:nvGrpSpPr>
          <p:cNvPr id="1407155" name="Group 179"/>
          <p:cNvGrpSpPr>
            <a:grpSpLocks/>
          </p:cNvGrpSpPr>
          <p:nvPr/>
        </p:nvGrpSpPr>
        <p:grpSpPr bwMode="auto">
          <a:xfrm>
            <a:off x="5300663" y="4410075"/>
            <a:ext cx="2546350" cy="2935288"/>
            <a:chOff x="3339" y="2778"/>
            <a:chExt cx="1604" cy="1849"/>
          </a:xfrm>
        </p:grpSpPr>
        <p:sp>
          <p:nvSpPr>
            <p:cNvPr id="1407151" name="Text Box 175"/>
            <p:cNvSpPr txBox="1">
              <a:spLocks noChangeArrowheads="1"/>
            </p:cNvSpPr>
            <p:nvPr/>
          </p:nvSpPr>
          <p:spPr bwMode="auto">
            <a:xfrm>
              <a:off x="3586" y="3506"/>
              <a:ext cx="962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3600" b="1" dirty="0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篇幅较</a:t>
              </a:r>
              <a:r>
                <a:rPr lang="zh-CN" altLang="en-US" sz="3600" b="1" i="1" u="sng" dirty="0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短</a:t>
              </a:r>
              <a:endParaRPr lang="zh-CN" altLang="en-US" sz="3600" b="1" dirty="0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07154" name="Text Box 178"/>
            <p:cNvSpPr txBox="1">
              <a:spLocks noChangeArrowheads="1"/>
            </p:cNvSpPr>
            <p:nvPr/>
          </p:nvSpPr>
          <p:spPr bwMode="auto">
            <a:xfrm>
              <a:off x="3339" y="2778"/>
              <a:ext cx="1604" cy="71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2">
                  <a:alpha val="50000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lnSpc>
                  <a:spcPct val="80000"/>
                </a:lnSpc>
                <a:spcBef>
                  <a:spcPct val="50000"/>
                </a:spcBef>
                <a:defRPr/>
              </a:pPr>
              <a:r>
                <a:rPr lang="zh-CN" altLang="en-US" sz="4000" b="1" dirty="0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小     先知书：</a:t>
              </a:r>
            </a:p>
          </p:txBody>
        </p:sp>
      </p:grpSp>
      <p:sp>
        <p:nvSpPr>
          <p:cNvPr id="1407157" name="Rectangle 181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34303" name="Group 182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07159" name="Picture 183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07160" name="Text Box 184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07161" name="Text Box 185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grpSp>
        <p:nvGrpSpPr>
          <p:cNvPr id="134304" name="Group 186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34305" name="Group 187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07164" name="Picture 188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07165" name="Rectangle 189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07166" name="Text Box 190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07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07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407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07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407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407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407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1407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7144" grpId="0" animBg="1"/>
      <p:bldP spid="1407147" grpId="0" autoUpdateAnimBg="0"/>
      <p:bldP spid="1407148" grpId="0" animBg="1"/>
      <p:bldP spid="1407150" grpId="0" autoUpdateAnimBg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3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9027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028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9029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9030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6198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199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00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01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02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03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04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05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06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07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08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09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10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11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12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13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14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15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16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17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18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19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9053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58</a:t>
            </a:r>
          </a:p>
        </p:txBody>
      </p:sp>
      <p:sp>
        <p:nvSpPr>
          <p:cNvPr id="1409054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055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056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6224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9058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9059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9060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9061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6229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30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31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32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33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34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9068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6236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37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38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39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40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41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42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43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44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45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46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47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48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49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50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51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52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53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54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55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56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57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58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59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60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9094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095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096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6264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65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66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67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68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36269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270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9104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6272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9106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6274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75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76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77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78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79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280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9114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09115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9116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9117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9118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9119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9120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9121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9122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9123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9124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9125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09126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9127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28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29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6297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9131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32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6300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9134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35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36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37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38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39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40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9141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309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310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311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6312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313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6314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6315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9149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50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51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09152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9153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36321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9155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156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36324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325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326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6327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9161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6329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9164" name="Text Box 140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9165" name="Text Box 141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09166" name="Text Box 142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09167" name="Text Box 143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09168" name="Text Box 144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09169" name="Text Box 145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9170" name="Text Box 146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9171" name="Text Box 147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09172" name="Text Box 148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36339" name="Group 149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36354" name="Rectangle 150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6355" name="Rectangle 151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6356" name="Rectangle 152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6357" name="Rectangle 153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6358" name="Rectangle 154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6359" name="Rectangle 155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6360" name="Rectangle 156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6361" name="Rectangle 157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6362" name="Rectangle 158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09183" name="Rectangle 159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9201" name="Rectangle 177"/>
          <p:cNvSpPr>
            <a:spLocks noChangeArrowheads="1"/>
          </p:cNvSpPr>
          <p:nvPr/>
        </p:nvSpPr>
        <p:spPr bwMode="auto">
          <a:xfrm>
            <a:off x="5167313" y="2128838"/>
            <a:ext cx="4306887" cy="6492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两个难题</a:t>
            </a:r>
            <a:r>
              <a:rPr lang="en-US" altLang="zh-CN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...</a:t>
            </a:r>
            <a:r>
              <a:rPr lang="en-US" altLang="zh-CN" sz="36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09202" name="Rectangle 178"/>
          <p:cNvSpPr>
            <a:spLocks noChangeArrowheads="1"/>
          </p:cNvSpPr>
          <p:nvPr/>
        </p:nvSpPr>
        <p:spPr bwMode="auto">
          <a:xfrm>
            <a:off x="5213350" y="3954463"/>
            <a:ext cx="4306888" cy="30638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4000" b="1">
                <a:solidFill>
                  <a:schemeClr val="folHlink"/>
                </a:solidFill>
                <a:latin typeface="Helvetica" charset="0"/>
                <a:ea typeface="宋体" charset="0"/>
                <a:cs typeface="宋体" charset="0"/>
              </a:rPr>
              <a:t>以色列历史的</a:t>
            </a:r>
          </a:p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4000" b="1">
                <a:solidFill>
                  <a:schemeClr val="folHlink"/>
                </a:solidFill>
                <a:latin typeface="Helvetica" charset="0"/>
                <a:ea typeface="宋体" charset="0"/>
                <a:cs typeface="宋体" charset="0"/>
              </a:rPr>
              <a:t>发展和先知书</a:t>
            </a:r>
          </a:p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4000" b="1">
                <a:solidFill>
                  <a:schemeClr val="folHlink"/>
                </a:solidFill>
                <a:latin typeface="Helvetica" charset="0"/>
                <a:ea typeface="宋体" charset="0"/>
                <a:cs typeface="宋体" charset="0"/>
              </a:rPr>
              <a:t>的次序不一定</a:t>
            </a:r>
          </a:p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4000" b="1">
                <a:solidFill>
                  <a:schemeClr val="folHlink"/>
                </a:solidFill>
                <a:latin typeface="Helvetica" charset="0"/>
                <a:ea typeface="宋体" charset="0"/>
                <a:cs typeface="宋体" charset="0"/>
              </a:rPr>
              <a:t>吻合 。</a:t>
            </a:r>
          </a:p>
        </p:txBody>
      </p:sp>
      <p:sp>
        <p:nvSpPr>
          <p:cNvPr id="1409203" name="Rectangle 179"/>
          <p:cNvSpPr>
            <a:spLocks noChangeArrowheads="1"/>
          </p:cNvSpPr>
          <p:nvPr/>
        </p:nvSpPr>
        <p:spPr bwMode="auto">
          <a:xfrm>
            <a:off x="5213350" y="2968625"/>
            <a:ext cx="4306888" cy="6492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难题 </a:t>
            </a:r>
            <a:r>
              <a:rPr lang="en-US" altLang="zh-CN" sz="3600" b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#2</a:t>
            </a:r>
            <a:r>
              <a:rPr lang="zh-CN" altLang="en-US" sz="3600" b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：                    </a:t>
            </a:r>
          </a:p>
        </p:txBody>
      </p:sp>
      <p:sp>
        <p:nvSpPr>
          <p:cNvPr id="1409204" name="Rectangle 180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36345" name="Group 181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09206" name="Picture 182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09207" name="Text Box 183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09208" name="Text Box 184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grpSp>
        <p:nvGrpSpPr>
          <p:cNvPr id="136346" name="Group 185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36347" name="Group 186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09211" name="Picture 187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09212" name="Rectangle 188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09213" name="Text Box 189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09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09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9202" grpId="0" autoUpdateAnimBg="0"/>
      <p:bldP spid="1409203" grpId="0" autoUpdateAnimBg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1075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076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1077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1078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8246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47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48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49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50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51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52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53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54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55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56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57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58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59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60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61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62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63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64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65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66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67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1101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59</a:t>
            </a:r>
          </a:p>
        </p:txBody>
      </p:sp>
      <p:sp>
        <p:nvSpPr>
          <p:cNvPr id="1411102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03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04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72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1106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1107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1108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1109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77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78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79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80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81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82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1116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284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85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86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87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88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89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90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91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92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93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94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95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96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97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298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299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00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01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02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03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04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05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06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07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08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1142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43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44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312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13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14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15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16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38317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18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1152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320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1154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322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23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24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25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26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27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28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1162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11163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1164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1165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1166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1167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1168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1169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1170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1171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1172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1173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11174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1175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76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77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38345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1179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80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8348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1182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83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84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85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86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87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88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1189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57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58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59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8360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61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38362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38363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1197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98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199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1200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1201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38369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1203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1204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38372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73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74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8375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1209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38377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1211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1212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11213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11214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11215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11216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1217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1218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11219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38387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38402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403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404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405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406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407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408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409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38410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11230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38389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11232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11233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11234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11238" name="Rectangle 166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1239" name="Text Box 167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411240" name="Text Box 168"/>
          <p:cNvSpPr txBox="1">
            <a:spLocks noChangeArrowheads="1"/>
          </p:cNvSpPr>
          <p:nvPr/>
        </p:nvSpPr>
        <p:spPr bwMode="auto">
          <a:xfrm>
            <a:off x="6453188" y="2147888"/>
            <a:ext cx="2289175" cy="652462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因此</a:t>
            </a:r>
            <a:r>
              <a:rPr lang="en-US" altLang="zh-CN" sz="3600" b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…</a:t>
            </a:r>
          </a:p>
        </p:txBody>
      </p:sp>
      <p:sp>
        <p:nvSpPr>
          <p:cNvPr id="1411241" name="Rectangle 169"/>
          <p:cNvSpPr>
            <a:spLocks noChangeArrowheads="1"/>
          </p:cNvSpPr>
          <p:nvPr/>
        </p:nvSpPr>
        <p:spPr bwMode="auto">
          <a:xfrm>
            <a:off x="5189538" y="3033713"/>
            <a:ext cx="4459287" cy="39274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600" b="1">
                <a:solidFill>
                  <a:srgbClr val="66FFFF"/>
                </a:solidFill>
                <a:latin typeface="宋体" charset="0"/>
                <a:ea typeface="宋体" charset="0"/>
                <a:cs typeface="宋体" charset="0"/>
              </a:rPr>
              <a:t>为何不以                圣经所记载的        </a:t>
            </a:r>
            <a:r>
              <a:rPr lang="zh-CN" altLang="en-US" sz="43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历史事件          发生的年代       </a:t>
            </a:r>
            <a:r>
              <a:rPr lang="zh-CN" altLang="en-US" sz="3600" b="1">
                <a:solidFill>
                  <a:srgbClr val="66FFFF"/>
                </a:solidFill>
                <a:latin typeface="宋体" charset="0"/>
                <a:ea typeface="宋体" charset="0"/>
                <a:cs typeface="宋体" charset="0"/>
              </a:rPr>
              <a:t>（以及其他历史）  </a:t>
            </a:r>
            <a:r>
              <a:rPr lang="zh-CN" altLang="en-US" sz="4300" b="1">
                <a:solidFill>
                  <a:schemeClr val="bg1"/>
                </a:solidFill>
                <a:latin typeface="宋体" charset="0"/>
                <a:ea typeface="宋体" charset="0"/>
                <a:cs typeface="宋体" charset="0"/>
              </a:rPr>
              <a:t>  </a:t>
            </a:r>
            <a:r>
              <a:rPr lang="zh-CN" altLang="en-US" sz="3600" b="1">
                <a:solidFill>
                  <a:srgbClr val="66FFFF"/>
                </a:solidFill>
                <a:latin typeface="宋体" charset="0"/>
                <a:ea typeface="宋体" charset="0"/>
                <a:cs typeface="宋体" charset="0"/>
              </a:rPr>
              <a:t>来编排先知书呢？</a:t>
            </a:r>
          </a:p>
        </p:txBody>
      </p:sp>
      <p:grpSp>
        <p:nvGrpSpPr>
          <p:cNvPr id="138394" name="Group 170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38395" name="Group 171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11244" name="Picture 172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11245" name="Rectangle 173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11246" name="Text Box 174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1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11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11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11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11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1241" grpId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26051" name="Text Box 3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026052" name="Text Box 4"/>
          <p:cNvSpPr txBox="1">
            <a:spLocks noChangeArrowheads="1"/>
          </p:cNvSpPr>
          <p:nvPr/>
        </p:nvSpPr>
        <p:spPr bwMode="auto">
          <a:xfrm>
            <a:off x="9078913" y="7342188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026053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1026081" name="Picture 33" descr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79525" y="1619250"/>
            <a:ext cx="3654425" cy="4851400"/>
          </a:xfrm>
          <a:prstGeom prst="rect">
            <a:avLst/>
          </a:prstGeom>
          <a:noFill/>
          <a:ln w="76200">
            <a:solidFill>
              <a:srgbClr val="000080"/>
            </a:solidFill>
            <a:miter lim="800000"/>
            <a:headEnd/>
            <a:tailEnd/>
          </a:ln>
          <a:effectLst>
            <a:outerShdw blurRad="63500" dist="99190" dir="2388334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26067" name="AutoShape 19"/>
          <p:cNvSpPr>
            <a:spLocks noChangeArrowheads="1"/>
          </p:cNvSpPr>
          <p:nvPr/>
        </p:nvSpPr>
        <p:spPr bwMode="auto">
          <a:xfrm>
            <a:off x="1400175" y="1741488"/>
            <a:ext cx="1249363" cy="459581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26071" name="AutoShape 23"/>
          <p:cNvSpPr>
            <a:spLocks noChangeArrowheads="1"/>
          </p:cNvSpPr>
          <p:nvPr/>
        </p:nvSpPr>
        <p:spPr bwMode="auto">
          <a:xfrm>
            <a:off x="5103813" y="2039938"/>
            <a:ext cx="2441575" cy="7064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26072" name="Line 24"/>
          <p:cNvSpPr>
            <a:spLocks noChangeShapeType="1"/>
          </p:cNvSpPr>
          <p:nvPr/>
        </p:nvSpPr>
        <p:spPr bwMode="auto">
          <a:xfrm flipH="1">
            <a:off x="2733675" y="2403475"/>
            <a:ext cx="2332038" cy="115728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26073" name="Text Box 25"/>
          <p:cNvSpPr txBox="1">
            <a:spLocks noChangeArrowheads="1"/>
          </p:cNvSpPr>
          <p:nvPr/>
        </p:nvSpPr>
        <p:spPr bwMode="auto">
          <a:xfrm>
            <a:off x="9231313" y="7488238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026074" name="Text Box 26"/>
          <p:cNvSpPr txBox="1">
            <a:spLocks noChangeArrowheads="1"/>
          </p:cNvSpPr>
          <p:nvPr/>
        </p:nvSpPr>
        <p:spPr bwMode="auto">
          <a:xfrm>
            <a:off x="9015413" y="7477125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06</a:t>
            </a:r>
          </a:p>
        </p:txBody>
      </p:sp>
      <p:grpSp>
        <p:nvGrpSpPr>
          <p:cNvPr id="29707" name="Group 28"/>
          <p:cNvGrpSpPr>
            <a:grpSpLocks/>
          </p:cNvGrpSpPr>
          <p:nvPr/>
        </p:nvGrpSpPr>
        <p:grpSpPr bwMode="auto">
          <a:xfrm>
            <a:off x="4829175" y="2057400"/>
            <a:ext cx="4733925" cy="3789363"/>
            <a:chOff x="3042" y="1224"/>
            <a:chExt cx="2982" cy="2387"/>
          </a:xfrm>
        </p:grpSpPr>
        <p:sp>
          <p:nvSpPr>
            <p:cNvPr id="1026077" name="Text Box 29"/>
            <p:cNvSpPr txBox="1">
              <a:spLocks noChangeArrowheads="1"/>
            </p:cNvSpPr>
            <p:nvPr/>
          </p:nvSpPr>
          <p:spPr bwMode="auto">
            <a:xfrm>
              <a:off x="3248" y="1888"/>
              <a:ext cx="2371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律法书与历史书</a:t>
              </a:r>
            </a:p>
          </p:txBody>
        </p:sp>
        <p:sp>
          <p:nvSpPr>
            <p:cNvPr id="1026078" name="Text Box 30"/>
            <p:cNvSpPr txBox="1">
              <a:spLocks noChangeArrowheads="1"/>
            </p:cNvSpPr>
            <p:nvPr/>
          </p:nvSpPr>
          <p:spPr bwMode="auto">
            <a:xfrm>
              <a:off x="3248" y="2516"/>
              <a:ext cx="2776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智慧书与先知书</a:t>
              </a:r>
            </a:p>
          </p:txBody>
        </p:sp>
        <p:sp>
          <p:nvSpPr>
            <p:cNvPr id="1026079" name="Text Box 31"/>
            <p:cNvSpPr txBox="1">
              <a:spLocks noChangeArrowheads="1"/>
            </p:cNvSpPr>
            <p:nvPr/>
          </p:nvSpPr>
          <p:spPr bwMode="auto">
            <a:xfrm>
              <a:off x="3042" y="3150"/>
              <a:ext cx="1806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记忆口诀</a:t>
              </a:r>
            </a:p>
          </p:txBody>
        </p:sp>
        <p:sp>
          <p:nvSpPr>
            <p:cNvPr id="1026080" name="Text Box 32"/>
            <p:cNvSpPr txBox="1">
              <a:spLocks noChangeArrowheads="1"/>
            </p:cNvSpPr>
            <p:nvPr/>
          </p:nvSpPr>
          <p:spPr bwMode="auto">
            <a:xfrm>
              <a:off x="3279" y="1224"/>
              <a:ext cx="2320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年代综览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26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26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26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067" grpId="0" animBg="1"/>
      <p:bldP spid="1026071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89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23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124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3125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3126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294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5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6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7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8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299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0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1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2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3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4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5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6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7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8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09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10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11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12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13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14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15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3149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60</a:t>
            </a:r>
          </a:p>
        </p:txBody>
      </p:sp>
      <p:sp>
        <p:nvSpPr>
          <p:cNvPr id="1413150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151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152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20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3154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3155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3156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3157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25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26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27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28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29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30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3164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32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33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34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35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36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37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38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39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40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41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42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43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44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45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46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47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48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49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50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51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52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53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54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55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56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3190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191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192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60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61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62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63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64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40365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366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3200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68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3202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70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71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72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73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74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75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76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3210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13211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3212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3213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3214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3215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3216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3217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3218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3219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3220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3221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13222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3223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24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25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0393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3227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28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0396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3230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31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32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33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34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35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36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3237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405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406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407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408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409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0410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0411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3245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46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47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3248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3249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40417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3251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252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40420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421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422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423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3257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0425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3259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3260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13261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13262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13263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13264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3265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3266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13267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40435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40456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0457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0458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0459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0460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0461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0462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0463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0464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13278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40437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13280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13281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13282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13283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3284" name="Text Box 164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grpSp>
        <p:nvGrpSpPr>
          <p:cNvPr id="140440" name="Group 173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40449" name="Group 168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13289" name="Picture 169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13290" name="Rectangle 170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13291" name="Text Box 171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13295" name="Text Box 175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13296" name="Text Box 176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13297" name="Text Box 177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grpSp>
        <p:nvGrpSpPr>
          <p:cNvPr id="140444" name="Group 178"/>
          <p:cNvGrpSpPr>
            <a:grpSpLocks/>
          </p:cNvGrpSpPr>
          <p:nvPr/>
        </p:nvGrpSpPr>
        <p:grpSpPr bwMode="auto">
          <a:xfrm>
            <a:off x="5540375" y="6224588"/>
            <a:ext cx="3476625" cy="822325"/>
            <a:chOff x="3490" y="4011"/>
            <a:chExt cx="2190" cy="518"/>
          </a:xfrm>
        </p:grpSpPr>
        <p:sp>
          <p:nvSpPr>
            <p:cNvPr id="1413299" name="Text Box 179"/>
            <p:cNvSpPr txBox="1">
              <a:spLocks noChangeArrowheads="1"/>
            </p:cNvSpPr>
            <p:nvPr/>
          </p:nvSpPr>
          <p:spPr bwMode="auto">
            <a:xfrm>
              <a:off x="3622" y="4038"/>
              <a:ext cx="1965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 约主前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760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430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413300" name="AutoShape 180"/>
            <p:cNvSpPr>
              <a:spLocks noChangeArrowheads="1"/>
            </p:cNvSpPr>
            <p:nvPr/>
          </p:nvSpPr>
          <p:spPr bwMode="auto">
            <a:xfrm>
              <a:off x="3490" y="4011"/>
              <a:ext cx="219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413301" name="AutoShape 181"/>
          <p:cNvSpPr>
            <a:spLocks noChangeArrowheads="1"/>
          </p:cNvSpPr>
          <p:nvPr/>
        </p:nvSpPr>
        <p:spPr bwMode="auto">
          <a:xfrm>
            <a:off x="5327650" y="6059488"/>
            <a:ext cx="3911600" cy="11588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3302" name="Text Box 182"/>
          <p:cNvSpPr txBox="1">
            <a:spLocks noChangeArrowheads="1"/>
          </p:cNvSpPr>
          <p:nvPr/>
        </p:nvSpPr>
        <p:spPr bwMode="auto">
          <a:xfrm>
            <a:off x="5076825" y="4430713"/>
            <a:ext cx="4378325" cy="72231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  按年代来编排</a:t>
            </a:r>
            <a:r>
              <a:rPr lang="en-US" altLang="zh-CN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！</a:t>
            </a:r>
            <a:endParaRPr lang="zh-CN" altLang="en-US" sz="4000" b="1" i="1">
              <a:solidFill>
                <a:srgbClr val="66FFFF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13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13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13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13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3301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5171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172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173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5174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342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3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4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5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6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7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8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9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50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51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52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53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54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55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56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57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58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59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60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61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62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63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5197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61</a:t>
            </a:r>
          </a:p>
        </p:txBody>
      </p:sp>
      <p:sp>
        <p:nvSpPr>
          <p:cNvPr id="1415198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199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00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68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5202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5203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5204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5205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73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74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75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76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77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78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5212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80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81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82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83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84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85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86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87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88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89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90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91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92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93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94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95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96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97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98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99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00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01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02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03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04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5238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39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40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408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09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10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11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12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42413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14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5248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416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5250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418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19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20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21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22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23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24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5258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15259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5260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5261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262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263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264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265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266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267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5268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5269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15270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5271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72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73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441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5275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76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444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5278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79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80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81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82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83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84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5285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53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54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55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456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57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458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459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5293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94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295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5296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5297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42465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5299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300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42468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69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70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471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5305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2473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5307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308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15309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15310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15311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15312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313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314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15315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42483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42512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2513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2514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2515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2516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2517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2518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2519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2520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15326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42485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15328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15329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15330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15331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332" name="Text Box 164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2</a:t>
            </a:r>
          </a:p>
        </p:txBody>
      </p:sp>
      <p:grpSp>
        <p:nvGrpSpPr>
          <p:cNvPr id="142488" name="Group 165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42505" name="Group 166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15335" name="Picture 167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15336" name="Rectangle 168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15337" name="Text Box 169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15338" name="Text Box 170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15339" name="Text Box 171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15340" name="Text Box 172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grpSp>
        <p:nvGrpSpPr>
          <p:cNvPr id="142492" name="Group 173"/>
          <p:cNvGrpSpPr>
            <a:grpSpLocks/>
          </p:cNvGrpSpPr>
          <p:nvPr/>
        </p:nvGrpSpPr>
        <p:grpSpPr bwMode="auto">
          <a:xfrm>
            <a:off x="5540375" y="6224588"/>
            <a:ext cx="3476625" cy="822325"/>
            <a:chOff x="3490" y="4011"/>
            <a:chExt cx="2190" cy="518"/>
          </a:xfrm>
        </p:grpSpPr>
        <p:sp>
          <p:nvSpPr>
            <p:cNvPr id="1415342" name="Text Box 174"/>
            <p:cNvSpPr txBox="1">
              <a:spLocks noChangeArrowheads="1"/>
            </p:cNvSpPr>
            <p:nvPr/>
          </p:nvSpPr>
          <p:spPr bwMode="auto">
            <a:xfrm>
              <a:off x="3622" y="4038"/>
              <a:ext cx="1965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 约主前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760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430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415343" name="AutoShape 175"/>
            <p:cNvSpPr>
              <a:spLocks noChangeArrowheads="1"/>
            </p:cNvSpPr>
            <p:nvPr/>
          </p:nvSpPr>
          <p:spPr bwMode="auto">
            <a:xfrm>
              <a:off x="3490" y="4011"/>
              <a:ext cx="219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415345" name="Text Box 177"/>
          <p:cNvSpPr txBox="1">
            <a:spLocks noChangeArrowheads="1"/>
          </p:cNvSpPr>
          <p:nvPr/>
        </p:nvSpPr>
        <p:spPr bwMode="auto">
          <a:xfrm>
            <a:off x="5076825" y="4430713"/>
            <a:ext cx="4378325" cy="72231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  按年代来编排</a:t>
            </a:r>
            <a:r>
              <a:rPr lang="en-US" altLang="zh-CN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！</a:t>
            </a:r>
            <a:endParaRPr lang="zh-CN" altLang="en-US" sz="4000" b="1" i="1">
              <a:solidFill>
                <a:srgbClr val="66FFFF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5346" name="AutoShape 178"/>
          <p:cNvSpPr>
            <a:spLocks noChangeArrowheads="1"/>
          </p:cNvSpPr>
          <p:nvPr/>
        </p:nvSpPr>
        <p:spPr bwMode="auto">
          <a:xfrm>
            <a:off x="2163763" y="2300288"/>
            <a:ext cx="2776537" cy="518001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347" name="Oval 179"/>
          <p:cNvSpPr>
            <a:spLocks noChangeArrowheads="1"/>
          </p:cNvSpPr>
          <p:nvPr/>
        </p:nvSpPr>
        <p:spPr bwMode="auto">
          <a:xfrm>
            <a:off x="4146550" y="3670300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348" name="Oval 180"/>
          <p:cNvSpPr>
            <a:spLocks noChangeArrowheads="1"/>
          </p:cNvSpPr>
          <p:nvPr/>
        </p:nvSpPr>
        <p:spPr bwMode="auto">
          <a:xfrm>
            <a:off x="4148138" y="5286375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349" name="Oval 181"/>
          <p:cNvSpPr>
            <a:spLocks noChangeArrowheads="1"/>
          </p:cNvSpPr>
          <p:nvPr/>
        </p:nvSpPr>
        <p:spPr bwMode="auto">
          <a:xfrm>
            <a:off x="4140200" y="6157913"/>
            <a:ext cx="657225" cy="56991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350" name="AutoShape 182"/>
          <p:cNvSpPr>
            <a:spLocks noChangeArrowheads="1"/>
          </p:cNvSpPr>
          <p:nvPr/>
        </p:nvSpPr>
        <p:spPr bwMode="auto">
          <a:xfrm>
            <a:off x="2063750" y="1089025"/>
            <a:ext cx="2779713" cy="11255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352" name="Oval 184"/>
          <p:cNvSpPr>
            <a:spLocks noChangeArrowheads="1"/>
          </p:cNvSpPr>
          <p:nvPr/>
        </p:nvSpPr>
        <p:spPr bwMode="auto">
          <a:xfrm>
            <a:off x="4121150" y="1760538"/>
            <a:ext cx="657225" cy="56991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353" name="Oval 185"/>
          <p:cNvSpPr>
            <a:spLocks noChangeArrowheads="1"/>
          </p:cNvSpPr>
          <p:nvPr/>
        </p:nvSpPr>
        <p:spPr bwMode="auto">
          <a:xfrm>
            <a:off x="4137025" y="2205038"/>
            <a:ext cx="657225" cy="56991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351" name="AutoShape 183"/>
          <p:cNvSpPr>
            <a:spLocks noChangeArrowheads="1"/>
          </p:cNvSpPr>
          <p:nvPr/>
        </p:nvSpPr>
        <p:spPr bwMode="auto">
          <a:xfrm rot="9069307">
            <a:off x="4508500" y="1104900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5354" name="AutoShape 186"/>
          <p:cNvSpPr>
            <a:spLocks noChangeArrowheads="1"/>
          </p:cNvSpPr>
          <p:nvPr/>
        </p:nvSpPr>
        <p:spPr bwMode="auto">
          <a:xfrm rot="9069307">
            <a:off x="4452938" y="1598613"/>
            <a:ext cx="2185987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15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15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15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15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15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15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15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415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15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15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15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415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15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15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5346" grpId="0" animBg="1"/>
      <p:bldP spid="1415347" grpId="0" animBg="1"/>
      <p:bldP spid="1415348" grpId="0" animBg="1"/>
      <p:bldP spid="1415349" grpId="0" animBg="1"/>
      <p:bldP spid="1415350" grpId="0" animBg="1"/>
      <p:bldP spid="1415352" grpId="0" animBg="1"/>
      <p:bldP spid="1415353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5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7219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220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7221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7222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4390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1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2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3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4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5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6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7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8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9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00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01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02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03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04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05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06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07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08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09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10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11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7245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62</a:t>
            </a:r>
          </a:p>
        </p:txBody>
      </p:sp>
      <p:sp>
        <p:nvSpPr>
          <p:cNvPr id="1417246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247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248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416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7250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7251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7252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7253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421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22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23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24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25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26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7260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428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29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30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31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32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33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34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35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36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37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38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39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40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41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42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43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44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45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46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47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48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49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50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51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52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7286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287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288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456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57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58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59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60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44461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462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7296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464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7298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466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67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68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69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70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71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472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7306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17307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7308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7309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7310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7311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7312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7313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7314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7315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7316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7317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17318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7319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20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21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489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7323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24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492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7326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27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28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29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30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31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32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7333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501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502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503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4504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505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4506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507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7341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42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43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7344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7345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44513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7347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48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44516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517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518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519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7353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4521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7355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7356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17357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17358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17359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17360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7361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7362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17363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44531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44553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4554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4555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4556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4557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4558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4559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4560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4561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17374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44533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17376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17377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17378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17379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44535" name="Group 165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44546" name="Group 166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17383" name="Picture 167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17384" name="Rectangle 168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17385" name="Text Box 169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17386" name="Text Box 170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17387" name="Text Box 171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17388" name="Text Box 172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17393" name="Text Box 177"/>
          <p:cNvSpPr txBox="1">
            <a:spLocks noChangeArrowheads="1"/>
          </p:cNvSpPr>
          <p:nvPr/>
        </p:nvSpPr>
        <p:spPr bwMode="auto">
          <a:xfrm>
            <a:off x="5076825" y="4430713"/>
            <a:ext cx="4378325" cy="72231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  按年代来编排</a:t>
            </a:r>
            <a:r>
              <a:rPr lang="en-US" altLang="zh-CN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！</a:t>
            </a:r>
            <a:endParaRPr lang="zh-CN" altLang="en-US" sz="4000" b="1" i="1">
              <a:solidFill>
                <a:srgbClr val="66FFFF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7394" name="Oval 178"/>
          <p:cNvSpPr>
            <a:spLocks noChangeArrowheads="1"/>
          </p:cNvSpPr>
          <p:nvPr/>
        </p:nvSpPr>
        <p:spPr bwMode="auto">
          <a:xfrm>
            <a:off x="2351088" y="958850"/>
            <a:ext cx="1811337" cy="5921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95" name="AutoShape 179"/>
          <p:cNvSpPr>
            <a:spLocks noChangeArrowheads="1"/>
          </p:cNvSpPr>
          <p:nvPr/>
        </p:nvSpPr>
        <p:spPr bwMode="auto">
          <a:xfrm rot="9069307">
            <a:off x="4038600" y="377825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7396" name="Text Box 180"/>
          <p:cNvSpPr txBox="1">
            <a:spLocks noChangeArrowheads="1"/>
          </p:cNvSpPr>
          <p:nvPr/>
        </p:nvSpPr>
        <p:spPr bwMode="auto">
          <a:xfrm>
            <a:off x="5205413" y="5207000"/>
            <a:ext cx="4291012" cy="197802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首先…         写给以色列     （北国）</a:t>
            </a:r>
          </a:p>
        </p:txBody>
      </p:sp>
      <p:grpSp>
        <p:nvGrpSpPr>
          <p:cNvPr id="144543" name="Group 186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17403" name="AutoShape 187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4545" name="Rectangle 188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7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17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17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7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17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17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7396" grpId="0" autoUpdateAnimBg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3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9267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268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9269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9270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6438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39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40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41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42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43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44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45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46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47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48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49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50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51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52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53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54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55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56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57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58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59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9293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63</a:t>
            </a:r>
          </a:p>
        </p:txBody>
      </p:sp>
      <p:sp>
        <p:nvSpPr>
          <p:cNvPr id="1419294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295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296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464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9298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9299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9300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9301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469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70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71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72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73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74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9308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476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77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78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79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80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81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82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83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84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85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86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87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88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89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90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91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92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93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94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95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96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97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98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99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500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9334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35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36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504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505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506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507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508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46509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510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9344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512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9346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514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515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516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517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518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519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520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9354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19355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9356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9357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9358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9359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9360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9361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9362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9363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9364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9365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19366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9367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68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69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537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9371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72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540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9374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75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76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77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78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79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80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9381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549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550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551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6552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553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6554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555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9389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90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91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19392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19393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46561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19395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396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46564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565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566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567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9401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6569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19403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9404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19405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19406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19407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19408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9409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9410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19411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46579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46605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6606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6607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6608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6609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6610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6611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6612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6613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19422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46581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19424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19425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19426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19427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46583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46598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19430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19431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19432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19433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19434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19435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19436" name="Text Box 172"/>
          <p:cNvSpPr txBox="1">
            <a:spLocks noChangeArrowheads="1"/>
          </p:cNvSpPr>
          <p:nvPr/>
        </p:nvSpPr>
        <p:spPr bwMode="auto">
          <a:xfrm>
            <a:off x="5076825" y="4430713"/>
            <a:ext cx="4378325" cy="72231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  按年代来编排</a:t>
            </a:r>
            <a:r>
              <a:rPr lang="en-US" altLang="zh-CN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！</a:t>
            </a:r>
            <a:endParaRPr lang="zh-CN" altLang="en-US" sz="4000" b="1" i="1">
              <a:solidFill>
                <a:srgbClr val="66FFFF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19439" name="Text Box 175"/>
          <p:cNvSpPr txBox="1">
            <a:spLocks noChangeArrowheads="1"/>
          </p:cNvSpPr>
          <p:nvPr/>
        </p:nvSpPr>
        <p:spPr bwMode="auto">
          <a:xfrm>
            <a:off x="5205413" y="5207000"/>
            <a:ext cx="4291012" cy="197802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其次…         写给犹大       （南国）</a:t>
            </a:r>
          </a:p>
        </p:txBody>
      </p:sp>
      <p:sp>
        <p:nvSpPr>
          <p:cNvPr id="1419442" name="Text Box 178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419443" name="AutoShape 179"/>
          <p:cNvSpPr>
            <a:spLocks noChangeArrowheads="1"/>
          </p:cNvSpPr>
          <p:nvPr/>
        </p:nvSpPr>
        <p:spPr bwMode="auto">
          <a:xfrm>
            <a:off x="2281238" y="2198688"/>
            <a:ext cx="2495550" cy="52784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444" name="Oval 180"/>
          <p:cNvSpPr>
            <a:spLocks noChangeArrowheads="1"/>
          </p:cNvSpPr>
          <p:nvPr/>
        </p:nvSpPr>
        <p:spPr bwMode="auto">
          <a:xfrm>
            <a:off x="2332038" y="2154238"/>
            <a:ext cx="1811337" cy="5762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19445" name="AutoShape 181"/>
          <p:cNvSpPr>
            <a:spLocks noChangeArrowheads="1"/>
          </p:cNvSpPr>
          <p:nvPr/>
        </p:nvSpPr>
        <p:spPr bwMode="auto">
          <a:xfrm rot="9069307">
            <a:off x="4064000" y="1527175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19449" name="Oval 185"/>
          <p:cNvSpPr>
            <a:spLocks noChangeArrowheads="1"/>
          </p:cNvSpPr>
          <p:nvPr/>
        </p:nvSpPr>
        <p:spPr bwMode="auto">
          <a:xfrm>
            <a:off x="2351088" y="958850"/>
            <a:ext cx="1811337" cy="5921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46594" name="Group 194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19459" name="AutoShape 195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597" name="Rectangle 196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19461" name="AutoShape 197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9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19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9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19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19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9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19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9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19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19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9439" grpId="0" autoUpdateAnimBg="0"/>
      <p:bldP spid="1419443" grpId="0" animBg="1"/>
      <p:bldP spid="1419444" grpId="0" animBg="1" autoUpdateAnimBg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1315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316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1317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1318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8486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87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88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89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90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91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92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93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94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95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96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97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98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499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00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01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02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03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04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05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06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07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1341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64</a:t>
            </a:r>
          </a:p>
        </p:txBody>
      </p:sp>
      <p:sp>
        <p:nvSpPr>
          <p:cNvPr id="1421342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343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344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8512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1346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1347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1348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1349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8517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18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19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20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21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22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1356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8524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25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26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27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28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29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30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31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32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33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34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35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36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37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38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39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40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41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42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43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44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45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46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47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48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1382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383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384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8552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53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54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55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56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48557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58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1392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8560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1394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8562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63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64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65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66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67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568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1402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21403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1404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1405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1406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1407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1408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1409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1410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1411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1412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1413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21414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1415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16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17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8585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1419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20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8588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1422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23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24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25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26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27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28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1429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97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98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599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8600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601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8602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8603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1437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38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39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1440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1441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48609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1443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44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48612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613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614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8615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1449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8617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1451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1452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21453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21454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21455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21456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1457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1458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21459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48627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48653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8654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8655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8656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8657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8658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8659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8660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48661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21470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48629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21472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21473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21474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21475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48631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48646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21478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21479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21480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21481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21482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21483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21484" name="Text Box 172"/>
          <p:cNvSpPr txBox="1">
            <a:spLocks noChangeArrowheads="1"/>
          </p:cNvSpPr>
          <p:nvPr/>
        </p:nvSpPr>
        <p:spPr bwMode="auto">
          <a:xfrm>
            <a:off x="5076825" y="4430713"/>
            <a:ext cx="4378325" cy="72231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  按年代来编排</a:t>
            </a:r>
            <a:r>
              <a:rPr lang="en-US" altLang="zh-CN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！</a:t>
            </a:r>
            <a:endParaRPr lang="zh-CN" altLang="en-US" sz="4000" b="1" i="1">
              <a:solidFill>
                <a:srgbClr val="66FFFF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1485" name="Text Box 173"/>
          <p:cNvSpPr txBox="1">
            <a:spLocks noChangeArrowheads="1"/>
          </p:cNvSpPr>
          <p:nvPr/>
        </p:nvSpPr>
        <p:spPr bwMode="auto">
          <a:xfrm>
            <a:off x="5205413" y="5207000"/>
            <a:ext cx="4291012" cy="197802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其次…         写给犹大       （南国）</a:t>
            </a:r>
          </a:p>
        </p:txBody>
      </p:sp>
      <p:sp>
        <p:nvSpPr>
          <p:cNvPr id="1421492" name="Oval 180"/>
          <p:cNvSpPr>
            <a:spLocks noChangeArrowheads="1"/>
          </p:cNvSpPr>
          <p:nvPr/>
        </p:nvSpPr>
        <p:spPr bwMode="auto">
          <a:xfrm>
            <a:off x="2351088" y="958850"/>
            <a:ext cx="1811337" cy="5921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496" name="Oval 184"/>
          <p:cNvSpPr>
            <a:spLocks noChangeArrowheads="1"/>
          </p:cNvSpPr>
          <p:nvPr/>
        </p:nvSpPr>
        <p:spPr bwMode="auto">
          <a:xfrm>
            <a:off x="2344738" y="3559175"/>
            <a:ext cx="1811337" cy="6524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21499" name="AutoShape 187"/>
          <p:cNvSpPr>
            <a:spLocks noChangeArrowheads="1"/>
          </p:cNvSpPr>
          <p:nvPr/>
        </p:nvSpPr>
        <p:spPr bwMode="auto">
          <a:xfrm rot="9069307">
            <a:off x="3878263" y="3044825"/>
            <a:ext cx="2185987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1502" name="Oval 190"/>
          <p:cNvSpPr>
            <a:spLocks noChangeArrowheads="1"/>
          </p:cNvSpPr>
          <p:nvPr/>
        </p:nvSpPr>
        <p:spPr bwMode="auto">
          <a:xfrm>
            <a:off x="2332038" y="2154238"/>
            <a:ext cx="1811337" cy="5762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grpSp>
        <p:nvGrpSpPr>
          <p:cNvPr id="148641" name="Group 192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21505" name="AutoShape 193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8645" name="Rectangle 194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21507" name="AutoShape 195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21508" name="AutoShape 196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1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21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21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29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63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364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3365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366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0534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35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36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37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38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39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40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41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42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43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44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45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46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47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48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49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50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51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52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53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54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55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389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65</a:t>
            </a:r>
          </a:p>
        </p:txBody>
      </p:sp>
      <p:sp>
        <p:nvSpPr>
          <p:cNvPr id="1423390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391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392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0560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394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3395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3396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3397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0565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66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67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68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69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70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404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0572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73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74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75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76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77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78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79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80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81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82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83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84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85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86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87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88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89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90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91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92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593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94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95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596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430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31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32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0600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601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602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603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604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50605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606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40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0608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42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0610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611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612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613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614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615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616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450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23451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3452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3453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3454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3455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3456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3457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3458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3459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60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61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23462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63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64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65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0633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467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68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50636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470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71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72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73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74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75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76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77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645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646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647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0648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649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0650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0651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3485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86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87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3488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3489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50657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3491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492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50660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661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662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0663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97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50665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3499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3500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23501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23502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23503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23504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3505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3506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23507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50675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50703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0704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0705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0706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0707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0708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0709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0710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0711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23518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50677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23520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23521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23522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23523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50679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50696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23526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23527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23528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23529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23530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23531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23532" name="Text Box 172"/>
          <p:cNvSpPr txBox="1">
            <a:spLocks noChangeArrowheads="1"/>
          </p:cNvSpPr>
          <p:nvPr/>
        </p:nvSpPr>
        <p:spPr bwMode="auto">
          <a:xfrm>
            <a:off x="5076825" y="4430713"/>
            <a:ext cx="4378325" cy="72231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  按年代来编排</a:t>
            </a:r>
            <a:r>
              <a:rPr lang="en-US" altLang="zh-CN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！</a:t>
            </a:r>
            <a:endParaRPr lang="zh-CN" altLang="en-US" sz="4000" b="1" i="1">
              <a:solidFill>
                <a:srgbClr val="66FFFF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3533" name="Text Box 173"/>
          <p:cNvSpPr txBox="1">
            <a:spLocks noChangeArrowheads="1"/>
          </p:cNvSpPr>
          <p:nvPr/>
        </p:nvSpPr>
        <p:spPr bwMode="auto">
          <a:xfrm>
            <a:off x="5205413" y="5207000"/>
            <a:ext cx="4291012" cy="197802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其次…         写给犹大       （南国）</a:t>
            </a:r>
          </a:p>
        </p:txBody>
      </p:sp>
      <p:sp>
        <p:nvSpPr>
          <p:cNvPr id="1423537" name="Oval 177"/>
          <p:cNvSpPr>
            <a:spLocks noChangeArrowheads="1"/>
          </p:cNvSpPr>
          <p:nvPr/>
        </p:nvSpPr>
        <p:spPr bwMode="auto">
          <a:xfrm>
            <a:off x="2351088" y="958850"/>
            <a:ext cx="1811337" cy="5921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545" name="Oval 185"/>
          <p:cNvSpPr>
            <a:spLocks noChangeArrowheads="1"/>
          </p:cNvSpPr>
          <p:nvPr/>
        </p:nvSpPr>
        <p:spPr bwMode="auto">
          <a:xfrm>
            <a:off x="2378075" y="5207000"/>
            <a:ext cx="1811338" cy="6524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23547" name="AutoShape 187"/>
          <p:cNvSpPr>
            <a:spLocks noChangeArrowheads="1"/>
          </p:cNvSpPr>
          <p:nvPr/>
        </p:nvSpPr>
        <p:spPr bwMode="auto">
          <a:xfrm rot="9069307">
            <a:off x="3816350" y="4689475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3556" name="Oval 196"/>
          <p:cNvSpPr>
            <a:spLocks noChangeArrowheads="1"/>
          </p:cNvSpPr>
          <p:nvPr/>
        </p:nvSpPr>
        <p:spPr bwMode="auto">
          <a:xfrm>
            <a:off x="2332038" y="2154238"/>
            <a:ext cx="1811337" cy="5762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23557" name="Oval 197"/>
          <p:cNvSpPr>
            <a:spLocks noChangeArrowheads="1"/>
          </p:cNvSpPr>
          <p:nvPr/>
        </p:nvSpPr>
        <p:spPr bwMode="auto">
          <a:xfrm>
            <a:off x="2344738" y="3559175"/>
            <a:ext cx="1811337" cy="6524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23558" name="AutoShape 198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grpSp>
        <p:nvGrpSpPr>
          <p:cNvPr id="150691" name="Group 199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23560" name="AutoShape 200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50695" name="Rectangle 201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23562" name="AutoShape 202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23563" name="AutoShape 203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23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23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7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5411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412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5413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5414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2582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83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84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85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86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87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88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89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90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91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92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93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94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95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96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97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98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599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00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01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02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03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5437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66</a:t>
            </a:r>
          </a:p>
        </p:txBody>
      </p:sp>
      <p:sp>
        <p:nvSpPr>
          <p:cNvPr id="1425438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439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440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2608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5442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5443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5444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5445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2613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14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15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16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17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18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5452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2620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21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22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23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24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25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26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27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28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29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30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31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32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33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34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35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36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37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38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39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40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41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42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43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44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5478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479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480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2648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49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50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51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52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52653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54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5488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2656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5490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2658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59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60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61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62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63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664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5498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25499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5500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5501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5502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5503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5504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5505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5506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5507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5508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5509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25510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5511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12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13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2681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5515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16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52684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5518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19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20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21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22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23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24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5525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93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94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95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2696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97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2698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2699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5533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34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35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5536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5537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52705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5539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40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52708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709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710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2711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5545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52713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5547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5548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25549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25550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25551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25552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5553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5554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25555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52723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52753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2754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2755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2756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2757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2758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2759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2760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2761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25566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52725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25568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25569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25570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25571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52727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52746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25574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25575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25576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25577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25578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25579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25580" name="Text Box 172"/>
          <p:cNvSpPr txBox="1">
            <a:spLocks noChangeArrowheads="1"/>
          </p:cNvSpPr>
          <p:nvPr/>
        </p:nvSpPr>
        <p:spPr bwMode="auto">
          <a:xfrm>
            <a:off x="5076825" y="4430713"/>
            <a:ext cx="4378325" cy="72231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  按年代来编排</a:t>
            </a:r>
            <a:r>
              <a:rPr lang="en-US" altLang="zh-CN" sz="40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！</a:t>
            </a:r>
            <a:endParaRPr lang="zh-CN" altLang="en-US" sz="4000" b="1" i="1">
              <a:solidFill>
                <a:srgbClr val="66FFFF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5581" name="Text Box 173"/>
          <p:cNvSpPr txBox="1">
            <a:spLocks noChangeArrowheads="1"/>
          </p:cNvSpPr>
          <p:nvPr/>
        </p:nvSpPr>
        <p:spPr bwMode="auto">
          <a:xfrm>
            <a:off x="5205413" y="5207000"/>
            <a:ext cx="4291012" cy="197802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 i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其次…         写给犹大       （南国）</a:t>
            </a:r>
          </a:p>
        </p:txBody>
      </p:sp>
      <p:sp>
        <p:nvSpPr>
          <p:cNvPr id="1425585" name="Oval 177"/>
          <p:cNvSpPr>
            <a:spLocks noChangeArrowheads="1"/>
          </p:cNvSpPr>
          <p:nvPr/>
        </p:nvSpPr>
        <p:spPr bwMode="auto">
          <a:xfrm>
            <a:off x="2351088" y="958850"/>
            <a:ext cx="1811337" cy="5921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592" name="Oval 184"/>
          <p:cNvSpPr>
            <a:spLocks noChangeArrowheads="1"/>
          </p:cNvSpPr>
          <p:nvPr/>
        </p:nvSpPr>
        <p:spPr bwMode="auto">
          <a:xfrm>
            <a:off x="2378075" y="5207000"/>
            <a:ext cx="1811338" cy="6524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25596" name="Oval 188"/>
          <p:cNvSpPr>
            <a:spLocks noChangeArrowheads="1"/>
          </p:cNvSpPr>
          <p:nvPr/>
        </p:nvSpPr>
        <p:spPr bwMode="auto">
          <a:xfrm>
            <a:off x="2359025" y="6059488"/>
            <a:ext cx="1811338" cy="6524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25597" name="AutoShape 189"/>
          <p:cNvSpPr>
            <a:spLocks noChangeArrowheads="1"/>
          </p:cNvSpPr>
          <p:nvPr/>
        </p:nvSpPr>
        <p:spPr bwMode="auto">
          <a:xfrm rot="9069307">
            <a:off x="3906838" y="5511800"/>
            <a:ext cx="2185987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5602" name="Oval 194"/>
          <p:cNvSpPr>
            <a:spLocks noChangeArrowheads="1"/>
          </p:cNvSpPr>
          <p:nvPr/>
        </p:nvSpPr>
        <p:spPr bwMode="auto">
          <a:xfrm>
            <a:off x="2332038" y="2154238"/>
            <a:ext cx="1811337" cy="5762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25603" name="Oval 195"/>
          <p:cNvSpPr>
            <a:spLocks noChangeArrowheads="1"/>
          </p:cNvSpPr>
          <p:nvPr/>
        </p:nvSpPr>
        <p:spPr bwMode="auto">
          <a:xfrm>
            <a:off x="2344738" y="3559175"/>
            <a:ext cx="1811337" cy="6524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425604" name="AutoShape 196"/>
          <p:cNvSpPr>
            <a:spLocks noChangeArrowheads="1"/>
          </p:cNvSpPr>
          <p:nvPr/>
        </p:nvSpPr>
        <p:spPr bwMode="auto">
          <a:xfrm>
            <a:off x="2759075" y="62706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25605" name="AutoShape 197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grpSp>
        <p:nvGrpSpPr>
          <p:cNvPr id="152741" name="Group 198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25607" name="AutoShape 199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52745" name="Rectangle 200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25609" name="AutoShape 201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25610" name="AutoShape 202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25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25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7459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460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7461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462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4630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31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32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33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34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35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36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37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38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39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40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41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42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43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44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45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46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47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48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49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50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51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485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67</a:t>
            </a:r>
          </a:p>
        </p:txBody>
      </p:sp>
      <p:sp>
        <p:nvSpPr>
          <p:cNvPr id="1427486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487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488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4656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490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7491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7492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7493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4661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62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63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64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65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66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7500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4668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69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70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71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72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73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74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75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76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77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78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79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80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81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82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83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84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85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86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87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88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89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90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91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692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7526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27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28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4696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97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98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699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700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54701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702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536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4704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538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4706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707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708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709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710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711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712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7546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27547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7548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7549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7550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7551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7552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7553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7554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7555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556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557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27558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559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60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61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4729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7563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64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54732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7566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67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68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69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70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71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72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573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741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742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743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4744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745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4746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4747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7581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82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83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7584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7585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54753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7587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588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54756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757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758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4759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593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54761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595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7596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27597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27598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27599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27600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7601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7602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27603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54771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54797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4798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4799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4800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4801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4802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4803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4804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4805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27614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54773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27616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27617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27618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27619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54775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54790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27622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27623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27624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27648" name="Rectangle 192"/>
          <p:cNvSpPr>
            <a:spLocks noChangeArrowheads="1"/>
          </p:cNvSpPr>
          <p:nvPr/>
        </p:nvSpPr>
        <p:spPr bwMode="auto">
          <a:xfrm>
            <a:off x="5154613" y="2293938"/>
            <a:ext cx="4349750" cy="788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5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  <a:endParaRPr lang="zh-CN" altLang="en-US" sz="5300" b="1" u="sng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7649" name="Text Box 193"/>
          <p:cNvSpPr txBox="1">
            <a:spLocks noChangeArrowheads="1"/>
          </p:cNvSpPr>
          <p:nvPr/>
        </p:nvSpPr>
        <p:spPr bwMode="auto">
          <a:xfrm>
            <a:off x="5195888" y="371475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27650" name="Text Box 194"/>
          <p:cNvSpPr txBox="1">
            <a:spLocks noChangeArrowheads="1"/>
          </p:cNvSpPr>
          <p:nvPr/>
        </p:nvSpPr>
        <p:spPr bwMode="auto">
          <a:xfrm>
            <a:off x="5584825" y="314483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27651" name="Text Box 195"/>
          <p:cNvSpPr txBox="1">
            <a:spLocks noChangeArrowheads="1"/>
          </p:cNvSpPr>
          <p:nvPr/>
        </p:nvSpPr>
        <p:spPr bwMode="auto">
          <a:xfrm>
            <a:off x="5173663" y="4556125"/>
            <a:ext cx="4378325" cy="261461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zh-CN" altLang="en-US" sz="3600" b="1" i="1">
                <a:solidFill>
                  <a:srgbClr val="66FFFF"/>
                </a:solidFill>
                <a:latin typeface="宋体" charset="0"/>
                <a:ea typeface="宋体" charset="0"/>
                <a:cs typeface="宋体" charset="0"/>
              </a:rPr>
              <a:t>  没有著书的先知    例如                       </a:t>
            </a:r>
            <a:r>
              <a:rPr lang="zh-CN" altLang="en-US" sz="3600" b="1" i="1">
                <a:solidFill>
                  <a:srgbClr val="FF9900"/>
                </a:solidFill>
                <a:latin typeface="宋体" charset="0"/>
                <a:ea typeface="宋体" charset="0"/>
                <a:cs typeface="宋体" charset="0"/>
              </a:rPr>
              <a:t>以利亚                             以利沙           （及其他人）</a:t>
            </a:r>
          </a:p>
        </p:txBody>
      </p:sp>
      <p:sp>
        <p:nvSpPr>
          <p:cNvPr id="1427652" name="Oval 196"/>
          <p:cNvSpPr>
            <a:spLocks noChangeArrowheads="1"/>
          </p:cNvSpPr>
          <p:nvPr/>
        </p:nvSpPr>
        <p:spPr bwMode="auto">
          <a:xfrm>
            <a:off x="5815013" y="5459413"/>
            <a:ext cx="3201987" cy="185261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653" name="AutoShape 197"/>
          <p:cNvSpPr>
            <a:spLocks noChangeArrowheads="1"/>
          </p:cNvSpPr>
          <p:nvPr/>
        </p:nvSpPr>
        <p:spPr bwMode="auto">
          <a:xfrm>
            <a:off x="212725" y="3424238"/>
            <a:ext cx="1693863" cy="75088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654" name="Line 198"/>
          <p:cNvSpPr>
            <a:spLocks noChangeShapeType="1"/>
          </p:cNvSpPr>
          <p:nvPr/>
        </p:nvSpPr>
        <p:spPr bwMode="auto">
          <a:xfrm>
            <a:off x="1962150" y="4157663"/>
            <a:ext cx="4056063" cy="1781175"/>
          </a:xfrm>
          <a:prstGeom prst="line">
            <a:avLst/>
          </a:prstGeom>
          <a:noFill/>
          <a:ln w="127000">
            <a:solidFill>
              <a:schemeClr val="hlink"/>
            </a:solidFill>
            <a:round/>
            <a:headEnd type="arrow" w="med" len="med"/>
            <a:tailEnd/>
          </a:ln>
          <a:effectLst>
            <a:outerShdw blurRad="63500" dist="74053" dir="3542175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7655" name="AutoShape 199"/>
          <p:cNvSpPr>
            <a:spLocks noChangeArrowheads="1"/>
          </p:cNvSpPr>
          <p:nvPr/>
        </p:nvSpPr>
        <p:spPr bwMode="auto">
          <a:xfrm>
            <a:off x="2759075" y="62706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27656" name="AutoShape 200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grpSp>
        <p:nvGrpSpPr>
          <p:cNvPr id="154785" name="Group 201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27658" name="AutoShape 202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54789" name="Rectangle 203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27660" name="AutoShape 204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27661" name="AutoShape 205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7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27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27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27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27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7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427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7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427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7652" grpId="0" animBg="1"/>
      <p:bldP spid="142765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9507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508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9509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9510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6678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79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80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81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82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83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84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85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86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87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88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89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90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91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92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93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94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95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96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97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98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699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9533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68</a:t>
            </a:r>
          </a:p>
        </p:txBody>
      </p:sp>
      <p:sp>
        <p:nvSpPr>
          <p:cNvPr id="1429534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535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536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6704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9538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9539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9540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9541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6709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10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11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12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13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14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9548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6716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17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18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19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20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21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22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23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24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25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26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27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28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29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30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31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32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33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34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35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36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37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38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39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40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9574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575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576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6744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45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46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47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48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56749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50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9584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6752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9586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6754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55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56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57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58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59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760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9594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29595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9596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9597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9598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9599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9600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9601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9602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9603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9604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9605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29606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9607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08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09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6777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9611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12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56780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9614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15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16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17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18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19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20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9621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89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90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91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6792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93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6794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6795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9629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30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31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29632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29633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56801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29635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36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56804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805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806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6807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9641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56809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29643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9644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29645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29646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29647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29648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9649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29650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29651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56819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56848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6849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6850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6851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6852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6853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6854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6855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6856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29662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56821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29664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29665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29666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29667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56823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56841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29670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29671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29672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29673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29674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29675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29691" name="Text Box 187"/>
          <p:cNvSpPr txBox="1">
            <a:spLocks noChangeArrowheads="1"/>
          </p:cNvSpPr>
          <p:nvPr/>
        </p:nvSpPr>
        <p:spPr bwMode="auto">
          <a:xfrm>
            <a:off x="5264150" y="4575175"/>
            <a:ext cx="4291013" cy="14541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300" b="1" i="1">
                <a:solidFill>
                  <a:srgbClr val="66FFFF"/>
                </a:solidFill>
                <a:latin typeface="Arial" charset="0"/>
                <a:ea typeface="宋体" charset="0"/>
                <a:cs typeface="宋体" charset="0"/>
              </a:rPr>
              <a:t>星形标记：         大先知书 </a:t>
            </a:r>
          </a:p>
        </p:txBody>
      </p:sp>
      <p:sp>
        <p:nvSpPr>
          <p:cNvPr id="1429692" name="Oval 188"/>
          <p:cNvSpPr>
            <a:spLocks noChangeArrowheads="1"/>
          </p:cNvSpPr>
          <p:nvPr/>
        </p:nvSpPr>
        <p:spPr bwMode="auto">
          <a:xfrm>
            <a:off x="5219700" y="4510088"/>
            <a:ext cx="4216400" cy="15398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93" name="Oval 189"/>
          <p:cNvSpPr>
            <a:spLocks noChangeArrowheads="1"/>
          </p:cNvSpPr>
          <p:nvPr/>
        </p:nvSpPr>
        <p:spPr bwMode="auto">
          <a:xfrm>
            <a:off x="2532063" y="2568575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98" name="AutoShape 194"/>
          <p:cNvSpPr>
            <a:spLocks noChangeArrowheads="1"/>
          </p:cNvSpPr>
          <p:nvPr/>
        </p:nvSpPr>
        <p:spPr bwMode="auto">
          <a:xfrm>
            <a:off x="2759075" y="62706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29699" name="AutoShape 195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sp>
        <p:nvSpPr>
          <p:cNvPr id="1429696" name="Oval 192"/>
          <p:cNvSpPr>
            <a:spLocks noChangeArrowheads="1"/>
          </p:cNvSpPr>
          <p:nvPr/>
        </p:nvSpPr>
        <p:spPr bwMode="auto">
          <a:xfrm>
            <a:off x="2506663" y="5681663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56833" name="Group 196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29701" name="AutoShape 197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56840" name="Rectangle 198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29703" name="AutoShape 199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29704" name="AutoShape 200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  <p:sp>
        <p:nvSpPr>
          <p:cNvPr id="1429694" name="Oval 190"/>
          <p:cNvSpPr>
            <a:spLocks noChangeArrowheads="1"/>
          </p:cNvSpPr>
          <p:nvPr/>
        </p:nvSpPr>
        <p:spPr bwMode="auto">
          <a:xfrm>
            <a:off x="2503488" y="3998913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95" name="Oval 191"/>
          <p:cNvSpPr>
            <a:spLocks noChangeArrowheads="1"/>
          </p:cNvSpPr>
          <p:nvPr/>
        </p:nvSpPr>
        <p:spPr bwMode="auto">
          <a:xfrm>
            <a:off x="2493963" y="4308475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29697" name="Oval 193"/>
          <p:cNvSpPr>
            <a:spLocks noChangeArrowheads="1"/>
          </p:cNvSpPr>
          <p:nvPr/>
        </p:nvSpPr>
        <p:spPr bwMode="auto">
          <a:xfrm>
            <a:off x="2506663" y="5935663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9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296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296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29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29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9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29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29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9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29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29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9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296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296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9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296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296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9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29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29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9692" grpId="0" animBg="1"/>
      <p:bldP spid="1429693" grpId="0" animBg="1"/>
      <p:bldP spid="1429696" grpId="0" animBg="1"/>
      <p:bldP spid="1429694" grpId="0" animBg="1"/>
      <p:bldP spid="1429695" grpId="0" animBg="1"/>
      <p:bldP spid="1429697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1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1555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556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1557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1558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8726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27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28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29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30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31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32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33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34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35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36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37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38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39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40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41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42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43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44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45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46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47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1581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69</a:t>
            </a:r>
          </a:p>
        </p:txBody>
      </p:sp>
      <p:sp>
        <p:nvSpPr>
          <p:cNvPr id="1431582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583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584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8752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1586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1587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1588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1589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8757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58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59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60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61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62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1596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8764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65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66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67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68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69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70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71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72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73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74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75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76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77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78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79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80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81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82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83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84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85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86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87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788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1622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23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24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8792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93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94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95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96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58797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798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1632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8800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1634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8802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803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804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805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806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807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808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1642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31643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1644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1645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1646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1647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1648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1649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1650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1651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1652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1653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31654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1655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56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57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58825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1659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60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58828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1662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63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64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65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66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67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68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1669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837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838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839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8840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841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58842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58843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1677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78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79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1680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1681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58849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1683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1684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58852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853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854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58855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1689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58857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1691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1692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31693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31694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31695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31696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1697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1698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31699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58867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58901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8902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8903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8904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8905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8906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8907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8908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58909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31710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58869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31712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1713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31714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31715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58871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58894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31718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31719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31720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31721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31722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31723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31738" name="Text Box 186"/>
          <p:cNvSpPr txBox="1">
            <a:spLocks noChangeArrowheads="1"/>
          </p:cNvSpPr>
          <p:nvPr/>
        </p:nvSpPr>
        <p:spPr bwMode="auto">
          <a:xfrm>
            <a:off x="2630488" y="1474788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31739" name="Text Box 187"/>
          <p:cNvSpPr txBox="1">
            <a:spLocks noChangeArrowheads="1"/>
          </p:cNvSpPr>
          <p:nvPr/>
        </p:nvSpPr>
        <p:spPr bwMode="auto">
          <a:xfrm>
            <a:off x="2676525" y="1701800"/>
            <a:ext cx="1211263" cy="309563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31740" name="Text Box 188"/>
          <p:cNvSpPr txBox="1">
            <a:spLocks noChangeArrowheads="1"/>
          </p:cNvSpPr>
          <p:nvPr/>
        </p:nvSpPr>
        <p:spPr bwMode="auto">
          <a:xfrm>
            <a:off x="2300288" y="1984375"/>
            <a:ext cx="1671637" cy="309563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31741" name="Rectangle 189"/>
          <p:cNvSpPr>
            <a:spLocks noChangeArrowheads="1"/>
          </p:cNvSpPr>
          <p:nvPr/>
        </p:nvSpPr>
        <p:spPr bwMode="auto">
          <a:xfrm>
            <a:off x="5195888" y="3851275"/>
            <a:ext cx="4316412" cy="85883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  致北国                                流亡的以色列</a:t>
            </a:r>
          </a:p>
        </p:txBody>
      </p:sp>
      <p:sp>
        <p:nvSpPr>
          <p:cNvPr id="1431742" name="Text Box 190"/>
          <p:cNvSpPr txBox="1">
            <a:spLocks noChangeArrowheads="1"/>
          </p:cNvSpPr>
          <p:nvPr/>
        </p:nvSpPr>
        <p:spPr bwMode="auto">
          <a:xfrm>
            <a:off x="5826125" y="4768850"/>
            <a:ext cx="2998788" cy="14239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阿摩司书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何西阿书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    约拿书（尼尼微）</a:t>
            </a:r>
          </a:p>
        </p:txBody>
      </p:sp>
      <p:sp>
        <p:nvSpPr>
          <p:cNvPr id="1431743" name="Text Box 191"/>
          <p:cNvSpPr txBox="1">
            <a:spLocks noChangeArrowheads="1"/>
          </p:cNvSpPr>
          <p:nvPr/>
        </p:nvSpPr>
        <p:spPr bwMode="auto">
          <a:xfrm>
            <a:off x="3095625" y="1925638"/>
            <a:ext cx="1138238" cy="204787"/>
          </a:xfrm>
          <a:prstGeom prst="rect">
            <a:avLst/>
          </a:prstGeom>
          <a:noFill/>
          <a:ln>
            <a:noFill/>
          </a:ln>
          <a:effectLst>
            <a:outerShdw blurRad="63500" dist="12700" dir="54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58881" name="Group 195"/>
          <p:cNvGrpSpPr>
            <a:grpSpLocks/>
          </p:cNvGrpSpPr>
          <p:nvPr/>
        </p:nvGrpSpPr>
        <p:grpSpPr bwMode="auto">
          <a:xfrm>
            <a:off x="5603875" y="6351588"/>
            <a:ext cx="3476625" cy="822325"/>
            <a:chOff x="3490" y="4011"/>
            <a:chExt cx="2190" cy="518"/>
          </a:xfrm>
        </p:grpSpPr>
        <p:sp>
          <p:nvSpPr>
            <p:cNvPr id="1431748" name="Text Box 196"/>
            <p:cNvSpPr txBox="1">
              <a:spLocks noChangeArrowheads="1"/>
            </p:cNvSpPr>
            <p:nvPr/>
          </p:nvSpPr>
          <p:spPr bwMode="auto">
            <a:xfrm>
              <a:off x="3622" y="4038"/>
              <a:ext cx="1965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 约主前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760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730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431749" name="AutoShape 197"/>
            <p:cNvSpPr>
              <a:spLocks noChangeArrowheads="1"/>
            </p:cNvSpPr>
            <p:nvPr/>
          </p:nvSpPr>
          <p:spPr bwMode="auto">
            <a:xfrm>
              <a:off x="3490" y="4011"/>
              <a:ext cx="219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431750" name="AutoShape 198"/>
          <p:cNvSpPr>
            <a:spLocks noChangeArrowheads="1"/>
          </p:cNvSpPr>
          <p:nvPr/>
        </p:nvSpPr>
        <p:spPr bwMode="auto">
          <a:xfrm>
            <a:off x="2759075" y="62706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31751" name="AutoShape 199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grpSp>
        <p:nvGrpSpPr>
          <p:cNvPr id="158884" name="Group 200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31753" name="AutoShape 201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58891" name="Rectangle 202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31755" name="AutoShape 203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grpSp>
        <p:nvGrpSpPr>
          <p:cNvPr id="1431744" name="Group 192"/>
          <p:cNvGrpSpPr>
            <a:grpSpLocks/>
          </p:cNvGrpSpPr>
          <p:nvPr/>
        </p:nvGrpSpPr>
        <p:grpSpPr bwMode="auto">
          <a:xfrm>
            <a:off x="2443163" y="895350"/>
            <a:ext cx="6832600" cy="5138738"/>
            <a:chOff x="1539" y="564"/>
            <a:chExt cx="4304" cy="3237"/>
          </a:xfrm>
        </p:grpSpPr>
        <p:sp>
          <p:nvSpPr>
            <p:cNvPr id="1431745" name="AutoShape 193"/>
            <p:cNvSpPr>
              <a:spLocks noChangeArrowheads="1"/>
            </p:cNvSpPr>
            <p:nvPr/>
          </p:nvSpPr>
          <p:spPr bwMode="auto">
            <a:xfrm>
              <a:off x="3498" y="2415"/>
              <a:ext cx="2345" cy="138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31746" name="AutoShape 194"/>
            <p:cNvSpPr>
              <a:spLocks noChangeArrowheads="1"/>
            </p:cNvSpPr>
            <p:nvPr/>
          </p:nvSpPr>
          <p:spPr bwMode="auto">
            <a:xfrm>
              <a:off x="1539" y="564"/>
              <a:ext cx="1003" cy="94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431756" name="AutoShape 204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317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317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31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31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17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14317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17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14317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17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14317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1742" grpId="0" build="p" autoUpdateAnimBg="0" advAuto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34243" name="Text Box 3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034244" name="Text Box 4"/>
          <p:cNvSpPr txBox="1">
            <a:spLocks noChangeArrowheads="1"/>
          </p:cNvSpPr>
          <p:nvPr/>
        </p:nvSpPr>
        <p:spPr bwMode="auto">
          <a:xfrm>
            <a:off x="9078913" y="7342188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034245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1034270" name="Picture 30" descr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79525" y="1619250"/>
            <a:ext cx="3654425" cy="4851400"/>
          </a:xfrm>
          <a:prstGeom prst="rect">
            <a:avLst/>
          </a:prstGeom>
          <a:noFill/>
          <a:ln w="76200">
            <a:solidFill>
              <a:srgbClr val="000080"/>
            </a:solidFill>
            <a:miter lim="800000"/>
            <a:headEnd/>
            <a:tailEnd/>
          </a:ln>
          <a:effectLst>
            <a:outerShdw blurRad="63500" dist="99190" dir="2388334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34260" name="AutoShape 20"/>
          <p:cNvSpPr>
            <a:spLocks noChangeArrowheads="1"/>
          </p:cNvSpPr>
          <p:nvPr/>
        </p:nvSpPr>
        <p:spPr bwMode="auto">
          <a:xfrm>
            <a:off x="2360613" y="1862138"/>
            <a:ext cx="1111250" cy="385921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4261" name="AutoShape 21"/>
          <p:cNvSpPr>
            <a:spLocks noChangeArrowheads="1"/>
          </p:cNvSpPr>
          <p:nvPr/>
        </p:nvSpPr>
        <p:spPr bwMode="auto">
          <a:xfrm>
            <a:off x="5118100" y="3079750"/>
            <a:ext cx="3860800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4262" name="Line 22"/>
          <p:cNvSpPr>
            <a:spLocks noChangeShapeType="1"/>
          </p:cNvSpPr>
          <p:nvPr/>
        </p:nvSpPr>
        <p:spPr bwMode="auto">
          <a:xfrm flipH="1">
            <a:off x="3449638" y="3432175"/>
            <a:ext cx="1616075" cy="19208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4263" name="Text Box 23"/>
          <p:cNvSpPr txBox="1">
            <a:spLocks noChangeArrowheads="1"/>
          </p:cNvSpPr>
          <p:nvPr/>
        </p:nvSpPr>
        <p:spPr bwMode="auto">
          <a:xfrm>
            <a:off x="9015413" y="7477125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07</a:t>
            </a:r>
          </a:p>
        </p:txBody>
      </p:sp>
      <p:grpSp>
        <p:nvGrpSpPr>
          <p:cNvPr id="31754" name="Group 25"/>
          <p:cNvGrpSpPr>
            <a:grpSpLocks/>
          </p:cNvGrpSpPr>
          <p:nvPr/>
        </p:nvGrpSpPr>
        <p:grpSpPr bwMode="auto">
          <a:xfrm>
            <a:off x="4829175" y="2057400"/>
            <a:ext cx="4733925" cy="3789363"/>
            <a:chOff x="3042" y="1224"/>
            <a:chExt cx="2982" cy="2387"/>
          </a:xfrm>
        </p:grpSpPr>
        <p:sp>
          <p:nvSpPr>
            <p:cNvPr id="1034266" name="Text Box 26"/>
            <p:cNvSpPr txBox="1">
              <a:spLocks noChangeArrowheads="1"/>
            </p:cNvSpPr>
            <p:nvPr/>
          </p:nvSpPr>
          <p:spPr bwMode="auto">
            <a:xfrm>
              <a:off x="3248" y="1888"/>
              <a:ext cx="2371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律法书与历史书</a:t>
              </a:r>
            </a:p>
          </p:txBody>
        </p:sp>
        <p:sp>
          <p:nvSpPr>
            <p:cNvPr id="1034267" name="Text Box 27"/>
            <p:cNvSpPr txBox="1">
              <a:spLocks noChangeArrowheads="1"/>
            </p:cNvSpPr>
            <p:nvPr/>
          </p:nvSpPr>
          <p:spPr bwMode="auto">
            <a:xfrm>
              <a:off x="3248" y="2516"/>
              <a:ext cx="2776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智慧书与先知书</a:t>
              </a:r>
            </a:p>
          </p:txBody>
        </p:sp>
        <p:sp>
          <p:nvSpPr>
            <p:cNvPr id="1034268" name="Text Box 28"/>
            <p:cNvSpPr txBox="1">
              <a:spLocks noChangeArrowheads="1"/>
            </p:cNvSpPr>
            <p:nvPr/>
          </p:nvSpPr>
          <p:spPr bwMode="auto">
            <a:xfrm>
              <a:off x="3042" y="3150"/>
              <a:ext cx="1806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记忆口诀</a:t>
              </a:r>
            </a:p>
          </p:txBody>
        </p:sp>
        <p:sp>
          <p:nvSpPr>
            <p:cNvPr id="1034269" name="Text Box 29"/>
            <p:cNvSpPr txBox="1">
              <a:spLocks noChangeArrowheads="1"/>
            </p:cNvSpPr>
            <p:nvPr/>
          </p:nvSpPr>
          <p:spPr bwMode="auto">
            <a:xfrm>
              <a:off x="3279" y="1224"/>
              <a:ext cx="2320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年代综览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4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4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4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260" grpId="0" animBg="1"/>
      <p:bldP spid="1034261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769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03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604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3605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3606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0774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75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76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77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78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79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80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81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82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83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84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85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86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87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88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89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90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91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92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93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94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795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3629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70</a:t>
            </a:r>
          </a:p>
        </p:txBody>
      </p:sp>
      <p:sp>
        <p:nvSpPr>
          <p:cNvPr id="1433630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631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632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0800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3634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3635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3636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3637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0805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06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07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08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09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10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3644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0812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13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14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15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16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17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18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19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20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21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22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23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24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25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26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27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28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29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30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31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32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33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34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35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36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3670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671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672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0840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41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42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43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44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60845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46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3680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0848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3682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0850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51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52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53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54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55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856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3690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33691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3692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3693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3694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3695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3696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3697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3698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3699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3700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3701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33702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3703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04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05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0873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3707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08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60876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3710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11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12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13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14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15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16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3717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85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86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87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0888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89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0890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0891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3725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26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27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3728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3729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60897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3731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3732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60900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901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902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0903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3737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60905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3739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3740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33741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33742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33743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33744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3745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3746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33747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60915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60955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0956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0957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0958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0959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0960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0961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0962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0963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33758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60917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33760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3761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33762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33763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60919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60948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33766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33767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33768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33769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33770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33771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33779" name="Text Box 179"/>
          <p:cNvSpPr txBox="1">
            <a:spLocks noChangeArrowheads="1"/>
          </p:cNvSpPr>
          <p:nvPr/>
        </p:nvSpPr>
        <p:spPr bwMode="auto">
          <a:xfrm>
            <a:off x="2630488" y="14747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33780" name="Text Box 180"/>
          <p:cNvSpPr txBox="1">
            <a:spLocks noChangeArrowheads="1"/>
          </p:cNvSpPr>
          <p:nvPr/>
        </p:nvSpPr>
        <p:spPr bwMode="auto">
          <a:xfrm>
            <a:off x="2676525" y="1701800"/>
            <a:ext cx="1211263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33781" name="Text Box 181"/>
          <p:cNvSpPr txBox="1">
            <a:spLocks noChangeArrowheads="1"/>
          </p:cNvSpPr>
          <p:nvPr/>
        </p:nvSpPr>
        <p:spPr bwMode="auto">
          <a:xfrm>
            <a:off x="2300288" y="1984375"/>
            <a:ext cx="1671637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33784" name="Text Box 184"/>
          <p:cNvSpPr txBox="1">
            <a:spLocks noChangeArrowheads="1"/>
          </p:cNvSpPr>
          <p:nvPr/>
        </p:nvSpPr>
        <p:spPr bwMode="auto">
          <a:xfrm>
            <a:off x="3095625" y="1925638"/>
            <a:ext cx="1138238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60927" name="Group 188"/>
          <p:cNvGrpSpPr>
            <a:grpSpLocks/>
          </p:cNvGrpSpPr>
          <p:nvPr/>
        </p:nvGrpSpPr>
        <p:grpSpPr bwMode="auto">
          <a:xfrm>
            <a:off x="5603875" y="6351588"/>
            <a:ext cx="3476625" cy="822325"/>
            <a:chOff x="3490" y="4011"/>
            <a:chExt cx="2190" cy="518"/>
          </a:xfrm>
        </p:grpSpPr>
        <p:sp>
          <p:nvSpPr>
            <p:cNvPr id="1433789" name="Text Box 189"/>
            <p:cNvSpPr txBox="1">
              <a:spLocks noChangeArrowheads="1"/>
            </p:cNvSpPr>
            <p:nvPr/>
          </p:nvSpPr>
          <p:spPr bwMode="auto">
            <a:xfrm>
              <a:off x="3622" y="4038"/>
              <a:ext cx="1965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 约主前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830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590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433790" name="AutoShape 190"/>
            <p:cNvSpPr>
              <a:spLocks noChangeArrowheads="1"/>
            </p:cNvSpPr>
            <p:nvPr/>
          </p:nvSpPr>
          <p:spPr bwMode="auto">
            <a:xfrm>
              <a:off x="3490" y="4011"/>
              <a:ext cx="219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433796" name="Text Box 196"/>
          <p:cNvSpPr txBox="1">
            <a:spLocks noChangeArrowheads="1"/>
          </p:cNvSpPr>
          <p:nvPr/>
        </p:nvSpPr>
        <p:spPr bwMode="auto">
          <a:xfrm>
            <a:off x="2687638" y="2643188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33797" name="Text Box 197"/>
          <p:cNvSpPr txBox="1">
            <a:spLocks noChangeArrowheads="1"/>
          </p:cNvSpPr>
          <p:nvPr/>
        </p:nvSpPr>
        <p:spPr bwMode="auto">
          <a:xfrm>
            <a:off x="2633663" y="2922588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Helvetica" charset="0"/>
                <a:ea typeface="宋体" charset="0"/>
                <a:cs typeface="宋体" charset="0"/>
              </a:rPr>
              <a:t>约珥</a:t>
            </a: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书</a:t>
            </a:r>
          </a:p>
        </p:txBody>
      </p:sp>
      <p:sp>
        <p:nvSpPr>
          <p:cNvPr id="1433798" name="Text Box 198"/>
          <p:cNvSpPr txBox="1">
            <a:spLocks noChangeArrowheads="1"/>
          </p:cNvSpPr>
          <p:nvPr/>
        </p:nvSpPr>
        <p:spPr bwMode="auto">
          <a:xfrm>
            <a:off x="2627313" y="3201988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33799" name="Text Box 199"/>
          <p:cNvSpPr txBox="1">
            <a:spLocks noChangeArrowheads="1"/>
          </p:cNvSpPr>
          <p:nvPr/>
        </p:nvSpPr>
        <p:spPr bwMode="auto">
          <a:xfrm>
            <a:off x="2430463" y="3529013"/>
            <a:ext cx="1457325" cy="282575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俄巴底亚书</a:t>
            </a:r>
          </a:p>
        </p:txBody>
      </p:sp>
      <p:sp>
        <p:nvSpPr>
          <p:cNvPr id="1433801" name="Text Box 201"/>
          <p:cNvSpPr txBox="1">
            <a:spLocks noChangeArrowheads="1"/>
          </p:cNvSpPr>
          <p:nvPr/>
        </p:nvSpPr>
        <p:spPr bwMode="auto">
          <a:xfrm>
            <a:off x="3454400" y="3427413"/>
            <a:ext cx="528638" cy="190500"/>
          </a:xfrm>
          <a:prstGeom prst="rect">
            <a:avLst/>
          </a:prstGeom>
          <a:noFill/>
          <a:ln>
            <a:noFill/>
          </a:ln>
          <a:effectLst>
            <a:outerShdw blurRad="63500" dist="12700" dir="54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800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800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800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7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3802" name="Text Box 202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433804" name="Text Box 204"/>
          <p:cNvSpPr txBox="1">
            <a:spLocks noChangeArrowheads="1"/>
          </p:cNvSpPr>
          <p:nvPr/>
        </p:nvSpPr>
        <p:spPr bwMode="auto">
          <a:xfrm>
            <a:off x="5662613" y="4733925"/>
            <a:ext cx="3240087" cy="16605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以赛亚书</a:t>
            </a: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约珥书</a:t>
            </a: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弥迦书</a:t>
            </a: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  俄巴底亚书 </a:t>
            </a:r>
            <a:r>
              <a:rPr lang="en-US" altLang="zh-CN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致以东)</a:t>
            </a:r>
          </a:p>
        </p:txBody>
      </p:sp>
      <p:sp>
        <p:nvSpPr>
          <p:cNvPr id="1433808" name="Rectangle 208"/>
          <p:cNvSpPr>
            <a:spLocks noChangeArrowheads="1"/>
          </p:cNvSpPr>
          <p:nvPr/>
        </p:nvSpPr>
        <p:spPr bwMode="auto">
          <a:xfrm>
            <a:off x="5195888" y="3851275"/>
            <a:ext cx="4316412" cy="85883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  致南国                                衰败的犹大</a:t>
            </a:r>
          </a:p>
        </p:txBody>
      </p:sp>
      <p:sp>
        <p:nvSpPr>
          <p:cNvPr id="1433810" name="AutoShape 210"/>
          <p:cNvSpPr>
            <a:spLocks noChangeArrowheads="1"/>
          </p:cNvSpPr>
          <p:nvPr/>
        </p:nvSpPr>
        <p:spPr bwMode="auto">
          <a:xfrm>
            <a:off x="2759075" y="62706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33811" name="AutoShape 211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grpSp>
        <p:nvGrpSpPr>
          <p:cNvPr id="160938" name="Group 212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33813" name="AutoShape 213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60945" name="Rectangle 214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33815" name="AutoShape 215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33816" name="AutoShape 216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  <p:grpSp>
        <p:nvGrpSpPr>
          <p:cNvPr id="1433809" name="Group 209"/>
          <p:cNvGrpSpPr>
            <a:grpSpLocks/>
          </p:cNvGrpSpPr>
          <p:nvPr/>
        </p:nvGrpSpPr>
        <p:grpSpPr bwMode="auto">
          <a:xfrm>
            <a:off x="2443163" y="2197100"/>
            <a:ext cx="6756400" cy="3994150"/>
            <a:chOff x="1539" y="1384"/>
            <a:chExt cx="4256" cy="2516"/>
          </a:xfrm>
        </p:grpSpPr>
        <p:sp>
          <p:nvSpPr>
            <p:cNvPr id="1433806" name="AutoShape 206"/>
            <p:cNvSpPr>
              <a:spLocks noChangeArrowheads="1"/>
            </p:cNvSpPr>
            <p:nvPr/>
          </p:nvSpPr>
          <p:spPr bwMode="auto">
            <a:xfrm>
              <a:off x="3517" y="2411"/>
              <a:ext cx="2278" cy="1489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33807" name="AutoShape 207"/>
            <p:cNvSpPr>
              <a:spLocks noChangeArrowheads="1"/>
            </p:cNvSpPr>
            <p:nvPr/>
          </p:nvSpPr>
          <p:spPr bwMode="auto">
            <a:xfrm>
              <a:off x="1539" y="1384"/>
              <a:ext cx="1003" cy="1049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33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33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33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33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14338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14338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14338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0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143380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804" grpId="0" build="p" autoUpdateAnimBg="0" advAuto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817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5651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652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653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5654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2822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23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24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25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26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27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28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29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30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31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32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33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34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35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36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37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38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39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40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41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42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43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5677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71</a:t>
            </a:r>
          </a:p>
        </p:txBody>
      </p:sp>
      <p:sp>
        <p:nvSpPr>
          <p:cNvPr id="1435678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679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680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2848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5682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5683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5684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5685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2853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54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55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56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57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58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5692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2860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61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62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63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64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65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66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67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68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69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70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71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72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73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74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75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76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77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78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79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80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81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82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83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84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5718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19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20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2888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89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90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91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92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62893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894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5728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2896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5730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2898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899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900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901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902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903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904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5738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35739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5740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5741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742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743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744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745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746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747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5748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5749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35750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5751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52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53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2921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5755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56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62924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5758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59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60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61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62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63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64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5765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933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934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935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2936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937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2938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2939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5773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74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75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5776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5777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62945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5779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5780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62948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949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950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2951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5785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62953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5787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788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35789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35790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35791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35792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793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794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35795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62963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63009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3010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3011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3012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3013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3014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3015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3016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3017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35806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62965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35808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5809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35810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35811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62967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63002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35814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35815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35816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35817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35818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35819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35827" name="Text Box 179"/>
          <p:cNvSpPr txBox="1">
            <a:spLocks noChangeArrowheads="1"/>
          </p:cNvSpPr>
          <p:nvPr/>
        </p:nvSpPr>
        <p:spPr bwMode="auto">
          <a:xfrm>
            <a:off x="2630488" y="14747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35828" name="Text Box 180"/>
          <p:cNvSpPr txBox="1">
            <a:spLocks noChangeArrowheads="1"/>
          </p:cNvSpPr>
          <p:nvPr/>
        </p:nvSpPr>
        <p:spPr bwMode="auto">
          <a:xfrm>
            <a:off x="2676525" y="1701800"/>
            <a:ext cx="1211263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35829" name="Text Box 181"/>
          <p:cNvSpPr txBox="1">
            <a:spLocks noChangeArrowheads="1"/>
          </p:cNvSpPr>
          <p:nvPr/>
        </p:nvSpPr>
        <p:spPr bwMode="auto">
          <a:xfrm>
            <a:off x="2300288" y="1984375"/>
            <a:ext cx="1671637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35830" name="Text Box 182"/>
          <p:cNvSpPr txBox="1">
            <a:spLocks noChangeArrowheads="1"/>
          </p:cNvSpPr>
          <p:nvPr/>
        </p:nvSpPr>
        <p:spPr bwMode="auto">
          <a:xfrm>
            <a:off x="3095625" y="1925638"/>
            <a:ext cx="1138238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62975" name="Group 183"/>
          <p:cNvGrpSpPr>
            <a:grpSpLocks/>
          </p:cNvGrpSpPr>
          <p:nvPr/>
        </p:nvGrpSpPr>
        <p:grpSpPr bwMode="auto">
          <a:xfrm>
            <a:off x="5603875" y="6351588"/>
            <a:ext cx="3476625" cy="822325"/>
            <a:chOff x="3490" y="4011"/>
            <a:chExt cx="2190" cy="518"/>
          </a:xfrm>
        </p:grpSpPr>
        <p:sp>
          <p:nvSpPr>
            <p:cNvPr id="1435832" name="Text Box 184"/>
            <p:cNvSpPr txBox="1">
              <a:spLocks noChangeArrowheads="1"/>
            </p:cNvSpPr>
            <p:nvPr/>
          </p:nvSpPr>
          <p:spPr bwMode="auto">
            <a:xfrm>
              <a:off x="3622" y="4038"/>
              <a:ext cx="1965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 约主前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630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600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435833" name="AutoShape 185"/>
            <p:cNvSpPr>
              <a:spLocks noChangeArrowheads="1"/>
            </p:cNvSpPr>
            <p:nvPr/>
          </p:nvSpPr>
          <p:spPr bwMode="auto">
            <a:xfrm>
              <a:off x="3490" y="4011"/>
              <a:ext cx="219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435834" name="Text Box 186"/>
          <p:cNvSpPr txBox="1">
            <a:spLocks noChangeArrowheads="1"/>
          </p:cNvSpPr>
          <p:nvPr/>
        </p:nvSpPr>
        <p:spPr bwMode="auto">
          <a:xfrm>
            <a:off x="2687638" y="26431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35835" name="Text Box 187"/>
          <p:cNvSpPr txBox="1">
            <a:spLocks noChangeArrowheads="1"/>
          </p:cNvSpPr>
          <p:nvPr/>
        </p:nvSpPr>
        <p:spPr bwMode="auto">
          <a:xfrm>
            <a:off x="2633663" y="29225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Helvetica" charset="0"/>
                <a:ea typeface="宋体" charset="0"/>
                <a:cs typeface="宋体" charset="0"/>
              </a:rPr>
              <a:t>约珥</a:t>
            </a: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书</a:t>
            </a:r>
          </a:p>
        </p:txBody>
      </p:sp>
      <p:sp>
        <p:nvSpPr>
          <p:cNvPr id="1435836" name="Text Box 188"/>
          <p:cNvSpPr txBox="1">
            <a:spLocks noChangeArrowheads="1"/>
          </p:cNvSpPr>
          <p:nvPr/>
        </p:nvSpPr>
        <p:spPr bwMode="auto">
          <a:xfrm>
            <a:off x="2627313" y="32019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35837" name="Text Box 189"/>
          <p:cNvSpPr txBox="1">
            <a:spLocks noChangeArrowheads="1"/>
          </p:cNvSpPr>
          <p:nvPr/>
        </p:nvSpPr>
        <p:spPr bwMode="auto">
          <a:xfrm>
            <a:off x="2430463" y="3529013"/>
            <a:ext cx="14573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俄巴底亚书</a:t>
            </a:r>
          </a:p>
        </p:txBody>
      </p:sp>
      <p:sp>
        <p:nvSpPr>
          <p:cNvPr id="1435838" name="Text Box 190"/>
          <p:cNvSpPr txBox="1">
            <a:spLocks noChangeArrowheads="1"/>
          </p:cNvSpPr>
          <p:nvPr/>
        </p:nvSpPr>
        <p:spPr bwMode="auto">
          <a:xfrm>
            <a:off x="3454400" y="3427413"/>
            <a:ext cx="528638" cy="19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7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839" name="Text Box 191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sp>
        <p:nvSpPr>
          <p:cNvPr id="1435844" name="Rectangle 196"/>
          <p:cNvSpPr>
            <a:spLocks noChangeArrowheads="1"/>
          </p:cNvSpPr>
          <p:nvPr/>
        </p:nvSpPr>
        <p:spPr bwMode="auto">
          <a:xfrm>
            <a:off x="5195888" y="3851275"/>
            <a:ext cx="4316412" cy="85883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  致南国                                危机中的犹大</a:t>
            </a:r>
          </a:p>
        </p:txBody>
      </p:sp>
      <p:sp>
        <p:nvSpPr>
          <p:cNvPr id="1435845" name="Text Box 197"/>
          <p:cNvSpPr txBox="1">
            <a:spLocks noChangeArrowheads="1"/>
          </p:cNvSpPr>
          <p:nvPr/>
        </p:nvSpPr>
        <p:spPr bwMode="auto">
          <a:xfrm>
            <a:off x="5795963" y="4711700"/>
            <a:ext cx="2998787" cy="150812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耶利米书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耶利米哀歌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哈巴谷书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那鸿书 </a:t>
            </a:r>
            <a:r>
              <a:rPr lang="en-US" altLang="zh-CN" sz="1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致尼尼微</a:t>
            </a:r>
            <a:r>
              <a:rPr lang="en-US" altLang="zh-CN" sz="1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altLang="zh-CN" sz="1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r>
              <a:rPr lang="zh-CN" altLang="en-US" sz="1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35846" name="Text Box 198"/>
          <p:cNvSpPr txBox="1">
            <a:spLocks noChangeArrowheads="1"/>
          </p:cNvSpPr>
          <p:nvPr/>
        </p:nvSpPr>
        <p:spPr bwMode="auto">
          <a:xfrm>
            <a:off x="2633663" y="4065588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35847" name="Text Box 199"/>
          <p:cNvSpPr txBox="1">
            <a:spLocks noChangeArrowheads="1"/>
          </p:cNvSpPr>
          <p:nvPr/>
        </p:nvSpPr>
        <p:spPr bwMode="auto">
          <a:xfrm>
            <a:off x="2611438" y="4376738"/>
            <a:ext cx="1457325" cy="282575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35849" name="Text Box 201"/>
          <p:cNvSpPr txBox="1">
            <a:spLocks noChangeArrowheads="1"/>
          </p:cNvSpPr>
          <p:nvPr/>
        </p:nvSpPr>
        <p:spPr bwMode="auto">
          <a:xfrm>
            <a:off x="2611438" y="4598988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35850" name="Text Box 202"/>
          <p:cNvSpPr txBox="1">
            <a:spLocks noChangeArrowheads="1"/>
          </p:cNvSpPr>
          <p:nvPr/>
        </p:nvSpPr>
        <p:spPr bwMode="auto">
          <a:xfrm>
            <a:off x="2446338" y="4862513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35851" name="Text Box 203"/>
          <p:cNvSpPr txBox="1">
            <a:spLocks noChangeArrowheads="1"/>
          </p:cNvSpPr>
          <p:nvPr/>
        </p:nvSpPr>
        <p:spPr bwMode="auto">
          <a:xfrm>
            <a:off x="3076575" y="4813300"/>
            <a:ext cx="1138238" cy="204788"/>
          </a:xfrm>
          <a:prstGeom prst="rect">
            <a:avLst/>
          </a:prstGeom>
          <a:noFill/>
          <a:ln>
            <a:noFill/>
          </a:ln>
          <a:effectLst>
            <a:outerShdw blurRad="63500" dist="12700" dir="54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hlink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5852" name="Text Box 204"/>
          <p:cNvSpPr txBox="1">
            <a:spLocks noChangeArrowheads="1"/>
          </p:cNvSpPr>
          <p:nvPr/>
        </p:nvSpPr>
        <p:spPr bwMode="auto">
          <a:xfrm>
            <a:off x="2598738" y="5094288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35857" name="AutoShape 209"/>
          <p:cNvSpPr>
            <a:spLocks noChangeArrowheads="1"/>
          </p:cNvSpPr>
          <p:nvPr/>
        </p:nvSpPr>
        <p:spPr bwMode="auto">
          <a:xfrm>
            <a:off x="2759075" y="62706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35858" name="AutoShape 210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grpSp>
        <p:nvGrpSpPr>
          <p:cNvPr id="162992" name="Group 211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35860" name="AutoShape 212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62999" name="Rectangle 213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35862" name="AutoShape 214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35863" name="AutoShape 215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  <p:grpSp>
        <p:nvGrpSpPr>
          <p:cNvPr id="1435856" name="Group 208"/>
          <p:cNvGrpSpPr>
            <a:grpSpLocks/>
          </p:cNvGrpSpPr>
          <p:nvPr/>
        </p:nvGrpSpPr>
        <p:grpSpPr bwMode="auto">
          <a:xfrm>
            <a:off x="2474913" y="3678238"/>
            <a:ext cx="6740525" cy="2501900"/>
            <a:chOff x="1559" y="2317"/>
            <a:chExt cx="4246" cy="1576"/>
          </a:xfrm>
        </p:grpSpPr>
        <p:sp>
          <p:nvSpPr>
            <p:cNvPr id="1435854" name="AutoShape 206"/>
            <p:cNvSpPr>
              <a:spLocks noChangeArrowheads="1"/>
            </p:cNvSpPr>
            <p:nvPr/>
          </p:nvSpPr>
          <p:spPr bwMode="auto">
            <a:xfrm>
              <a:off x="3502" y="2451"/>
              <a:ext cx="2303" cy="144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35855" name="AutoShape 207"/>
            <p:cNvSpPr>
              <a:spLocks noChangeArrowheads="1"/>
            </p:cNvSpPr>
            <p:nvPr/>
          </p:nvSpPr>
          <p:spPr bwMode="auto">
            <a:xfrm>
              <a:off x="1559" y="2317"/>
              <a:ext cx="1003" cy="108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358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358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35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35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14358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14358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14358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14358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14358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5845" grpId="0" build="p" autoUpdateAnimBg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5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7699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700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701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7702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4870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71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72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73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74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75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76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77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78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79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80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81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82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83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84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85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86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87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88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89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90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891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7725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72</a:t>
            </a:r>
          </a:p>
        </p:txBody>
      </p:sp>
      <p:sp>
        <p:nvSpPr>
          <p:cNvPr id="1437726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727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728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4896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7730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7731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7732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7733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4901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02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03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04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05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06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7740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4908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09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10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11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12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13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14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15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16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17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18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19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20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21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22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23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24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25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26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27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28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29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30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31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32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7766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767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768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4936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37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38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39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40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64941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42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7776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4944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7778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4946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47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48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49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50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51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52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7786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37787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7788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7789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790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791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792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793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794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795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7796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7797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37798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7799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00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01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4969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7803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04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64972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7806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07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08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09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10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11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12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7813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81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82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83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4984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85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4986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4987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7821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22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23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7824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7825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64993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7827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7828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64996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97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98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4999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7833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65001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7835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836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37837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37838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37839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37840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841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842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37843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65011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65059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5060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5061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5062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5063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5064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5065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5066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5067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37854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65013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37856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7857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37858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37859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65015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65052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37862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37863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37864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37865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37866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37867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37875" name="Text Box 179"/>
          <p:cNvSpPr txBox="1">
            <a:spLocks noChangeArrowheads="1"/>
          </p:cNvSpPr>
          <p:nvPr/>
        </p:nvSpPr>
        <p:spPr bwMode="auto">
          <a:xfrm>
            <a:off x="2630488" y="14747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37876" name="Text Box 180"/>
          <p:cNvSpPr txBox="1">
            <a:spLocks noChangeArrowheads="1"/>
          </p:cNvSpPr>
          <p:nvPr/>
        </p:nvSpPr>
        <p:spPr bwMode="auto">
          <a:xfrm>
            <a:off x="2676525" y="1701800"/>
            <a:ext cx="1211263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37877" name="Text Box 181"/>
          <p:cNvSpPr txBox="1">
            <a:spLocks noChangeArrowheads="1"/>
          </p:cNvSpPr>
          <p:nvPr/>
        </p:nvSpPr>
        <p:spPr bwMode="auto">
          <a:xfrm>
            <a:off x="2300288" y="1984375"/>
            <a:ext cx="1671637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37878" name="Text Box 182"/>
          <p:cNvSpPr txBox="1">
            <a:spLocks noChangeArrowheads="1"/>
          </p:cNvSpPr>
          <p:nvPr/>
        </p:nvSpPr>
        <p:spPr bwMode="auto">
          <a:xfrm>
            <a:off x="3095625" y="1925638"/>
            <a:ext cx="1138238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65023" name="Group 183"/>
          <p:cNvGrpSpPr>
            <a:grpSpLocks/>
          </p:cNvGrpSpPr>
          <p:nvPr/>
        </p:nvGrpSpPr>
        <p:grpSpPr bwMode="auto">
          <a:xfrm>
            <a:off x="5603875" y="6351588"/>
            <a:ext cx="3476625" cy="822325"/>
            <a:chOff x="3490" y="4011"/>
            <a:chExt cx="2190" cy="518"/>
          </a:xfrm>
        </p:grpSpPr>
        <p:sp>
          <p:nvSpPr>
            <p:cNvPr id="1437880" name="Text Box 184"/>
            <p:cNvSpPr txBox="1">
              <a:spLocks noChangeArrowheads="1"/>
            </p:cNvSpPr>
            <p:nvPr/>
          </p:nvSpPr>
          <p:spPr bwMode="auto">
            <a:xfrm>
              <a:off x="3622" y="4038"/>
              <a:ext cx="1965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 约主前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595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437881" name="AutoShape 185"/>
            <p:cNvSpPr>
              <a:spLocks noChangeArrowheads="1"/>
            </p:cNvSpPr>
            <p:nvPr/>
          </p:nvSpPr>
          <p:spPr bwMode="auto">
            <a:xfrm>
              <a:off x="3490" y="4011"/>
              <a:ext cx="219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437882" name="Text Box 186"/>
          <p:cNvSpPr txBox="1">
            <a:spLocks noChangeArrowheads="1"/>
          </p:cNvSpPr>
          <p:nvPr/>
        </p:nvSpPr>
        <p:spPr bwMode="auto">
          <a:xfrm>
            <a:off x="2687638" y="26431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37883" name="Text Box 187"/>
          <p:cNvSpPr txBox="1">
            <a:spLocks noChangeArrowheads="1"/>
          </p:cNvSpPr>
          <p:nvPr/>
        </p:nvSpPr>
        <p:spPr bwMode="auto">
          <a:xfrm>
            <a:off x="2633663" y="29225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Helvetica" charset="0"/>
                <a:ea typeface="宋体" charset="0"/>
                <a:cs typeface="宋体" charset="0"/>
              </a:rPr>
              <a:t>约珥</a:t>
            </a: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书</a:t>
            </a:r>
          </a:p>
        </p:txBody>
      </p:sp>
      <p:sp>
        <p:nvSpPr>
          <p:cNvPr id="1437884" name="Text Box 188"/>
          <p:cNvSpPr txBox="1">
            <a:spLocks noChangeArrowheads="1"/>
          </p:cNvSpPr>
          <p:nvPr/>
        </p:nvSpPr>
        <p:spPr bwMode="auto">
          <a:xfrm>
            <a:off x="2627313" y="32019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37885" name="Text Box 189"/>
          <p:cNvSpPr txBox="1">
            <a:spLocks noChangeArrowheads="1"/>
          </p:cNvSpPr>
          <p:nvPr/>
        </p:nvSpPr>
        <p:spPr bwMode="auto">
          <a:xfrm>
            <a:off x="2430463" y="3529013"/>
            <a:ext cx="14573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俄巴底亚书</a:t>
            </a:r>
          </a:p>
        </p:txBody>
      </p:sp>
      <p:sp>
        <p:nvSpPr>
          <p:cNvPr id="1437886" name="Text Box 190"/>
          <p:cNvSpPr txBox="1">
            <a:spLocks noChangeArrowheads="1"/>
          </p:cNvSpPr>
          <p:nvPr/>
        </p:nvSpPr>
        <p:spPr bwMode="auto">
          <a:xfrm>
            <a:off x="3454400" y="3427413"/>
            <a:ext cx="528638" cy="19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7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888" name="Rectangle 192"/>
          <p:cNvSpPr>
            <a:spLocks noChangeArrowheads="1"/>
          </p:cNvSpPr>
          <p:nvPr/>
        </p:nvSpPr>
        <p:spPr bwMode="auto">
          <a:xfrm>
            <a:off x="5068888" y="3867150"/>
            <a:ext cx="4316412" cy="5969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  致南国  </a:t>
            </a:r>
          </a:p>
        </p:txBody>
      </p:sp>
      <p:sp>
        <p:nvSpPr>
          <p:cNvPr id="1437890" name="Text Box 194"/>
          <p:cNvSpPr txBox="1">
            <a:spLocks noChangeArrowheads="1"/>
          </p:cNvSpPr>
          <p:nvPr/>
        </p:nvSpPr>
        <p:spPr bwMode="auto">
          <a:xfrm>
            <a:off x="2633663" y="4065588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37891" name="Text Box 195"/>
          <p:cNvSpPr txBox="1">
            <a:spLocks noChangeArrowheads="1"/>
          </p:cNvSpPr>
          <p:nvPr/>
        </p:nvSpPr>
        <p:spPr bwMode="auto">
          <a:xfrm>
            <a:off x="2611438" y="4376738"/>
            <a:ext cx="14573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37892" name="Text Box 196"/>
          <p:cNvSpPr txBox="1">
            <a:spLocks noChangeArrowheads="1"/>
          </p:cNvSpPr>
          <p:nvPr/>
        </p:nvSpPr>
        <p:spPr bwMode="auto">
          <a:xfrm>
            <a:off x="2611438" y="45989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37893" name="Text Box 197"/>
          <p:cNvSpPr txBox="1">
            <a:spLocks noChangeArrowheads="1"/>
          </p:cNvSpPr>
          <p:nvPr/>
        </p:nvSpPr>
        <p:spPr bwMode="auto">
          <a:xfrm>
            <a:off x="2446338" y="4862513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37894" name="Text Box 198"/>
          <p:cNvSpPr txBox="1">
            <a:spLocks noChangeArrowheads="1"/>
          </p:cNvSpPr>
          <p:nvPr/>
        </p:nvSpPr>
        <p:spPr bwMode="auto">
          <a:xfrm>
            <a:off x="3076575" y="4813300"/>
            <a:ext cx="1138238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7895" name="Text Box 199"/>
          <p:cNvSpPr txBox="1">
            <a:spLocks noChangeArrowheads="1"/>
          </p:cNvSpPr>
          <p:nvPr/>
        </p:nvSpPr>
        <p:spPr bwMode="auto">
          <a:xfrm>
            <a:off x="2598738" y="50942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37899" name="Text Box 203"/>
          <p:cNvSpPr txBox="1">
            <a:spLocks noChangeArrowheads="1"/>
          </p:cNvSpPr>
          <p:nvPr/>
        </p:nvSpPr>
        <p:spPr bwMode="auto">
          <a:xfrm>
            <a:off x="5700713" y="4554538"/>
            <a:ext cx="3395662" cy="1462087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sz="40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新约</a:t>
            </a:r>
            <a:endParaRPr lang="zh-CN" altLang="en-US" sz="3200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32FFF6"/>
                </a:solidFill>
                <a:latin typeface="Helvetica" charset="0"/>
                <a:ea typeface="宋体" charset="0"/>
                <a:cs typeface="宋体" charset="0"/>
              </a:rPr>
              <a:t>宣布是在</a:t>
            </a: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耶利米书 </a:t>
            </a:r>
            <a:r>
              <a:rPr lang="en-US" altLang="zh-CN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31:31</a:t>
            </a:r>
            <a:endParaRPr lang="zh-CN" altLang="en-US" sz="3200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437900" name="Group 204"/>
          <p:cNvGrpSpPr>
            <a:grpSpLocks/>
          </p:cNvGrpSpPr>
          <p:nvPr/>
        </p:nvGrpSpPr>
        <p:grpSpPr bwMode="auto">
          <a:xfrm>
            <a:off x="2436813" y="3662363"/>
            <a:ext cx="6967537" cy="2335212"/>
            <a:chOff x="1535" y="2307"/>
            <a:chExt cx="4389" cy="1471"/>
          </a:xfrm>
        </p:grpSpPr>
        <p:sp>
          <p:nvSpPr>
            <p:cNvPr id="1437901" name="AutoShape 205"/>
            <p:cNvSpPr>
              <a:spLocks noChangeArrowheads="1"/>
            </p:cNvSpPr>
            <p:nvPr/>
          </p:nvSpPr>
          <p:spPr bwMode="auto">
            <a:xfrm>
              <a:off x="3355" y="2420"/>
              <a:ext cx="2569" cy="1358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37902" name="AutoShape 206"/>
            <p:cNvSpPr>
              <a:spLocks noChangeArrowheads="1"/>
            </p:cNvSpPr>
            <p:nvPr/>
          </p:nvSpPr>
          <p:spPr bwMode="auto">
            <a:xfrm>
              <a:off x="1535" y="2307"/>
              <a:ext cx="1040" cy="469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grpSp>
        <p:nvGrpSpPr>
          <p:cNvPr id="1437907" name="Group 211"/>
          <p:cNvGrpSpPr>
            <a:grpSpLocks/>
          </p:cNvGrpSpPr>
          <p:nvPr/>
        </p:nvGrpSpPr>
        <p:grpSpPr bwMode="auto">
          <a:xfrm>
            <a:off x="4344988" y="2133600"/>
            <a:ext cx="1571625" cy="3190875"/>
            <a:chOff x="2747" y="1634"/>
            <a:chExt cx="990" cy="2010"/>
          </a:xfrm>
        </p:grpSpPr>
        <p:sp>
          <p:nvSpPr>
            <p:cNvPr id="1437904" name="AutoShape 208"/>
            <p:cNvSpPr>
              <a:spLocks noChangeArrowheads="1"/>
            </p:cNvSpPr>
            <p:nvPr/>
          </p:nvSpPr>
          <p:spPr bwMode="auto">
            <a:xfrm>
              <a:off x="2747" y="1713"/>
              <a:ext cx="990" cy="1238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100000">
                  <a:srgbClr val="1822CD"/>
                </a:gs>
              </a:gsLst>
              <a:lin ang="5400000" scaled="1"/>
            </a:gradFill>
            <a:ln w="57150">
              <a:solidFill>
                <a:schemeClr val="hlink"/>
              </a:solidFill>
              <a:round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zh-CN" altLang="en-US" sz="1800">
                <a:solidFill>
                  <a:schemeClr val="tx2"/>
                </a:solidFill>
                <a:ea typeface="宋体" charset="0"/>
                <a:cs typeface="宋体" charset="0"/>
              </a:endParaRPr>
            </a:p>
          </p:txBody>
        </p:sp>
        <p:sp>
          <p:nvSpPr>
            <p:cNvPr id="1437905" name="Text Box 209"/>
            <p:cNvSpPr txBox="1">
              <a:spLocks noChangeArrowheads="1"/>
            </p:cNvSpPr>
            <p:nvPr/>
          </p:nvSpPr>
          <p:spPr bwMode="auto">
            <a:xfrm>
              <a:off x="2904" y="1634"/>
              <a:ext cx="732" cy="2010"/>
            </a:xfrm>
            <a:prstGeom prst="rect">
              <a:avLst/>
            </a:prstGeom>
            <a:noFill/>
            <a:ln>
              <a:noFill/>
            </a:ln>
            <a:effectLst>
              <a:outerShdw blurRad="63500" dist="130755" dir="3656724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gradFill rotWithShape="0">
                    <a:gsLst>
                      <a:gs pos="0">
                        <a:srgbClr val="1822CD">
                          <a:gamma/>
                          <a:shade val="0"/>
                          <a:invGamma/>
                        </a:srgbClr>
                      </a:gs>
                      <a:gs pos="100000">
                        <a:srgbClr val="1822CD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6600">
                  <a:solidFill>
                    <a:srgbClr val="FFF819"/>
                  </a:solidFill>
                  <a:latin typeface="楷体" charset="0"/>
                  <a:ea typeface="宋体" charset="0"/>
                  <a:cs typeface="宋体" charset="0"/>
                </a:rPr>
                <a:t>新 约</a:t>
              </a:r>
              <a:endParaRPr lang="zh-CN" altLang="en-US" sz="1000">
                <a:solidFill>
                  <a:srgbClr val="FFF819"/>
                </a:solidFill>
                <a:ea typeface="宋体" charset="0"/>
                <a:cs typeface="宋体" charset="0"/>
              </a:endParaRPr>
            </a:p>
          </p:txBody>
        </p:sp>
      </p:grpSp>
      <p:sp>
        <p:nvSpPr>
          <p:cNvPr id="1437908" name="AutoShape 212"/>
          <p:cNvSpPr>
            <a:spLocks noChangeArrowheads="1"/>
          </p:cNvSpPr>
          <p:nvPr/>
        </p:nvSpPr>
        <p:spPr bwMode="auto">
          <a:xfrm>
            <a:off x="2759075" y="62706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37909" name="AutoShape 213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grpSp>
        <p:nvGrpSpPr>
          <p:cNvPr id="165041" name="Group 214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37911" name="AutoShape 215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65045" name="Rectangle 216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37913" name="AutoShape 217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37914" name="AutoShape 218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379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379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37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37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37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37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37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37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1" dur="500"/>
                                        <p:tgtEl>
                                          <p:spTgt spid="1437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7899" grpId="0" autoUpdateAnimBg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3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9747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748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749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9750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6918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19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20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21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22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23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24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25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26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27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28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29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30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31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32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33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34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35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36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37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38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39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9773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73</a:t>
            </a:r>
          </a:p>
        </p:txBody>
      </p:sp>
      <p:sp>
        <p:nvSpPr>
          <p:cNvPr id="1439774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775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776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6944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9778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9779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9780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9781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6949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50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51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52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53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54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9788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6956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57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58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59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60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61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62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63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64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65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66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67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68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69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70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71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72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73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74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75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76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77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78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79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80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9814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15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16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6984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85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86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87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88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66989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6990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9824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6992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9826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6994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95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96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97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98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6999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7000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9834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39835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9836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9837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838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839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840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841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842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843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9844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9845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39846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9847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48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49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7017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9851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52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67020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9854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55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56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57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58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59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60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9861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7029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7030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7031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7032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7033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7034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7035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9869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70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71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39872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39873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67041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39875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39876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67044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7045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7046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7047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9881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67049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39883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884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39885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39886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39887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39888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889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890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39891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67059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67106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7107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7108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7109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7110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7111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7112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7113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7114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39902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67061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39904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9905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39906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39907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67063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67099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39910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39911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39912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39913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39914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39915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39923" name="Text Box 179"/>
          <p:cNvSpPr txBox="1">
            <a:spLocks noChangeArrowheads="1"/>
          </p:cNvSpPr>
          <p:nvPr/>
        </p:nvSpPr>
        <p:spPr bwMode="auto">
          <a:xfrm>
            <a:off x="2630488" y="14747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39924" name="Text Box 180"/>
          <p:cNvSpPr txBox="1">
            <a:spLocks noChangeArrowheads="1"/>
          </p:cNvSpPr>
          <p:nvPr/>
        </p:nvSpPr>
        <p:spPr bwMode="auto">
          <a:xfrm>
            <a:off x="2676525" y="1701800"/>
            <a:ext cx="1211263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39925" name="Text Box 181"/>
          <p:cNvSpPr txBox="1">
            <a:spLocks noChangeArrowheads="1"/>
          </p:cNvSpPr>
          <p:nvPr/>
        </p:nvSpPr>
        <p:spPr bwMode="auto">
          <a:xfrm>
            <a:off x="2300288" y="1984375"/>
            <a:ext cx="1671637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39926" name="Text Box 182"/>
          <p:cNvSpPr txBox="1">
            <a:spLocks noChangeArrowheads="1"/>
          </p:cNvSpPr>
          <p:nvPr/>
        </p:nvSpPr>
        <p:spPr bwMode="auto">
          <a:xfrm>
            <a:off x="3095625" y="1925638"/>
            <a:ext cx="1138238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67071" name="Group 183"/>
          <p:cNvGrpSpPr>
            <a:grpSpLocks/>
          </p:cNvGrpSpPr>
          <p:nvPr/>
        </p:nvGrpSpPr>
        <p:grpSpPr bwMode="auto">
          <a:xfrm>
            <a:off x="5603875" y="6351588"/>
            <a:ext cx="3476625" cy="822325"/>
            <a:chOff x="3490" y="4011"/>
            <a:chExt cx="2190" cy="518"/>
          </a:xfrm>
        </p:grpSpPr>
        <p:sp>
          <p:nvSpPr>
            <p:cNvPr id="1439928" name="Text Box 184"/>
            <p:cNvSpPr txBox="1">
              <a:spLocks noChangeArrowheads="1"/>
            </p:cNvSpPr>
            <p:nvPr/>
          </p:nvSpPr>
          <p:spPr bwMode="auto">
            <a:xfrm>
              <a:off x="3622" y="4038"/>
              <a:ext cx="1965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 约主前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600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439929" name="AutoShape 185"/>
            <p:cNvSpPr>
              <a:spLocks noChangeArrowheads="1"/>
            </p:cNvSpPr>
            <p:nvPr/>
          </p:nvSpPr>
          <p:spPr bwMode="auto">
            <a:xfrm>
              <a:off x="3490" y="4011"/>
              <a:ext cx="219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439930" name="Text Box 186"/>
          <p:cNvSpPr txBox="1">
            <a:spLocks noChangeArrowheads="1"/>
          </p:cNvSpPr>
          <p:nvPr/>
        </p:nvSpPr>
        <p:spPr bwMode="auto">
          <a:xfrm>
            <a:off x="2687638" y="26431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39931" name="Text Box 187"/>
          <p:cNvSpPr txBox="1">
            <a:spLocks noChangeArrowheads="1"/>
          </p:cNvSpPr>
          <p:nvPr/>
        </p:nvSpPr>
        <p:spPr bwMode="auto">
          <a:xfrm>
            <a:off x="2633663" y="29225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Helvetica" charset="0"/>
                <a:ea typeface="宋体" charset="0"/>
                <a:cs typeface="宋体" charset="0"/>
              </a:rPr>
              <a:t>约珥</a:t>
            </a: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书</a:t>
            </a:r>
          </a:p>
        </p:txBody>
      </p:sp>
      <p:sp>
        <p:nvSpPr>
          <p:cNvPr id="1439932" name="Text Box 188"/>
          <p:cNvSpPr txBox="1">
            <a:spLocks noChangeArrowheads="1"/>
          </p:cNvSpPr>
          <p:nvPr/>
        </p:nvSpPr>
        <p:spPr bwMode="auto">
          <a:xfrm>
            <a:off x="2627313" y="32019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39933" name="Text Box 189"/>
          <p:cNvSpPr txBox="1">
            <a:spLocks noChangeArrowheads="1"/>
          </p:cNvSpPr>
          <p:nvPr/>
        </p:nvSpPr>
        <p:spPr bwMode="auto">
          <a:xfrm>
            <a:off x="2430463" y="3529013"/>
            <a:ext cx="14573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俄巴底亚书</a:t>
            </a:r>
          </a:p>
        </p:txBody>
      </p:sp>
      <p:sp>
        <p:nvSpPr>
          <p:cNvPr id="1439934" name="Text Box 190"/>
          <p:cNvSpPr txBox="1">
            <a:spLocks noChangeArrowheads="1"/>
          </p:cNvSpPr>
          <p:nvPr/>
        </p:nvSpPr>
        <p:spPr bwMode="auto">
          <a:xfrm>
            <a:off x="3454400" y="3427413"/>
            <a:ext cx="528638" cy="19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7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936" name="Text Box 192"/>
          <p:cNvSpPr txBox="1">
            <a:spLocks noChangeArrowheads="1"/>
          </p:cNvSpPr>
          <p:nvPr/>
        </p:nvSpPr>
        <p:spPr bwMode="auto">
          <a:xfrm>
            <a:off x="2633663" y="40655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39937" name="Text Box 193"/>
          <p:cNvSpPr txBox="1">
            <a:spLocks noChangeArrowheads="1"/>
          </p:cNvSpPr>
          <p:nvPr/>
        </p:nvSpPr>
        <p:spPr bwMode="auto">
          <a:xfrm>
            <a:off x="2611438" y="4376738"/>
            <a:ext cx="14573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39938" name="Text Box 194"/>
          <p:cNvSpPr txBox="1">
            <a:spLocks noChangeArrowheads="1"/>
          </p:cNvSpPr>
          <p:nvPr/>
        </p:nvSpPr>
        <p:spPr bwMode="auto">
          <a:xfrm>
            <a:off x="2611438" y="45989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39939" name="Text Box 195"/>
          <p:cNvSpPr txBox="1">
            <a:spLocks noChangeArrowheads="1"/>
          </p:cNvSpPr>
          <p:nvPr/>
        </p:nvSpPr>
        <p:spPr bwMode="auto">
          <a:xfrm>
            <a:off x="2446338" y="4862513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39940" name="Text Box 196"/>
          <p:cNvSpPr txBox="1">
            <a:spLocks noChangeArrowheads="1"/>
          </p:cNvSpPr>
          <p:nvPr/>
        </p:nvSpPr>
        <p:spPr bwMode="auto">
          <a:xfrm>
            <a:off x="3076575" y="4813300"/>
            <a:ext cx="1138238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39941" name="Text Box 197"/>
          <p:cNvSpPr txBox="1">
            <a:spLocks noChangeArrowheads="1"/>
          </p:cNvSpPr>
          <p:nvPr/>
        </p:nvSpPr>
        <p:spPr bwMode="auto">
          <a:xfrm>
            <a:off x="2598738" y="50942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39953" name="Rectangle 209"/>
          <p:cNvSpPr>
            <a:spLocks noChangeArrowheads="1"/>
          </p:cNvSpPr>
          <p:nvPr/>
        </p:nvSpPr>
        <p:spPr bwMode="auto">
          <a:xfrm>
            <a:off x="5195888" y="3851275"/>
            <a:ext cx="4316412" cy="85883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  致南国                                被掳的犹大</a:t>
            </a:r>
          </a:p>
        </p:txBody>
      </p:sp>
      <p:sp>
        <p:nvSpPr>
          <p:cNvPr id="1439954" name="Text Box 210"/>
          <p:cNvSpPr txBox="1">
            <a:spLocks noChangeArrowheads="1"/>
          </p:cNvSpPr>
          <p:nvPr/>
        </p:nvSpPr>
        <p:spPr bwMode="auto">
          <a:xfrm>
            <a:off x="2674938" y="5726113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以西结书</a:t>
            </a:r>
          </a:p>
        </p:txBody>
      </p:sp>
      <p:sp>
        <p:nvSpPr>
          <p:cNvPr id="1439955" name="Text Box 211"/>
          <p:cNvSpPr txBox="1">
            <a:spLocks noChangeArrowheads="1"/>
          </p:cNvSpPr>
          <p:nvPr/>
        </p:nvSpPr>
        <p:spPr bwMode="auto">
          <a:xfrm>
            <a:off x="2668588" y="5957888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Helvetica" charset="0"/>
                <a:ea typeface="宋体" charset="0"/>
                <a:cs typeface="宋体" charset="0"/>
              </a:rPr>
              <a:t>但以理</a:t>
            </a: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书</a:t>
            </a:r>
          </a:p>
        </p:txBody>
      </p:sp>
      <p:sp>
        <p:nvSpPr>
          <p:cNvPr id="1439956" name="Text Box 212"/>
          <p:cNvSpPr txBox="1">
            <a:spLocks noChangeArrowheads="1"/>
          </p:cNvSpPr>
          <p:nvPr/>
        </p:nvSpPr>
        <p:spPr bwMode="auto">
          <a:xfrm>
            <a:off x="5857875" y="4864100"/>
            <a:ext cx="2998788" cy="107950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以西结书</a:t>
            </a:r>
            <a:endParaRPr lang="zh-CN" altLang="en-US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32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但以理书</a:t>
            </a:r>
          </a:p>
        </p:txBody>
      </p:sp>
      <p:sp>
        <p:nvSpPr>
          <p:cNvPr id="1439961" name="AutoShape 217"/>
          <p:cNvSpPr>
            <a:spLocks noChangeArrowheads="1"/>
          </p:cNvSpPr>
          <p:nvPr/>
        </p:nvSpPr>
        <p:spPr bwMode="auto">
          <a:xfrm>
            <a:off x="2759075" y="62706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39962" name="AutoShape 218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grpSp>
        <p:nvGrpSpPr>
          <p:cNvPr id="1439960" name="Group 216"/>
          <p:cNvGrpSpPr>
            <a:grpSpLocks/>
          </p:cNvGrpSpPr>
          <p:nvPr/>
        </p:nvGrpSpPr>
        <p:grpSpPr bwMode="auto">
          <a:xfrm>
            <a:off x="2501900" y="3798888"/>
            <a:ext cx="6577013" cy="2457450"/>
            <a:chOff x="1576" y="2393"/>
            <a:chExt cx="4143" cy="1548"/>
          </a:xfrm>
        </p:grpSpPr>
        <p:sp>
          <p:nvSpPr>
            <p:cNvPr id="1439958" name="AutoShape 214"/>
            <p:cNvSpPr>
              <a:spLocks noChangeArrowheads="1"/>
            </p:cNvSpPr>
            <p:nvPr/>
          </p:nvSpPr>
          <p:spPr bwMode="auto">
            <a:xfrm>
              <a:off x="3560" y="2393"/>
              <a:ext cx="2159" cy="1414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39959" name="AutoShape 215"/>
            <p:cNvSpPr>
              <a:spLocks noChangeArrowheads="1"/>
            </p:cNvSpPr>
            <p:nvPr/>
          </p:nvSpPr>
          <p:spPr bwMode="auto">
            <a:xfrm>
              <a:off x="1576" y="3369"/>
              <a:ext cx="941" cy="57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grpSp>
        <p:nvGrpSpPr>
          <p:cNvPr id="167090" name="Group 219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39964" name="AutoShape 220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67094" name="Rectangle 221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39966" name="AutoShape 222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39967" name="AutoShape 223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399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399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399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399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9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14399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9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14399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9956" grpId="0" build="p" autoUpdateAnimBg="0" advAuto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1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1795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796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797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1798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8966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67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68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69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70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71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72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73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74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75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76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77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78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79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80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81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82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83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84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85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86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8987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1821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74</a:t>
            </a:r>
          </a:p>
        </p:txBody>
      </p:sp>
      <p:sp>
        <p:nvSpPr>
          <p:cNvPr id="1441822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823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824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8992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1826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41827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41828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41829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8997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8998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8999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00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01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02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1836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9004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05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06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07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08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09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10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11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12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13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14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15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16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17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18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19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20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21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22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23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24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25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26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27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28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1862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863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864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9032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33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34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35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36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69037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38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1872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9040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1874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9042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43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44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45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46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47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48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1882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41883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41884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41885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886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887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888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889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890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891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1892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1893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41894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1895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896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897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69065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1899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900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69068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1902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903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904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905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906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907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908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1909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77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78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79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9080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81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69082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69083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41917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918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919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41920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41921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69089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1923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1924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69092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93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94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69095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1929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69097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1931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932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41933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41934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41935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41936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937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938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41939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69107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69157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9158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9159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9160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9161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9162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9163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9164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69165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41950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69109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41952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41953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41954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41955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69111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69150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41958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41959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41960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41961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41962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41963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sp>
        <p:nvSpPr>
          <p:cNvPr id="1441971" name="Text Box 179"/>
          <p:cNvSpPr txBox="1">
            <a:spLocks noChangeArrowheads="1"/>
          </p:cNvSpPr>
          <p:nvPr/>
        </p:nvSpPr>
        <p:spPr bwMode="auto">
          <a:xfrm>
            <a:off x="2630488" y="14747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41972" name="Text Box 180"/>
          <p:cNvSpPr txBox="1">
            <a:spLocks noChangeArrowheads="1"/>
          </p:cNvSpPr>
          <p:nvPr/>
        </p:nvSpPr>
        <p:spPr bwMode="auto">
          <a:xfrm>
            <a:off x="2676525" y="1701800"/>
            <a:ext cx="1211263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41973" name="Text Box 181"/>
          <p:cNvSpPr txBox="1">
            <a:spLocks noChangeArrowheads="1"/>
          </p:cNvSpPr>
          <p:nvPr/>
        </p:nvSpPr>
        <p:spPr bwMode="auto">
          <a:xfrm>
            <a:off x="2300288" y="1984375"/>
            <a:ext cx="1671637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41974" name="Text Box 182"/>
          <p:cNvSpPr txBox="1">
            <a:spLocks noChangeArrowheads="1"/>
          </p:cNvSpPr>
          <p:nvPr/>
        </p:nvSpPr>
        <p:spPr bwMode="auto">
          <a:xfrm>
            <a:off x="3095625" y="1925638"/>
            <a:ext cx="1138238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69119" name="Group 183"/>
          <p:cNvGrpSpPr>
            <a:grpSpLocks/>
          </p:cNvGrpSpPr>
          <p:nvPr/>
        </p:nvGrpSpPr>
        <p:grpSpPr bwMode="auto">
          <a:xfrm>
            <a:off x="5603875" y="6351588"/>
            <a:ext cx="3476625" cy="822325"/>
            <a:chOff x="3490" y="4011"/>
            <a:chExt cx="2190" cy="518"/>
          </a:xfrm>
        </p:grpSpPr>
        <p:sp>
          <p:nvSpPr>
            <p:cNvPr id="1441976" name="Text Box 184"/>
            <p:cNvSpPr txBox="1">
              <a:spLocks noChangeArrowheads="1"/>
            </p:cNvSpPr>
            <p:nvPr/>
          </p:nvSpPr>
          <p:spPr bwMode="auto">
            <a:xfrm>
              <a:off x="3622" y="4038"/>
              <a:ext cx="1965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         约主前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520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年至主前</a:t>
              </a:r>
              <a:r>
                <a:rPr lang="en-US" altLang="zh-CN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430</a:t>
              </a:r>
              <a:r>
                <a:rPr lang="zh-CN" altLang="en-US" sz="2000" b="1">
                  <a:solidFill>
                    <a:srgbClr val="FFF819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  <p:sp>
          <p:nvSpPr>
            <p:cNvPr id="1441977" name="AutoShape 185"/>
            <p:cNvSpPr>
              <a:spLocks noChangeArrowheads="1"/>
            </p:cNvSpPr>
            <p:nvPr/>
          </p:nvSpPr>
          <p:spPr bwMode="auto">
            <a:xfrm>
              <a:off x="3490" y="4011"/>
              <a:ext cx="219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441978" name="Text Box 186"/>
          <p:cNvSpPr txBox="1">
            <a:spLocks noChangeArrowheads="1"/>
          </p:cNvSpPr>
          <p:nvPr/>
        </p:nvSpPr>
        <p:spPr bwMode="auto">
          <a:xfrm>
            <a:off x="2687638" y="26431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41979" name="Text Box 187"/>
          <p:cNvSpPr txBox="1">
            <a:spLocks noChangeArrowheads="1"/>
          </p:cNvSpPr>
          <p:nvPr/>
        </p:nvSpPr>
        <p:spPr bwMode="auto">
          <a:xfrm>
            <a:off x="2633663" y="29225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Helvetica" charset="0"/>
                <a:ea typeface="宋体" charset="0"/>
                <a:cs typeface="宋体" charset="0"/>
              </a:rPr>
              <a:t>约珥</a:t>
            </a: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书</a:t>
            </a:r>
          </a:p>
        </p:txBody>
      </p:sp>
      <p:sp>
        <p:nvSpPr>
          <p:cNvPr id="1441980" name="Text Box 188"/>
          <p:cNvSpPr txBox="1">
            <a:spLocks noChangeArrowheads="1"/>
          </p:cNvSpPr>
          <p:nvPr/>
        </p:nvSpPr>
        <p:spPr bwMode="auto">
          <a:xfrm>
            <a:off x="2627313" y="32019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41981" name="Text Box 189"/>
          <p:cNvSpPr txBox="1">
            <a:spLocks noChangeArrowheads="1"/>
          </p:cNvSpPr>
          <p:nvPr/>
        </p:nvSpPr>
        <p:spPr bwMode="auto">
          <a:xfrm>
            <a:off x="2430463" y="3529013"/>
            <a:ext cx="14573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俄巴底亚书</a:t>
            </a:r>
          </a:p>
        </p:txBody>
      </p:sp>
      <p:sp>
        <p:nvSpPr>
          <p:cNvPr id="1441982" name="Text Box 190"/>
          <p:cNvSpPr txBox="1">
            <a:spLocks noChangeArrowheads="1"/>
          </p:cNvSpPr>
          <p:nvPr/>
        </p:nvSpPr>
        <p:spPr bwMode="auto">
          <a:xfrm>
            <a:off x="3454400" y="3427413"/>
            <a:ext cx="528638" cy="19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7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983" name="Text Box 191"/>
          <p:cNvSpPr txBox="1">
            <a:spLocks noChangeArrowheads="1"/>
          </p:cNvSpPr>
          <p:nvPr/>
        </p:nvSpPr>
        <p:spPr bwMode="auto">
          <a:xfrm>
            <a:off x="2633663" y="40655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41984" name="Text Box 192"/>
          <p:cNvSpPr txBox="1">
            <a:spLocks noChangeArrowheads="1"/>
          </p:cNvSpPr>
          <p:nvPr/>
        </p:nvSpPr>
        <p:spPr bwMode="auto">
          <a:xfrm>
            <a:off x="2611438" y="4376738"/>
            <a:ext cx="14573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41985" name="Text Box 193"/>
          <p:cNvSpPr txBox="1">
            <a:spLocks noChangeArrowheads="1"/>
          </p:cNvSpPr>
          <p:nvPr/>
        </p:nvSpPr>
        <p:spPr bwMode="auto">
          <a:xfrm>
            <a:off x="2611438" y="45989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41986" name="Text Box 194"/>
          <p:cNvSpPr txBox="1">
            <a:spLocks noChangeArrowheads="1"/>
          </p:cNvSpPr>
          <p:nvPr/>
        </p:nvSpPr>
        <p:spPr bwMode="auto">
          <a:xfrm>
            <a:off x="2446338" y="4862513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41987" name="Text Box 195"/>
          <p:cNvSpPr txBox="1">
            <a:spLocks noChangeArrowheads="1"/>
          </p:cNvSpPr>
          <p:nvPr/>
        </p:nvSpPr>
        <p:spPr bwMode="auto">
          <a:xfrm>
            <a:off x="3076575" y="4813300"/>
            <a:ext cx="1138238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1988" name="Text Box 196"/>
          <p:cNvSpPr txBox="1">
            <a:spLocks noChangeArrowheads="1"/>
          </p:cNvSpPr>
          <p:nvPr/>
        </p:nvSpPr>
        <p:spPr bwMode="auto">
          <a:xfrm>
            <a:off x="2598738" y="50942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41989" name="Rectangle 197"/>
          <p:cNvSpPr>
            <a:spLocks noChangeArrowheads="1"/>
          </p:cNvSpPr>
          <p:nvPr/>
        </p:nvSpPr>
        <p:spPr bwMode="auto">
          <a:xfrm>
            <a:off x="5195888" y="3851275"/>
            <a:ext cx="4316412" cy="85883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  致南国                                回归的犹大</a:t>
            </a:r>
          </a:p>
        </p:txBody>
      </p:sp>
      <p:sp>
        <p:nvSpPr>
          <p:cNvPr id="1441990" name="Text Box 198"/>
          <p:cNvSpPr txBox="1">
            <a:spLocks noChangeArrowheads="1"/>
          </p:cNvSpPr>
          <p:nvPr/>
        </p:nvSpPr>
        <p:spPr bwMode="auto">
          <a:xfrm>
            <a:off x="2674938" y="5726113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以西结书</a:t>
            </a:r>
          </a:p>
        </p:txBody>
      </p:sp>
      <p:sp>
        <p:nvSpPr>
          <p:cNvPr id="1441991" name="Text Box 199"/>
          <p:cNvSpPr txBox="1">
            <a:spLocks noChangeArrowheads="1"/>
          </p:cNvSpPr>
          <p:nvPr/>
        </p:nvSpPr>
        <p:spPr bwMode="auto">
          <a:xfrm>
            <a:off x="2668588" y="59578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Helvetica" charset="0"/>
                <a:ea typeface="宋体" charset="0"/>
                <a:cs typeface="宋体" charset="0"/>
              </a:rPr>
              <a:t>但以理</a:t>
            </a: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书</a:t>
            </a:r>
          </a:p>
        </p:txBody>
      </p:sp>
      <p:sp>
        <p:nvSpPr>
          <p:cNvPr id="1441992" name="Text Box 200"/>
          <p:cNvSpPr txBox="1">
            <a:spLocks noChangeArrowheads="1"/>
          </p:cNvSpPr>
          <p:nvPr/>
        </p:nvSpPr>
        <p:spPr bwMode="auto">
          <a:xfrm>
            <a:off x="5857875" y="4800600"/>
            <a:ext cx="2998788" cy="12207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哈该书</a:t>
            </a:r>
            <a:endParaRPr lang="zh-CN" altLang="en-US" sz="2000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撒迦利亚书</a:t>
            </a: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zh-CN" altLang="en-US" sz="28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玛拉基书</a:t>
            </a:r>
          </a:p>
        </p:txBody>
      </p:sp>
      <p:sp>
        <p:nvSpPr>
          <p:cNvPr id="1441996" name="Text Box 204"/>
          <p:cNvSpPr txBox="1">
            <a:spLocks noChangeArrowheads="1"/>
          </p:cNvSpPr>
          <p:nvPr/>
        </p:nvSpPr>
        <p:spPr bwMode="auto">
          <a:xfrm>
            <a:off x="2605088" y="6592888"/>
            <a:ext cx="13049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哈该书</a:t>
            </a:r>
          </a:p>
        </p:txBody>
      </p:sp>
      <p:sp>
        <p:nvSpPr>
          <p:cNvPr id="1441997" name="Text Box 205"/>
          <p:cNvSpPr txBox="1">
            <a:spLocks noChangeArrowheads="1"/>
          </p:cNvSpPr>
          <p:nvPr/>
        </p:nvSpPr>
        <p:spPr bwMode="auto">
          <a:xfrm>
            <a:off x="2487613" y="6840538"/>
            <a:ext cx="15335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撒迦利亚书</a:t>
            </a:r>
          </a:p>
        </p:txBody>
      </p:sp>
      <p:sp>
        <p:nvSpPr>
          <p:cNvPr id="1441998" name="Text Box 206"/>
          <p:cNvSpPr txBox="1">
            <a:spLocks noChangeArrowheads="1"/>
          </p:cNvSpPr>
          <p:nvPr/>
        </p:nvSpPr>
        <p:spPr bwMode="auto">
          <a:xfrm>
            <a:off x="2513013" y="7135813"/>
            <a:ext cx="1533525" cy="30956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hlink"/>
                </a:solidFill>
                <a:latin typeface="Arial" charset="0"/>
                <a:ea typeface="宋体" charset="0"/>
                <a:cs typeface="宋体" charset="0"/>
              </a:rPr>
              <a:t>玛拉基书</a:t>
            </a:r>
          </a:p>
        </p:txBody>
      </p:sp>
      <p:grpSp>
        <p:nvGrpSpPr>
          <p:cNvPr id="1442002" name="Group 210"/>
          <p:cNvGrpSpPr>
            <a:grpSpLocks/>
          </p:cNvGrpSpPr>
          <p:nvPr/>
        </p:nvGrpSpPr>
        <p:grpSpPr bwMode="auto">
          <a:xfrm>
            <a:off x="2544763" y="3814763"/>
            <a:ext cx="6551612" cy="3614737"/>
            <a:chOff x="1603" y="2403"/>
            <a:chExt cx="4127" cy="2277"/>
          </a:xfrm>
        </p:grpSpPr>
        <p:sp>
          <p:nvSpPr>
            <p:cNvPr id="1442000" name="AutoShape 208"/>
            <p:cNvSpPr>
              <a:spLocks noChangeArrowheads="1"/>
            </p:cNvSpPr>
            <p:nvPr/>
          </p:nvSpPr>
          <p:spPr bwMode="auto">
            <a:xfrm>
              <a:off x="3570" y="2403"/>
              <a:ext cx="2160" cy="1414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42001" name="AutoShape 209"/>
            <p:cNvSpPr>
              <a:spLocks noChangeArrowheads="1"/>
            </p:cNvSpPr>
            <p:nvPr/>
          </p:nvSpPr>
          <p:spPr bwMode="auto">
            <a:xfrm>
              <a:off x="1603" y="3875"/>
              <a:ext cx="876" cy="805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</p:grpSp>
      <p:sp>
        <p:nvSpPr>
          <p:cNvPr id="1442010" name="AutoShape 218"/>
          <p:cNvSpPr>
            <a:spLocks noChangeArrowheads="1"/>
          </p:cNvSpPr>
          <p:nvPr/>
        </p:nvSpPr>
        <p:spPr bwMode="auto">
          <a:xfrm>
            <a:off x="2759075" y="62706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42011" name="AutoShape 219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grpSp>
        <p:nvGrpSpPr>
          <p:cNvPr id="169141" name="Group 220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42013" name="AutoShape 221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69145" name="Rectangle 222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42015" name="AutoShape 223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42016" name="AutoShape 224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42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42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42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42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19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14419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19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14419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19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14419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1992" grpId="0" build="p" autoUpdateAnimBg="0" advAuto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009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43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844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3845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846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71014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15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16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17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18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19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20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21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22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23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24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25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26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27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28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29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30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31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32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33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34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35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869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75</a:t>
            </a:r>
          </a:p>
        </p:txBody>
      </p:sp>
      <p:sp>
        <p:nvSpPr>
          <p:cNvPr id="1443870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871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872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1040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874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43875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43876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43877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1045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46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47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48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49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50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3884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1052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53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54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55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56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57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58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59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60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61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62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63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64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65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66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67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68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69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70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71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72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73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74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75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76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3910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11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12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1080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81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82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83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84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71085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086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20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1088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22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1090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91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92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93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94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95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096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3930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43931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43932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43933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3934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3935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3936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3937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3938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3939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40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41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43942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43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44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45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1113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3947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48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71116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3950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51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52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53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54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55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56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57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125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126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127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71128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129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71130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1131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43965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66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67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43968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43969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71137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43971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43972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71140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141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142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1143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77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71145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43979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3980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43981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43982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43983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43984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3985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3986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43987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71155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71209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1210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1211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1212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1213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1214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1215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1216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1217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43998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71157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44000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44001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44002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44003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71159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71202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44006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44007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44008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44009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44010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44011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grpSp>
        <p:nvGrpSpPr>
          <p:cNvPr id="171163" name="Group 172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44013" name="AutoShape 173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71201" name="Rectangle 174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致以色列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0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0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0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44015" name="AutoShape 175"/>
          <p:cNvSpPr>
            <a:spLocks noChangeArrowheads="1"/>
          </p:cNvSpPr>
          <p:nvPr/>
        </p:nvSpPr>
        <p:spPr bwMode="auto">
          <a:xfrm>
            <a:off x="2759075" y="62706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44016" name="AutoShape 176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sp>
        <p:nvSpPr>
          <p:cNvPr id="1444017" name="AutoShape 177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  <p:sp>
        <p:nvSpPr>
          <p:cNvPr id="1444018" name="AutoShape 178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致犹大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44019" name="Text Box 179"/>
          <p:cNvSpPr txBox="1">
            <a:spLocks noChangeArrowheads="1"/>
          </p:cNvSpPr>
          <p:nvPr/>
        </p:nvSpPr>
        <p:spPr bwMode="auto">
          <a:xfrm>
            <a:off x="2630488" y="14747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44020" name="Text Box 180"/>
          <p:cNvSpPr txBox="1">
            <a:spLocks noChangeArrowheads="1"/>
          </p:cNvSpPr>
          <p:nvPr/>
        </p:nvSpPr>
        <p:spPr bwMode="auto">
          <a:xfrm>
            <a:off x="2676525" y="1701800"/>
            <a:ext cx="1211263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44021" name="Text Box 181"/>
          <p:cNvSpPr txBox="1">
            <a:spLocks noChangeArrowheads="1"/>
          </p:cNvSpPr>
          <p:nvPr/>
        </p:nvSpPr>
        <p:spPr bwMode="auto">
          <a:xfrm>
            <a:off x="2300288" y="1984375"/>
            <a:ext cx="1671637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44022" name="Text Box 182"/>
          <p:cNvSpPr txBox="1">
            <a:spLocks noChangeArrowheads="1"/>
          </p:cNvSpPr>
          <p:nvPr/>
        </p:nvSpPr>
        <p:spPr bwMode="auto">
          <a:xfrm>
            <a:off x="3095625" y="1925638"/>
            <a:ext cx="1138238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4026" name="Text Box 186"/>
          <p:cNvSpPr txBox="1">
            <a:spLocks noChangeArrowheads="1"/>
          </p:cNvSpPr>
          <p:nvPr/>
        </p:nvSpPr>
        <p:spPr bwMode="auto">
          <a:xfrm>
            <a:off x="2687638" y="26431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44027" name="Text Box 187"/>
          <p:cNvSpPr txBox="1">
            <a:spLocks noChangeArrowheads="1"/>
          </p:cNvSpPr>
          <p:nvPr/>
        </p:nvSpPr>
        <p:spPr bwMode="auto">
          <a:xfrm>
            <a:off x="2633663" y="29225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Helvetica" charset="0"/>
                <a:ea typeface="宋体" charset="0"/>
                <a:cs typeface="宋体" charset="0"/>
              </a:rPr>
              <a:t>约珥</a:t>
            </a: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书</a:t>
            </a:r>
          </a:p>
        </p:txBody>
      </p:sp>
      <p:sp>
        <p:nvSpPr>
          <p:cNvPr id="1444028" name="Text Box 188"/>
          <p:cNvSpPr txBox="1">
            <a:spLocks noChangeArrowheads="1"/>
          </p:cNvSpPr>
          <p:nvPr/>
        </p:nvSpPr>
        <p:spPr bwMode="auto">
          <a:xfrm>
            <a:off x="2627313" y="32019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44029" name="Text Box 189"/>
          <p:cNvSpPr txBox="1">
            <a:spLocks noChangeArrowheads="1"/>
          </p:cNvSpPr>
          <p:nvPr/>
        </p:nvSpPr>
        <p:spPr bwMode="auto">
          <a:xfrm>
            <a:off x="2430463" y="3529013"/>
            <a:ext cx="14573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俄巴底亚书</a:t>
            </a:r>
          </a:p>
        </p:txBody>
      </p:sp>
      <p:sp>
        <p:nvSpPr>
          <p:cNvPr id="1444030" name="Text Box 190"/>
          <p:cNvSpPr txBox="1">
            <a:spLocks noChangeArrowheads="1"/>
          </p:cNvSpPr>
          <p:nvPr/>
        </p:nvSpPr>
        <p:spPr bwMode="auto">
          <a:xfrm>
            <a:off x="3454400" y="3427413"/>
            <a:ext cx="528638" cy="19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7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4031" name="Text Box 191"/>
          <p:cNvSpPr txBox="1">
            <a:spLocks noChangeArrowheads="1"/>
          </p:cNvSpPr>
          <p:nvPr/>
        </p:nvSpPr>
        <p:spPr bwMode="auto">
          <a:xfrm>
            <a:off x="2633663" y="40655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44032" name="Text Box 192"/>
          <p:cNvSpPr txBox="1">
            <a:spLocks noChangeArrowheads="1"/>
          </p:cNvSpPr>
          <p:nvPr/>
        </p:nvSpPr>
        <p:spPr bwMode="auto">
          <a:xfrm>
            <a:off x="2611438" y="4376738"/>
            <a:ext cx="14573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44033" name="Text Box 193"/>
          <p:cNvSpPr txBox="1">
            <a:spLocks noChangeArrowheads="1"/>
          </p:cNvSpPr>
          <p:nvPr/>
        </p:nvSpPr>
        <p:spPr bwMode="auto">
          <a:xfrm>
            <a:off x="2611438" y="45989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44034" name="Text Box 194"/>
          <p:cNvSpPr txBox="1">
            <a:spLocks noChangeArrowheads="1"/>
          </p:cNvSpPr>
          <p:nvPr/>
        </p:nvSpPr>
        <p:spPr bwMode="auto">
          <a:xfrm>
            <a:off x="2446338" y="4862513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44035" name="Text Box 195"/>
          <p:cNvSpPr txBox="1">
            <a:spLocks noChangeArrowheads="1"/>
          </p:cNvSpPr>
          <p:nvPr/>
        </p:nvSpPr>
        <p:spPr bwMode="auto">
          <a:xfrm>
            <a:off x="3076575" y="4813300"/>
            <a:ext cx="1138238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44036" name="Text Box 196"/>
          <p:cNvSpPr txBox="1">
            <a:spLocks noChangeArrowheads="1"/>
          </p:cNvSpPr>
          <p:nvPr/>
        </p:nvSpPr>
        <p:spPr bwMode="auto">
          <a:xfrm>
            <a:off x="2598738" y="50942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44038" name="Text Box 198"/>
          <p:cNvSpPr txBox="1">
            <a:spLocks noChangeArrowheads="1"/>
          </p:cNvSpPr>
          <p:nvPr/>
        </p:nvSpPr>
        <p:spPr bwMode="auto">
          <a:xfrm>
            <a:off x="2674938" y="5726113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以西结书</a:t>
            </a:r>
          </a:p>
        </p:txBody>
      </p:sp>
      <p:sp>
        <p:nvSpPr>
          <p:cNvPr id="1444039" name="Text Box 199"/>
          <p:cNvSpPr txBox="1">
            <a:spLocks noChangeArrowheads="1"/>
          </p:cNvSpPr>
          <p:nvPr/>
        </p:nvSpPr>
        <p:spPr bwMode="auto">
          <a:xfrm>
            <a:off x="2668588" y="59578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Helvetica" charset="0"/>
                <a:ea typeface="宋体" charset="0"/>
                <a:cs typeface="宋体" charset="0"/>
              </a:rPr>
              <a:t>但以理</a:t>
            </a: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书</a:t>
            </a:r>
          </a:p>
        </p:txBody>
      </p:sp>
      <p:sp>
        <p:nvSpPr>
          <p:cNvPr id="1444041" name="Text Box 201"/>
          <p:cNvSpPr txBox="1">
            <a:spLocks noChangeArrowheads="1"/>
          </p:cNvSpPr>
          <p:nvPr/>
        </p:nvSpPr>
        <p:spPr bwMode="auto">
          <a:xfrm>
            <a:off x="2605088" y="65928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哈该书</a:t>
            </a:r>
          </a:p>
        </p:txBody>
      </p:sp>
      <p:sp>
        <p:nvSpPr>
          <p:cNvPr id="1444042" name="Text Box 202"/>
          <p:cNvSpPr txBox="1">
            <a:spLocks noChangeArrowheads="1"/>
          </p:cNvSpPr>
          <p:nvPr/>
        </p:nvSpPr>
        <p:spPr bwMode="auto">
          <a:xfrm>
            <a:off x="2487613" y="6840538"/>
            <a:ext cx="15335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撒迦利亚书</a:t>
            </a:r>
          </a:p>
        </p:txBody>
      </p:sp>
      <p:sp>
        <p:nvSpPr>
          <p:cNvPr id="1444043" name="Text Box 203"/>
          <p:cNvSpPr txBox="1">
            <a:spLocks noChangeArrowheads="1"/>
          </p:cNvSpPr>
          <p:nvPr/>
        </p:nvSpPr>
        <p:spPr bwMode="auto">
          <a:xfrm>
            <a:off x="2513013" y="7135813"/>
            <a:ext cx="15335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玛拉基书</a:t>
            </a:r>
          </a:p>
        </p:txBody>
      </p:sp>
      <p:sp>
        <p:nvSpPr>
          <p:cNvPr id="1444047" name="Text Box 207"/>
          <p:cNvSpPr txBox="1">
            <a:spLocks noChangeArrowheads="1"/>
          </p:cNvSpPr>
          <p:nvPr/>
        </p:nvSpPr>
        <p:spPr bwMode="auto">
          <a:xfrm>
            <a:off x="4994275" y="3952875"/>
            <a:ext cx="4730750" cy="1147763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致北国以色列</a:t>
            </a: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altLang="zh-CN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3 </a:t>
            </a:r>
            <a:r>
              <a:rPr lang="zh-CN" altLang="en-US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444048" name="Text Box 208"/>
          <p:cNvSpPr txBox="1">
            <a:spLocks noChangeArrowheads="1"/>
          </p:cNvSpPr>
          <p:nvPr/>
        </p:nvSpPr>
        <p:spPr bwMode="auto">
          <a:xfrm>
            <a:off x="5000625" y="5578475"/>
            <a:ext cx="4730750" cy="1104900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致南国犹大                       14 卷</a:t>
            </a:r>
          </a:p>
        </p:txBody>
      </p:sp>
      <p:grpSp>
        <p:nvGrpSpPr>
          <p:cNvPr id="1444061" name="Group 221"/>
          <p:cNvGrpSpPr>
            <a:grpSpLocks/>
          </p:cNvGrpSpPr>
          <p:nvPr/>
        </p:nvGrpSpPr>
        <p:grpSpPr bwMode="auto">
          <a:xfrm>
            <a:off x="2508250" y="1017588"/>
            <a:ext cx="6632575" cy="4137025"/>
            <a:chOff x="1600" y="641"/>
            <a:chExt cx="4178" cy="2606"/>
          </a:xfrm>
        </p:grpSpPr>
        <p:sp>
          <p:nvSpPr>
            <p:cNvPr id="1444050" name="AutoShape 210"/>
            <p:cNvSpPr>
              <a:spLocks noChangeArrowheads="1"/>
            </p:cNvSpPr>
            <p:nvPr/>
          </p:nvSpPr>
          <p:spPr bwMode="auto">
            <a:xfrm>
              <a:off x="1600" y="641"/>
              <a:ext cx="881" cy="77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accent2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44051" name="Line 211"/>
            <p:cNvSpPr>
              <a:spLocks noChangeShapeType="1"/>
            </p:cNvSpPr>
            <p:nvPr/>
          </p:nvSpPr>
          <p:spPr bwMode="auto">
            <a:xfrm>
              <a:off x="2484" y="1026"/>
              <a:ext cx="1016" cy="1729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44052" name="AutoShape 212"/>
            <p:cNvSpPr>
              <a:spLocks noChangeArrowheads="1"/>
            </p:cNvSpPr>
            <p:nvPr/>
          </p:nvSpPr>
          <p:spPr bwMode="auto">
            <a:xfrm>
              <a:off x="3499" y="2446"/>
              <a:ext cx="2279" cy="80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accent2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sz="1800">
                <a:ea typeface="宋体" charset="0"/>
                <a:cs typeface="宋体" charset="0"/>
              </a:endParaRPr>
            </a:p>
          </p:txBody>
        </p:sp>
      </p:grpSp>
      <p:grpSp>
        <p:nvGrpSpPr>
          <p:cNvPr id="1444060" name="Group 220"/>
          <p:cNvGrpSpPr>
            <a:grpSpLocks/>
          </p:cNvGrpSpPr>
          <p:nvPr/>
        </p:nvGrpSpPr>
        <p:grpSpPr bwMode="auto">
          <a:xfrm>
            <a:off x="2497138" y="2249488"/>
            <a:ext cx="6646862" cy="5175250"/>
            <a:chOff x="1603" y="1417"/>
            <a:chExt cx="4187" cy="3260"/>
          </a:xfrm>
        </p:grpSpPr>
        <p:sp>
          <p:nvSpPr>
            <p:cNvPr id="1444054" name="Line 214"/>
            <p:cNvSpPr>
              <a:spLocks noChangeShapeType="1"/>
            </p:cNvSpPr>
            <p:nvPr/>
          </p:nvSpPr>
          <p:spPr bwMode="auto">
            <a:xfrm>
              <a:off x="2472" y="3172"/>
              <a:ext cx="1035" cy="584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44055" name="AutoShape 215"/>
            <p:cNvSpPr>
              <a:spLocks noChangeArrowheads="1"/>
            </p:cNvSpPr>
            <p:nvPr/>
          </p:nvSpPr>
          <p:spPr bwMode="auto">
            <a:xfrm>
              <a:off x="1603" y="1417"/>
              <a:ext cx="881" cy="3260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accent2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44056" name="AutoShape 216"/>
            <p:cNvSpPr>
              <a:spLocks noChangeArrowheads="1"/>
            </p:cNvSpPr>
            <p:nvPr/>
          </p:nvSpPr>
          <p:spPr bwMode="auto">
            <a:xfrm>
              <a:off x="3511" y="3438"/>
              <a:ext cx="2279" cy="768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accent2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sz="1800">
                <a:ea typeface="宋体" charset="0"/>
                <a:cs typeface="宋体" charset="0"/>
              </a:endParaRPr>
            </a:p>
          </p:txBody>
        </p:sp>
      </p:grpSp>
      <p:sp>
        <p:nvSpPr>
          <p:cNvPr id="1444057" name="Rectangle 217"/>
          <p:cNvSpPr>
            <a:spLocks noChangeArrowheads="1"/>
          </p:cNvSpPr>
          <p:nvPr/>
        </p:nvSpPr>
        <p:spPr bwMode="auto">
          <a:xfrm>
            <a:off x="2238375" y="854075"/>
            <a:ext cx="2195513" cy="6761163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800" b="1">
              <a:solidFill>
                <a:schemeClr val="hlink"/>
              </a:solidFill>
              <a:ea typeface="宋体" charset="0"/>
              <a:cs typeface="宋体" charset="0"/>
            </a:endParaRPr>
          </a:p>
        </p:txBody>
      </p:sp>
      <p:sp>
        <p:nvSpPr>
          <p:cNvPr id="1444058" name="Text Box 218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44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444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44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444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1000"/>
                                        <p:tgtEl>
                                          <p:spTgt spid="1444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4047" grpId="0" autoUpdateAnimBg="0"/>
      <p:bldP spid="1444048" grpId="0" autoUpdateAnimBg="0"/>
      <p:bldP spid="1444057" grpId="0" animBg="1" autoUpdateAnimBg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22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64323" name="Rectangle 3"/>
          <p:cNvSpPr>
            <a:spLocks noChangeArrowheads="1"/>
          </p:cNvSpPr>
          <p:nvPr/>
        </p:nvSpPr>
        <p:spPr bwMode="auto">
          <a:xfrm>
            <a:off x="3805238" y="6613525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r">
              <a:defRPr/>
            </a:pPr>
            <a:endParaRPr lang="zh-CN" altLang="en-US" sz="1200"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4324" name="Text Box 4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76</a:t>
            </a:r>
          </a:p>
        </p:txBody>
      </p:sp>
      <p:grpSp>
        <p:nvGrpSpPr>
          <p:cNvPr id="173060" name="Group 5"/>
          <p:cNvGrpSpPr>
            <a:grpSpLocks/>
          </p:cNvGrpSpPr>
          <p:nvPr/>
        </p:nvGrpSpPr>
        <p:grpSpPr bwMode="auto">
          <a:xfrm>
            <a:off x="31750" y="517525"/>
            <a:ext cx="1576388" cy="6594475"/>
            <a:chOff x="20" y="326"/>
            <a:chExt cx="993" cy="4154"/>
          </a:xfrm>
        </p:grpSpPr>
        <p:sp>
          <p:nvSpPr>
            <p:cNvPr id="1464326" name="Rectangle 6"/>
            <p:cNvSpPr>
              <a:spLocks noChangeArrowheads="1"/>
            </p:cNvSpPr>
            <p:nvPr/>
          </p:nvSpPr>
          <p:spPr bwMode="auto">
            <a:xfrm>
              <a:off x="291" y="1242"/>
              <a:ext cx="609" cy="596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464327" name="Rectangle 7"/>
            <p:cNvSpPr>
              <a:spLocks noChangeArrowheads="1"/>
            </p:cNvSpPr>
            <p:nvPr/>
          </p:nvSpPr>
          <p:spPr bwMode="auto">
            <a:xfrm>
              <a:off x="295" y="4055"/>
              <a:ext cx="686" cy="42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 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回归</a:t>
              </a:r>
            </a:p>
          </p:txBody>
        </p:sp>
        <p:sp>
          <p:nvSpPr>
            <p:cNvPr id="1464328" name="Rectangle 8"/>
            <p:cNvSpPr>
              <a:spLocks noChangeArrowheads="1"/>
            </p:cNvSpPr>
            <p:nvPr/>
          </p:nvSpPr>
          <p:spPr bwMode="auto">
            <a:xfrm>
              <a:off x="20" y="326"/>
              <a:ext cx="978" cy="4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以色列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)</a:t>
              </a: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仅仅</a:t>
              </a:r>
            </a:p>
          </p:txBody>
        </p:sp>
        <p:sp>
          <p:nvSpPr>
            <p:cNvPr id="1464329" name="Rectangle 9"/>
            <p:cNvSpPr>
              <a:spLocks noChangeArrowheads="1"/>
            </p:cNvSpPr>
            <p:nvPr/>
          </p:nvSpPr>
          <p:spPr bwMode="auto">
            <a:xfrm>
              <a:off x="317" y="2559"/>
              <a:ext cx="696" cy="53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犹大：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危机</a:t>
              </a:r>
            </a:p>
          </p:txBody>
        </p:sp>
        <p:sp>
          <p:nvSpPr>
            <p:cNvPr id="1464330" name="Rectangle 10"/>
            <p:cNvSpPr>
              <a:spLocks noChangeArrowheads="1"/>
            </p:cNvSpPr>
            <p:nvPr/>
          </p:nvSpPr>
          <p:spPr bwMode="auto">
            <a:xfrm>
              <a:off x="147" y="3430"/>
              <a:ext cx="830" cy="380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被掳</a:t>
              </a:r>
            </a:p>
          </p:txBody>
        </p:sp>
      </p:grpSp>
      <p:sp>
        <p:nvSpPr>
          <p:cNvPr id="1464331" name="Rectangle 11"/>
          <p:cNvSpPr>
            <a:spLocks noChangeArrowheads="1"/>
          </p:cNvSpPr>
          <p:nvPr/>
        </p:nvSpPr>
        <p:spPr bwMode="auto">
          <a:xfrm>
            <a:off x="104775" y="7426325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332" name="Text Box 12"/>
          <p:cNvSpPr txBox="1">
            <a:spLocks noChangeArrowheads="1"/>
          </p:cNvSpPr>
          <p:nvPr/>
        </p:nvSpPr>
        <p:spPr bwMode="auto">
          <a:xfrm rot="16200000">
            <a:off x="1378744" y="3653632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73063" name="Line 13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64" name="Line 14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65" name="Rectangle 15"/>
          <p:cNvSpPr>
            <a:spLocks noChangeArrowheads="1"/>
          </p:cNvSpPr>
          <p:nvPr/>
        </p:nvSpPr>
        <p:spPr bwMode="auto">
          <a:xfrm>
            <a:off x="2044700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66" name="Rectangle 16"/>
          <p:cNvSpPr>
            <a:spLocks noChangeArrowheads="1"/>
          </p:cNvSpPr>
          <p:nvPr/>
        </p:nvSpPr>
        <p:spPr bwMode="auto">
          <a:xfrm>
            <a:off x="2079625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67" name="Rectangle 17"/>
          <p:cNvSpPr>
            <a:spLocks noChangeArrowheads="1"/>
          </p:cNvSpPr>
          <p:nvPr/>
        </p:nvSpPr>
        <p:spPr bwMode="auto">
          <a:xfrm>
            <a:off x="2044700" y="53387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68" name="Rectangle 18"/>
          <p:cNvSpPr>
            <a:spLocks noChangeArrowheads="1"/>
          </p:cNvSpPr>
          <p:nvPr/>
        </p:nvSpPr>
        <p:spPr bwMode="auto">
          <a:xfrm>
            <a:off x="1712913" y="3476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69" name="Rectangle 19"/>
          <p:cNvSpPr>
            <a:spLocks noChangeArrowheads="1"/>
          </p:cNvSpPr>
          <p:nvPr/>
        </p:nvSpPr>
        <p:spPr bwMode="auto">
          <a:xfrm>
            <a:off x="1863725" y="301625"/>
            <a:ext cx="108585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以色列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：北国</a:t>
            </a:r>
          </a:p>
        </p:txBody>
      </p:sp>
      <p:sp>
        <p:nvSpPr>
          <p:cNvPr id="173070" name="Rectangle 20"/>
          <p:cNvSpPr>
            <a:spLocks noChangeArrowheads="1"/>
          </p:cNvSpPr>
          <p:nvPr/>
        </p:nvSpPr>
        <p:spPr bwMode="auto">
          <a:xfrm>
            <a:off x="1866900" y="6172200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71" name="Rectangle 21"/>
          <p:cNvSpPr>
            <a:spLocks noChangeArrowheads="1"/>
          </p:cNvSpPr>
          <p:nvPr/>
        </p:nvSpPr>
        <p:spPr bwMode="auto">
          <a:xfrm>
            <a:off x="1866900" y="63150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72" name="Freeform 22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73" name="Freeform 23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74" name="Freeform 24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75" name="Freeform 25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76" name="Freeform 26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77" name="Line 27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78" name="Line 28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79" name="Line 29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80" name="Line 30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81" name="Line 31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82" name="Line 32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83" name="Line 33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84" name="Line 34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85" name="Line 35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86" name="Line 36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87" name="Line 37"/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88" name="Rectangle 38"/>
          <p:cNvSpPr>
            <a:spLocks noChangeArrowheads="1"/>
          </p:cNvSpPr>
          <p:nvPr/>
        </p:nvSpPr>
        <p:spPr bwMode="auto">
          <a:xfrm>
            <a:off x="1751013" y="530701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89" name="Rectangle 39"/>
          <p:cNvSpPr>
            <a:spLocks noChangeArrowheads="1"/>
          </p:cNvSpPr>
          <p:nvPr/>
        </p:nvSpPr>
        <p:spPr bwMode="auto">
          <a:xfrm>
            <a:off x="1739900" y="3295650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90" name="Rectangle 40"/>
          <p:cNvSpPr>
            <a:spLocks noChangeArrowheads="1"/>
          </p:cNvSpPr>
          <p:nvPr/>
        </p:nvSpPr>
        <p:spPr bwMode="auto">
          <a:xfrm>
            <a:off x="1765300" y="175736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91" name="Rectangle 41"/>
          <p:cNvSpPr>
            <a:spLocks noChangeArrowheads="1"/>
          </p:cNvSpPr>
          <p:nvPr/>
        </p:nvSpPr>
        <p:spPr bwMode="auto">
          <a:xfrm>
            <a:off x="1735138" y="5602288"/>
            <a:ext cx="358775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92" name="Rectangle 42"/>
          <p:cNvSpPr>
            <a:spLocks noChangeArrowheads="1"/>
          </p:cNvSpPr>
          <p:nvPr/>
        </p:nvSpPr>
        <p:spPr bwMode="auto">
          <a:xfrm>
            <a:off x="1866900" y="2882900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93" name="Rectangle 43"/>
          <p:cNvSpPr>
            <a:spLocks noChangeArrowheads="1"/>
          </p:cNvSpPr>
          <p:nvPr/>
        </p:nvSpPr>
        <p:spPr bwMode="auto">
          <a:xfrm>
            <a:off x="1673225" y="1217613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3094" name="Line 44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095" name="Line 45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366" name="Line 46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4367" name="AutoShape 47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4368" name="AutoShape 48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4369" name="AutoShape 49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4370" name="AutoShape 50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73101" name="Line 51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102" name="Freeform 52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1736961889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426076609 h 1173"/>
              <a:gd name="T8" fmla="*/ 1736961889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103" name="Freeform 53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1603433386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758560782 h 1173"/>
              <a:gd name="T8" fmla="*/ 1603433386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104" name="Rectangle 54"/>
          <p:cNvSpPr>
            <a:spLocks noChangeArrowheads="1"/>
          </p:cNvSpPr>
          <p:nvPr/>
        </p:nvSpPr>
        <p:spPr bwMode="auto">
          <a:xfrm>
            <a:off x="2176463" y="2879725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4375" name="Rectangle 55"/>
          <p:cNvSpPr>
            <a:spLocks noChangeArrowheads="1"/>
          </p:cNvSpPr>
          <p:nvPr/>
        </p:nvSpPr>
        <p:spPr bwMode="auto">
          <a:xfrm>
            <a:off x="2046288" y="1189038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endParaRPr lang="zh-CN" altLang="en-US" sz="12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73106" name="Line 56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107" name="Line 57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4378" name="Line 58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4379" name="Line 59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4380" name="Line 60"/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4381" name="Line 61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4382" name="Line 62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4383" name="Line 63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3114" name="Line 64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3115" name="Rectangle 65"/>
          <p:cNvSpPr>
            <a:spLocks noChangeArrowheads="1"/>
          </p:cNvSpPr>
          <p:nvPr/>
        </p:nvSpPr>
        <p:spPr bwMode="auto">
          <a:xfrm>
            <a:off x="1736725" y="3603625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73116" name="Group 66"/>
          <p:cNvGrpSpPr>
            <a:grpSpLocks/>
          </p:cNvGrpSpPr>
          <p:nvPr/>
        </p:nvGrpSpPr>
        <p:grpSpPr bwMode="auto">
          <a:xfrm>
            <a:off x="2027238" y="1590675"/>
            <a:ext cx="858837" cy="327025"/>
            <a:chOff x="2959" y="1049"/>
            <a:chExt cx="541" cy="261"/>
          </a:xfrm>
        </p:grpSpPr>
        <p:sp>
          <p:nvSpPr>
            <p:cNvPr id="173177" name="Rectangle 67"/>
            <p:cNvSpPr>
              <a:spLocks noChangeArrowheads="1"/>
            </p:cNvSpPr>
            <p:nvPr/>
          </p:nvSpPr>
          <p:spPr bwMode="auto">
            <a:xfrm>
              <a:off x="2959" y="1049"/>
              <a:ext cx="541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200" b="1">
                  <a:latin typeface="Helvetica" charset="0"/>
                  <a:ea typeface="宋体" charset="0"/>
                  <a:cs typeface="宋体" charset="0"/>
                </a:rPr>
                <a:t> 致</a:t>
              </a:r>
              <a:r>
                <a:rPr lang="zh-CN" altLang="en-US" sz="1200" b="1" i="1">
                  <a:latin typeface="Helvetica" charset="0"/>
                  <a:ea typeface="宋体" charset="0"/>
                  <a:cs typeface="宋体" charset="0"/>
                </a:rPr>
                <a:t>犹大</a:t>
              </a:r>
              <a:r>
                <a:rPr lang="zh-CN" altLang="en-US" sz="1200" b="1" u="sng">
                  <a:latin typeface="Helvetica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73178" name="Rectangle 68"/>
            <p:cNvSpPr>
              <a:spLocks noChangeArrowheads="1"/>
            </p:cNvSpPr>
            <p:nvPr/>
          </p:nvSpPr>
          <p:spPr bwMode="auto">
            <a:xfrm>
              <a:off x="3071" y="1049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3179" name="Rectangle 69"/>
            <p:cNvSpPr>
              <a:spLocks noChangeArrowheads="1"/>
            </p:cNvSpPr>
            <p:nvPr/>
          </p:nvSpPr>
          <p:spPr bwMode="auto">
            <a:xfrm>
              <a:off x="3048" y="1139"/>
              <a:ext cx="0" cy="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000" b="1">
                  <a:latin typeface="Helvetica" charset="0"/>
                  <a:ea typeface="宋体" charset="0"/>
                  <a:cs typeface="宋体" charset="0"/>
                </a:rPr>
                <a:t>     </a:t>
              </a:r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3180" name="Rectangle 70"/>
            <p:cNvSpPr>
              <a:spLocks noChangeArrowheads="1"/>
            </p:cNvSpPr>
            <p:nvPr/>
          </p:nvSpPr>
          <p:spPr bwMode="auto">
            <a:xfrm>
              <a:off x="3227" y="1138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73117" name="Group 71"/>
          <p:cNvGrpSpPr>
            <a:grpSpLocks/>
          </p:cNvGrpSpPr>
          <p:nvPr/>
        </p:nvGrpSpPr>
        <p:grpSpPr bwMode="auto">
          <a:xfrm>
            <a:off x="1990725" y="3101975"/>
            <a:ext cx="833438" cy="307975"/>
            <a:chOff x="2981" y="1968"/>
            <a:chExt cx="525" cy="194"/>
          </a:xfrm>
        </p:grpSpPr>
        <p:sp>
          <p:nvSpPr>
            <p:cNvPr id="173171" name="Rectangle 72"/>
            <p:cNvSpPr>
              <a:spLocks noChangeArrowheads="1"/>
            </p:cNvSpPr>
            <p:nvPr/>
          </p:nvSpPr>
          <p:spPr bwMode="auto">
            <a:xfrm>
              <a:off x="3181" y="2046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grpSp>
          <p:nvGrpSpPr>
            <p:cNvPr id="173172" name="Group 73"/>
            <p:cNvGrpSpPr>
              <a:grpSpLocks/>
            </p:cNvGrpSpPr>
            <p:nvPr/>
          </p:nvGrpSpPr>
          <p:grpSpPr bwMode="auto">
            <a:xfrm>
              <a:off x="2981" y="1968"/>
              <a:ext cx="525" cy="194"/>
              <a:chOff x="2981" y="2024"/>
              <a:chExt cx="525" cy="194"/>
            </a:xfrm>
          </p:grpSpPr>
          <p:sp>
            <p:nvSpPr>
              <p:cNvPr id="173173" name="Rectangle 74"/>
              <p:cNvSpPr>
                <a:spLocks noChangeArrowheads="1"/>
              </p:cNvSpPr>
              <p:nvPr/>
            </p:nvSpPr>
            <p:spPr bwMode="auto">
              <a:xfrm>
                <a:off x="2981" y="2024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3174" name="Rectangle 75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zh-CN" altLang="en-US" sz="900" b="1" i="1">
                    <a:solidFill>
                      <a:srgbClr val="000000"/>
                    </a:solidFill>
                    <a:latin typeface="Helvetica" charset="0"/>
                    <a:ea typeface="宋体" charset="0"/>
                    <a:cs typeface="宋体" charset="0"/>
                  </a:rPr>
                  <a:t> </a:t>
                </a:r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3175" name="Rectangle 76"/>
              <p:cNvSpPr>
                <a:spLocks noChangeArrowheads="1"/>
              </p:cNvSpPr>
              <p:nvPr/>
            </p:nvSpPr>
            <p:spPr bwMode="auto">
              <a:xfrm>
                <a:off x="3272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3176" name="Rectangle 77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</p:grpSp>
      </p:grpSp>
      <p:sp>
        <p:nvSpPr>
          <p:cNvPr id="1464398" name="Text Box 78"/>
          <p:cNvSpPr txBox="1">
            <a:spLocks noChangeArrowheads="1"/>
          </p:cNvSpPr>
          <p:nvPr/>
        </p:nvSpPr>
        <p:spPr bwMode="auto">
          <a:xfrm rot="16200000">
            <a:off x="964407" y="3482181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464399" name="Rectangle 79"/>
          <p:cNvSpPr>
            <a:spLocks noChangeArrowheads="1"/>
          </p:cNvSpPr>
          <p:nvPr/>
        </p:nvSpPr>
        <p:spPr bwMode="auto">
          <a:xfrm>
            <a:off x="1752600" y="434975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64400" name="Rectangle 80"/>
          <p:cNvSpPr>
            <a:spLocks noChangeArrowheads="1"/>
          </p:cNvSpPr>
          <p:nvPr/>
        </p:nvSpPr>
        <p:spPr bwMode="auto">
          <a:xfrm>
            <a:off x="1736725" y="7413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64401" name="Rectangle 81"/>
          <p:cNvSpPr>
            <a:spLocks noChangeArrowheads="1"/>
          </p:cNvSpPr>
          <p:nvPr/>
        </p:nvSpPr>
        <p:spPr bwMode="auto">
          <a:xfrm>
            <a:off x="1843088" y="1046163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64402" name="Rectangle 82"/>
          <p:cNvSpPr>
            <a:spLocks noChangeArrowheads="1"/>
          </p:cNvSpPr>
          <p:nvPr/>
        </p:nvSpPr>
        <p:spPr bwMode="auto">
          <a:xfrm>
            <a:off x="1924050" y="1798638"/>
            <a:ext cx="11049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64403" name="Rectangle 83"/>
          <p:cNvSpPr>
            <a:spLocks noChangeArrowheads="1"/>
          </p:cNvSpPr>
          <p:nvPr/>
        </p:nvSpPr>
        <p:spPr bwMode="auto">
          <a:xfrm>
            <a:off x="1941513" y="3009900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危机</a:t>
            </a:r>
          </a:p>
        </p:txBody>
      </p:sp>
      <p:sp>
        <p:nvSpPr>
          <p:cNvPr id="1464404" name="Rectangle 84"/>
          <p:cNvSpPr>
            <a:spLocks noChangeArrowheads="1"/>
          </p:cNvSpPr>
          <p:nvPr/>
        </p:nvSpPr>
        <p:spPr bwMode="auto">
          <a:xfrm>
            <a:off x="2060575" y="2146300"/>
            <a:ext cx="65405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约珥书</a:t>
            </a:r>
          </a:p>
        </p:txBody>
      </p:sp>
      <p:sp>
        <p:nvSpPr>
          <p:cNvPr id="1464405" name="Rectangle 85"/>
          <p:cNvSpPr>
            <a:spLocks noChangeArrowheads="1"/>
          </p:cNvSpPr>
          <p:nvPr/>
        </p:nvSpPr>
        <p:spPr bwMode="auto">
          <a:xfrm>
            <a:off x="1955800" y="2420938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64406" name="Rectangle 86"/>
          <p:cNvSpPr>
            <a:spLocks noChangeArrowheads="1"/>
          </p:cNvSpPr>
          <p:nvPr/>
        </p:nvSpPr>
        <p:spPr bwMode="auto">
          <a:xfrm>
            <a:off x="1752600" y="2755900"/>
            <a:ext cx="10699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俄巴底亚</a:t>
            </a:r>
          </a:p>
        </p:txBody>
      </p:sp>
      <p:sp>
        <p:nvSpPr>
          <p:cNvPr id="1464407" name="Rectangle 87"/>
          <p:cNvSpPr>
            <a:spLocks noChangeArrowheads="1"/>
          </p:cNvSpPr>
          <p:nvPr/>
        </p:nvSpPr>
        <p:spPr bwMode="auto">
          <a:xfrm>
            <a:off x="1833563" y="33702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64408" name="Rectangle 88"/>
          <p:cNvSpPr>
            <a:spLocks noChangeArrowheads="1"/>
          </p:cNvSpPr>
          <p:nvPr/>
        </p:nvSpPr>
        <p:spPr bwMode="auto">
          <a:xfrm>
            <a:off x="1925638" y="3703638"/>
            <a:ext cx="1441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1600" b="1">
                <a:latin typeface="Helvetica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64409" name="Rectangle 89"/>
          <p:cNvSpPr>
            <a:spLocks noChangeArrowheads="1"/>
          </p:cNvSpPr>
          <p:nvPr/>
        </p:nvSpPr>
        <p:spPr bwMode="auto">
          <a:xfrm>
            <a:off x="1938338" y="4070350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64410" name="Rectangle 90"/>
          <p:cNvSpPr>
            <a:spLocks noChangeArrowheads="1"/>
          </p:cNvSpPr>
          <p:nvPr/>
        </p:nvSpPr>
        <p:spPr bwMode="auto">
          <a:xfrm>
            <a:off x="1571625" y="4387850"/>
            <a:ext cx="1479550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64411" name="Rectangle 91"/>
          <p:cNvSpPr>
            <a:spLocks noChangeArrowheads="1"/>
          </p:cNvSpPr>
          <p:nvPr/>
        </p:nvSpPr>
        <p:spPr bwMode="auto">
          <a:xfrm>
            <a:off x="1860550" y="47371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64412" name="Rectangle 92"/>
          <p:cNvSpPr>
            <a:spLocks noChangeArrowheads="1"/>
          </p:cNvSpPr>
          <p:nvPr/>
        </p:nvSpPr>
        <p:spPr bwMode="auto">
          <a:xfrm>
            <a:off x="1962150" y="5399088"/>
            <a:ext cx="98742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 以西结书</a:t>
            </a:r>
          </a:p>
        </p:txBody>
      </p:sp>
      <p:sp>
        <p:nvSpPr>
          <p:cNvPr id="1464413" name="Rectangle 93"/>
          <p:cNvSpPr>
            <a:spLocks noChangeArrowheads="1"/>
          </p:cNvSpPr>
          <p:nvPr/>
        </p:nvSpPr>
        <p:spPr bwMode="auto">
          <a:xfrm>
            <a:off x="1938338" y="56642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但以理书</a:t>
            </a:r>
          </a:p>
        </p:txBody>
      </p:sp>
      <p:sp>
        <p:nvSpPr>
          <p:cNvPr id="1464414" name="Rectangle 94"/>
          <p:cNvSpPr>
            <a:spLocks noChangeArrowheads="1"/>
          </p:cNvSpPr>
          <p:nvPr/>
        </p:nvSpPr>
        <p:spPr bwMode="auto">
          <a:xfrm>
            <a:off x="2090738" y="6357938"/>
            <a:ext cx="6540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哈该书</a:t>
            </a:r>
          </a:p>
        </p:txBody>
      </p:sp>
      <p:sp>
        <p:nvSpPr>
          <p:cNvPr id="1464415" name="Rectangle 95"/>
          <p:cNvSpPr>
            <a:spLocks noChangeArrowheads="1"/>
          </p:cNvSpPr>
          <p:nvPr/>
        </p:nvSpPr>
        <p:spPr bwMode="auto">
          <a:xfrm>
            <a:off x="2014538" y="6659563"/>
            <a:ext cx="88423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撒迦利亚</a:t>
            </a:r>
          </a:p>
        </p:txBody>
      </p:sp>
      <p:sp>
        <p:nvSpPr>
          <p:cNvPr id="1464416" name="Rectangle 96"/>
          <p:cNvSpPr>
            <a:spLocks noChangeArrowheads="1"/>
          </p:cNvSpPr>
          <p:nvPr/>
        </p:nvSpPr>
        <p:spPr bwMode="auto">
          <a:xfrm>
            <a:off x="2005013" y="6975475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玛拉基书</a:t>
            </a:r>
          </a:p>
        </p:txBody>
      </p:sp>
      <p:sp>
        <p:nvSpPr>
          <p:cNvPr id="1464434" name="Rectangle 114"/>
          <p:cNvSpPr>
            <a:spLocks noChangeArrowheads="1"/>
          </p:cNvSpPr>
          <p:nvPr/>
        </p:nvSpPr>
        <p:spPr bwMode="auto">
          <a:xfrm>
            <a:off x="4244975" y="5176838"/>
            <a:ext cx="374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600">
                <a:latin typeface="Arial" charset="0"/>
                <a:ea typeface="宋体" charset="0"/>
                <a:cs typeface="宋体" charset="0"/>
              </a:rPr>
              <a:t>   </a:t>
            </a:r>
          </a:p>
        </p:txBody>
      </p:sp>
      <p:sp>
        <p:nvSpPr>
          <p:cNvPr id="1464435" name="Text Box 115"/>
          <p:cNvSpPr txBox="1">
            <a:spLocks noChangeArrowheads="1"/>
          </p:cNvSpPr>
          <p:nvPr/>
        </p:nvSpPr>
        <p:spPr bwMode="auto">
          <a:xfrm>
            <a:off x="2259013" y="104298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4436" name="Rectangle 116"/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4437" name="Rectangle 117"/>
          <p:cNvSpPr>
            <a:spLocks noChangeArrowheads="1"/>
          </p:cNvSpPr>
          <p:nvPr/>
        </p:nvSpPr>
        <p:spPr bwMode="auto">
          <a:xfrm>
            <a:off x="1951038" y="5019675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被掳</a:t>
            </a:r>
          </a:p>
        </p:txBody>
      </p:sp>
      <p:sp>
        <p:nvSpPr>
          <p:cNvPr id="1464438" name="Rectangle 118"/>
          <p:cNvSpPr>
            <a:spLocks noChangeArrowheads="1"/>
          </p:cNvSpPr>
          <p:nvPr/>
        </p:nvSpPr>
        <p:spPr bwMode="auto">
          <a:xfrm>
            <a:off x="1957388" y="5981700"/>
            <a:ext cx="9588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64439" name="Text Box 119"/>
          <p:cNvSpPr txBox="1">
            <a:spLocks noChangeArrowheads="1"/>
          </p:cNvSpPr>
          <p:nvPr/>
        </p:nvSpPr>
        <p:spPr bwMode="auto">
          <a:xfrm>
            <a:off x="2268538" y="4322763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4440" name="Text Box 120"/>
          <p:cNvSpPr txBox="1">
            <a:spLocks noChangeArrowheads="1"/>
          </p:cNvSpPr>
          <p:nvPr/>
        </p:nvSpPr>
        <p:spPr bwMode="auto">
          <a:xfrm>
            <a:off x="2325688" y="271303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73144" name="Group 121"/>
          <p:cNvGrpSpPr>
            <a:grpSpLocks/>
          </p:cNvGrpSpPr>
          <p:nvPr/>
        </p:nvGrpSpPr>
        <p:grpSpPr bwMode="auto">
          <a:xfrm>
            <a:off x="2638425" y="3363913"/>
            <a:ext cx="596900" cy="696912"/>
            <a:chOff x="200" y="3039"/>
            <a:chExt cx="376" cy="439"/>
          </a:xfrm>
        </p:grpSpPr>
        <p:sp>
          <p:nvSpPr>
            <p:cNvPr id="1464442" name="Text Box 122"/>
            <p:cNvSpPr txBox="1">
              <a:spLocks noChangeArrowheads="1"/>
            </p:cNvSpPr>
            <p:nvPr/>
          </p:nvSpPr>
          <p:spPr bwMode="auto">
            <a:xfrm>
              <a:off x="200" y="3058"/>
              <a:ext cx="376" cy="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 b="1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  <p:grpSp>
          <p:nvGrpSpPr>
            <p:cNvPr id="173160" name="Group 123"/>
            <p:cNvGrpSpPr>
              <a:grpSpLocks/>
            </p:cNvGrpSpPr>
            <p:nvPr/>
          </p:nvGrpSpPr>
          <p:grpSpPr bwMode="auto">
            <a:xfrm>
              <a:off x="221" y="3039"/>
              <a:ext cx="342" cy="439"/>
              <a:chOff x="663" y="711"/>
              <a:chExt cx="3836" cy="4794"/>
            </a:xfrm>
          </p:grpSpPr>
          <p:grpSp>
            <p:nvGrpSpPr>
              <p:cNvPr id="173161" name="Group 124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547"/>
                <a:chOff x="2707" y="548"/>
                <a:chExt cx="2950" cy="3547"/>
              </a:xfrm>
            </p:grpSpPr>
            <p:grpSp>
              <p:nvGrpSpPr>
                <p:cNvPr id="173167" name="Group 125"/>
                <p:cNvGrpSpPr>
                  <a:grpSpLocks/>
                </p:cNvGrpSpPr>
                <p:nvPr/>
              </p:nvGrpSpPr>
              <p:grpSpPr bwMode="auto">
                <a:xfrm>
                  <a:off x="3221" y="1051"/>
                  <a:ext cx="2033" cy="3044"/>
                  <a:chOff x="619" y="2321"/>
                  <a:chExt cx="2033" cy="3044"/>
                </a:xfrm>
              </p:grpSpPr>
              <p:sp>
                <p:nvSpPr>
                  <p:cNvPr id="1464446" name="Freeform 126" descr="Cork"/>
                  <p:cNvSpPr>
                    <a:spLocks/>
                  </p:cNvSpPr>
                  <p:nvPr/>
                </p:nvSpPr>
                <p:spPr bwMode="auto">
                  <a:xfrm>
                    <a:off x="671" y="2320"/>
                    <a:ext cx="1985" cy="2861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464447" name="Freeform 127" descr="Cork"/>
                  <p:cNvSpPr>
                    <a:spLocks/>
                  </p:cNvSpPr>
                  <p:nvPr/>
                </p:nvSpPr>
                <p:spPr bwMode="auto">
                  <a:xfrm>
                    <a:off x="626" y="2506"/>
                    <a:ext cx="1985" cy="286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464448" name="Picture 128"/>
                <p:cNvPicPr>
                  <a:picLocks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12" y="548"/>
                  <a:ext cx="2950" cy="277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464449" name="Freeform 129"/>
              <p:cNvSpPr>
                <a:spLocks/>
              </p:cNvSpPr>
              <p:nvPr/>
            </p:nvSpPr>
            <p:spPr bwMode="auto">
              <a:xfrm>
                <a:off x="663" y="2644"/>
                <a:ext cx="1985" cy="2861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4450" name="Freeform 130"/>
              <p:cNvSpPr>
                <a:spLocks/>
              </p:cNvSpPr>
              <p:nvPr/>
            </p:nvSpPr>
            <p:spPr bwMode="auto">
              <a:xfrm>
                <a:off x="697" y="2644"/>
                <a:ext cx="1985" cy="2861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4451" name="Freeform 131"/>
              <p:cNvSpPr>
                <a:spLocks/>
              </p:cNvSpPr>
              <p:nvPr/>
            </p:nvSpPr>
            <p:spPr bwMode="auto">
              <a:xfrm>
                <a:off x="2099" y="2578"/>
                <a:ext cx="1985" cy="2861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4452" name="Freeform 132"/>
              <p:cNvSpPr>
                <a:spLocks/>
              </p:cNvSpPr>
              <p:nvPr/>
            </p:nvSpPr>
            <p:spPr bwMode="auto">
              <a:xfrm>
                <a:off x="775" y="1017"/>
                <a:ext cx="1985" cy="2861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4453" name="Freeform 133"/>
              <p:cNvSpPr>
                <a:spLocks/>
              </p:cNvSpPr>
              <p:nvPr/>
            </p:nvSpPr>
            <p:spPr bwMode="auto">
              <a:xfrm>
                <a:off x="2514" y="1006"/>
                <a:ext cx="1985" cy="2861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grpSp>
        <p:nvGrpSpPr>
          <p:cNvPr id="173145" name="Group 139"/>
          <p:cNvGrpSpPr>
            <a:grpSpLocks/>
          </p:cNvGrpSpPr>
          <p:nvPr/>
        </p:nvGrpSpPr>
        <p:grpSpPr bwMode="auto">
          <a:xfrm>
            <a:off x="5273675" y="538163"/>
            <a:ext cx="1506538" cy="1182687"/>
            <a:chOff x="2712" y="139"/>
            <a:chExt cx="1352" cy="975"/>
          </a:xfrm>
        </p:grpSpPr>
        <p:pic>
          <p:nvPicPr>
            <p:cNvPr id="1464460" name="Picture 140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64461" name="Text Box 141" descr="Brown marble"/>
            <p:cNvSpPr txBox="1">
              <a:spLocks noChangeArrowheads="1"/>
            </p:cNvSpPr>
            <p:nvPr/>
          </p:nvSpPr>
          <p:spPr bwMode="auto">
            <a:xfrm rot="118953">
              <a:off x="2843" y="250"/>
              <a:ext cx="1167" cy="389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zh-CN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64462" name="Text Box 14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67"/>
              <a:ext cx="845" cy="41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64463" name="Rectangle 14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4464" name="Text Box 144"/>
          <p:cNvSpPr txBox="1">
            <a:spLocks noChangeArrowheads="1"/>
          </p:cNvSpPr>
          <p:nvPr/>
        </p:nvSpPr>
        <p:spPr bwMode="auto">
          <a:xfrm>
            <a:off x="5529263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64465" name="Text Box 145"/>
          <p:cNvSpPr txBox="1">
            <a:spLocks noChangeArrowheads="1"/>
          </p:cNvSpPr>
          <p:nvPr/>
        </p:nvSpPr>
        <p:spPr bwMode="auto">
          <a:xfrm>
            <a:off x="5918200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64466" name="Text Box 146"/>
          <p:cNvSpPr txBox="1">
            <a:spLocks noChangeArrowheads="1"/>
          </p:cNvSpPr>
          <p:nvPr/>
        </p:nvSpPr>
        <p:spPr bwMode="auto">
          <a:xfrm>
            <a:off x="5459413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清理编排</a:t>
            </a:r>
          </a:p>
        </p:txBody>
      </p:sp>
      <p:sp>
        <p:nvSpPr>
          <p:cNvPr id="1464475" name="Text Box 155"/>
          <p:cNvSpPr txBox="1">
            <a:spLocks noChangeArrowheads="1"/>
          </p:cNvSpPr>
          <p:nvPr/>
        </p:nvSpPr>
        <p:spPr bwMode="auto">
          <a:xfrm>
            <a:off x="5537200" y="5367338"/>
            <a:ext cx="4216400" cy="722312"/>
          </a:xfrm>
          <a:prstGeom prst="rect">
            <a:avLst/>
          </a:prstGeom>
          <a:noFill/>
          <a:ln>
            <a:noFill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清理所有先知书</a:t>
            </a:r>
            <a:r>
              <a:rPr lang="en-US" altLang="zh-CN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! </a:t>
            </a:r>
          </a:p>
        </p:txBody>
      </p:sp>
      <p:sp>
        <p:nvSpPr>
          <p:cNvPr id="1464476" name="Text Box 156"/>
          <p:cNvSpPr txBox="1">
            <a:spLocks noChangeArrowheads="1"/>
          </p:cNvSpPr>
          <p:nvPr/>
        </p:nvSpPr>
        <p:spPr bwMode="auto">
          <a:xfrm>
            <a:off x="969962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1</a:t>
            </a:r>
          </a:p>
        </p:txBody>
      </p:sp>
      <p:grpSp>
        <p:nvGrpSpPr>
          <p:cNvPr id="173152" name="Group 162"/>
          <p:cNvGrpSpPr>
            <a:grpSpLocks/>
          </p:cNvGrpSpPr>
          <p:nvPr/>
        </p:nvGrpSpPr>
        <p:grpSpPr bwMode="auto">
          <a:xfrm>
            <a:off x="5584825" y="4305300"/>
            <a:ext cx="4117975" cy="2227263"/>
            <a:chOff x="3292" y="2712"/>
            <a:chExt cx="2750" cy="1403"/>
          </a:xfrm>
        </p:grpSpPr>
        <p:sp>
          <p:nvSpPr>
            <p:cNvPr id="1464483" name="AutoShape 163"/>
            <p:cNvSpPr>
              <a:spLocks noChangeArrowheads="1"/>
            </p:cNvSpPr>
            <p:nvPr/>
          </p:nvSpPr>
          <p:spPr bwMode="auto">
            <a:xfrm>
              <a:off x="3392" y="2712"/>
              <a:ext cx="2536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4484" name="Rectangle 164"/>
            <p:cNvSpPr>
              <a:spLocks noChangeArrowheads="1"/>
            </p:cNvSpPr>
            <p:nvPr/>
          </p:nvSpPr>
          <p:spPr bwMode="auto">
            <a:xfrm>
              <a:off x="3558" y="2918"/>
              <a:ext cx="2325" cy="330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记忆口诀</a:t>
              </a:r>
              <a:r>
                <a:rPr lang="en-US" altLang="zh-CN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…</a:t>
              </a:r>
            </a:p>
          </p:txBody>
        </p:sp>
        <p:sp>
          <p:nvSpPr>
            <p:cNvPr id="1464485" name="Text Box 165"/>
            <p:cNvSpPr txBox="1">
              <a:spLocks noChangeArrowheads="1"/>
            </p:cNvSpPr>
            <p:nvPr/>
          </p:nvSpPr>
          <p:spPr bwMode="auto">
            <a:xfrm>
              <a:off x="3292" y="3390"/>
              <a:ext cx="2750" cy="368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2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 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64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64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64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64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4475" grpId="0" autoUpdateAnimBg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2274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62275" name="Rectangle 3"/>
          <p:cNvSpPr>
            <a:spLocks noChangeArrowheads="1"/>
          </p:cNvSpPr>
          <p:nvPr/>
        </p:nvSpPr>
        <p:spPr bwMode="auto">
          <a:xfrm>
            <a:off x="3805238" y="6613525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r">
              <a:defRPr/>
            </a:pPr>
            <a:endParaRPr lang="zh-CN" altLang="en-US" sz="1200"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2276" name="Text Box 4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77</a:t>
            </a:r>
          </a:p>
        </p:txBody>
      </p:sp>
      <p:grpSp>
        <p:nvGrpSpPr>
          <p:cNvPr id="175108" name="Group 5"/>
          <p:cNvGrpSpPr>
            <a:grpSpLocks/>
          </p:cNvGrpSpPr>
          <p:nvPr/>
        </p:nvGrpSpPr>
        <p:grpSpPr bwMode="auto">
          <a:xfrm>
            <a:off x="31750" y="517525"/>
            <a:ext cx="1576388" cy="6594475"/>
            <a:chOff x="20" y="326"/>
            <a:chExt cx="993" cy="4154"/>
          </a:xfrm>
        </p:grpSpPr>
        <p:sp>
          <p:nvSpPr>
            <p:cNvPr id="1462278" name="Rectangle 6"/>
            <p:cNvSpPr>
              <a:spLocks noChangeArrowheads="1"/>
            </p:cNvSpPr>
            <p:nvPr/>
          </p:nvSpPr>
          <p:spPr bwMode="auto">
            <a:xfrm>
              <a:off x="291" y="1242"/>
              <a:ext cx="609" cy="596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462279" name="Rectangle 7"/>
            <p:cNvSpPr>
              <a:spLocks noChangeArrowheads="1"/>
            </p:cNvSpPr>
            <p:nvPr/>
          </p:nvSpPr>
          <p:spPr bwMode="auto">
            <a:xfrm>
              <a:off x="295" y="4055"/>
              <a:ext cx="686" cy="42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 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回归</a:t>
              </a:r>
            </a:p>
          </p:txBody>
        </p:sp>
        <p:sp>
          <p:nvSpPr>
            <p:cNvPr id="1462280" name="Rectangle 8"/>
            <p:cNvSpPr>
              <a:spLocks noChangeArrowheads="1"/>
            </p:cNvSpPr>
            <p:nvPr/>
          </p:nvSpPr>
          <p:spPr bwMode="auto">
            <a:xfrm>
              <a:off x="20" y="326"/>
              <a:ext cx="978" cy="4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以色列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)</a:t>
              </a: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仅仅</a:t>
              </a:r>
            </a:p>
          </p:txBody>
        </p:sp>
        <p:sp>
          <p:nvSpPr>
            <p:cNvPr id="1462281" name="Rectangle 9"/>
            <p:cNvSpPr>
              <a:spLocks noChangeArrowheads="1"/>
            </p:cNvSpPr>
            <p:nvPr/>
          </p:nvSpPr>
          <p:spPr bwMode="auto">
            <a:xfrm>
              <a:off x="317" y="2559"/>
              <a:ext cx="696" cy="53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犹大：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危机</a:t>
              </a:r>
            </a:p>
          </p:txBody>
        </p:sp>
        <p:sp>
          <p:nvSpPr>
            <p:cNvPr id="1462282" name="Rectangle 10"/>
            <p:cNvSpPr>
              <a:spLocks noChangeArrowheads="1"/>
            </p:cNvSpPr>
            <p:nvPr/>
          </p:nvSpPr>
          <p:spPr bwMode="auto">
            <a:xfrm>
              <a:off x="147" y="3430"/>
              <a:ext cx="830" cy="380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被掳</a:t>
              </a:r>
            </a:p>
          </p:txBody>
        </p:sp>
      </p:grpSp>
      <p:sp>
        <p:nvSpPr>
          <p:cNvPr id="1462283" name="Rectangle 11"/>
          <p:cNvSpPr>
            <a:spLocks noChangeArrowheads="1"/>
          </p:cNvSpPr>
          <p:nvPr/>
        </p:nvSpPr>
        <p:spPr bwMode="auto">
          <a:xfrm>
            <a:off x="104775" y="7426325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2284" name="Text Box 12"/>
          <p:cNvSpPr txBox="1">
            <a:spLocks noChangeArrowheads="1"/>
          </p:cNvSpPr>
          <p:nvPr/>
        </p:nvSpPr>
        <p:spPr bwMode="auto">
          <a:xfrm rot="16200000">
            <a:off x="1378744" y="3653632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75111" name="Line 13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12" name="Line 14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13" name="Rectangle 15"/>
          <p:cNvSpPr>
            <a:spLocks noChangeArrowheads="1"/>
          </p:cNvSpPr>
          <p:nvPr/>
        </p:nvSpPr>
        <p:spPr bwMode="auto">
          <a:xfrm>
            <a:off x="2044700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14" name="Rectangle 16"/>
          <p:cNvSpPr>
            <a:spLocks noChangeArrowheads="1"/>
          </p:cNvSpPr>
          <p:nvPr/>
        </p:nvSpPr>
        <p:spPr bwMode="auto">
          <a:xfrm>
            <a:off x="2079625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15" name="Rectangle 17"/>
          <p:cNvSpPr>
            <a:spLocks noChangeArrowheads="1"/>
          </p:cNvSpPr>
          <p:nvPr/>
        </p:nvSpPr>
        <p:spPr bwMode="auto">
          <a:xfrm>
            <a:off x="2044700" y="53387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16" name="Rectangle 18"/>
          <p:cNvSpPr>
            <a:spLocks noChangeArrowheads="1"/>
          </p:cNvSpPr>
          <p:nvPr/>
        </p:nvSpPr>
        <p:spPr bwMode="auto">
          <a:xfrm>
            <a:off x="1712913" y="3476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17" name="Rectangle 19"/>
          <p:cNvSpPr>
            <a:spLocks noChangeArrowheads="1"/>
          </p:cNvSpPr>
          <p:nvPr/>
        </p:nvSpPr>
        <p:spPr bwMode="auto">
          <a:xfrm>
            <a:off x="1863725" y="301625"/>
            <a:ext cx="108585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以色列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：北国</a:t>
            </a:r>
          </a:p>
        </p:txBody>
      </p:sp>
      <p:sp>
        <p:nvSpPr>
          <p:cNvPr id="175118" name="Rectangle 20"/>
          <p:cNvSpPr>
            <a:spLocks noChangeArrowheads="1"/>
          </p:cNvSpPr>
          <p:nvPr/>
        </p:nvSpPr>
        <p:spPr bwMode="auto">
          <a:xfrm>
            <a:off x="1866900" y="6172200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19" name="Rectangle 21"/>
          <p:cNvSpPr>
            <a:spLocks noChangeArrowheads="1"/>
          </p:cNvSpPr>
          <p:nvPr/>
        </p:nvSpPr>
        <p:spPr bwMode="auto">
          <a:xfrm>
            <a:off x="1866900" y="63150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20" name="Freeform 22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21" name="Freeform 23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22" name="Freeform 24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23" name="Freeform 25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24" name="Freeform 26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25" name="Line 27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26" name="Line 28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27" name="Line 29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28" name="Line 30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29" name="Line 31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30" name="Line 32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31" name="Line 33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32" name="Line 34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33" name="Line 35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34" name="Line 36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35" name="Line 37"/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36" name="Rectangle 38"/>
          <p:cNvSpPr>
            <a:spLocks noChangeArrowheads="1"/>
          </p:cNvSpPr>
          <p:nvPr/>
        </p:nvSpPr>
        <p:spPr bwMode="auto">
          <a:xfrm>
            <a:off x="1751013" y="530701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37" name="Rectangle 39"/>
          <p:cNvSpPr>
            <a:spLocks noChangeArrowheads="1"/>
          </p:cNvSpPr>
          <p:nvPr/>
        </p:nvSpPr>
        <p:spPr bwMode="auto">
          <a:xfrm>
            <a:off x="1739900" y="3295650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38" name="Rectangle 40"/>
          <p:cNvSpPr>
            <a:spLocks noChangeArrowheads="1"/>
          </p:cNvSpPr>
          <p:nvPr/>
        </p:nvSpPr>
        <p:spPr bwMode="auto">
          <a:xfrm>
            <a:off x="1765300" y="175736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39" name="Rectangle 41"/>
          <p:cNvSpPr>
            <a:spLocks noChangeArrowheads="1"/>
          </p:cNvSpPr>
          <p:nvPr/>
        </p:nvSpPr>
        <p:spPr bwMode="auto">
          <a:xfrm>
            <a:off x="1735138" y="5602288"/>
            <a:ext cx="358775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40" name="Rectangle 42"/>
          <p:cNvSpPr>
            <a:spLocks noChangeArrowheads="1"/>
          </p:cNvSpPr>
          <p:nvPr/>
        </p:nvSpPr>
        <p:spPr bwMode="auto">
          <a:xfrm>
            <a:off x="1866900" y="2882900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41" name="Rectangle 43"/>
          <p:cNvSpPr>
            <a:spLocks noChangeArrowheads="1"/>
          </p:cNvSpPr>
          <p:nvPr/>
        </p:nvSpPr>
        <p:spPr bwMode="auto">
          <a:xfrm>
            <a:off x="1673225" y="1217613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5142" name="Line 44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43" name="Line 45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2318" name="Line 46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319" name="AutoShape 47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2320" name="AutoShape 48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2321" name="AutoShape 49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2322" name="AutoShape 50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75149" name="Line 51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50" name="Freeform 52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1736961889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426076609 h 1173"/>
              <a:gd name="T8" fmla="*/ 1736961889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51" name="Freeform 53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1603433386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758560782 h 1173"/>
              <a:gd name="T8" fmla="*/ 1603433386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52" name="Rectangle 54"/>
          <p:cNvSpPr>
            <a:spLocks noChangeArrowheads="1"/>
          </p:cNvSpPr>
          <p:nvPr/>
        </p:nvSpPr>
        <p:spPr bwMode="auto">
          <a:xfrm>
            <a:off x="2176463" y="2879725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2327" name="Rectangle 55"/>
          <p:cNvSpPr>
            <a:spLocks noChangeArrowheads="1"/>
          </p:cNvSpPr>
          <p:nvPr/>
        </p:nvSpPr>
        <p:spPr bwMode="auto">
          <a:xfrm>
            <a:off x="2046288" y="1189038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endParaRPr lang="zh-CN" altLang="en-US" sz="12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75154" name="Line 56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55" name="Line 57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2330" name="Line 58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331" name="Line 59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332" name="Line 60"/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333" name="Line 61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334" name="Line 62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335" name="Line 63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5162" name="Line 64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63" name="Rectangle 65"/>
          <p:cNvSpPr>
            <a:spLocks noChangeArrowheads="1"/>
          </p:cNvSpPr>
          <p:nvPr/>
        </p:nvSpPr>
        <p:spPr bwMode="auto">
          <a:xfrm>
            <a:off x="1736725" y="3603625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75164" name="Group 66"/>
          <p:cNvGrpSpPr>
            <a:grpSpLocks/>
          </p:cNvGrpSpPr>
          <p:nvPr/>
        </p:nvGrpSpPr>
        <p:grpSpPr bwMode="auto">
          <a:xfrm>
            <a:off x="2027238" y="1590675"/>
            <a:ext cx="858837" cy="327025"/>
            <a:chOff x="2959" y="1049"/>
            <a:chExt cx="541" cy="261"/>
          </a:xfrm>
        </p:grpSpPr>
        <p:sp>
          <p:nvSpPr>
            <p:cNvPr id="175245" name="Rectangle 67"/>
            <p:cNvSpPr>
              <a:spLocks noChangeArrowheads="1"/>
            </p:cNvSpPr>
            <p:nvPr/>
          </p:nvSpPr>
          <p:spPr bwMode="auto">
            <a:xfrm>
              <a:off x="2959" y="1049"/>
              <a:ext cx="541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200" b="1">
                  <a:latin typeface="Helvetica" charset="0"/>
                  <a:ea typeface="宋体" charset="0"/>
                  <a:cs typeface="宋体" charset="0"/>
                </a:rPr>
                <a:t> 致</a:t>
              </a:r>
              <a:r>
                <a:rPr lang="zh-CN" altLang="en-US" sz="1200" b="1" i="1">
                  <a:latin typeface="Helvetica" charset="0"/>
                  <a:ea typeface="宋体" charset="0"/>
                  <a:cs typeface="宋体" charset="0"/>
                </a:rPr>
                <a:t>犹大</a:t>
              </a:r>
              <a:r>
                <a:rPr lang="zh-CN" altLang="en-US" sz="1200" b="1" u="sng">
                  <a:latin typeface="Helvetica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75246" name="Rectangle 68"/>
            <p:cNvSpPr>
              <a:spLocks noChangeArrowheads="1"/>
            </p:cNvSpPr>
            <p:nvPr/>
          </p:nvSpPr>
          <p:spPr bwMode="auto">
            <a:xfrm>
              <a:off x="3071" y="1049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5247" name="Rectangle 69"/>
            <p:cNvSpPr>
              <a:spLocks noChangeArrowheads="1"/>
            </p:cNvSpPr>
            <p:nvPr/>
          </p:nvSpPr>
          <p:spPr bwMode="auto">
            <a:xfrm>
              <a:off x="3048" y="1139"/>
              <a:ext cx="0" cy="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000" b="1">
                  <a:latin typeface="Helvetica" charset="0"/>
                  <a:ea typeface="宋体" charset="0"/>
                  <a:cs typeface="宋体" charset="0"/>
                </a:rPr>
                <a:t>     </a:t>
              </a:r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5248" name="Rectangle 70"/>
            <p:cNvSpPr>
              <a:spLocks noChangeArrowheads="1"/>
            </p:cNvSpPr>
            <p:nvPr/>
          </p:nvSpPr>
          <p:spPr bwMode="auto">
            <a:xfrm>
              <a:off x="3227" y="1138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75165" name="Group 71"/>
          <p:cNvGrpSpPr>
            <a:grpSpLocks/>
          </p:cNvGrpSpPr>
          <p:nvPr/>
        </p:nvGrpSpPr>
        <p:grpSpPr bwMode="auto">
          <a:xfrm>
            <a:off x="1990725" y="3101975"/>
            <a:ext cx="833438" cy="307975"/>
            <a:chOff x="2981" y="1968"/>
            <a:chExt cx="525" cy="194"/>
          </a:xfrm>
        </p:grpSpPr>
        <p:sp>
          <p:nvSpPr>
            <p:cNvPr id="175239" name="Rectangle 72"/>
            <p:cNvSpPr>
              <a:spLocks noChangeArrowheads="1"/>
            </p:cNvSpPr>
            <p:nvPr/>
          </p:nvSpPr>
          <p:spPr bwMode="auto">
            <a:xfrm>
              <a:off x="3181" y="2046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grpSp>
          <p:nvGrpSpPr>
            <p:cNvPr id="175240" name="Group 73"/>
            <p:cNvGrpSpPr>
              <a:grpSpLocks/>
            </p:cNvGrpSpPr>
            <p:nvPr/>
          </p:nvGrpSpPr>
          <p:grpSpPr bwMode="auto">
            <a:xfrm>
              <a:off x="2981" y="1968"/>
              <a:ext cx="525" cy="194"/>
              <a:chOff x="2981" y="2024"/>
              <a:chExt cx="525" cy="194"/>
            </a:xfrm>
          </p:grpSpPr>
          <p:sp>
            <p:nvSpPr>
              <p:cNvPr id="175241" name="Rectangle 74"/>
              <p:cNvSpPr>
                <a:spLocks noChangeArrowheads="1"/>
              </p:cNvSpPr>
              <p:nvPr/>
            </p:nvSpPr>
            <p:spPr bwMode="auto">
              <a:xfrm>
                <a:off x="2981" y="2024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5242" name="Rectangle 75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zh-CN" altLang="en-US" sz="900" b="1" i="1">
                    <a:solidFill>
                      <a:srgbClr val="000000"/>
                    </a:solidFill>
                    <a:latin typeface="Helvetica" charset="0"/>
                    <a:ea typeface="宋体" charset="0"/>
                    <a:cs typeface="宋体" charset="0"/>
                  </a:rPr>
                  <a:t> </a:t>
                </a:r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5243" name="Rectangle 76"/>
              <p:cNvSpPr>
                <a:spLocks noChangeArrowheads="1"/>
              </p:cNvSpPr>
              <p:nvPr/>
            </p:nvSpPr>
            <p:spPr bwMode="auto">
              <a:xfrm>
                <a:off x="3272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5244" name="Rectangle 77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</p:grpSp>
      </p:grpSp>
      <p:sp>
        <p:nvSpPr>
          <p:cNvPr id="1462350" name="Text Box 78"/>
          <p:cNvSpPr txBox="1">
            <a:spLocks noChangeArrowheads="1"/>
          </p:cNvSpPr>
          <p:nvPr/>
        </p:nvSpPr>
        <p:spPr bwMode="auto">
          <a:xfrm rot="16200000">
            <a:off x="964407" y="3482181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462351" name="Rectangle 79"/>
          <p:cNvSpPr>
            <a:spLocks noChangeArrowheads="1"/>
          </p:cNvSpPr>
          <p:nvPr/>
        </p:nvSpPr>
        <p:spPr bwMode="auto">
          <a:xfrm>
            <a:off x="1752600" y="434975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62352" name="Rectangle 80"/>
          <p:cNvSpPr>
            <a:spLocks noChangeArrowheads="1"/>
          </p:cNvSpPr>
          <p:nvPr/>
        </p:nvSpPr>
        <p:spPr bwMode="auto">
          <a:xfrm>
            <a:off x="1736725" y="7413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62353" name="Rectangle 81"/>
          <p:cNvSpPr>
            <a:spLocks noChangeArrowheads="1"/>
          </p:cNvSpPr>
          <p:nvPr/>
        </p:nvSpPr>
        <p:spPr bwMode="auto">
          <a:xfrm>
            <a:off x="1843088" y="1046163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62354" name="Rectangle 82"/>
          <p:cNvSpPr>
            <a:spLocks noChangeArrowheads="1"/>
          </p:cNvSpPr>
          <p:nvPr/>
        </p:nvSpPr>
        <p:spPr bwMode="auto">
          <a:xfrm>
            <a:off x="1924050" y="1798638"/>
            <a:ext cx="11049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62355" name="Rectangle 83"/>
          <p:cNvSpPr>
            <a:spLocks noChangeArrowheads="1"/>
          </p:cNvSpPr>
          <p:nvPr/>
        </p:nvSpPr>
        <p:spPr bwMode="auto">
          <a:xfrm>
            <a:off x="1941513" y="3009900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危机</a:t>
            </a:r>
          </a:p>
        </p:txBody>
      </p:sp>
      <p:sp>
        <p:nvSpPr>
          <p:cNvPr id="1462356" name="Rectangle 84"/>
          <p:cNvSpPr>
            <a:spLocks noChangeArrowheads="1"/>
          </p:cNvSpPr>
          <p:nvPr/>
        </p:nvSpPr>
        <p:spPr bwMode="auto">
          <a:xfrm>
            <a:off x="2060575" y="2146300"/>
            <a:ext cx="65405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约珥书</a:t>
            </a:r>
          </a:p>
        </p:txBody>
      </p:sp>
      <p:sp>
        <p:nvSpPr>
          <p:cNvPr id="1462357" name="Rectangle 85"/>
          <p:cNvSpPr>
            <a:spLocks noChangeArrowheads="1"/>
          </p:cNvSpPr>
          <p:nvPr/>
        </p:nvSpPr>
        <p:spPr bwMode="auto">
          <a:xfrm>
            <a:off x="1955800" y="2420938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62358" name="Rectangle 86"/>
          <p:cNvSpPr>
            <a:spLocks noChangeArrowheads="1"/>
          </p:cNvSpPr>
          <p:nvPr/>
        </p:nvSpPr>
        <p:spPr bwMode="auto">
          <a:xfrm>
            <a:off x="1752600" y="2755900"/>
            <a:ext cx="10699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俄巴底亚</a:t>
            </a:r>
          </a:p>
        </p:txBody>
      </p:sp>
      <p:sp>
        <p:nvSpPr>
          <p:cNvPr id="1462359" name="Rectangle 87"/>
          <p:cNvSpPr>
            <a:spLocks noChangeArrowheads="1"/>
          </p:cNvSpPr>
          <p:nvPr/>
        </p:nvSpPr>
        <p:spPr bwMode="auto">
          <a:xfrm>
            <a:off x="1833563" y="33702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62360" name="Rectangle 88"/>
          <p:cNvSpPr>
            <a:spLocks noChangeArrowheads="1"/>
          </p:cNvSpPr>
          <p:nvPr/>
        </p:nvSpPr>
        <p:spPr bwMode="auto">
          <a:xfrm>
            <a:off x="1925638" y="3703638"/>
            <a:ext cx="1441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1600" b="1">
                <a:latin typeface="Helvetica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62361" name="Rectangle 89"/>
          <p:cNvSpPr>
            <a:spLocks noChangeArrowheads="1"/>
          </p:cNvSpPr>
          <p:nvPr/>
        </p:nvSpPr>
        <p:spPr bwMode="auto">
          <a:xfrm>
            <a:off x="1938338" y="4070350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62362" name="Rectangle 90"/>
          <p:cNvSpPr>
            <a:spLocks noChangeArrowheads="1"/>
          </p:cNvSpPr>
          <p:nvPr/>
        </p:nvSpPr>
        <p:spPr bwMode="auto">
          <a:xfrm>
            <a:off x="1571625" y="4387850"/>
            <a:ext cx="1479550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62363" name="Rectangle 91"/>
          <p:cNvSpPr>
            <a:spLocks noChangeArrowheads="1"/>
          </p:cNvSpPr>
          <p:nvPr/>
        </p:nvSpPr>
        <p:spPr bwMode="auto">
          <a:xfrm>
            <a:off x="1860550" y="47371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62364" name="Rectangle 92"/>
          <p:cNvSpPr>
            <a:spLocks noChangeArrowheads="1"/>
          </p:cNvSpPr>
          <p:nvPr/>
        </p:nvSpPr>
        <p:spPr bwMode="auto">
          <a:xfrm>
            <a:off x="1962150" y="5399088"/>
            <a:ext cx="98742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 以西结书</a:t>
            </a:r>
          </a:p>
        </p:txBody>
      </p:sp>
      <p:sp>
        <p:nvSpPr>
          <p:cNvPr id="1462365" name="Rectangle 93"/>
          <p:cNvSpPr>
            <a:spLocks noChangeArrowheads="1"/>
          </p:cNvSpPr>
          <p:nvPr/>
        </p:nvSpPr>
        <p:spPr bwMode="auto">
          <a:xfrm>
            <a:off x="1938338" y="56642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但以理书</a:t>
            </a:r>
          </a:p>
        </p:txBody>
      </p:sp>
      <p:sp>
        <p:nvSpPr>
          <p:cNvPr id="1462366" name="Rectangle 94"/>
          <p:cNvSpPr>
            <a:spLocks noChangeArrowheads="1"/>
          </p:cNvSpPr>
          <p:nvPr/>
        </p:nvSpPr>
        <p:spPr bwMode="auto">
          <a:xfrm>
            <a:off x="2090738" y="6357938"/>
            <a:ext cx="6540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哈该书</a:t>
            </a:r>
          </a:p>
        </p:txBody>
      </p:sp>
      <p:sp>
        <p:nvSpPr>
          <p:cNvPr id="1462367" name="Rectangle 95"/>
          <p:cNvSpPr>
            <a:spLocks noChangeArrowheads="1"/>
          </p:cNvSpPr>
          <p:nvPr/>
        </p:nvSpPr>
        <p:spPr bwMode="auto">
          <a:xfrm>
            <a:off x="2014538" y="6659563"/>
            <a:ext cx="88423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撒迦利亚</a:t>
            </a:r>
          </a:p>
        </p:txBody>
      </p:sp>
      <p:sp>
        <p:nvSpPr>
          <p:cNvPr id="1462368" name="Rectangle 96"/>
          <p:cNvSpPr>
            <a:spLocks noChangeArrowheads="1"/>
          </p:cNvSpPr>
          <p:nvPr/>
        </p:nvSpPr>
        <p:spPr bwMode="auto">
          <a:xfrm>
            <a:off x="2005013" y="6975475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玛拉基书</a:t>
            </a:r>
          </a:p>
        </p:txBody>
      </p:sp>
      <p:sp>
        <p:nvSpPr>
          <p:cNvPr id="1462369" name="Rectangle 97"/>
          <p:cNvSpPr>
            <a:spLocks noChangeArrowheads="1"/>
          </p:cNvSpPr>
          <p:nvPr/>
        </p:nvSpPr>
        <p:spPr bwMode="auto">
          <a:xfrm>
            <a:off x="4356100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75186" name="Rectangle 98"/>
          <p:cNvSpPr>
            <a:spLocks noChangeArrowheads="1"/>
          </p:cNvSpPr>
          <p:nvPr/>
        </p:nvSpPr>
        <p:spPr bwMode="auto">
          <a:xfrm>
            <a:off x="3919538" y="466725"/>
            <a:ext cx="22542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摩</a:t>
            </a:r>
          </a:p>
        </p:txBody>
      </p:sp>
      <p:sp>
        <p:nvSpPr>
          <p:cNvPr id="1462371" name="Rectangle 99"/>
          <p:cNvSpPr>
            <a:spLocks noChangeArrowheads="1"/>
          </p:cNvSpPr>
          <p:nvPr/>
        </p:nvSpPr>
        <p:spPr bwMode="auto">
          <a:xfrm>
            <a:off x="4289425" y="481013"/>
            <a:ext cx="5492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墨</a:t>
            </a:r>
          </a:p>
        </p:txBody>
      </p:sp>
      <p:sp>
        <p:nvSpPr>
          <p:cNvPr id="1462372" name="Rectangle 100"/>
          <p:cNvSpPr>
            <a:spLocks noChangeArrowheads="1"/>
          </p:cNvSpPr>
          <p:nvPr/>
        </p:nvSpPr>
        <p:spPr bwMode="auto">
          <a:xfrm>
            <a:off x="4457700" y="8143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盒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62373" name="Rectangle 101"/>
          <p:cNvSpPr>
            <a:spLocks noChangeArrowheads="1"/>
          </p:cNvSpPr>
          <p:nvPr/>
        </p:nvSpPr>
        <p:spPr bwMode="auto">
          <a:xfrm>
            <a:off x="3822700" y="755650"/>
            <a:ext cx="4016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</a:t>
            </a:r>
          </a:p>
        </p:txBody>
      </p:sp>
      <p:sp>
        <p:nvSpPr>
          <p:cNvPr id="1462374" name="Rectangle 102"/>
          <p:cNvSpPr>
            <a:spLocks noChangeArrowheads="1"/>
          </p:cNvSpPr>
          <p:nvPr/>
        </p:nvSpPr>
        <p:spPr bwMode="auto">
          <a:xfrm>
            <a:off x="3821113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75191" name="Line 103"/>
          <p:cNvSpPr>
            <a:spLocks noChangeShapeType="1"/>
          </p:cNvSpPr>
          <p:nvPr/>
        </p:nvSpPr>
        <p:spPr bwMode="auto">
          <a:xfrm>
            <a:off x="3849688" y="725488"/>
            <a:ext cx="108426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92" name="Line 104"/>
          <p:cNvSpPr>
            <a:spLocks noChangeShapeType="1"/>
          </p:cNvSpPr>
          <p:nvPr/>
        </p:nvSpPr>
        <p:spPr bwMode="auto">
          <a:xfrm>
            <a:off x="3879850" y="1047750"/>
            <a:ext cx="1054100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5193" name="Line 105"/>
          <p:cNvSpPr>
            <a:spLocks noChangeShapeType="1"/>
          </p:cNvSpPr>
          <p:nvPr/>
        </p:nvSpPr>
        <p:spPr bwMode="auto">
          <a:xfrm>
            <a:off x="3863975" y="1368425"/>
            <a:ext cx="1069975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175194" name="Group 106"/>
          <p:cNvGrpSpPr>
            <a:grpSpLocks/>
          </p:cNvGrpSpPr>
          <p:nvPr/>
        </p:nvGrpSpPr>
        <p:grpSpPr bwMode="auto">
          <a:xfrm>
            <a:off x="3830638" y="1511300"/>
            <a:ext cx="1222375" cy="53975"/>
            <a:chOff x="1127" y="961"/>
            <a:chExt cx="770" cy="34"/>
          </a:xfrm>
        </p:grpSpPr>
        <p:grpSp>
          <p:nvGrpSpPr>
            <p:cNvPr id="175233" name="Group 107"/>
            <p:cNvGrpSpPr>
              <a:grpSpLocks/>
            </p:cNvGrpSpPr>
            <p:nvPr/>
          </p:nvGrpSpPr>
          <p:grpSpPr bwMode="auto">
            <a:xfrm>
              <a:off x="1127" y="961"/>
              <a:ext cx="602" cy="34"/>
              <a:chOff x="1127" y="961"/>
              <a:chExt cx="602" cy="34"/>
            </a:xfrm>
          </p:grpSpPr>
          <p:sp>
            <p:nvSpPr>
              <p:cNvPr id="175235" name="Freeform 108"/>
              <p:cNvSpPr>
                <a:spLocks/>
              </p:cNvSpPr>
              <p:nvPr/>
            </p:nvSpPr>
            <p:spPr bwMode="auto">
              <a:xfrm>
                <a:off x="1127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6" name="Freeform 109"/>
              <p:cNvSpPr>
                <a:spLocks/>
              </p:cNvSpPr>
              <p:nvPr/>
            </p:nvSpPr>
            <p:spPr bwMode="auto">
              <a:xfrm>
                <a:off x="1294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7" name="Freeform 110"/>
              <p:cNvSpPr>
                <a:spLocks/>
              </p:cNvSpPr>
              <p:nvPr/>
            </p:nvSpPr>
            <p:spPr bwMode="auto">
              <a:xfrm>
                <a:off x="1461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8" name="Freeform 111"/>
              <p:cNvSpPr>
                <a:spLocks/>
              </p:cNvSpPr>
              <p:nvPr/>
            </p:nvSpPr>
            <p:spPr bwMode="auto">
              <a:xfrm>
                <a:off x="1618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5234" name="Freeform 112"/>
            <p:cNvSpPr>
              <a:spLocks/>
            </p:cNvSpPr>
            <p:nvPr/>
          </p:nvSpPr>
          <p:spPr bwMode="auto">
            <a:xfrm>
              <a:off x="1785" y="961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62397" name="Rectangle 125"/>
          <p:cNvSpPr>
            <a:spLocks noChangeArrowheads="1"/>
          </p:cNvSpPr>
          <p:nvPr/>
        </p:nvSpPr>
        <p:spPr bwMode="auto">
          <a:xfrm>
            <a:off x="3829050" y="401638"/>
            <a:ext cx="373063" cy="1054100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398" name="Rectangle 126"/>
          <p:cNvSpPr>
            <a:spLocks noChangeArrowheads="1"/>
          </p:cNvSpPr>
          <p:nvPr/>
        </p:nvSpPr>
        <p:spPr bwMode="auto">
          <a:xfrm>
            <a:off x="4244975" y="5176838"/>
            <a:ext cx="374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600">
                <a:latin typeface="Arial" charset="0"/>
                <a:ea typeface="宋体" charset="0"/>
                <a:cs typeface="宋体" charset="0"/>
              </a:rPr>
              <a:t>   </a:t>
            </a:r>
          </a:p>
        </p:txBody>
      </p:sp>
      <p:sp>
        <p:nvSpPr>
          <p:cNvPr id="1462399" name="Text Box 127"/>
          <p:cNvSpPr txBox="1">
            <a:spLocks noChangeArrowheads="1"/>
          </p:cNvSpPr>
          <p:nvPr/>
        </p:nvSpPr>
        <p:spPr bwMode="auto">
          <a:xfrm>
            <a:off x="2259013" y="104298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2400" name="Rectangle 128"/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401" name="Rectangle 129"/>
          <p:cNvSpPr>
            <a:spLocks noChangeArrowheads="1"/>
          </p:cNvSpPr>
          <p:nvPr/>
        </p:nvSpPr>
        <p:spPr bwMode="auto">
          <a:xfrm>
            <a:off x="1951038" y="5019675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被掳</a:t>
            </a:r>
          </a:p>
        </p:txBody>
      </p:sp>
      <p:sp>
        <p:nvSpPr>
          <p:cNvPr id="1462402" name="Rectangle 130"/>
          <p:cNvSpPr>
            <a:spLocks noChangeArrowheads="1"/>
          </p:cNvSpPr>
          <p:nvPr/>
        </p:nvSpPr>
        <p:spPr bwMode="auto">
          <a:xfrm>
            <a:off x="1957388" y="5981700"/>
            <a:ext cx="9588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62403" name="Text Box 131"/>
          <p:cNvSpPr txBox="1">
            <a:spLocks noChangeArrowheads="1"/>
          </p:cNvSpPr>
          <p:nvPr/>
        </p:nvSpPr>
        <p:spPr bwMode="auto">
          <a:xfrm>
            <a:off x="2268538" y="4322763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2404" name="Text Box 132"/>
          <p:cNvSpPr txBox="1">
            <a:spLocks noChangeArrowheads="1"/>
          </p:cNvSpPr>
          <p:nvPr/>
        </p:nvSpPr>
        <p:spPr bwMode="auto">
          <a:xfrm>
            <a:off x="2325688" y="271303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75203" name="Group 133"/>
          <p:cNvGrpSpPr>
            <a:grpSpLocks/>
          </p:cNvGrpSpPr>
          <p:nvPr/>
        </p:nvGrpSpPr>
        <p:grpSpPr bwMode="auto">
          <a:xfrm>
            <a:off x="2638425" y="3363913"/>
            <a:ext cx="596900" cy="696912"/>
            <a:chOff x="200" y="3039"/>
            <a:chExt cx="376" cy="439"/>
          </a:xfrm>
        </p:grpSpPr>
        <p:sp>
          <p:nvSpPr>
            <p:cNvPr id="1462406" name="Text Box 134"/>
            <p:cNvSpPr txBox="1">
              <a:spLocks noChangeArrowheads="1"/>
            </p:cNvSpPr>
            <p:nvPr/>
          </p:nvSpPr>
          <p:spPr bwMode="auto">
            <a:xfrm>
              <a:off x="200" y="3058"/>
              <a:ext cx="376" cy="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 b="1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  <p:grpSp>
          <p:nvGrpSpPr>
            <p:cNvPr id="175222" name="Group 135"/>
            <p:cNvGrpSpPr>
              <a:grpSpLocks/>
            </p:cNvGrpSpPr>
            <p:nvPr/>
          </p:nvGrpSpPr>
          <p:grpSpPr bwMode="auto">
            <a:xfrm>
              <a:off x="221" y="3039"/>
              <a:ext cx="342" cy="439"/>
              <a:chOff x="663" y="711"/>
              <a:chExt cx="3836" cy="4794"/>
            </a:xfrm>
          </p:grpSpPr>
          <p:grpSp>
            <p:nvGrpSpPr>
              <p:cNvPr id="175223" name="Group 136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547"/>
                <a:chOff x="2707" y="548"/>
                <a:chExt cx="2950" cy="3547"/>
              </a:xfrm>
            </p:grpSpPr>
            <p:grpSp>
              <p:nvGrpSpPr>
                <p:cNvPr id="175229" name="Group 137"/>
                <p:cNvGrpSpPr>
                  <a:grpSpLocks/>
                </p:cNvGrpSpPr>
                <p:nvPr/>
              </p:nvGrpSpPr>
              <p:grpSpPr bwMode="auto">
                <a:xfrm>
                  <a:off x="3221" y="1051"/>
                  <a:ext cx="2033" cy="3044"/>
                  <a:chOff x="619" y="2321"/>
                  <a:chExt cx="2033" cy="3044"/>
                </a:xfrm>
              </p:grpSpPr>
              <p:sp>
                <p:nvSpPr>
                  <p:cNvPr id="1462410" name="Freeform 138" descr="Cork"/>
                  <p:cNvSpPr>
                    <a:spLocks/>
                  </p:cNvSpPr>
                  <p:nvPr/>
                </p:nvSpPr>
                <p:spPr bwMode="auto">
                  <a:xfrm>
                    <a:off x="671" y="2320"/>
                    <a:ext cx="1985" cy="2861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462411" name="Freeform 139" descr="Cork"/>
                  <p:cNvSpPr>
                    <a:spLocks/>
                  </p:cNvSpPr>
                  <p:nvPr/>
                </p:nvSpPr>
                <p:spPr bwMode="auto">
                  <a:xfrm>
                    <a:off x="626" y="2506"/>
                    <a:ext cx="1985" cy="286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462412" name="Picture 140"/>
                <p:cNvPicPr>
                  <a:picLocks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12" y="548"/>
                  <a:ext cx="2950" cy="277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462413" name="Freeform 141"/>
              <p:cNvSpPr>
                <a:spLocks/>
              </p:cNvSpPr>
              <p:nvPr/>
            </p:nvSpPr>
            <p:spPr bwMode="auto">
              <a:xfrm>
                <a:off x="663" y="2644"/>
                <a:ext cx="1985" cy="2861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2414" name="Freeform 142"/>
              <p:cNvSpPr>
                <a:spLocks/>
              </p:cNvSpPr>
              <p:nvPr/>
            </p:nvSpPr>
            <p:spPr bwMode="auto">
              <a:xfrm>
                <a:off x="697" y="2644"/>
                <a:ext cx="1985" cy="2861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2415" name="Freeform 143"/>
              <p:cNvSpPr>
                <a:spLocks/>
              </p:cNvSpPr>
              <p:nvPr/>
            </p:nvSpPr>
            <p:spPr bwMode="auto">
              <a:xfrm>
                <a:off x="2099" y="2578"/>
                <a:ext cx="1985" cy="2861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2416" name="Freeform 144"/>
              <p:cNvSpPr>
                <a:spLocks/>
              </p:cNvSpPr>
              <p:nvPr/>
            </p:nvSpPr>
            <p:spPr bwMode="auto">
              <a:xfrm>
                <a:off x="775" y="1017"/>
                <a:ext cx="1985" cy="2861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2417" name="Freeform 145"/>
              <p:cNvSpPr>
                <a:spLocks/>
              </p:cNvSpPr>
              <p:nvPr/>
            </p:nvSpPr>
            <p:spPr bwMode="auto">
              <a:xfrm>
                <a:off x="2514" y="1006"/>
                <a:ext cx="1985" cy="2861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sp>
        <p:nvSpPr>
          <p:cNvPr id="1462419" name="Rectangle 147"/>
          <p:cNvSpPr>
            <a:spLocks noChangeArrowheads="1"/>
          </p:cNvSpPr>
          <p:nvPr/>
        </p:nvSpPr>
        <p:spPr bwMode="auto">
          <a:xfrm>
            <a:off x="0" y="1557338"/>
            <a:ext cx="5568950" cy="6215062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421" name="Rectangle 149"/>
          <p:cNvSpPr>
            <a:spLocks noChangeArrowheads="1"/>
          </p:cNvSpPr>
          <p:nvPr/>
        </p:nvSpPr>
        <p:spPr bwMode="auto">
          <a:xfrm>
            <a:off x="5541963" y="322263"/>
            <a:ext cx="4195762" cy="72088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422" name="Rectangle 150"/>
          <p:cNvSpPr>
            <a:spLocks noChangeArrowheads="1"/>
          </p:cNvSpPr>
          <p:nvPr/>
        </p:nvSpPr>
        <p:spPr bwMode="auto">
          <a:xfrm>
            <a:off x="0" y="0"/>
            <a:ext cx="10074275" cy="32226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423" name="Rectangle 151"/>
          <p:cNvSpPr>
            <a:spLocks noChangeArrowheads="1"/>
          </p:cNvSpPr>
          <p:nvPr/>
        </p:nvSpPr>
        <p:spPr bwMode="auto">
          <a:xfrm>
            <a:off x="9753600" y="311150"/>
            <a:ext cx="369888" cy="74612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2424" name="Rectangle 152"/>
          <p:cNvSpPr>
            <a:spLocks noChangeArrowheads="1"/>
          </p:cNvSpPr>
          <p:nvPr/>
        </p:nvSpPr>
        <p:spPr bwMode="auto">
          <a:xfrm>
            <a:off x="5559425" y="7446963"/>
            <a:ext cx="4210050" cy="341312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75209" name="Group 153"/>
          <p:cNvGrpSpPr>
            <a:grpSpLocks/>
          </p:cNvGrpSpPr>
          <p:nvPr/>
        </p:nvGrpSpPr>
        <p:grpSpPr bwMode="auto">
          <a:xfrm>
            <a:off x="5273675" y="538163"/>
            <a:ext cx="1506538" cy="1182687"/>
            <a:chOff x="2712" y="139"/>
            <a:chExt cx="1352" cy="975"/>
          </a:xfrm>
        </p:grpSpPr>
        <p:pic>
          <p:nvPicPr>
            <p:cNvPr id="1462426" name="Picture 154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62427" name="Text Box 155" descr="Brown marble"/>
            <p:cNvSpPr txBox="1">
              <a:spLocks noChangeArrowheads="1"/>
            </p:cNvSpPr>
            <p:nvPr/>
          </p:nvSpPr>
          <p:spPr bwMode="auto">
            <a:xfrm rot="118953">
              <a:off x="2843" y="250"/>
              <a:ext cx="1167" cy="389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zh-CN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62428" name="Text Box 156" descr="Brown marble"/>
            <p:cNvSpPr txBox="1">
              <a:spLocks noChangeArrowheads="1"/>
            </p:cNvSpPr>
            <p:nvPr/>
          </p:nvSpPr>
          <p:spPr bwMode="auto">
            <a:xfrm rot="141662">
              <a:off x="3127" y="567"/>
              <a:ext cx="845" cy="41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62429" name="Rectangle 157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2430" name="Text Box 158"/>
          <p:cNvSpPr txBox="1">
            <a:spLocks noChangeArrowheads="1"/>
          </p:cNvSpPr>
          <p:nvPr/>
        </p:nvSpPr>
        <p:spPr bwMode="auto">
          <a:xfrm>
            <a:off x="5529263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62431" name="Text Box 159"/>
          <p:cNvSpPr txBox="1">
            <a:spLocks noChangeArrowheads="1"/>
          </p:cNvSpPr>
          <p:nvPr/>
        </p:nvSpPr>
        <p:spPr bwMode="auto">
          <a:xfrm>
            <a:off x="5918200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62432" name="Text Box 160"/>
          <p:cNvSpPr txBox="1">
            <a:spLocks noChangeArrowheads="1"/>
          </p:cNvSpPr>
          <p:nvPr/>
        </p:nvSpPr>
        <p:spPr bwMode="auto">
          <a:xfrm>
            <a:off x="5459413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清理编排</a:t>
            </a:r>
          </a:p>
        </p:txBody>
      </p:sp>
      <p:grpSp>
        <p:nvGrpSpPr>
          <p:cNvPr id="175214" name="Group 169"/>
          <p:cNvGrpSpPr>
            <a:grpSpLocks/>
          </p:cNvGrpSpPr>
          <p:nvPr/>
        </p:nvGrpSpPr>
        <p:grpSpPr bwMode="auto">
          <a:xfrm>
            <a:off x="5584825" y="4305300"/>
            <a:ext cx="4117975" cy="2227263"/>
            <a:chOff x="3292" y="2712"/>
            <a:chExt cx="2750" cy="1403"/>
          </a:xfrm>
        </p:grpSpPr>
        <p:sp>
          <p:nvSpPr>
            <p:cNvPr id="1462442" name="AutoShape 170"/>
            <p:cNvSpPr>
              <a:spLocks noChangeArrowheads="1"/>
            </p:cNvSpPr>
            <p:nvPr/>
          </p:nvSpPr>
          <p:spPr bwMode="auto">
            <a:xfrm>
              <a:off x="3392" y="2712"/>
              <a:ext cx="2536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2443" name="Rectangle 171"/>
            <p:cNvSpPr>
              <a:spLocks noChangeArrowheads="1"/>
            </p:cNvSpPr>
            <p:nvPr/>
          </p:nvSpPr>
          <p:spPr bwMode="auto">
            <a:xfrm>
              <a:off x="3558" y="2918"/>
              <a:ext cx="2325" cy="330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记忆口诀</a:t>
              </a:r>
              <a:r>
                <a:rPr lang="en-US" altLang="zh-CN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…</a:t>
              </a:r>
            </a:p>
          </p:txBody>
        </p:sp>
        <p:sp>
          <p:nvSpPr>
            <p:cNvPr id="1462444" name="Text Box 172"/>
            <p:cNvSpPr txBox="1">
              <a:spLocks noChangeArrowheads="1"/>
            </p:cNvSpPr>
            <p:nvPr/>
          </p:nvSpPr>
          <p:spPr bwMode="auto">
            <a:xfrm>
              <a:off x="3292" y="3390"/>
              <a:ext cx="2750" cy="368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2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 </a:t>
              </a:r>
            </a:p>
          </p:txBody>
        </p:sp>
      </p:grpSp>
    </p:spTree>
  </p:cSld>
  <p:clrMapOvr>
    <a:masterClrMapping/>
  </p:clrMapOvr>
  <p:transition spd="med">
    <p:fade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0226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60227" name="Rectangle 3"/>
          <p:cNvSpPr>
            <a:spLocks noChangeArrowheads="1"/>
          </p:cNvSpPr>
          <p:nvPr/>
        </p:nvSpPr>
        <p:spPr bwMode="auto">
          <a:xfrm>
            <a:off x="3805238" y="6613525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r">
              <a:defRPr/>
            </a:pPr>
            <a:endParaRPr lang="zh-CN" altLang="en-US" sz="1200"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0228" name="Text Box 4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78</a:t>
            </a:r>
          </a:p>
        </p:txBody>
      </p:sp>
      <p:grpSp>
        <p:nvGrpSpPr>
          <p:cNvPr id="177156" name="Group 5"/>
          <p:cNvGrpSpPr>
            <a:grpSpLocks/>
          </p:cNvGrpSpPr>
          <p:nvPr/>
        </p:nvGrpSpPr>
        <p:grpSpPr bwMode="auto">
          <a:xfrm>
            <a:off x="31750" y="517525"/>
            <a:ext cx="1576388" cy="6594475"/>
            <a:chOff x="20" y="326"/>
            <a:chExt cx="993" cy="4154"/>
          </a:xfrm>
        </p:grpSpPr>
        <p:sp>
          <p:nvSpPr>
            <p:cNvPr id="1460230" name="Rectangle 6"/>
            <p:cNvSpPr>
              <a:spLocks noChangeArrowheads="1"/>
            </p:cNvSpPr>
            <p:nvPr/>
          </p:nvSpPr>
          <p:spPr bwMode="auto">
            <a:xfrm>
              <a:off x="291" y="1242"/>
              <a:ext cx="609" cy="596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460231" name="Rectangle 7"/>
            <p:cNvSpPr>
              <a:spLocks noChangeArrowheads="1"/>
            </p:cNvSpPr>
            <p:nvPr/>
          </p:nvSpPr>
          <p:spPr bwMode="auto">
            <a:xfrm>
              <a:off x="295" y="4055"/>
              <a:ext cx="686" cy="42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 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回归</a:t>
              </a:r>
            </a:p>
          </p:txBody>
        </p:sp>
        <p:sp>
          <p:nvSpPr>
            <p:cNvPr id="1460232" name="Rectangle 8"/>
            <p:cNvSpPr>
              <a:spLocks noChangeArrowheads="1"/>
            </p:cNvSpPr>
            <p:nvPr/>
          </p:nvSpPr>
          <p:spPr bwMode="auto">
            <a:xfrm>
              <a:off x="20" y="326"/>
              <a:ext cx="978" cy="4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以色列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)</a:t>
              </a: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仅仅</a:t>
              </a:r>
            </a:p>
          </p:txBody>
        </p:sp>
        <p:sp>
          <p:nvSpPr>
            <p:cNvPr id="1460233" name="Rectangle 9"/>
            <p:cNvSpPr>
              <a:spLocks noChangeArrowheads="1"/>
            </p:cNvSpPr>
            <p:nvPr/>
          </p:nvSpPr>
          <p:spPr bwMode="auto">
            <a:xfrm>
              <a:off x="317" y="2559"/>
              <a:ext cx="696" cy="53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犹大：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危机</a:t>
              </a:r>
            </a:p>
          </p:txBody>
        </p:sp>
        <p:sp>
          <p:nvSpPr>
            <p:cNvPr id="1460234" name="Rectangle 10"/>
            <p:cNvSpPr>
              <a:spLocks noChangeArrowheads="1"/>
            </p:cNvSpPr>
            <p:nvPr/>
          </p:nvSpPr>
          <p:spPr bwMode="auto">
            <a:xfrm>
              <a:off x="147" y="3430"/>
              <a:ext cx="830" cy="380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被掳</a:t>
              </a:r>
            </a:p>
          </p:txBody>
        </p:sp>
      </p:grpSp>
      <p:sp>
        <p:nvSpPr>
          <p:cNvPr id="1460235" name="Rectangle 11"/>
          <p:cNvSpPr>
            <a:spLocks noChangeArrowheads="1"/>
          </p:cNvSpPr>
          <p:nvPr/>
        </p:nvSpPr>
        <p:spPr bwMode="auto">
          <a:xfrm>
            <a:off x="104775" y="7426325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0236" name="Text Box 12"/>
          <p:cNvSpPr txBox="1">
            <a:spLocks noChangeArrowheads="1"/>
          </p:cNvSpPr>
          <p:nvPr/>
        </p:nvSpPr>
        <p:spPr bwMode="auto">
          <a:xfrm rot="16200000">
            <a:off x="1378744" y="3653632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77159" name="Line 13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60" name="Line 14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61" name="Rectangle 15"/>
          <p:cNvSpPr>
            <a:spLocks noChangeArrowheads="1"/>
          </p:cNvSpPr>
          <p:nvPr/>
        </p:nvSpPr>
        <p:spPr bwMode="auto">
          <a:xfrm>
            <a:off x="2044700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62" name="Rectangle 16"/>
          <p:cNvSpPr>
            <a:spLocks noChangeArrowheads="1"/>
          </p:cNvSpPr>
          <p:nvPr/>
        </p:nvSpPr>
        <p:spPr bwMode="auto">
          <a:xfrm>
            <a:off x="2079625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63" name="Rectangle 17"/>
          <p:cNvSpPr>
            <a:spLocks noChangeArrowheads="1"/>
          </p:cNvSpPr>
          <p:nvPr/>
        </p:nvSpPr>
        <p:spPr bwMode="auto">
          <a:xfrm>
            <a:off x="2044700" y="53387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64" name="Rectangle 18"/>
          <p:cNvSpPr>
            <a:spLocks noChangeArrowheads="1"/>
          </p:cNvSpPr>
          <p:nvPr/>
        </p:nvSpPr>
        <p:spPr bwMode="auto">
          <a:xfrm>
            <a:off x="1712913" y="3476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65" name="Rectangle 19"/>
          <p:cNvSpPr>
            <a:spLocks noChangeArrowheads="1"/>
          </p:cNvSpPr>
          <p:nvPr/>
        </p:nvSpPr>
        <p:spPr bwMode="auto">
          <a:xfrm>
            <a:off x="1863725" y="301625"/>
            <a:ext cx="108585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以色列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：北国</a:t>
            </a:r>
          </a:p>
        </p:txBody>
      </p:sp>
      <p:sp>
        <p:nvSpPr>
          <p:cNvPr id="177166" name="Rectangle 20"/>
          <p:cNvSpPr>
            <a:spLocks noChangeArrowheads="1"/>
          </p:cNvSpPr>
          <p:nvPr/>
        </p:nvSpPr>
        <p:spPr bwMode="auto">
          <a:xfrm>
            <a:off x="1866900" y="6172200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67" name="Rectangle 21"/>
          <p:cNvSpPr>
            <a:spLocks noChangeArrowheads="1"/>
          </p:cNvSpPr>
          <p:nvPr/>
        </p:nvSpPr>
        <p:spPr bwMode="auto">
          <a:xfrm>
            <a:off x="1866900" y="63150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68" name="Freeform 22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69" name="Freeform 23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70" name="Freeform 24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71" name="Freeform 25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72" name="Freeform 26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73" name="Line 27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74" name="Line 28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75" name="Line 29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76" name="Line 30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77" name="Line 31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78" name="Line 32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79" name="Line 33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80" name="Line 34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81" name="Line 35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82" name="Line 36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83" name="Line 37"/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84" name="Rectangle 38"/>
          <p:cNvSpPr>
            <a:spLocks noChangeArrowheads="1"/>
          </p:cNvSpPr>
          <p:nvPr/>
        </p:nvSpPr>
        <p:spPr bwMode="auto">
          <a:xfrm>
            <a:off x="1751013" y="530701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85" name="Rectangle 39"/>
          <p:cNvSpPr>
            <a:spLocks noChangeArrowheads="1"/>
          </p:cNvSpPr>
          <p:nvPr/>
        </p:nvSpPr>
        <p:spPr bwMode="auto">
          <a:xfrm>
            <a:off x="1739900" y="3295650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86" name="Rectangle 40"/>
          <p:cNvSpPr>
            <a:spLocks noChangeArrowheads="1"/>
          </p:cNvSpPr>
          <p:nvPr/>
        </p:nvSpPr>
        <p:spPr bwMode="auto">
          <a:xfrm>
            <a:off x="1765300" y="175736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87" name="Rectangle 41"/>
          <p:cNvSpPr>
            <a:spLocks noChangeArrowheads="1"/>
          </p:cNvSpPr>
          <p:nvPr/>
        </p:nvSpPr>
        <p:spPr bwMode="auto">
          <a:xfrm>
            <a:off x="1735138" y="5602288"/>
            <a:ext cx="358775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88" name="Rectangle 42"/>
          <p:cNvSpPr>
            <a:spLocks noChangeArrowheads="1"/>
          </p:cNvSpPr>
          <p:nvPr/>
        </p:nvSpPr>
        <p:spPr bwMode="auto">
          <a:xfrm>
            <a:off x="1866900" y="2882900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89" name="Rectangle 43"/>
          <p:cNvSpPr>
            <a:spLocks noChangeArrowheads="1"/>
          </p:cNvSpPr>
          <p:nvPr/>
        </p:nvSpPr>
        <p:spPr bwMode="auto">
          <a:xfrm>
            <a:off x="1673225" y="1217613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7190" name="Line 44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91" name="Line 45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0270" name="Line 46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271" name="AutoShape 47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0272" name="AutoShape 48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0273" name="AutoShape 49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60274" name="AutoShape 50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77197" name="Line 51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98" name="Freeform 52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1736961889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426076609 h 1173"/>
              <a:gd name="T8" fmla="*/ 1736961889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199" name="Freeform 53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1603433386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758560782 h 1173"/>
              <a:gd name="T8" fmla="*/ 1603433386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200" name="Rectangle 54"/>
          <p:cNvSpPr>
            <a:spLocks noChangeArrowheads="1"/>
          </p:cNvSpPr>
          <p:nvPr/>
        </p:nvSpPr>
        <p:spPr bwMode="auto">
          <a:xfrm>
            <a:off x="2176463" y="2879725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0279" name="Rectangle 55"/>
          <p:cNvSpPr>
            <a:spLocks noChangeArrowheads="1"/>
          </p:cNvSpPr>
          <p:nvPr/>
        </p:nvSpPr>
        <p:spPr bwMode="auto">
          <a:xfrm>
            <a:off x="2046288" y="1189038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endParaRPr lang="zh-CN" altLang="en-US" sz="12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77202" name="Line 56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203" name="Line 57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0282" name="Line 58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283" name="Line 59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284" name="Line 60"/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285" name="Line 61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286" name="Line 62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287" name="Line 63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7210" name="Line 64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211" name="Rectangle 65"/>
          <p:cNvSpPr>
            <a:spLocks noChangeArrowheads="1"/>
          </p:cNvSpPr>
          <p:nvPr/>
        </p:nvSpPr>
        <p:spPr bwMode="auto">
          <a:xfrm>
            <a:off x="1736725" y="3603625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77212" name="Group 66"/>
          <p:cNvGrpSpPr>
            <a:grpSpLocks/>
          </p:cNvGrpSpPr>
          <p:nvPr/>
        </p:nvGrpSpPr>
        <p:grpSpPr bwMode="auto">
          <a:xfrm>
            <a:off x="2027238" y="1590675"/>
            <a:ext cx="858837" cy="327025"/>
            <a:chOff x="2959" y="1049"/>
            <a:chExt cx="541" cy="261"/>
          </a:xfrm>
        </p:grpSpPr>
        <p:sp>
          <p:nvSpPr>
            <p:cNvPr id="177307" name="Rectangle 67"/>
            <p:cNvSpPr>
              <a:spLocks noChangeArrowheads="1"/>
            </p:cNvSpPr>
            <p:nvPr/>
          </p:nvSpPr>
          <p:spPr bwMode="auto">
            <a:xfrm>
              <a:off x="2959" y="1049"/>
              <a:ext cx="541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200" b="1">
                  <a:latin typeface="Helvetica" charset="0"/>
                  <a:ea typeface="宋体" charset="0"/>
                  <a:cs typeface="宋体" charset="0"/>
                </a:rPr>
                <a:t> 致</a:t>
              </a:r>
              <a:r>
                <a:rPr lang="zh-CN" altLang="en-US" sz="1200" b="1" i="1">
                  <a:latin typeface="Helvetica" charset="0"/>
                  <a:ea typeface="宋体" charset="0"/>
                  <a:cs typeface="宋体" charset="0"/>
                </a:rPr>
                <a:t>犹大</a:t>
              </a:r>
              <a:r>
                <a:rPr lang="zh-CN" altLang="en-US" sz="1200" b="1" u="sng">
                  <a:latin typeface="Helvetica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77308" name="Rectangle 68"/>
            <p:cNvSpPr>
              <a:spLocks noChangeArrowheads="1"/>
            </p:cNvSpPr>
            <p:nvPr/>
          </p:nvSpPr>
          <p:spPr bwMode="auto">
            <a:xfrm>
              <a:off x="3071" y="1049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7309" name="Rectangle 69"/>
            <p:cNvSpPr>
              <a:spLocks noChangeArrowheads="1"/>
            </p:cNvSpPr>
            <p:nvPr/>
          </p:nvSpPr>
          <p:spPr bwMode="auto">
            <a:xfrm>
              <a:off x="3048" y="1139"/>
              <a:ext cx="0" cy="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000" b="1">
                  <a:latin typeface="Helvetica" charset="0"/>
                  <a:ea typeface="宋体" charset="0"/>
                  <a:cs typeface="宋体" charset="0"/>
                </a:rPr>
                <a:t>     </a:t>
              </a:r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7310" name="Rectangle 70"/>
            <p:cNvSpPr>
              <a:spLocks noChangeArrowheads="1"/>
            </p:cNvSpPr>
            <p:nvPr/>
          </p:nvSpPr>
          <p:spPr bwMode="auto">
            <a:xfrm>
              <a:off x="3227" y="1138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77213" name="Group 71"/>
          <p:cNvGrpSpPr>
            <a:grpSpLocks/>
          </p:cNvGrpSpPr>
          <p:nvPr/>
        </p:nvGrpSpPr>
        <p:grpSpPr bwMode="auto">
          <a:xfrm>
            <a:off x="1990725" y="3101975"/>
            <a:ext cx="833438" cy="307975"/>
            <a:chOff x="2981" y="1968"/>
            <a:chExt cx="525" cy="194"/>
          </a:xfrm>
        </p:grpSpPr>
        <p:sp>
          <p:nvSpPr>
            <p:cNvPr id="177301" name="Rectangle 72"/>
            <p:cNvSpPr>
              <a:spLocks noChangeArrowheads="1"/>
            </p:cNvSpPr>
            <p:nvPr/>
          </p:nvSpPr>
          <p:spPr bwMode="auto">
            <a:xfrm>
              <a:off x="3181" y="2046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grpSp>
          <p:nvGrpSpPr>
            <p:cNvPr id="177302" name="Group 73"/>
            <p:cNvGrpSpPr>
              <a:grpSpLocks/>
            </p:cNvGrpSpPr>
            <p:nvPr/>
          </p:nvGrpSpPr>
          <p:grpSpPr bwMode="auto">
            <a:xfrm>
              <a:off x="2981" y="1968"/>
              <a:ext cx="525" cy="194"/>
              <a:chOff x="2981" y="2024"/>
              <a:chExt cx="525" cy="194"/>
            </a:xfrm>
          </p:grpSpPr>
          <p:sp>
            <p:nvSpPr>
              <p:cNvPr id="177303" name="Rectangle 74"/>
              <p:cNvSpPr>
                <a:spLocks noChangeArrowheads="1"/>
              </p:cNvSpPr>
              <p:nvPr/>
            </p:nvSpPr>
            <p:spPr bwMode="auto">
              <a:xfrm>
                <a:off x="2981" y="2024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7304" name="Rectangle 75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zh-CN" altLang="en-US" sz="900" b="1" i="1">
                    <a:solidFill>
                      <a:srgbClr val="000000"/>
                    </a:solidFill>
                    <a:latin typeface="Helvetica" charset="0"/>
                    <a:ea typeface="宋体" charset="0"/>
                    <a:cs typeface="宋体" charset="0"/>
                  </a:rPr>
                  <a:t> </a:t>
                </a:r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7305" name="Rectangle 76"/>
              <p:cNvSpPr>
                <a:spLocks noChangeArrowheads="1"/>
              </p:cNvSpPr>
              <p:nvPr/>
            </p:nvSpPr>
            <p:spPr bwMode="auto">
              <a:xfrm>
                <a:off x="3272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7306" name="Rectangle 77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</p:grpSp>
      </p:grpSp>
      <p:sp>
        <p:nvSpPr>
          <p:cNvPr id="1460302" name="Text Box 78"/>
          <p:cNvSpPr txBox="1">
            <a:spLocks noChangeArrowheads="1"/>
          </p:cNvSpPr>
          <p:nvPr/>
        </p:nvSpPr>
        <p:spPr bwMode="auto">
          <a:xfrm rot="16200000">
            <a:off x="964407" y="3482181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460303" name="Rectangle 79"/>
          <p:cNvSpPr>
            <a:spLocks noChangeArrowheads="1"/>
          </p:cNvSpPr>
          <p:nvPr/>
        </p:nvSpPr>
        <p:spPr bwMode="auto">
          <a:xfrm>
            <a:off x="1752600" y="434975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60304" name="Rectangle 80"/>
          <p:cNvSpPr>
            <a:spLocks noChangeArrowheads="1"/>
          </p:cNvSpPr>
          <p:nvPr/>
        </p:nvSpPr>
        <p:spPr bwMode="auto">
          <a:xfrm>
            <a:off x="1736725" y="7413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60305" name="Rectangle 81"/>
          <p:cNvSpPr>
            <a:spLocks noChangeArrowheads="1"/>
          </p:cNvSpPr>
          <p:nvPr/>
        </p:nvSpPr>
        <p:spPr bwMode="auto">
          <a:xfrm>
            <a:off x="1843088" y="1046163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60306" name="Rectangle 82"/>
          <p:cNvSpPr>
            <a:spLocks noChangeArrowheads="1"/>
          </p:cNvSpPr>
          <p:nvPr/>
        </p:nvSpPr>
        <p:spPr bwMode="auto">
          <a:xfrm>
            <a:off x="1924050" y="1798638"/>
            <a:ext cx="11049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60307" name="Rectangle 83"/>
          <p:cNvSpPr>
            <a:spLocks noChangeArrowheads="1"/>
          </p:cNvSpPr>
          <p:nvPr/>
        </p:nvSpPr>
        <p:spPr bwMode="auto">
          <a:xfrm>
            <a:off x="1941513" y="3009900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危机</a:t>
            </a:r>
          </a:p>
        </p:txBody>
      </p:sp>
      <p:sp>
        <p:nvSpPr>
          <p:cNvPr id="1460308" name="Rectangle 84"/>
          <p:cNvSpPr>
            <a:spLocks noChangeArrowheads="1"/>
          </p:cNvSpPr>
          <p:nvPr/>
        </p:nvSpPr>
        <p:spPr bwMode="auto">
          <a:xfrm>
            <a:off x="2060575" y="2146300"/>
            <a:ext cx="65405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约珥书</a:t>
            </a:r>
          </a:p>
        </p:txBody>
      </p:sp>
      <p:sp>
        <p:nvSpPr>
          <p:cNvPr id="1460309" name="Rectangle 85"/>
          <p:cNvSpPr>
            <a:spLocks noChangeArrowheads="1"/>
          </p:cNvSpPr>
          <p:nvPr/>
        </p:nvSpPr>
        <p:spPr bwMode="auto">
          <a:xfrm>
            <a:off x="1955800" y="2420938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60310" name="Rectangle 86"/>
          <p:cNvSpPr>
            <a:spLocks noChangeArrowheads="1"/>
          </p:cNvSpPr>
          <p:nvPr/>
        </p:nvSpPr>
        <p:spPr bwMode="auto">
          <a:xfrm>
            <a:off x="1752600" y="2755900"/>
            <a:ext cx="10699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俄巴底亚</a:t>
            </a:r>
          </a:p>
        </p:txBody>
      </p:sp>
      <p:sp>
        <p:nvSpPr>
          <p:cNvPr id="1460311" name="Rectangle 87"/>
          <p:cNvSpPr>
            <a:spLocks noChangeArrowheads="1"/>
          </p:cNvSpPr>
          <p:nvPr/>
        </p:nvSpPr>
        <p:spPr bwMode="auto">
          <a:xfrm>
            <a:off x="1833563" y="33702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60312" name="Rectangle 88"/>
          <p:cNvSpPr>
            <a:spLocks noChangeArrowheads="1"/>
          </p:cNvSpPr>
          <p:nvPr/>
        </p:nvSpPr>
        <p:spPr bwMode="auto">
          <a:xfrm>
            <a:off x="1925638" y="3703638"/>
            <a:ext cx="1441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1600" b="1">
                <a:latin typeface="Helvetica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60313" name="Rectangle 89"/>
          <p:cNvSpPr>
            <a:spLocks noChangeArrowheads="1"/>
          </p:cNvSpPr>
          <p:nvPr/>
        </p:nvSpPr>
        <p:spPr bwMode="auto">
          <a:xfrm>
            <a:off x="1938338" y="4070350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60314" name="Rectangle 90"/>
          <p:cNvSpPr>
            <a:spLocks noChangeArrowheads="1"/>
          </p:cNvSpPr>
          <p:nvPr/>
        </p:nvSpPr>
        <p:spPr bwMode="auto">
          <a:xfrm>
            <a:off x="1571625" y="4387850"/>
            <a:ext cx="1479550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60315" name="Rectangle 91"/>
          <p:cNvSpPr>
            <a:spLocks noChangeArrowheads="1"/>
          </p:cNvSpPr>
          <p:nvPr/>
        </p:nvSpPr>
        <p:spPr bwMode="auto">
          <a:xfrm>
            <a:off x="1860550" y="47371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60316" name="Rectangle 92"/>
          <p:cNvSpPr>
            <a:spLocks noChangeArrowheads="1"/>
          </p:cNvSpPr>
          <p:nvPr/>
        </p:nvSpPr>
        <p:spPr bwMode="auto">
          <a:xfrm>
            <a:off x="1962150" y="5399088"/>
            <a:ext cx="98742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 以西结书</a:t>
            </a:r>
          </a:p>
        </p:txBody>
      </p:sp>
      <p:sp>
        <p:nvSpPr>
          <p:cNvPr id="1460317" name="Rectangle 93"/>
          <p:cNvSpPr>
            <a:spLocks noChangeArrowheads="1"/>
          </p:cNvSpPr>
          <p:nvPr/>
        </p:nvSpPr>
        <p:spPr bwMode="auto">
          <a:xfrm>
            <a:off x="1938338" y="56642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但以理书</a:t>
            </a:r>
          </a:p>
        </p:txBody>
      </p:sp>
      <p:sp>
        <p:nvSpPr>
          <p:cNvPr id="1460318" name="Rectangle 94"/>
          <p:cNvSpPr>
            <a:spLocks noChangeArrowheads="1"/>
          </p:cNvSpPr>
          <p:nvPr/>
        </p:nvSpPr>
        <p:spPr bwMode="auto">
          <a:xfrm>
            <a:off x="2090738" y="6357938"/>
            <a:ext cx="6540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哈该书</a:t>
            </a:r>
          </a:p>
        </p:txBody>
      </p:sp>
      <p:sp>
        <p:nvSpPr>
          <p:cNvPr id="1460319" name="Rectangle 95"/>
          <p:cNvSpPr>
            <a:spLocks noChangeArrowheads="1"/>
          </p:cNvSpPr>
          <p:nvPr/>
        </p:nvSpPr>
        <p:spPr bwMode="auto">
          <a:xfrm>
            <a:off x="2014538" y="6659563"/>
            <a:ext cx="88423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撒迦利亚</a:t>
            </a:r>
          </a:p>
        </p:txBody>
      </p:sp>
      <p:sp>
        <p:nvSpPr>
          <p:cNvPr id="1460320" name="Rectangle 96"/>
          <p:cNvSpPr>
            <a:spLocks noChangeArrowheads="1"/>
          </p:cNvSpPr>
          <p:nvPr/>
        </p:nvSpPr>
        <p:spPr bwMode="auto">
          <a:xfrm>
            <a:off x="2005013" y="6975475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玛拉基书</a:t>
            </a:r>
          </a:p>
        </p:txBody>
      </p:sp>
      <p:sp>
        <p:nvSpPr>
          <p:cNvPr id="1460321" name="Rectangle 97"/>
          <p:cNvSpPr>
            <a:spLocks noChangeArrowheads="1"/>
          </p:cNvSpPr>
          <p:nvPr/>
        </p:nvSpPr>
        <p:spPr bwMode="auto">
          <a:xfrm>
            <a:off x="4356100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77234" name="Rectangle 98"/>
          <p:cNvSpPr>
            <a:spLocks noChangeArrowheads="1"/>
          </p:cNvSpPr>
          <p:nvPr/>
        </p:nvSpPr>
        <p:spPr bwMode="auto">
          <a:xfrm>
            <a:off x="3919538" y="466725"/>
            <a:ext cx="22542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摩</a:t>
            </a:r>
          </a:p>
        </p:txBody>
      </p:sp>
      <p:sp>
        <p:nvSpPr>
          <p:cNvPr id="1460323" name="Rectangle 99"/>
          <p:cNvSpPr>
            <a:spLocks noChangeArrowheads="1"/>
          </p:cNvSpPr>
          <p:nvPr/>
        </p:nvSpPr>
        <p:spPr bwMode="auto">
          <a:xfrm>
            <a:off x="4289425" y="481013"/>
            <a:ext cx="5492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墨</a:t>
            </a:r>
          </a:p>
        </p:txBody>
      </p:sp>
      <p:sp>
        <p:nvSpPr>
          <p:cNvPr id="1460324" name="Rectangle 100"/>
          <p:cNvSpPr>
            <a:spLocks noChangeArrowheads="1"/>
          </p:cNvSpPr>
          <p:nvPr/>
        </p:nvSpPr>
        <p:spPr bwMode="auto">
          <a:xfrm>
            <a:off x="4457700" y="8143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盒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60325" name="Rectangle 101"/>
          <p:cNvSpPr>
            <a:spLocks noChangeArrowheads="1"/>
          </p:cNvSpPr>
          <p:nvPr/>
        </p:nvSpPr>
        <p:spPr bwMode="auto">
          <a:xfrm>
            <a:off x="3822700" y="755650"/>
            <a:ext cx="4016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</a:t>
            </a:r>
          </a:p>
        </p:txBody>
      </p:sp>
      <p:sp>
        <p:nvSpPr>
          <p:cNvPr id="1460326" name="Rectangle 102"/>
          <p:cNvSpPr>
            <a:spLocks noChangeArrowheads="1"/>
          </p:cNvSpPr>
          <p:nvPr/>
        </p:nvSpPr>
        <p:spPr bwMode="auto">
          <a:xfrm>
            <a:off x="3821113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77239" name="Line 103"/>
          <p:cNvSpPr>
            <a:spLocks noChangeShapeType="1"/>
          </p:cNvSpPr>
          <p:nvPr/>
        </p:nvSpPr>
        <p:spPr bwMode="auto">
          <a:xfrm>
            <a:off x="3849688" y="725488"/>
            <a:ext cx="108426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240" name="Line 104"/>
          <p:cNvSpPr>
            <a:spLocks noChangeShapeType="1"/>
          </p:cNvSpPr>
          <p:nvPr/>
        </p:nvSpPr>
        <p:spPr bwMode="auto">
          <a:xfrm>
            <a:off x="3879850" y="1047750"/>
            <a:ext cx="1054100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241" name="Line 105"/>
          <p:cNvSpPr>
            <a:spLocks noChangeShapeType="1"/>
          </p:cNvSpPr>
          <p:nvPr/>
        </p:nvSpPr>
        <p:spPr bwMode="auto">
          <a:xfrm>
            <a:off x="3863975" y="1368425"/>
            <a:ext cx="1069975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177242" name="Group 106"/>
          <p:cNvGrpSpPr>
            <a:grpSpLocks/>
          </p:cNvGrpSpPr>
          <p:nvPr/>
        </p:nvGrpSpPr>
        <p:grpSpPr bwMode="auto">
          <a:xfrm>
            <a:off x="3830638" y="1511300"/>
            <a:ext cx="1222375" cy="53975"/>
            <a:chOff x="1127" y="961"/>
            <a:chExt cx="770" cy="34"/>
          </a:xfrm>
        </p:grpSpPr>
        <p:grpSp>
          <p:nvGrpSpPr>
            <p:cNvPr id="177295" name="Group 107"/>
            <p:cNvGrpSpPr>
              <a:grpSpLocks/>
            </p:cNvGrpSpPr>
            <p:nvPr/>
          </p:nvGrpSpPr>
          <p:grpSpPr bwMode="auto">
            <a:xfrm>
              <a:off x="1127" y="961"/>
              <a:ext cx="602" cy="34"/>
              <a:chOff x="1127" y="961"/>
              <a:chExt cx="602" cy="34"/>
            </a:xfrm>
          </p:grpSpPr>
          <p:sp>
            <p:nvSpPr>
              <p:cNvPr id="177297" name="Freeform 108"/>
              <p:cNvSpPr>
                <a:spLocks/>
              </p:cNvSpPr>
              <p:nvPr/>
            </p:nvSpPr>
            <p:spPr bwMode="auto">
              <a:xfrm>
                <a:off x="1127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98" name="Freeform 109"/>
              <p:cNvSpPr>
                <a:spLocks/>
              </p:cNvSpPr>
              <p:nvPr/>
            </p:nvSpPr>
            <p:spPr bwMode="auto">
              <a:xfrm>
                <a:off x="1294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99" name="Freeform 110"/>
              <p:cNvSpPr>
                <a:spLocks/>
              </p:cNvSpPr>
              <p:nvPr/>
            </p:nvSpPr>
            <p:spPr bwMode="auto">
              <a:xfrm>
                <a:off x="1461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00" name="Freeform 111"/>
              <p:cNvSpPr>
                <a:spLocks/>
              </p:cNvSpPr>
              <p:nvPr/>
            </p:nvSpPr>
            <p:spPr bwMode="auto">
              <a:xfrm>
                <a:off x="1618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7296" name="Freeform 112"/>
            <p:cNvSpPr>
              <a:spLocks/>
            </p:cNvSpPr>
            <p:nvPr/>
          </p:nvSpPr>
          <p:spPr bwMode="auto">
            <a:xfrm>
              <a:off x="1785" y="961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7243" name="Rectangle 113"/>
          <p:cNvSpPr>
            <a:spLocks noChangeArrowheads="1"/>
          </p:cNvSpPr>
          <p:nvPr/>
        </p:nvSpPr>
        <p:spPr bwMode="auto">
          <a:xfrm>
            <a:off x="3913188" y="1812925"/>
            <a:ext cx="23018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赛</a:t>
            </a:r>
          </a:p>
        </p:txBody>
      </p:sp>
      <p:sp>
        <p:nvSpPr>
          <p:cNvPr id="1460338" name="Rectangle 114"/>
          <p:cNvSpPr>
            <a:spLocks noChangeArrowheads="1"/>
          </p:cNvSpPr>
          <p:nvPr/>
        </p:nvSpPr>
        <p:spPr bwMode="auto">
          <a:xfrm>
            <a:off x="4259263" y="1827213"/>
            <a:ext cx="6508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 塞</a:t>
            </a:r>
          </a:p>
        </p:txBody>
      </p:sp>
      <p:sp>
        <p:nvSpPr>
          <p:cNvPr id="1460339" name="Rectangle 115"/>
          <p:cNvSpPr>
            <a:spLocks noChangeArrowheads="1"/>
          </p:cNvSpPr>
          <p:nvPr/>
        </p:nvSpPr>
        <p:spPr bwMode="auto">
          <a:xfrm>
            <a:off x="4487863" y="212883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耳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60340" name="Rectangle 116"/>
          <p:cNvSpPr>
            <a:spLocks noChangeArrowheads="1"/>
          </p:cNvSpPr>
          <p:nvPr/>
        </p:nvSpPr>
        <p:spPr bwMode="auto">
          <a:xfrm>
            <a:off x="3836988" y="2070100"/>
            <a:ext cx="401637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珥</a:t>
            </a:r>
          </a:p>
        </p:txBody>
      </p:sp>
      <p:sp>
        <p:nvSpPr>
          <p:cNvPr id="1460341" name="Rectangle 117"/>
          <p:cNvSpPr>
            <a:spLocks noChangeArrowheads="1"/>
          </p:cNvSpPr>
          <p:nvPr/>
        </p:nvSpPr>
        <p:spPr bwMode="auto">
          <a:xfrm>
            <a:off x="3835400" y="23876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弥</a:t>
            </a:r>
          </a:p>
        </p:txBody>
      </p:sp>
      <p:sp>
        <p:nvSpPr>
          <p:cNvPr id="177248" name="Line 118"/>
          <p:cNvSpPr>
            <a:spLocks noChangeShapeType="1"/>
          </p:cNvSpPr>
          <p:nvPr/>
        </p:nvSpPr>
        <p:spPr bwMode="auto">
          <a:xfrm>
            <a:off x="3895725" y="20716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249" name="Line 119"/>
          <p:cNvSpPr>
            <a:spLocks noChangeShapeType="1"/>
          </p:cNvSpPr>
          <p:nvPr/>
        </p:nvSpPr>
        <p:spPr bwMode="auto">
          <a:xfrm>
            <a:off x="3925888" y="2362200"/>
            <a:ext cx="100806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250" name="Line 120"/>
          <p:cNvSpPr>
            <a:spLocks noChangeShapeType="1"/>
          </p:cNvSpPr>
          <p:nvPr/>
        </p:nvSpPr>
        <p:spPr bwMode="auto">
          <a:xfrm>
            <a:off x="3910013" y="2682875"/>
            <a:ext cx="1023937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7251" name="Line 121"/>
          <p:cNvSpPr>
            <a:spLocks noChangeShapeType="1"/>
          </p:cNvSpPr>
          <p:nvPr/>
        </p:nvSpPr>
        <p:spPr bwMode="auto">
          <a:xfrm flipV="1">
            <a:off x="3956050" y="3040063"/>
            <a:ext cx="977900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0346" name="Rectangle 122"/>
          <p:cNvSpPr>
            <a:spLocks noChangeArrowheads="1"/>
          </p:cNvSpPr>
          <p:nvPr/>
        </p:nvSpPr>
        <p:spPr bwMode="auto">
          <a:xfrm>
            <a:off x="3937000" y="2787650"/>
            <a:ext cx="26670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俄</a:t>
            </a:r>
            <a:r>
              <a:rPr lang="zh-CN" altLang="en-US" sz="1700" b="1" i="1">
                <a:latin typeface="宋体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60347" name="Rectangle 123"/>
          <p:cNvSpPr>
            <a:spLocks noChangeArrowheads="1"/>
          </p:cNvSpPr>
          <p:nvPr/>
        </p:nvSpPr>
        <p:spPr bwMode="auto">
          <a:xfrm>
            <a:off x="4386263" y="24003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谜</a:t>
            </a:r>
          </a:p>
        </p:txBody>
      </p:sp>
      <p:sp>
        <p:nvSpPr>
          <p:cNvPr id="1460348" name="Rectangle 124"/>
          <p:cNvSpPr>
            <a:spLocks noChangeArrowheads="1"/>
          </p:cNvSpPr>
          <p:nvPr/>
        </p:nvSpPr>
        <p:spPr bwMode="auto">
          <a:xfrm>
            <a:off x="4354513" y="2736850"/>
            <a:ext cx="46355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鹅</a:t>
            </a:r>
          </a:p>
        </p:txBody>
      </p:sp>
      <p:sp>
        <p:nvSpPr>
          <p:cNvPr id="1460349" name="Rectangle 125"/>
          <p:cNvSpPr>
            <a:spLocks noChangeArrowheads="1"/>
          </p:cNvSpPr>
          <p:nvPr/>
        </p:nvSpPr>
        <p:spPr bwMode="auto">
          <a:xfrm>
            <a:off x="3829050" y="401638"/>
            <a:ext cx="373063" cy="2730500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364" name="Rectangle 140"/>
          <p:cNvSpPr>
            <a:spLocks noChangeArrowheads="1"/>
          </p:cNvSpPr>
          <p:nvPr/>
        </p:nvSpPr>
        <p:spPr bwMode="auto">
          <a:xfrm>
            <a:off x="4244975" y="5176838"/>
            <a:ext cx="374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600">
                <a:latin typeface="Arial" charset="0"/>
                <a:ea typeface="宋体" charset="0"/>
                <a:cs typeface="宋体" charset="0"/>
              </a:rPr>
              <a:t>   </a:t>
            </a:r>
          </a:p>
        </p:txBody>
      </p:sp>
      <p:sp>
        <p:nvSpPr>
          <p:cNvPr id="1460365" name="Text Box 141"/>
          <p:cNvSpPr txBox="1">
            <a:spLocks noChangeArrowheads="1"/>
          </p:cNvSpPr>
          <p:nvPr/>
        </p:nvSpPr>
        <p:spPr bwMode="auto">
          <a:xfrm>
            <a:off x="2259013" y="104298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0366" name="Rectangle 142"/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367" name="Rectangle 143"/>
          <p:cNvSpPr>
            <a:spLocks noChangeArrowheads="1"/>
          </p:cNvSpPr>
          <p:nvPr/>
        </p:nvSpPr>
        <p:spPr bwMode="auto">
          <a:xfrm>
            <a:off x="1951038" y="5019675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被掳</a:t>
            </a:r>
          </a:p>
        </p:txBody>
      </p:sp>
      <p:sp>
        <p:nvSpPr>
          <p:cNvPr id="1460368" name="Rectangle 144"/>
          <p:cNvSpPr>
            <a:spLocks noChangeArrowheads="1"/>
          </p:cNvSpPr>
          <p:nvPr/>
        </p:nvSpPr>
        <p:spPr bwMode="auto">
          <a:xfrm>
            <a:off x="1957388" y="5981700"/>
            <a:ext cx="9588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60369" name="Text Box 145"/>
          <p:cNvSpPr txBox="1">
            <a:spLocks noChangeArrowheads="1"/>
          </p:cNvSpPr>
          <p:nvPr/>
        </p:nvSpPr>
        <p:spPr bwMode="auto">
          <a:xfrm>
            <a:off x="2268538" y="4322763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0370" name="Text Box 146"/>
          <p:cNvSpPr txBox="1">
            <a:spLocks noChangeArrowheads="1"/>
          </p:cNvSpPr>
          <p:nvPr/>
        </p:nvSpPr>
        <p:spPr bwMode="auto">
          <a:xfrm>
            <a:off x="2325688" y="271303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77263" name="Group 147"/>
          <p:cNvGrpSpPr>
            <a:grpSpLocks/>
          </p:cNvGrpSpPr>
          <p:nvPr/>
        </p:nvGrpSpPr>
        <p:grpSpPr bwMode="auto">
          <a:xfrm>
            <a:off x="2638425" y="3363913"/>
            <a:ext cx="596900" cy="696912"/>
            <a:chOff x="200" y="3039"/>
            <a:chExt cx="376" cy="439"/>
          </a:xfrm>
        </p:grpSpPr>
        <p:sp>
          <p:nvSpPr>
            <p:cNvPr id="1460372" name="Text Box 148"/>
            <p:cNvSpPr txBox="1">
              <a:spLocks noChangeArrowheads="1"/>
            </p:cNvSpPr>
            <p:nvPr/>
          </p:nvSpPr>
          <p:spPr bwMode="auto">
            <a:xfrm>
              <a:off x="200" y="3058"/>
              <a:ext cx="376" cy="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 b="1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  <p:grpSp>
          <p:nvGrpSpPr>
            <p:cNvPr id="177284" name="Group 149"/>
            <p:cNvGrpSpPr>
              <a:grpSpLocks/>
            </p:cNvGrpSpPr>
            <p:nvPr/>
          </p:nvGrpSpPr>
          <p:grpSpPr bwMode="auto">
            <a:xfrm>
              <a:off x="221" y="3039"/>
              <a:ext cx="342" cy="439"/>
              <a:chOff x="663" y="711"/>
              <a:chExt cx="3836" cy="4794"/>
            </a:xfrm>
          </p:grpSpPr>
          <p:grpSp>
            <p:nvGrpSpPr>
              <p:cNvPr id="177285" name="Group 150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547"/>
                <a:chOff x="2707" y="548"/>
                <a:chExt cx="2950" cy="3547"/>
              </a:xfrm>
            </p:grpSpPr>
            <p:grpSp>
              <p:nvGrpSpPr>
                <p:cNvPr id="177291" name="Group 151"/>
                <p:cNvGrpSpPr>
                  <a:grpSpLocks/>
                </p:cNvGrpSpPr>
                <p:nvPr/>
              </p:nvGrpSpPr>
              <p:grpSpPr bwMode="auto">
                <a:xfrm>
                  <a:off x="3221" y="1051"/>
                  <a:ext cx="2033" cy="3044"/>
                  <a:chOff x="619" y="2321"/>
                  <a:chExt cx="2033" cy="3044"/>
                </a:xfrm>
              </p:grpSpPr>
              <p:sp>
                <p:nvSpPr>
                  <p:cNvPr id="1460376" name="Freeform 152" descr="Cork"/>
                  <p:cNvSpPr>
                    <a:spLocks/>
                  </p:cNvSpPr>
                  <p:nvPr/>
                </p:nvSpPr>
                <p:spPr bwMode="auto">
                  <a:xfrm>
                    <a:off x="671" y="2320"/>
                    <a:ext cx="1985" cy="2861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460377" name="Freeform 153" descr="Cork"/>
                  <p:cNvSpPr>
                    <a:spLocks/>
                  </p:cNvSpPr>
                  <p:nvPr/>
                </p:nvSpPr>
                <p:spPr bwMode="auto">
                  <a:xfrm>
                    <a:off x="626" y="2506"/>
                    <a:ext cx="1985" cy="286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460378" name="Picture 154"/>
                <p:cNvPicPr>
                  <a:picLocks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12" y="548"/>
                  <a:ext cx="2950" cy="277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460379" name="Freeform 155"/>
              <p:cNvSpPr>
                <a:spLocks/>
              </p:cNvSpPr>
              <p:nvPr/>
            </p:nvSpPr>
            <p:spPr bwMode="auto">
              <a:xfrm>
                <a:off x="663" y="2644"/>
                <a:ext cx="1985" cy="2861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0380" name="Freeform 156"/>
              <p:cNvSpPr>
                <a:spLocks/>
              </p:cNvSpPr>
              <p:nvPr/>
            </p:nvSpPr>
            <p:spPr bwMode="auto">
              <a:xfrm>
                <a:off x="697" y="2644"/>
                <a:ext cx="1985" cy="2861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0381" name="Freeform 157"/>
              <p:cNvSpPr>
                <a:spLocks/>
              </p:cNvSpPr>
              <p:nvPr/>
            </p:nvSpPr>
            <p:spPr bwMode="auto">
              <a:xfrm>
                <a:off x="2099" y="2578"/>
                <a:ext cx="1985" cy="2861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0382" name="Freeform 158"/>
              <p:cNvSpPr>
                <a:spLocks/>
              </p:cNvSpPr>
              <p:nvPr/>
            </p:nvSpPr>
            <p:spPr bwMode="auto">
              <a:xfrm>
                <a:off x="775" y="1017"/>
                <a:ext cx="1985" cy="2861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60383" name="Freeform 159"/>
              <p:cNvSpPr>
                <a:spLocks/>
              </p:cNvSpPr>
              <p:nvPr/>
            </p:nvSpPr>
            <p:spPr bwMode="auto">
              <a:xfrm>
                <a:off x="2514" y="1006"/>
                <a:ext cx="1985" cy="2861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sp>
        <p:nvSpPr>
          <p:cNvPr id="177264" name="Rectangle 160"/>
          <p:cNvSpPr>
            <a:spLocks noChangeArrowheads="1"/>
          </p:cNvSpPr>
          <p:nvPr/>
        </p:nvSpPr>
        <p:spPr bwMode="auto">
          <a:xfrm>
            <a:off x="3792538" y="141288"/>
            <a:ext cx="10779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400" b="1">
                <a:solidFill>
                  <a:srgbClr val="000000"/>
                </a:solidFill>
                <a:latin typeface="宋体" charset="0"/>
                <a:ea typeface="宋体" charset="0"/>
                <a:cs typeface="宋体" charset="0"/>
              </a:rPr>
              <a:t>清理先知书！</a:t>
            </a:r>
            <a:endParaRPr lang="zh-CN" altLang="en-US" sz="1200">
              <a:latin typeface="宋体" charset="0"/>
              <a:ea typeface="宋体" charset="0"/>
              <a:cs typeface="宋体" charset="0"/>
            </a:endParaRPr>
          </a:p>
        </p:txBody>
      </p:sp>
      <p:sp>
        <p:nvSpPr>
          <p:cNvPr id="1460386" name="Rectangle 162"/>
          <p:cNvSpPr>
            <a:spLocks noChangeArrowheads="1"/>
          </p:cNvSpPr>
          <p:nvPr/>
        </p:nvSpPr>
        <p:spPr bwMode="auto">
          <a:xfrm>
            <a:off x="0" y="3063875"/>
            <a:ext cx="5568950" cy="470852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387" name="Rectangle 163"/>
          <p:cNvSpPr>
            <a:spLocks noChangeArrowheads="1"/>
          </p:cNvSpPr>
          <p:nvPr/>
        </p:nvSpPr>
        <p:spPr bwMode="auto">
          <a:xfrm>
            <a:off x="0" y="0"/>
            <a:ext cx="5568950" cy="153352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388" name="Rectangle 164"/>
          <p:cNvSpPr>
            <a:spLocks noChangeArrowheads="1"/>
          </p:cNvSpPr>
          <p:nvPr/>
        </p:nvSpPr>
        <p:spPr bwMode="auto">
          <a:xfrm>
            <a:off x="5541963" y="322263"/>
            <a:ext cx="4195762" cy="72088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389" name="Rectangle 165"/>
          <p:cNvSpPr>
            <a:spLocks noChangeArrowheads="1"/>
          </p:cNvSpPr>
          <p:nvPr/>
        </p:nvSpPr>
        <p:spPr bwMode="auto">
          <a:xfrm>
            <a:off x="5561013" y="0"/>
            <a:ext cx="4513262" cy="32226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390" name="Rectangle 166"/>
          <p:cNvSpPr>
            <a:spLocks noChangeArrowheads="1"/>
          </p:cNvSpPr>
          <p:nvPr/>
        </p:nvSpPr>
        <p:spPr bwMode="auto">
          <a:xfrm>
            <a:off x="9753600" y="311150"/>
            <a:ext cx="369888" cy="74612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0391" name="Rectangle 167"/>
          <p:cNvSpPr>
            <a:spLocks noChangeArrowheads="1"/>
          </p:cNvSpPr>
          <p:nvPr/>
        </p:nvSpPr>
        <p:spPr bwMode="auto">
          <a:xfrm>
            <a:off x="5559425" y="7505700"/>
            <a:ext cx="4210050" cy="3413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77271" name="Group 168"/>
          <p:cNvGrpSpPr>
            <a:grpSpLocks/>
          </p:cNvGrpSpPr>
          <p:nvPr/>
        </p:nvGrpSpPr>
        <p:grpSpPr bwMode="auto">
          <a:xfrm>
            <a:off x="5273675" y="538163"/>
            <a:ext cx="1506538" cy="1182687"/>
            <a:chOff x="2712" y="139"/>
            <a:chExt cx="1352" cy="975"/>
          </a:xfrm>
        </p:grpSpPr>
        <p:pic>
          <p:nvPicPr>
            <p:cNvPr id="1460393" name="Picture 169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60394" name="Text Box 170" descr="Brown marble"/>
            <p:cNvSpPr txBox="1">
              <a:spLocks noChangeArrowheads="1"/>
            </p:cNvSpPr>
            <p:nvPr/>
          </p:nvSpPr>
          <p:spPr bwMode="auto">
            <a:xfrm rot="118953">
              <a:off x="2843" y="250"/>
              <a:ext cx="1167" cy="389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zh-CN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60395" name="Text Box 171" descr="Brown marble"/>
            <p:cNvSpPr txBox="1">
              <a:spLocks noChangeArrowheads="1"/>
            </p:cNvSpPr>
            <p:nvPr/>
          </p:nvSpPr>
          <p:spPr bwMode="auto">
            <a:xfrm rot="141662">
              <a:off x="3127" y="567"/>
              <a:ext cx="845" cy="41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60396" name="Rectangle 172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0397" name="Text Box 173"/>
          <p:cNvSpPr txBox="1">
            <a:spLocks noChangeArrowheads="1"/>
          </p:cNvSpPr>
          <p:nvPr/>
        </p:nvSpPr>
        <p:spPr bwMode="auto">
          <a:xfrm>
            <a:off x="5529263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60398" name="Text Box 174"/>
          <p:cNvSpPr txBox="1">
            <a:spLocks noChangeArrowheads="1"/>
          </p:cNvSpPr>
          <p:nvPr/>
        </p:nvSpPr>
        <p:spPr bwMode="auto">
          <a:xfrm>
            <a:off x="5918200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60399" name="Text Box 175"/>
          <p:cNvSpPr txBox="1">
            <a:spLocks noChangeArrowheads="1"/>
          </p:cNvSpPr>
          <p:nvPr/>
        </p:nvSpPr>
        <p:spPr bwMode="auto">
          <a:xfrm>
            <a:off x="5459413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清理编排</a:t>
            </a:r>
          </a:p>
        </p:txBody>
      </p:sp>
      <p:grpSp>
        <p:nvGrpSpPr>
          <p:cNvPr id="177276" name="Group 180"/>
          <p:cNvGrpSpPr>
            <a:grpSpLocks/>
          </p:cNvGrpSpPr>
          <p:nvPr/>
        </p:nvGrpSpPr>
        <p:grpSpPr bwMode="auto">
          <a:xfrm>
            <a:off x="5584825" y="4305300"/>
            <a:ext cx="4117975" cy="2227263"/>
            <a:chOff x="3292" y="2712"/>
            <a:chExt cx="2750" cy="1403"/>
          </a:xfrm>
        </p:grpSpPr>
        <p:sp>
          <p:nvSpPr>
            <p:cNvPr id="1460405" name="AutoShape 181"/>
            <p:cNvSpPr>
              <a:spLocks noChangeArrowheads="1"/>
            </p:cNvSpPr>
            <p:nvPr/>
          </p:nvSpPr>
          <p:spPr bwMode="auto">
            <a:xfrm>
              <a:off x="3392" y="2712"/>
              <a:ext cx="2536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0406" name="Rectangle 182"/>
            <p:cNvSpPr>
              <a:spLocks noChangeArrowheads="1"/>
            </p:cNvSpPr>
            <p:nvPr/>
          </p:nvSpPr>
          <p:spPr bwMode="auto">
            <a:xfrm>
              <a:off x="3558" y="2918"/>
              <a:ext cx="2325" cy="330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记忆口诀</a:t>
              </a:r>
              <a:r>
                <a:rPr lang="en-US" altLang="zh-CN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…</a:t>
              </a:r>
            </a:p>
          </p:txBody>
        </p:sp>
        <p:sp>
          <p:nvSpPr>
            <p:cNvPr id="1460407" name="Text Box 183"/>
            <p:cNvSpPr txBox="1">
              <a:spLocks noChangeArrowheads="1"/>
            </p:cNvSpPr>
            <p:nvPr/>
          </p:nvSpPr>
          <p:spPr bwMode="auto">
            <a:xfrm>
              <a:off x="3292" y="3390"/>
              <a:ext cx="2750" cy="368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2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 </a:t>
              </a:r>
            </a:p>
          </p:txBody>
        </p:sp>
      </p:grpSp>
    </p:spTree>
  </p:cSld>
  <p:clrMapOvr>
    <a:masterClrMapping/>
  </p:clrMapOvr>
  <p:transition spd="med">
    <p:fade/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8178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58179" name="Rectangle 3"/>
          <p:cNvSpPr>
            <a:spLocks noChangeArrowheads="1"/>
          </p:cNvSpPr>
          <p:nvPr/>
        </p:nvSpPr>
        <p:spPr bwMode="auto">
          <a:xfrm>
            <a:off x="3805238" y="6613525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r">
              <a:defRPr/>
            </a:pPr>
            <a:endParaRPr lang="zh-CN" altLang="en-US" sz="1200"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8180" name="Text Box 4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79</a:t>
            </a:r>
          </a:p>
        </p:txBody>
      </p:sp>
      <p:grpSp>
        <p:nvGrpSpPr>
          <p:cNvPr id="179204" name="Group 5"/>
          <p:cNvGrpSpPr>
            <a:grpSpLocks/>
          </p:cNvGrpSpPr>
          <p:nvPr/>
        </p:nvGrpSpPr>
        <p:grpSpPr bwMode="auto">
          <a:xfrm>
            <a:off x="31750" y="517525"/>
            <a:ext cx="1576388" cy="6594475"/>
            <a:chOff x="20" y="326"/>
            <a:chExt cx="993" cy="4154"/>
          </a:xfrm>
        </p:grpSpPr>
        <p:sp>
          <p:nvSpPr>
            <p:cNvPr id="1458182" name="Rectangle 6"/>
            <p:cNvSpPr>
              <a:spLocks noChangeArrowheads="1"/>
            </p:cNvSpPr>
            <p:nvPr/>
          </p:nvSpPr>
          <p:spPr bwMode="auto">
            <a:xfrm>
              <a:off x="291" y="1242"/>
              <a:ext cx="609" cy="596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458183" name="Rectangle 7"/>
            <p:cNvSpPr>
              <a:spLocks noChangeArrowheads="1"/>
            </p:cNvSpPr>
            <p:nvPr/>
          </p:nvSpPr>
          <p:spPr bwMode="auto">
            <a:xfrm>
              <a:off x="295" y="4055"/>
              <a:ext cx="686" cy="42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 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回归</a:t>
              </a:r>
            </a:p>
          </p:txBody>
        </p:sp>
        <p:sp>
          <p:nvSpPr>
            <p:cNvPr id="1458184" name="Rectangle 8"/>
            <p:cNvSpPr>
              <a:spLocks noChangeArrowheads="1"/>
            </p:cNvSpPr>
            <p:nvPr/>
          </p:nvSpPr>
          <p:spPr bwMode="auto">
            <a:xfrm>
              <a:off x="20" y="326"/>
              <a:ext cx="978" cy="4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以色列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)</a:t>
              </a: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仅仅</a:t>
              </a:r>
            </a:p>
          </p:txBody>
        </p:sp>
        <p:sp>
          <p:nvSpPr>
            <p:cNvPr id="1458185" name="Rectangle 9"/>
            <p:cNvSpPr>
              <a:spLocks noChangeArrowheads="1"/>
            </p:cNvSpPr>
            <p:nvPr/>
          </p:nvSpPr>
          <p:spPr bwMode="auto">
            <a:xfrm>
              <a:off x="317" y="2559"/>
              <a:ext cx="696" cy="53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犹大：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危机</a:t>
              </a:r>
            </a:p>
          </p:txBody>
        </p:sp>
        <p:sp>
          <p:nvSpPr>
            <p:cNvPr id="1458186" name="Rectangle 10"/>
            <p:cNvSpPr>
              <a:spLocks noChangeArrowheads="1"/>
            </p:cNvSpPr>
            <p:nvPr/>
          </p:nvSpPr>
          <p:spPr bwMode="auto">
            <a:xfrm>
              <a:off x="147" y="3430"/>
              <a:ext cx="830" cy="380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被掳</a:t>
              </a:r>
            </a:p>
          </p:txBody>
        </p:sp>
      </p:grpSp>
      <p:sp>
        <p:nvSpPr>
          <p:cNvPr id="1458187" name="Rectangle 11"/>
          <p:cNvSpPr>
            <a:spLocks noChangeArrowheads="1"/>
          </p:cNvSpPr>
          <p:nvPr/>
        </p:nvSpPr>
        <p:spPr bwMode="auto">
          <a:xfrm>
            <a:off x="104775" y="7426325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58188" name="Text Box 12"/>
          <p:cNvSpPr txBox="1">
            <a:spLocks noChangeArrowheads="1"/>
          </p:cNvSpPr>
          <p:nvPr/>
        </p:nvSpPr>
        <p:spPr bwMode="auto">
          <a:xfrm rot="16200000">
            <a:off x="1378744" y="3653632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79207" name="Line 13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08" name="Line 14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09" name="Rectangle 15"/>
          <p:cNvSpPr>
            <a:spLocks noChangeArrowheads="1"/>
          </p:cNvSpPr>
          <p:nvPr/>
        </p:nvSpPr>
        <p:spPr bwMode="auto">
          <a:xfrm>
            <a:off x="2044700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10" name="Rectangle 16"/>
          <p:cNvSpPr>
            <a:spLocks noChangeArrowheads="1"/>
          </p:cNvSpPr>
          <p:nvPr/>
        </p:nvSpPr>
        <p:spPr bwMode="auto">
          <a:xfrm>
            <a:off x="2079625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11" name="Rectangle 17"/>
          <p:cNvSpPr>
            <a:spLocks noChangeArrowheads="1"/>
          </p:cNvSpPr>
          <p:nvPr/>
        </p:nvSpPr>
        <p:spPr bwMode="auto">
          <a:xfrm>
            <a:off x="2044700" y="53387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12" name="Rectangle 18"/>
          <p:cNvSpPr>
            <a:spLocks noChangeArrowheads="1"/>
          </p:cNvSpPr>
          <p:nvPr/>
        </p:nvSpPr>
        <p:spPr bwMode="auto">
          <a:xfrm>
            <a:off x="1712913" y="3476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13" name="Rectangle 19"/>
          <p:cNvSpPr>
            <a:spLocks noChangeArrowheads="1"/>
          </p:cNvSpPr>
          <p:nvPr/>
        </p:nvSpPr>
        <p:spPr bwMode="auto">
          <a:xfrm>
            <a:off x="1863725" y="301625"/>
            <a:ext cx="108585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以色列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：北国</a:t>
            </a:r>
          </a:p>
        </p:txBody>
      </p:sp>
      <p:sp>
        <p:nvSpPr>
          <p:cNvPr id="179214" name="Rectangle 20"/>
          <p:cNvSpPr>
            <a:spLocks noChangeArrowheads="1"/>
          </p:cNvSpPr>
          <p:nvPr/>
        </p:nvSpPr>
        <p:spPr bwMode="auto">
          <a:xfrm>
            <a:off x="1866900" y="6172200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15" name="Rectangle 21"/>
          <p:cNvSpPr>
            <a:spLocks noChangeArrowheads="1"/>
          </p:cNvSpPr>
          <p:nvPr/>
        </p:nvSpPr>
        <p:spPr bwMode="auto">
          <a:xfrm>
            <a:off x="1866900" y="63150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16" name="Freeform 22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17" name="Freeform 23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18" name="Freeform 24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19" name="Freeform 25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20" name="Freeform 26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21" name="Line 27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22" name="Line 28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23" name="Line 29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24" name="Line 30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25" name="Line 31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26" name="Line 32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27" name="Line 33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28" name="Line 34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29" name="Line 35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30" name="Line 36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31" name="Line 37"/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32" name="Rectangle 38"/>
          <p:cNvSpPr>
            <a:spLocks noChangeArrowheads="1"/>
          </p:cNvSpPr>
          <p:nvPr/>
        </p:nvSpPr>
        <p:spPr bwMode="auto">
          <a:xfrm>
            <a:off x="1751013" y="530701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33" name="Rectangle 39"/>
          <p:cNvSpPr>
            <a:spLocks noChangeArrowheads="1"/>
          </p:cNvSpPr>
          <p:nvPr/>
        </p:nvSpPr>
        <p:spPr bwMode="auto">
          <a:xfrm>
            <a:off x="1739900" y="3295650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34" name="Rectangle 40"/>
          <p:cNvSpPr>
            <a:spLocks noChangeArrowheads="1"/>
          </p:cNvSpPr>
          <p:nvPr/>
        </p:nvSpPr>
        <p:spPr bwMode="auto">
          <a:xfrm>
            <a:off x="1765300" y="175736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35" name="Rectangle 41"/>
          <p:cNvSpPr>
            <a:spLocks noChangeArrowheads="1"/>
          </p:cNvSpPr>
          <p:nvPr/>
        </p:nvSpPr>
        <p:spPr bwMode="auto">
          <a:xfrm>
            <a:off x="1735138" y="5602288"/>
            <a:ext cx="358775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36" name="Rectangle 42"/>
          <p:cNvSpPr>
            <a:spLocks noChangeArrowheads="1"/>
          </p:cNvSpPr>
          <p:nvPr/>
        </p:nvSpPr>
        <p:spPr bwMode="auto">
          <a:xfrm>
            <a:off x="1866900" y="2882900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37" name="Rectangle 43"/>
          <p:cNvSpPr>
            <a:spLocks noChangeArrowheads="1"/>
          </p:cNvSpPr>
          <p:nvPr/>
        </p:nvSpPr>
        <p:spPr bwMode="auto">
          <a:xfrm>
            <a:off x="1673225" y="1217613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79238" name="Line 44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39" name="Line 45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8222" name="Line 46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223" name="AutoShape 47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8224" name="AutoShape 48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8225" name="AutoShape 49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8226" name="AutoShape 50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79245" name="Line 51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46" name="Freeform 52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1736961889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426076609 h 1173"/>
              <a:gd name="T8" fmla="*/ 1736961889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47" name="Freeform 53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1603433386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758560782 h 1173"/>
              <a:gd name="T8" fmla="*/ 1603433386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48" name="Rectangle 54"/>
          <p:cNvSpPr>
            <a:spLocks noChangeArrowheads="1"/>
          </p:cNvSpPr>
          <p:nvPr/>
        </p:nvSpPr>
        <p:spPr bwMode="auto">
          <a:xfrm>
            <a:off x="2176463" y="2879725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58231" name="Rectangle 55"/>
          <p:cNvSpPr>
            <a:spLocks noChangeArrowheads="1"/>
          </p:cNvSpPr>
          <p:nvPr/>
        </p:nvSpPr>
        <p:spPr bwMode="auto">
          <a:xfrm>
            <a:off x="2046288" y="1189038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endParaRPr lang="zh-CN" altLang="en-US" sz="12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79250" name="Line 56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51" name="Line 57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8234" name="Line 58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235" name="Line 59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236" name="Line 60"/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237" name="Line 61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238" name="Line 62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239" name="Line 63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9258" name="Line 64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59" name="Rectangle 65"/>
          <p:cNvSpPr>
            <a:spLocks noChangeArrowheads="1"/>
          </p:cNvSpPr>
          <p:nvPr/>
        </p:nvSpPr>
        <p:spPr bwMode="auto">
          <a:xfrm>
            <a:off x="1736725" y="3603625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79260" name="Group 66"/>
          <p:cNvGrpSpPr>
            <a:grpSpLocks/>
          </p:cNvGrpSpPr>
          <p:nvPr/>
        </p:nvGrpSpPr>
        <p:grpSpPr bwMode="auto">
          <a:xfrm>
            <a:off x="2027238" y="1590675"/>
            <a:ext cx="858837" cy="327025"/>
            <a:chOff x="2959" y="1049"/>
            <a:chExt cx="541" cy="261"/>
          </a:xfrm>
        </p:grpSpPr>
        <p:sp>
          <p:nvSpPr>
            <p:cNvPr id="179370" name="Rectangle 67"/>
            <p:cNvSpPr>
              <a:spLocks noChangeArrowheads="1"/>
            </p:cNvSpPr>
            <p:nvPr/>
          </p:nvSpPr>
          <p:spPr bwMode="auto">
            <a:xfrm>
              <a:off x="2959" y="1049"/>
              <a:ext cx="541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200" b="1">
                  <a:latin typeface="Helvetica" charset="0"/>
                  <a:ea typeface="宋体" charset="0"/>
                  <a:cs typeface="宋体" charset="0"/>
                </a:rPr>
                <a:t> 致</a:t>
              </a:r>
              <a:r>
                <a:rPr lang="zh-CN" altLang="en-US" sz="1200" b="1" i="1">
                  <a:latin typeface="Helvetica" charset="0"/>
                  <a:ea typeface="宋体" charset="0"/>
                  <a:cs typeface="宋体" charset="0"/>
                </a:rPr>
                <a:t>犹大</a:t>
              </a:r>
              <a:r>
                <a:rPr lang="zh-CN" altLang="en-US" sz="1200" b="1" u="sng">
                  <a:latin typeface="Helvetica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79371" name="Rectangle 68"/>
            <p:cNvSpPr>
              <a:spLocks noChangeArrowheads="1"/>
            </p:cNvSpPr>
            <p:nvPr/>
          </p:nvSpPr>
          <p:spPr bwMode="auto">
            <a:xfrm>
              <a:off x="3071" y="1049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9372" name="Rectangle 69"/>
            <p:cNvSpPr>
              <a:spLocks noChangeArrowheads="1"/>
            </p:cNvSpPr>
            <p:nvPr/>
          </p:nvSpPr>
          <p:spPr bwMode="auto">
            <a:xfrm>
              <a:off x="3048" y="1139"/>
              <a:ext cx="0" cy="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000" b="1">
                  <a:latin typeface="Helvetica" charset="0"/>
                  <a:ea typeface="宋体" charset="0"/>
                  <a:cs typeface="宋体" charset="0"/>
                </a:rPr>
                <a:t>     </a:t>
              </a:r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79373" name="Rectangle 70"/>
            <p:cNvSpPr>
              <a:spLocks noChangeArrowheads="1"/>
            </p:cNvSpPr>
            <p:nvPr/>
          </p:nvSpPr>
          <p:spPr bwMode="auto">
            <a:xfrm>
              <a:off x="3227" y="1138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79261" name="Group 71"/>
          <p:cNvGrpSpPr>
            <a:grpSpLocks/>
          </p:cNvGrpSpPr>
          <p:nvPr/>
        </p:nvGrpSpPr>
        <p:grpSpPr bwMode="auto">
          <a:xfrm>
            <a:off x="1990725" y="3101975"/>
            <a:ext cx="833438" cy="307975"/>
            <a:chOff x="2981" y="1968"/>
            <a:chExt cx="525" cy="194"/>
          </a:xfrm>
        </p:grpSpPr>
        <p:sp>
          <p:nvSpPr>
            <p:cNvPr id="179364" name="Rectangle 72"/>
            <p:cNvSpPr>
              <a:spLocks noChangeArrowheads="1"/>
            </p:cNvSpPr>
            <p:nvPr/>
          </p:nvSpPr>
          <p:spPr bwMode="auto">
            <a:xfrm>
              <a:off x="3181" y="2046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grpSp>
          <p:nvGrpSpPr>
            <p:cNvPr id="179365" name="Group 73"/>
            <p:cNvGrpSpPr>
              <a:grpSpLocks/>
            </p:cNvGrpSpPr>
            <p:nvPr/>
          </p:nvGrpSpPr>
          <p:grpSpPr bwMode="auto">
            <a:xfrm>
              <a:off x="2981" y="1968"/>
              <a:ext cx="525" cy="194"/>
              <a:chOff x="2981" y="2024"/>
              <a:chExt cx="525" cy="194"/>
            </a:xfrm>
          </p:grpSpPr>
          <p:sp>
            <p:nvSpPr>
              <p:cNvPr id="179366" name="Rectangle 74"/>
              <p:cNvSpPr>
                <a:spLocks noChangeArrowheads="1"/>
              </p:cNvSpPr>
              <p:nvPr/>
            </p:nvSpPr>
            <p:spPr bwMode="auto">
              <a:xfrm>
                <a:off x="2981" y="2024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9367" name="Rectangle 75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zh-CN" altLang="en-US" sz="900" b="1" i="1">
                    <a:solidFill>
                      <a:srgbClr val="000000"/>
                    </a:solidFill>
                    <a:latin typeface="Helvetica" charset="0"/>
                    <a:ea typeface="宋体" charset="0"/>
                    <a:cs typeface="宋体" charset="0"/>
                  </a:rPr>
                  <a:t> </a:t>
                </a:r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9368" name="Rectangle 76"/>
              <p:cNvSpPr>
                <a:spLocks noChangeArrowheads="1"/>
              </p:cNvSpPr>
              <p:nvPr/>
            </p:nvSpPr>
            <p:spPr bwMode="auto">
              <a:xfrm>
                <a:off x="3272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79369" name="Rectangle 77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</p:grpSp>
      </p:grpSp>
      <p:sp>
        <p:nvSpPr>
          <p:cNvPr id="1458254" name="Text Box 78"/>
          <p:cNvSpPr txBox="1">
            <a:spLocks noChangeArrowheads="1"/>
          </p:cNvSpPr>
          <p:nvPr/>
        </p:nvSpPr>
        <p:spPr bwMode="auto">
          <a:xfrm rot="16200000">
            <a:off x="964407" y="3482181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458255" name="Rectangle 79"/>
          <p:cNvSpPr>
            <a:spLocks noChangeArrowheads="1"/>
          </p:cNvSpPr>
          <p:nvPr/>
        </p:nvSpPr>
        <p:spPr bwMode="auto">
          <a:xfrm>
            <a:off x="1752600" y="434975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58256" name="Rectangle 80"/>
          <p:cNvSpPr>
            <a:spLocks noChangeArrowheads="1"/>
          </p:cNvSpPr>
          <p:nvPr/>
        </p:nvSpPr>
        <p:spPr bwMode="auto">
          <a:xfrm>
            <a:off x="1736725" y="7413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58257" name="Rectangle 81"/>
          <p:cNvSpPr>
            <a:spLocks noChangeArrowheads="1"/>
          </p:cNvSpPr>
          <p:nvPr/>
        </p:nvSpPr>
        <p:spPr bwMode="auto">
          <a:xfrm>
            <a:off x="1843088" y="1046163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58258" name="Rectangle 82"/>
          <p:cNvSpPr>
            <a:spLocks noChangeArrowheads="1"/>
          </p:cNvSpPr>
          <p:nvPr/>
        </p:nvSpPr>
        <p:spPr bwMode="auto">
          <a:xfrm>
            <a:off x="1924050" y="1798638"/>
            <a:ext cx="11049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58259" name="Rectangle 83"/>
          <p:cNvSpPr>
            <a:spLocks noChangeArrowheads="1"/>
          </p:cNvSpPr>
          <p:nvPr/>
        </p:nvSpPr>
        <p:spPr bwMode="auto">
          <a:xfrm>
            <a:off x="1941513" y="3009900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危机</a:t>
            </a:r>
          </a:p>
        </p:txBody>
      </p:sp>
      <p:sp>
        <p:nvSpPr>
          <p:cNvPr id="1458260" name="Rectangle 84"/>
          <p:cNvSpPr>
            <a:spLocks noChangeArrowheads="1"/>
          </p:cNvSpPr>
          <p:nvPr/>
        </p:nvSpPr>
        <p:spPr bwMode="auto">
          <a:xfrm>
            <a:off x="2060575" y="2146300"/>
            <a:ext cx="65405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约珥书</a:t>
            </a:r>
          </a:p>
        </p:txBody>
      </p:sp>
      <p:sp>
        <p:nvSpPr>
          <p:cNvPr id="1458261" name="Rectangle 85"/>
          <p:cNvSpPr>
            <a:spLocks noChangeArrowheads="1"/>
          </p:cNvSpPr>
          <p:nvPr/>
        </p:nvSpPr>
        <p:spPr bwMode="auto">
          <a:xfrm>
            <a:off x="1955800" y="2420938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58262" name="Rectangle 86"/>
          <p:cNvSpPr>
            <a:spLocks noChangeArrowheads="1"/>
          </p:cNvSpPr>
          <p:nvPr/>
        </p:nvSpPr>
        <p:spPr bwMode="auto">
          <a:xfrm>
            <a:off x="1752600" y="2755900"/>
            <a:ext cx="10699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俄巴底亚</a:t>
            </a:r>
          </a:p>
        </p:txBody>
      </p:sp>
      <p:sp>
        <p:nvSpPr>
          <p:cNvPr id="1458263" name="Rectangle 87"/>
          <p:cNvSpPr>
            <a:spLocks noChangeArrowheads="1"/>
          </p:cNvSpPr>
          <p:nvPr/>
        </p:nvSpPr>
        <p:spPr bwMode="auto">
          <a:xfrm>
            <a:off x="1833563" y="33702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58264" name="Rectangle 88"/>
          <p:cNvSpPr>
            <a:spLocks noChangeArrowheads="1"/>
          </p:cNvSpPr>
          <p:nvPr/>
        </p:nvSpPr>
        <p:spPr bwMode="auto">
          <a:xfrm>
            <a:off x="1925638" y="3703638"/>
            <a:ext cx="1441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1600" b="1">
                <a:latin typeface="Helvetica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58265" name="Rectangle 89"/>
          <p:cNvSpPr>
            <a:spLocks noChangeArrowheads="1"/>
          </p:cNvSpPr>
          <p:nvPr/>
        </p:nvSpPr>
        <p:spPr bwMode="auto">
          <a:xfrm>
            <a:off x="1938338" y="4070350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58266" name="Rectangle 90"/>
          <p:cNvSpPr>
            <a:spLocks noChangeArrowheads="1"/>
          </p:cNvSpPr>
          <p:nvPr/>
        </p:nvSpPr>
        <p:spPr bwMode="auto">
          <a:xfrm>
            <a:off x="1571625" y="4387850"/>
            <a:ext cx="1479550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58267" name="Rectangle 91"/>
          <p:cNvSpPr>
            <a:spLocks noChangeArrowheads="1"/>
          </p:cNvSpPr>
          <p:nvPr/>
        </p:nvSpPr>
        <p:spPr bwMode="auto">
          <a:xfrm>
            <a:off x="1860550" y="47371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58268" name="Rectangle 92"/>
          <p:cNvSpPr>
            <a:spLocks noChangeArrowheads="1"/>
          </p:cNvSpPr>
          <p:nvPr/>
        </p:nvSpPr>
        <p:spPr bwMode="auto">
          <a:xfrm>
            <a:off x="1962150" y="5399088"/>
            <a:ext cx="98742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 以西结书</a:t>
            </a:r>
          </a:p>
        </p:txBody>
      </p:sp>
      <p:sp>
        <p:nvSpPr>
          <p:cNvPr id="1458269" name="Rectangle 93"/>
          <p:cNvSpPr>
            <a:spLocks noChangeArrowheads="1"/>
          </p:cNvSpPr>
          <p:nvPr/>
        </p:nvSpPr>
        <p:spPr bwMode="auto">
          <a:xfrm>
            <a:off x="1938338" y="56642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但以理书</a:t>
            </a:r>
          </a:p>
        </p:txBody>
      </p:sp>
      <p:sp>
        <p:nvSpPr>
          <p:cNvPr id="1458270" name="Rectangle 94"/>
          <p:cNvSpPr>
            <a:spLocks noChangeArrowheads="1"/>
          </p:cNvSpPr>
          <p:nvPr/>
        </p:nvSpPr>
        <p:spPr bwMode="auto">
          <a:xfrm>
            <a:off x="2090738" y="6357938"/>
            <a:ext cx="6540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哈该书</a:t>
            </a:r>
          </a:p>
        </p:txBody>
      </p:sp>
      <p:sp>
        <p:nvSpPr>
          <p:cNvPr id="1458271" name="Rectangle 95"/>
          <p:cNvSpPr>
            <a:spLocks noChangeArrowheads="1"/>
          </p:cNvSpPr>
          <p:nvPr/>
        </p:nvSpPr>
        <p:spPr bwMode="auto">
          <a:xfrm>
            <a:off x="2014538" y="6659563"/>
            <a:ext cx="88423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撒迦利亚</a:t>
            </a:r>
          </a:p>
        </p:txBody>
      </p:sp>
      <p:sp>
        <p:nvSpPr>
          <p:cNvPr id="1458272" name="Rectangle 96"/>
          <p:cNvSpPr>
            <a:spLocks noChangeArrowheads="1"/>
          </p:cNvSpPr>
          <p:nvPr/>
        </p:nvSpPr>
        <p:spPr bwMode="auto">
          <a:xfrm>
            <a:off x="2005013" y="6975475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玛拉基书</a:t>
            </a:r>
          </a:p>
        </p:txBody>
      </p:sp>
      <p:sp>
        <p:nvSpPr>
          <p:cNvPr id="1458273" name="Rectangle 97"/>
          <p:cNvSpPr>
            <a:spLocks noChangeArrowheads="1"/>
          </p:cNvSpPr>
          <p:nvPr/>
        </p:nvSpPr>
        <p:spPr bwMode="auto">
          <a:xfrm>
            <a:off x="4356100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79282" name="Rectangle 98"/>
          <p:cNvSpPr>
            <a:spLocks noChangeArrowheads="1"/>
          </p:cNvSpPr>
          <p:nvPr/>
        </p:nvSpPr>
        <p:spPr bwMode="auto">
          <a:xfrm>
            <a:off x="3919538" y="466725"/>
            <a:ext cx="22542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摩</a:t>
            </a:r>
          </a:p>
        </p:txBody>
      </p:sp>
      <p:sp>
        <p:nvSpPr>
          <p:cNvPr id="1458275" name="Rectangle 99"/>
          <p:cNvSpPr>
            <a:spLocks noChangeArrowheads="1"/>
          </p:cNvSpPr>
          <p:nvPr/>
        </p:nvSpPr>
        <p:spPr bwMode="auto">
          <a:xfrm>
            <a:off x="4289425" y="481013"/>
            <a:ext cx="5492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墨</a:t>
            </a:r>
          </a:p>
        </p:txBody>
      </p:sp>
      <p:sp>
        <p:nvSpPr>
          <p:cNvPr id="1458276" name="Rectangle 100"/>
          <p:cNvSpPr>
            <a:spLocks noChangeArrowheads="1"/>
          </p:cNvSpPr>
          <p:nvPr/>
        </p:nvSpPr>
        <p:spPr bwMode="auto">
          <a:xfrm>
            <a:off x="4457700" y="8143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盒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8277" name="Rectangle 101"/>
          <p:cNvSpPr>
            <a:spLocks noChangeArrowheads="1"/>
          </p:cNvSpPr>
          <p:nvPr/>
        </p:nvSpPr>
        <p:spPr bwMode="auto">
          <a:xfrm>
            <a:off x="3822700" y="755650"/>
            <a:ext cx="4016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</a:t>
            </a:r>
          </a:p>
        </p:txBody>
      </p:sp>
      <p:sp>
        <p:nvSpPr>
          <p:cNvPr id="1458278" name="Rectangle 102"/>
          <p:cNvSpPr>
            <a:spLocks noChangeArrowheads="1"/>
          </p:cNvSpPr>
          <p:nvPr/>
        </p:nvSpPr>
        <p:spPr bwMode="auto">
          <a:xfrm>
            <a:off x="3821113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79287" name="Line 103"/>
          <p:cNvSpPr>
            <a:spLocks noChangeShapeType="1"/>
          </p:cNvSpPr>
          <p:nvPr/>
        </p:nvSpPr>
        <p:spPr bwMode="auto">
          <a:xfrm>
            <a:off x="3849688" y="725488"/>
            <a:ext cx="108426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88" name="Line 104"/>
          <p:cNvSpPr>
            <a:spLocks noChangeShapeType="1"/>
          </p:cNvSpPr>
          <p:nvPr/>
        </p:nvSpPr>
        <p:spPr bwMode="auto">
          <a:xfrm>
            <a:off x="3879850" y="1047750"/>
            <a:ext cx="1054100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89" name="Line 105"/>
          <p:cNvSpPr>
            <a:spLocks noChangeShapeType="1"/>
          </p:cNvSpPr>
          <p:nvPr/>
        </p:nvSpPr>
        <p:spPr bwMode="auto">
          <a:xfrm>
            <a:off x="3863975" y="1368425"/>
            <a:ext cx="1069975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179290" name="Group 106"/>
          <p:cNvGrpSpPr>
            <a:grpSpLocks/>
          </p:cNvGrpSpPr>
          <p:nvPr/>
        </p:nvGrpSpPr>
        <p:grpSpPr bwMode="auto">
          <a:xfrm>
            <a:off x="3830638" y="1511300"/>
            <a:ext cx="1222375" cy="53975"/>
            <a:chOff x="1127" y="961"/>
            <a:chExt cx="770" cy="34"/>
          </a:xfrm>
        </p:grpSpPr>
        <p:grpSp>
          <p:nvGrpSpPr>
            <p:cNvPr id="179358" name="Group 107"/>
            <p:cNvGrpSpPr>
              <a:grpSpLocks/>
            </p:cNvGrpSpPr>
            <p:nvPr/>
          </p:nvGrpSpPr>
          <p:grpSpPr bwMode="auto">
            <a:xfrm>
              <a:off x="1127" y="961"/>
              <a:ext cx="602" cy="34"/>
              <a:chOff x="1127" y="961"/>
              <a:chExt cx="602" cy="34"/>
            </a:xfrm>
          </p:grpSpPr>
          <p:sp>
            <p:nvSpPr>
              <p:cNvPr id="179360" name="Freeform 108"/>
              <p:cNvSpPr>
                <a:spLocks/>
              </p:cNvSpPr>
              <p:nvPr/>
            </p:nvSpPr>
            <p:spPr bwMode="auto">
              <a:xfrm>
                <a:off x="1127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61" name="Freeform 109"/>
              <p:cNvSpPr>
                <a:spLocks/>
              </p:cNvSpPr>
              <p:nvPr/>
            </p:nvSpPr>
            <p:spPr bwMode="auto">
              <a:xfrm>
                <a:off x="1294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62" name="Freeform 110"/>
              <p:cNvSpPr>
                <a:spLocks/>
              </p:cNvSpPr>
              <p:nvPr/>
            </p:nvSpPr>
            <p:spPr bwMode="auto">
              <a:xfrm>
                <a:off x="1461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63" name="Freeform 111"/>
              <p:cNvSpPr>
                <a:spLocks/>
              </p:cNvSpPr>
              <p:nvPr/>
            </p:nvSpPr>
            <p:spPr bwMode="auto">
              <a:xfrm>
                <a:off x="1618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9359" name="Freeform 112"/>
            <p:cNvSpPr>
              <a:spLocks/>
            </p:cNvSpPr>
            <p:nvPr/>
          </p:nvSpPr>
          <p:spPr bwMode="auto">
            <a:xfrm>
              <a:off x="1785" y="961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9291" name="Rectangle 113"/>
          <p:cNvSpPr>
            <a:spLocks noChangeArrowheads="1"/>
          </p:cNvSpPr>
          <p:nvPr/>
        </p:nvSpPr>
        <p:spPr bwMode="auto">
          <a:xfrm>
            <a:off x="3913188" y="1812925"/>
            <a:ext cx="23018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赛</a:t>
            </a:r>
          </a:p>
        </p:txBody>
      </p:sp>
      <p:sp>
        <p:nvSpPr>
          <p:cNvPr id="1458290" name="Rectangle 114"/>
          <p:cNvSpPr>
            <a:spLocks noChangeArrowheads="1"/>
          </p:cNvSpPr>
          <p:nvPr/>
        </p:nvSpPr>
        <p:spPr bwMode="auto">
          <a:xfrm>
            <a:off x="4259263" y="1827213"/>
            <a:ext cx="6508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 塞</a:t>
            </a:r>
          </a:p>
        </p:txBody>
      </p:sp>
      <p:sp>
        <p:nvSpPr>
          <p:cNvPr id="1458291" name="Rectangle 115"/>
          <p:cNvSpPr>
            <a:spLocks noChangeArrowheads="1"/>
          </p:cNvSpPr>
          <p:nvPr/>
        </p:nvSpPr>
        <p:spPr bwMode="auto">
          <a:xfrm>
            <a:off x="4487863" y="212883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耳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8292" name="Rectangle 116"/>
          <p:cNvSpPr>
            <a:spLocks noChangeArrowheads="1"/>
          </p:cNvSpPr>
          <p:nvPr/>
        </p:nvSpPr>
        <p:spPr bwMode="auto">
          <a:xfrm>
            <a:off x="3836988" y="2070100"/>
            <a:ext cx="401637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珥</a:t>
            </a:r>
          </a:p>
        </p:txBody>
      </p:sp>
      <p:sp>
        <p:nvSpPr>
          <p:cNvPr id="1458293" name="Rectangle 117"/>
          <p:cNvSpPr>
            <a:spLocks noChangeArrowheads="1"/>
          </p:cNvSpPr>
          <p:nvPr/>
        </p:nvSpPr>
        <p:spPr bwMode="auto">
          <a:xfrm>
            <a:off x="3835400" y="23876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弥</a:t>
            </a:r>
          </a:p>
        </p:txBody>
      </p:sp>
      <p:sp>
        <p:nvSpPr>
          <p:cNvPr id="179296" name="Line 118"/>
          <p:cNvSpPr>
            <a:spLocks noChangeShapeType="1"/>
          </p:cNvSpPr>
          <p:nvPr/>
        </p:nvSpPr>
        <p:spPr bwMode="auto">
          <a:xfrm>
            <a:off x="3895725" y="20716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97" name="Line 119"/>
          <p:cNvSpPr>
            <a:spLocks noChangeShapeType="1"/>
          </p:cNvSpPr>
          <p:nvPr/>
        </p:nvSpPr>
        <p:spPr bwMode="auto">
          <a:xfrm>
            <a:off x="3925888" y="2362200"/>
            <a:ext cx="100806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98" name="Line 120"/>
          <p:cNvSpPr>
            <a:spLocks noChangeShapeType="1"/>
          </p:cNvSpPr>
          <p:nvPr/>
        </p:nvSpPr>
        <p:spPr bwMode="auto">
          <a:xfrm>
            <a:off x="3910013" y="2682875"/>
            <a:ext cx="1023937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299" name="Line 121"/>
          <p:cNvSpPr>
            <a:spLocks noChangeShapeType="1"/>
          </p:cNvSpPr>
          <p:nvPr/>
        </p:nvSpPr>
        <p:spPr bwMode="auto">
          <a:xfrm flipV="1">
            <a:off x="3956050" y="3040063"/>
            <a:ext cx="977900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8298" name="Rectangle 122"/>
          <p:cNvSpPr>
            <a:spLocks noChangeArrowheads="1"/>
          </p:cNvSpPr>
          <p:nvPr/>
        </p:nvSpPr>
        <p:spPr bwMode="auto">
          <a:xfrm>
            <a:off x="3937000" y="2787650"/>
            <a:ext cx="26670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俄</a:t>
            </a:r>
            <a:r>
              <a:rPr lang="zh-CN" altLang="en-US" sz="1700" b="1" i="1">
                <a:latin typeface="宋体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8299" name="Rectangle 123"/>
          <p:cNvSpPr>
            <a:spLocks noChangeArrowheads="1"/>
          </p:cNvSpPr>
          <p:nvPr/>
        </p:nvSpPr>
        <p:spPr bwMode="auto">
          <a:xfrm>
            <a:off x="4386263" y="24003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谜</a:t>
            </a:r>
          </a:p>
        </p:txBody>
      </p:sp>
      <p:sp>
        <p:nvSpPr>
          <p:cNvPr id="1458300" name="Rectangle 124"/>
          <p:cNvSpPr>
            <a:spLocks noChangeArrowheads="1"/>
          </p:cNvSpPr>
          <p:nvPr/>
        </p:nvSpPr>
        <p:spPr bwMode="auto">
          <a:xfrm>
            <a:off x="4354513" y="2736850"/>
            <a:ext cx="46355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鹅</a:t>
            </a:r>
          </a:p>
        </p:txBody>
      </p:sp>
      <p:sp>
        <p:nvSpPr>
          <p:cNvPr id="1458301" name="Rectangle 125"/>
          <p:cNvSpPr>
            <a:spLocks noChangeArrowheads="1"/>
          </p:cNvSpPr>
          <p:nvPr/>
        </p:nvSpPr>
        <p:spPr bwMode="auto">
          <a:xfrm>
            <a:off x="3829050" y="401638"/>
            <a:ext cx="373063" cy="4725987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79304" name="Rectangle 126"/>
          <p:cNvSpPr>
            <a:spLocks noChangeArrowheads="1"/>
          </p:cNvSpPr>
          <p:nvPr/>
        </p:nvSpPr>
        <p:spPr bwMode="auto">
          <a:xfrm>
            <a:off x="3941763" y="3425825"/>
            <a:ext cx="21748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耶</a:t>
            </a:r>
          </a:p>
        </p:txBody>
      </p:sp>
      <p:sp>
        <p:nvSpPr>
          <p:cNvPr id="1458303" name="Rectangle 127"/>
          <p:cNvSpPr>
            <a:spLocks noChangeArrowheads="1"/>
          </p:cNvSpPr>
          <p:nvPr/>
        </p:nvSpPr>
        <p:spPr bwMode="auto">
          <a:xfrm>
            <a:off x="4306888" y="3440113"/>
            <a:ext cx="54768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爷</a:t>
            </a:r>
          </a:p>
        </p:txBody>
      </p:sp>
      <p:sp>
        <p:nvSpPr>
          <p:cNvPr id="1458304" name="Rectangle 128"/>
          <p:cNvSpPr>
            <a:spLocks noChangeArrowheads="1"/>
          </p:cNvSpPr>
          <p:nvPr/>
        </p:nvSpPr>
        <p:spPr bwMode="auto">
          <a:xfrm>
            <a:off x="4487863" y="37734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爱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8305" name="Rectangle 129"/>
          <p:cNvSpPr>
            <a:spLocks noChangeArrowheads="1"/>
          </p:cNvSpPr>
          <p:nvPr/>
        </p:nvSpPr>
        <p:spPr bwMode="auto">
          <a:xfrm>
            <a:off x="3852863" y="3714750"/>
            <a:ext cx="401637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哀</a:t>
            </a:r>
          </a:p>
        </p:txBody>
      </p:sp>
      <p:sp>
        <p:nvSpPr>
          <p:cNvPr id="1458306" name="Rectangle 130"/>
          <p:cNvSpPr>
            <a:spLocks noChangeArrowheads="1"/>
          </p:cNvSpPr>
          <p:nvPr/>
        </p:nvSpPr>
        <p:spPr bwMode="auto">
          <a:xfrm>
            <a:off x="3835400" y="40322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哈</a:t>
            </a:r>
          </a:p>
        </p:txBody>
      </p:sp>
      <p:sp>
        <p:nvSpPr>
          <p:cNvPr id="179309" name="Line 131"/>
          <p:cNvSpPr>
            <a:spLocks noChangeShapeType="1"/>
          </p:cNvSpPr>
          <p:nvPr/>
        </p:nvSpPr>
        <p:spPr bwMode="auto">
          <a:xfrm>
            <a:off x="3895725" y="36845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310" name="Line 132"/>
          <p:cNvSpPr>
            <a:spLocks noChangeShapeType="1"/>
          </p:cNvSpPr>
          <p:nvPr/>
        </p:nvSpPr>
        <p:spPr bwMode="auto">
          <a:xfrm>
            <a:off x="3925888" y="4006850"/>
            <a:ext cx="100806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79311" name="Line 133"/>
          <p:cNvSpPr>
            <a:spLocks noChangeShapeType="1"/>
          </p:cNvSpPr>
          <p:nvPr/>
        </p:nvSpPr>
        <p:spPr bwMode="auto">
          <a:xfrm>
            <a:off x="3895725" y="46624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8310" name="Rectangle 134"/>
          <p:cNvSpPr>
            <a:spLocks noChangeArrowheads="1"/>
          </p:cNvSpPr>
          <p:nvPr/>
        </p:nvSpPr>
        <p:spPr bwMode="auto">
          <a:xfrm>
            <a:off x="3952875" y="4400550"/>
            <a:ext cx="2508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鸿</a:t>
            </a:r>
            <a:r>
              <a:rPr lang="zh-CN" altLang="en-US" sz="18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8311" name="Rectangle 135"/>
          <p:cNvSpPr>
            <a:spLocks noChangeArrowheads="1"/>
          </p:cNvSpPr>
          <p:nvPr/>
        </p:nvSpPr>
        <p:spPr bwMode="auto">
          <a:xfrm>
            <a:off x="4370388" y="40449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哈</a:t>
            </a:r>
          </a:p>
        </p:txBody>
      </p:sp>
      <p:sp>
        <p:nvSpPr>
          <p:cNvPr id="1458312" name="Rectangle 136"/>
          <p:cNvSpPr>
            <a:spLocks noChangeArrowheads="1"/>
          </p:cNvSpPr>
          <p:nvPr/>
        </p:nvSpPr>
        <p:spPr bwMode="auto">
          <a:xfrm>
            <a:off x="4322763" y="4365625"/>
            <a:ext cx="46355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红</a:t>
            </a:r>
          </a:p>
        </p:txBody>
      </p:sp>
      <p:sp>
        <p:nvSpPr>
          <p:cNvPr id="1458313" name="Rectangle 137"/>
          <p:cNvSpPr>
            <a:spLocks noChangeArrowheads="1"/>
          </p:cNvSpPr>
          <p:nvPr/>
        </p:nvSpPr>
        <p:spPr bwMode="auto">
          <a:xfrm>
            <a:off x="4371975" y="47371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帆</a:t>
            </a:r>
          </a:p>
        </p:txBody>
      </p:sp>
      <p:sp>
        <p:nvSpPr>
          <p:cNvPr id="1458314" name="Rectangle 138"/>
          <p:cNvSpPr>
            <a:spLocks noChangeArrowheads="1"/>
          </p:cNvSpPr>
          <p:nvPr/>
        </p:nvSpPr>
        <p:spPr bwMode="auto">
          <a:xfrm>
            <a:off x="3851275" y="4721225"/>
            <a:ext cx="40798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番</a:t>
            </a:r>
          </a:p>
        </p:txBody>
      </p:sp>
      <p:sp>
        <p:nvSpPr>
          <p:cNvPr id="179317" name="Line 139"/>
          <p:cNvSpPr>
            <a:spLocks noChangeShapeType="1"/>
          </p:cNvSpPr>
          <p:nvPr/>
        </p:nvSpPr>
        <p:spPr bwMode="auto">
          <a:xfrm>
            <a:off x="3924300" y="5029200"/>
            <a:ext cx="1009650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8316" name="Rectangle 140"/>
          <p:cNvSpPr>
            <a:spLocks noChangeArrowheads="1"/>
          </p:cNvSpPr>
          <p:nvPr/>
        </p:nvSpPr>
        <p:spPr bwMode="auto">
          <a:xfrm>
            <a:off x="4244975" y="5176838"/>
            <a:ext cx="374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600">
                <a:latin typeface="Arial" charset="0"/>
                <a:ea typeface="宋体" charset="0"/>
                <a:cs typeface="宋体" charset="0"/>
              </a:rPr>
              <a:t>   </a:t>
            </a:r>
          </a:p>
        </p:txBody>
      </p:sp>
      <p:sp>
        <p:nvSpPr>
          <p:cNvPr id="1458322" name="Text Box 146"/>
          <p:cNvSpPr txBox="1">
            <a:spLocks noChangeArrowheads="1"/>
          </p:cNvSpPr>
          <p:nvPr/>
        </p:nvSpPr>
        <p:spPr bwMode="auto">
          <a:xfrm>
            <a:off x="2259013" y="104298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58323" name="Rectangle 147"/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324" name="Rectangle 148"/>
          <p:cNvSpPr>
            <a:spLocks noChangeArrowheads="1"/>
          </p:cNvSpPr>
          <p:nvPr/>
        </p:nvSpPr>
        <p:spPr bwMode="auto">
          <a:xfrm>
            <a:off x="1951038" y="5019675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被掳</a:t>
            </a:r>
          </a:p>
        </p:txBody>
      </p:sp>
      <p:sp>
        <p:nvSpPr>
          <p:cNvPr id="1458325" name="Rectangle 149"/>
          <p:cNvSpPr>
            <a:spLocks noChangeArrowheads="1"/>
          </p:cNvSpPr>
          <p:nvPr/>
        </p:nvSpPr>
        <p:spPr bwMode="auto">
          <a:xfrm>
            <a:off x="1957388" y="5981700"/>
            <a:ext cx="9588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58326" name="Text Box 150"/>
          <p:cNvSpPr txBox="1">
            <a:spLocks noChangeArrowheads="1"/>
          </p:cNvSpPr>
          <p:nvPr/>
        </p:nvSpPr>
        <p:spPr bwMode="auto">
          <a:xfrm>
            <a:off x="2268538" y="4322763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58327" name="Text Box 151"/>
          <p:cNvSpPr txBox="1">
            <a:spLocks noChangeArrowheads="1"/>
          </p:cNvSpPr>
          <p:nvPr/>
        </p:nvSpPr>
        <p:spPr bwMode="auto">
          <a:xfrm>
            <a:off x="2325688" y="271303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79325" name="Group 152"/>
          <p:cNvGrpSpPr>
            <a:grpSpLocks/>
          </p:cNvGrpSpPr>
          <p:nvPr/>
        </p:nvGrpSpPr>
        <p:grpSpPr bwMode="auto">
          <a:xfrm>
            <a:off x="2638425" y="3363913"/>
            <a:ext cx="596900" cy="696912"/>
            <a:chOff x="200" y="3039"/>
            <a:chExt cx="376" cy="439"/>
          </a:xfrm>
        </p:grpSpPr>
        <p:sp>
          <p:nvSpPr>
            <p:cNvPr id="1458329" name="Text Box 153"/>
            <p:cNvSpPr txBox="1">
              <a:spLocks noChangeArrowheads="1"/>
            </p:cNvSpPr>
            <p:nvPr/>
          </p:nvSpPr>
          <p:spPr bwMode="auto">
            <a:xfrm>
              <a:off x="200" y="3058"/>
              <a:ext cx="376" cy="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 b="1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  <p:grpSp>
          <p:nvGrpSpPr>
            <p:cNvPr id="179347" name="Group 154"/>
            <p:cNvGrpSpPr>
              <a:grpSpLocks/>
            </p:cNvGrpSpPr>
            <p:nvPr/>
          </p:nvGrpSpPr>
          <p:grpSpPr bwMode="auto">
            <a:xfrm>
              <a:off x="221" y="3039"/>
              <a:ext cx="342" cy="439"/>
              <a:chOff x="663" y="711"/>
              <a:chExt cx="3836" cy="4794"/>
            </a:xfrm>
          </p:grpSpPr>
          <p:grpSp>
            <p:nvGrpSpPr>
              <p:cNvPr id="179348" name="Group 155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547"/>
                <a:chOff x="2707" y="548"/>
                <a:chExt cx="2950" cy="3547"/>
              </a:xfrm>
            </p:grpSpPr>
            <p:grpSp>
              <p:nvGrpSpPr>
                <p:cNvPr id="179354" name="Group 156"/>
                <p:cNvGrpSpPr>
                  <a:grpSpLocks/>
                </p:cNvGrpSpPr>
                <p:nvPr/>
              </p:nvGrpSpPr>
              <p:grpSpPr bwMode="auto">
                <a:xfrm>
                  <a:off x="3221" y="1051"/>
                  <a:ext cx="2033" cy="3044"/>
                  <a:chOff x="619" y="2321"/>
                  <a:chExt cx="2033" cy="3044"/>
                </a:xfrm>
              </p:grpSpPr>
              <p:sp>
                <p:nvSpPr>
                  <p:cNvPr id="1458333" name="Freeform 157" descr="Cork"/>
                  <p:cNvSpPr>
                    <a:spLocks/>
                  </p:cNvSpPr>
                  <p:nvPr/>
                </p:nvSpPr>
                <p:spPr bwMode="auto">
                  <a:xfrm>
                    <a:off x="671" y="2320"/>
                    <a:ext cx="1985" cy="2861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458334" name="Freeform 158" descr="Cork"/>
                  <p:cNvSpPr>
                    <a:spLocks/>
                  </p:cNvSpPr>
                  <p:nvPr/>
                </p:nvSpPr>
                <p:spPr bwMode="auto">
                  <a:xfrm>
                    <a:off x="626" y="2506"/>
                    <a:ext cx="1985" cy="286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458335" name="Picture 159"/>
                <p:cNvPicPr>
                  <a:picLocks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12" y="548"/>
                  <a:ext cx="2950" cy="277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458336" name="Freeform 160"/>
              <p:cNvSpPr>
                <a:spLocks/>
              </p:cNvSpPr>
              <p:nvPr/>
            </p:nvSpPr>
            <p:spPr bwMode="auto">
              <a:xfrm>
                <a:off x="663" y="2644"/>
                <a:ext cx="1985" cy="2861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8337" name="Freeform 161"/>
              <p:cNvSpPr>
                <a:spLocks/>
              </p:cNvSpPr>
              <p:nvPr/>
            </p:nvSpPr>
            <p:spPr bwMode="auto">
              <a:xfrm>
                <a:off x="697" y="2644"/>
                <a:ext cx="1985" cy="2861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8338" name="Freeform 162"/>
              <p:cNvSpPr>
                <a:spLocks/>
              </p:cNvSpPr>
              <p:nvPr/>
            </p:nvSpPr>
            <p:spPr bwMode="auto">
              <a:xfrm>
                <a:off x="2099" y="2578"/>
                <a:ext cx="1985" cy="2861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8339" name="Freeform 163"/>
              <p:cNvSpPr>
                <a:spLocks/>
              </p:cNvSpPr>
              <p:nvPr/>
            </p:nvSpPr>
            <p:spPr bwMode="auto">
              <a:xfrm>
                <a:off x="775" y="1017"/>
                <a:ext cx="1985" cy="2861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8340" name="Freeform 164"/>
              <p:cNvSpPr>
                <a:spLocks/>
              </p:cNvSpPr>
              <p:nvPr/>
            </p:nvSpPr>
            <p:spPr bwMode="auto">
              <a:xfrm>
                <a:off x="2514" y="1006"/>
                <a:ext cx="1985" cy="2861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sp>
        <p:nvSpPr>
          <p:cNvPr id="179326" name="Rectangle 165"/>
          <p:cNvSpPr>
            <a:spLocks noChangeArrowheads="1"/>
          </p:cNvSpPr>
          <p:nvPr/>
        </p:nvSpPr>
        <p:spPr bwMode="auto">
          <a:xfrm>
            <a:off x="3792538" y="141288"/>
            <a:ext cx="10779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400" b="1">
                <a:solidFill>
                  <a:srgbClr val="000000"/>
                </a:solidFill>
                <a:latin typeface="宋体" charset="0"/>
                <a:ea typeface="宋体" charset="0"/>
                <a:cs typeface="宋体" charset="0"/>
              </a:rPr>
              <a:t>清理先知书！</a:t>
            </a:r>
            <a:endParaRPr lang="zh-CN" altLang="en-US" sz="1200">
              <a:latin typeface="宋体" charset="0"/>
              <a:ea typeface="宋体" charset="0"/>
              <a:cs typeface="宋体" charset="0"/>
            </a:endParaRPr>
          </a:p>
        </p:txBody>
      </p:sp>
      <p:sp>
        <p:nvSpPr>
          <p:cNvPr id="179327" name="Line 166"/>
          <p:cNvSpPr>
            <a:spLocks noChangeShapeType="1"/>
          </p:cNvSpPr>
          <p:nvPr/>
        </p:nvSpPr>
        <p:spPr bwMode="auto">
          <a:xfrm>
            <a:off x="3921125" y="4329113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8344" name="Rectangle 168"/>
          <p:cNvSpPr>
            <a:spLocks noChangeArrowheads="1"/>
          </p:cNvSpPr>
          <p:nvPr/>
        </p:nvSpPr>
        <p:spPr bwMode="auto">
          <a:xfrm>
            <a:off x="0" y="5030788"/>
            <a:ext cx="5568950" cy="2741612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345" name="Rectangle 169"/>
          <p:cNvSpPr>
            <a:spLocks noChangeArrowheads="1"/>
          </p:cNvSpPr>
          <p:nvPr/>
        </p:nvSpPr>
        <p:spPr bwMode="auto">
          <a:xfrm>
            <a:off x="0" y="0"/>
            <a:ext cx="5568950" cy="3073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346" name="Rectangle 170"/>
          <p:cNvSpPr>
            <a:spLocks noChangeArrowheads="1"/>
          </p:cNvSpPr>
          <p:nvPr/>
        </p:nvSpPr>
        <p:spPr bwMode="auto">
          <a:xfrm>
            <a:off x="5541963" y="322263"/>
            <a:ext cx="4195762" cy="72088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347" name="Rectangle 171"/>
          <p:cNvSpPr>
            <a:spLocks noChangeArrowheads="1"/>
          </p:cNvSpPr>
          <p:nvPr/>
        </p:nvSpPr>
        <p:spPr bwMode="auto">
          <a:xfrm>
            <a:off x="5561013" y="0"/>
            <a:ext cx="4513262" cy="32226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348" name="Rectangle 172"/>
          <p:cNvSpPr>
            <a:spLocks noChangeArrowheads="1"/>
          </p:cNvSpPr>
          <p:nvPr/>
        </p:nvSpPr>
        <p:spPr bwMode="auto">
          <a:xfrm>
            <a:off x="9753600" y="311150"/>
            <a:ext cx="369888" cy="74612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8349" name="Rectangle 173"/>
          <p:cNvSpPr>
            <a:spLocks noChangeArrowheads="1"/>
          </p:cNvSpPr>
          <p:nvPr/>
        </p:nvSpPr>
        <p:spPr bwMode="auto">
          <a:xfrm>
            <a:off x="5559425" y="7462838"/>
            <a:ext cx="4210050" cy="341312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79334" name="Group 174"/>
          <p:cNvGrpSpPr>
            <a:grpSpLocks/>
          </p:cNvGrpSpPr>
          <p:nvPr/>
        </p:nvGrpSpPr>
        <p:grpSpPr bwMode="auto">
          <a:xfrm>
            <a:off x="5273675" y="538163"/>
            <a:ext cx="1506538" cy="1182687"/>
            <a:chOff x="2712" y="139"/>
            <a:chExt cx="1352" cy="975"/>
          </a:xfrm>
        </p:grpSpPr>
        <p:pic>
          <p:nvPicPr>
            <p:cNvPr id="1458351" name="Picture 175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58352" name="Text Box 176" descr="Brown marble"/>
            <p:cNvSpPr txBox="1">
              <a:spLocks noChangeArrowheads="1"/>
            </p:cNvSpPr>
            <p:nvPr/>
          </p:nvSpPr>
          <p:spPr bwMode="auto">
            <a:xfrm rot="118953">
              <a:off x="2843" y="250"/>
              <a:ext cx="1167" cy="389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zh-CN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58353" name="Text Box 177" descr="Brown marble"/>
            <p:cNvSpPr txBox="1">
              <a:spLocks noChangeArrowheads="1"/>
            </p:cNvSpPr>
            <p:nvPr/>
          </p:nvSpPr>
          <p:spPr bwMode="auto">
            <a:xfrm rot="141662">
              <a:off x="3127" y="567"/>
              <a:ext cx="845" cy="41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58354" name="Rectangle 178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58355" name="Text Box 179"/>
          <p:cNvSpPr txBox="1">
            <a:spLocks noChangeArrowheads="1"/>
          </p:cNvSpPr>
          <p:nvPr/>
        </p:nvSpPr>
        <p:spPr bwMode="auto">
          <a:xfrm>
            <a:off x="5529263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58356" name="Text Box 180"/>
          <p:cNvSpPr txBox="1">
            <a:spLocks noChangeArrowheads="1"/>
          </p:cNvSpPr>
          <p:nvPr/>
        </p:nvSpPr>
        <p:spPr bwMode="auto">
          <a:xfrm>
            <a:off x="5918200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58357" name="Text Box 181"/>
          <p:cNvSpPr txBox="1">
            <a:spLocks noChangeArrowheads="1"/>
          </p:cNvSpPr>
          <p:nvPr/>
        </p:nvSpPr>
        <p:spPr bwMode="auto">
          <a:xfrm>
            <a:off x="5459413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清理编排</a:t>
            </a:r>
          </a:p>
        </p:txBody>
      </p:sp>
      <p:grpSp>
        <p:nvGrpSpPr>
          <p:cNvPr id="179339" name="Group 186"/>
          <p:cNvGrpSpPr>
            <a:grpSpLocks/>
          </p:cNvGrpSpPr>
          <p:nvPr/>
        </p:nvGrpSpPr>
        <p:grpSpPr bwMode="auto">
          <a:xfrm>
            <a:off x="5584825" y="4305300"/>
            <a:ext cx="4117975" cy="2227263"/>
            <a:chOff x="3292" y="2712"/>
            <a:chExt cx="2750" cy="1403"/>
          </a:xfrm>
        </p:grpSpPr>
        <p:sp>
          <p:nvSpPr>
            <p:cNvPr id="1458363" name="AutoShape 187"/>
            <p:cNvSpPr>
              <a:spLocks noChangeArrowheads="1"/>
            </p:cNvSpPr>
            <p:nvPr/>
          </p:nvSpPr>
          <p:spPr bwMode="auto">
            <a:xfrm>
              <a:off x="3392" y="2712"/>
              <a:ext cx="2536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58364" name="Rectangle 188"/>
            <p:cNvSpPr>
              <a:spLocks noChangeArrowheads="1"/>
            </p:cNvSpPr>
            <p:nvPr/>
          </p:nvSpPr>
          <p:spPr bwMode="auto">
            <a:xfrm>
              <a:off x="3558" y="2918"/>
              <a:ext cx="2325" cy="330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记忆口诀</a:t>
              </a:r>
              <a:r>
                <a:rPr lang="en-US" altLang="zh-CN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…</a:t>
              </a:r>
            </a:p>
          </p:txBody>
        </p:sp>
        <p:sp>
          <p:nvSpPr>
            <p:cNvPr id="1458365" name="Text Box 189"/>
            <p:cNvSpPr txBox="1">
              <a:spLocks noChangeArrowheads="1"/>
            </p:cNvSpPr>
            <p:nvPr/>
          </p:nvSpPr>
          <p:spPr bwMode="auto">
            <a:xfrm>
              <a:off x="3292" y="3390"/>
              <a:ext cx="2750" cy="368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2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 </a:t>
              </a:r>
            </a:p>
          </p:txBody>
        </p:sp>
      </p:grpSp>
    </p:spTree>
  </p:cSld>
  <p:clrMapOvr>
    <a:masterClrMapping/>
  </p:clrMapOvr>
  <p:transition spd="med"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62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36291" name="Text Box 3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036293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1036319" name="Picture 31" descr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79525" y="1619250"/>
            <a:ext cx="3654425" cy="4851400"/>
          </a:xfrm>
          <a:prstGeom prst="rect">
            <a:avLst/>
          </a:prstGeom>
          <a:noFill/>
          <a:ln w="76200">
            <a:solidFill>
              <a:srgbClr val="000080"/>
            </a:solidFill>
            <a:miter lim="800000"/>
            <a:headEnd/>
            <a:tailEnd/>
          </a:ln>
          <a:effectLst>
            <a:outerShdw blurRad="63500" dist="99190" dir="2388334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36308" name="AutoShape 20"/>
          <p:cNvSpPr>
            <a:spLocks noChangeArrowheads="1"/>
          </p:cNvSpPr>
          <p:nvPr/>
        </p:nvSpPr>
        <p:spPr bwMode="auto">
          <a:xfrm>
            <a:off x="3275013" y="2109788"/>
            <a:ext cx="922337" cy="401955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6309" name="AutoShape 21"/>
          <p:cNvSpPr>
            <a:spLocks noChangeArrowheads="1"/>
          </p:cNvSpPr>
          <p:nvPr/>
        </p:nvSpPr>
        <p:spPr bwMode="auto">
          <a:xfrm>
            <a:off x="5103813" y="4110038"/>
            <a:ext cx="3854450" cy="7064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6310" name="Line 22"/>
          <p:cNvSpPr>
            <a:spLocks noChangeShapeType="1"/>
          </p:cNvSpPr>
          <p:nvPr/>
        </p:nvSpPr>
        <p:spPr bwMode="auto">
          <a:xfrm flipH="1" flipV="1">
            <a:off x="4173538" y="3929063"/>
            <a:ext cx="892175" cy="62230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6311" name="Text Box 23"/>
          <p:cNvSpPr txBox="1">
            <a:spLocks noChangeArrowheads="1"/>
          </p:cNvSpPr>
          <p:nvPr/>
        </p:nvSpPr>
        <p:spPr bwMode="auto">
          <a:xfrm>
            <a:off x="9010650" y="7483475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08</a:t>
            </a:r>
          </a:p>
        </p:txBody>
      </p:sp>
      <p:sp>
        <p:nvSpPr>
          <p:cNvPr id="1036315" name="Text Box 27"/>
          <p:cNvSpPr txBox="1">
            <a:spLocks noChangeArrowheads="1"/>
          </p:cNvSpPr>
          <p:nvPr/>
        </p:nvSpPr>
        <p:spPr bwMode="auto">
          <a:xfrm>
            <a:off x="5156200" y="3111500"/>
            <a:ext cx="3763963" cy="7223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40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律法书与历史书</a:t>
            </a:r>
          </a:p>
        </p:txBody>
      </p:sp>
      <p:sp>
        <p:nvSpPr>
          <p:cNvPr id="1036316" name="Text Box 28"/>
          <p:cNvSpPr txBox="1">
            <a:spLocks noChangeArrowheads="1"/>
          </p:cNvSpPr>
          <p:nvPr/>
        </p:nvSpPr>
        <p:spPr bwMode="auto">
          <a:xfrm>
            <a:off x="5156200" y="4108450"/>
            <a:ext cx="4406900" cy="7223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40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智慧书与先知书</a:t>
            </a:r>
          </a:p>
        </p:txBody>
      </p:sp>
      <p:sp>
        <p:nvSpPr>
          <p:cNvPr id="1036317" name="Text Box 29"/>
          <p:cNvSpPr txBox="1">
            <a:spLocks noChangeArrowheads="1"/>
          </p:cNvSpPr>
          <p:nvPr/>
        </p:nvSpPr>
        <p:spPr bwMode="auto">
          <a:xfrm>
            <a:off x="4829175" y="5114925"/>
            <a:ext cx="2867025" cy="7223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40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记忆口诀</a:t>
            </a:r>
          </a:p>
        </p:txBody>
      </p:sp>
      <p:sp>
        <p:nvSpPr>
          <p:cNvPr id="1036318" name="Text Box 30"/>
          <p:cNvSpPr txBox="1">
            <a:spLocks noChangeArrowheads="1"/>
          </p:cNvSpPr>
          <p:nvPr/>
        </p:nvSpPr>
        <p:spPr bwMode="auto">
          <a:xfrm>
            <a:off x="5205413" y="2057400"/>
            <a:ext cx="3683000" cy="7223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zh-CN" altLang="en-US" sz="40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年代综览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6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6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6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6308" grpId="0" animBg="1"/>
      <p:bldP spid="1036309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6130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56131" name="Rectangle 3"/>
          <p:cNvSpPr>
            <a:spLocks noChangeArrowheads="1"/>
          </p:cNvSpPr>
          <p:nvPr/>
        </p:nvSpPr>
        <p:spPr bwMode="auto">
          <a:xfrm>
            <a:off x="3805238" y="6613525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r">
              <a:defRPr/>
            </a:pPr>
            <a:endParaRPr lang="zh-CN" altLang="en-US" sz="1200"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6132" name="Text Box 4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80</a:t>
            </a:r>
          </a:p>
        </p:txBody>
      </p:sp>
      <p:grpSp>
        <p:nvGrpSpPr>
          <p:cNvPr id="181252" name="Group 5"/>
          <p:cNvGrpSpPr>
            <a:grpSpLocks/>
          </p:cNvGrpSpPr>
          <p:nvPr/>
        </p:nvGrpSpPr>
        <p:grpSpPr bwMode="auto">
          <a:xfrm>
            <a:off x="31750" y="517525"/>
            <a:ext cx="1576388" cy="6594475"/>
            <a:chOff x="20" y="326"/>
            <a:chExt cx="993" cy="4154"/>
          </a:xfrm>
        </p:grpSpPr>
        <p:sp>
          <p:nvSpPr>
            <p:cNvPr id="1456134" name="Rectangle 6"/>
            <p:cNvSpPr>
              <a:spLocks noChangeArrowheads="1"/>
            </p:cNvSpPr>
            <p:nvPr/>
          </p:nvSpPr>
          <p:spPr bwMode="auto">
            <a:xfrm>
              <a:off x="291" y="1242"/>
              <a:ext cx="609" cy="596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456135" name="Rectangle 7"/>
            <p:cNvSpPr>
              <a:spLocks noChangeArrowheads="1"/>
            </p:cNvSpPr>
            <p:nvPr/>
          </p:nvSpPr>
          <p:spPr bwMode="auto">
            <a:xfrm>
              <a:off x="295" y="4055"/>
              <a:ext cx="686" cy="42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 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回归</a:t>
              </a:r>
            </a:p>
          </p:txBody>
        </p:sp>
        <p:sp>
          <p:nvSpPr>
            <p:cNvPr id="1456136" name="Rectangle 8"/>
            <p:cNvSpPr>
              <a:spLocks noChangeArrowheads="1"/>
            </p:cNvSpPr>
            <p:nvPr/>
          </p:nvSpPr>
          <p:spPr bwMode="auto">
            <a:xfrm>
              <a:off x="20" y="326"/>
              <a:ext cx="978" cy="4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以色列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)</a:t>
              </a: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仅仅</a:t>
              </a:r>
            </a:p>
          </p:txBody>
        </p:sp>
        <p:sp>
          <p:nvSpPr>
            <p:cNvPr id="1456137" name="Rectangle 9"/>
            <p:cNvSpPr>
              <a:spLocks noChangeArrowheads="1"/>
            </p:cNvSpPr>
            <p:nvPr/>
          </p:nvSpPr>
          <p:spPr bwMode="auto">
            <a:xfrm>
              <a:off x="317" y="2559"/>
              <a:ext cx="696" cy="53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犹大：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危机</a:t>
              </a:r>
            </a:p>
          </p:txBody>
        </p:sp>
        <p:sp>
          <p:nvSpPr>
            <p:cNvPr id="1456138" name="Rectangle 10"/>
            <p:cNvSpPr>
              <a:spLocks noChangeArrowheads="1"/>
            </p:cNvSpPr>
            <p:nvPr/>
          </p:nvSpPr>
          <p:spPr bwMode="auto">
            <a:xfrm>
              <a:off x="147" y="3430"/>
              <a:ext cx="830" cy="380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被掳</a:t>
              </a:r>
            </a:p>
          </p:txBody>
        </p:sp>
      </p:grpSp>
      <p:sp>
        <p:nvSpPr>
          <p:cNvPr id="1456139" name="Rectangle 11"/>
          <p:cNvSpPr>
            <a:spLocks noChangeArrowheads="1"/>
          </p:cNvSpPr>
          <p:nvPr/>
        </p:nvSpPr>
        <p:spPr bwMode="auto">
          <a:xfrm>
            <a:off x="104775" y="7426325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56140" name="Text Box 12"/>
          <p:cNvSpPr txBox="1">
            <a:spLocks noChangeArrowheads="1"/>
          </p:cNvSpPr>
          <p:nvPr/>
        </p:nvSpPr>
        <p:spPr bwMode="auto">
          <a:xfrm rot="16200000">
            <a:off x="1378744" y="3653632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81255" name="Line 13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56" name="Line 14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57" name="Rectangle 15"/>
          <p:cNvSpPr>
            <a:spLocks noChangeArrowheads="1"/>
          </p:cNvSpPr>
          <p:nvPr/>
        </p:nvSpPr>
        <p:spPr bwMode="auto">
          <a:xfrm>
            <a:off x="2044700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58" name="Rectangle 16"/>
          <p:cNvSpPr>
            <a:spLocks noChangeArrowheads="1"/>
          </p:cNvSpPr>
          <p:nvPr/>
        </p:nvSpPr>
        <p:spPr bwMode="auto">
          <a:xfrm>
            <a:off x="2079625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59" name="Rectangle 17"/>
          <p:cNvSpPr>
            <a:spLocks noChangeArrowheads="1"/>
          </p:cNvSpPr>
          <p:nvPr/>
        </p:nvSpPr>
        <p:spPr bwMode="auto">
          <a:xfrm>
            <a:off x="2044700" y="53387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60" name="Rectangle 18"/>
          <p:cNvSpPr>
            <a:spLocks noChangeArrowheads="1"/>
          </p:cNvSpPr>
          <p:nvPr/>
        </p:nvSpPr>
        <p:spPr bwMode="auto">
          <a:xfrm>
            <a:off x="1712913" y="3476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61" name="Rectangle 19"/>
          <p:cNvSpPr>
            <a:spLocks noChangeArrowheads="1"/>
          </p:cNvSpPr>
          <p:nvPr/>
        </p:nvSpPr>
        <p:spPr bwMode="auto">
          <a:xfrm>
            <a:off x="1863725" y="301625"/>
            <a:ext cx="108585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以色列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：北国</a:t>
            </a:r>
          </a:p>
        </p:txBody>
      </p:sp>
      <p:sp>
        <p:nvSpPr>
          <p:cNvPr id="181262" name="Rectangle 20"/>
          <p:cNvSpPr>
            <a:spLocks noChangeArrowheads="1"/>
          </p:cNvSpPr>
          <p:nvPr/>
        </p:nvSpPr>
        <p:spPr bwMode="auto">
          <a:xfrm>
            <a:off x="1866900" y="6172200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63" name="Rectangle 21"/>
          <p:cNvSpPr>
            <a:spLocks noChangeArrowheads="1"/>
          </p:cNvSpPr>
          <p:nvPr/>
        </p:nvSpPr>
        <p:spPr bwMode="auto">
          <a:xfrm>
            <a:off x="1866900" y="63150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64" name="Freeform 22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65" name="Freeform 23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66" name="Freeform 24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67" name="Freeform 25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68" name="Freeform 26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69" name="Line 27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70" name="Line 28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71" name="Line 29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72" name="Line 30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73" name="Line 31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74" name="Line 32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75" name="Line 33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76" name="Line 34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77" name="Line 35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78" name="Line 36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79" name="Line 37"/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80" name="Rectangle 38"/>
          <p:cNvSpPr>
            <a:spLocks noChangeArrowheads="1"/>
          </p:cNvSpPr>
          <p:nvPr/>
        </p:nvSpPr>
        <p:spPr bwMode="auto">
          <a:xfrm>
            <a:off x="1751013" y="530701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81" name="Rectangle 39"/>
          <p:cNvSpPr>
            <a:spLocks noChangeArrowheads="1"/>
          </p:cNvSpPr>
          <p:nvPr/>
        </p:nvSpPr>
        <p:spPr bwMode="auto">
          <a:xfrm>
            <a:off x="1739900" y="3295650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82" name="Rectangle 40"/>
          <p:cNvSpPr>
            <a:spLocks noChangeArrowheads="1"/>
          </p:cNvSpPr>
          <p:nvPr/>
        </p:nvSpPr>
        <p:spPr bwMode="auto">
          <a:xfrm>
            <a:off x="1765300" y="175736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83" name="Rectangle 41"/>
          <p:cNvSpPr>
            <a:spLocks noChangeArrowheads="1"/>
          </p:cNvSpPr>
          <p:nvPr/>
        </p:nvSpPr>
        <p:spPr bwMode="auto">
          <a:xfrm>
            <a:off x="1735138" y="5602288"/>
            <a:ext cx="358775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84" name="Rectangle 42"/>
          <p:cNvSpPr>
            <a:spLocks noChangeArrowheads="1"/>
          </p:cNvSpPr>
          <p:nvPr/>
        </p:nvSpPr>
        <p:spPr bwMode="auto">
          <a:xfrm>
            <a:off x="1866900" y="2882900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85" name="Rectangle 43"/>
          <p:cNvSpPr>
            <a:spLocks noChangeArrowheads="1"/>
          </p:cNvSpPr>
          <p:nvPr/>
        </p:nvSpPr>
        <p:spPr bwMode="auto">
          <a:xfrm>
            <a:off x="1673225" y="1217613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1286" name="Line 44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87" name="Line 45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6174" name="Line 46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175" name="AutoShape 47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6176" name="AutoShape 48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6177" name="AutoShape 49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6178" name="AutoShape 50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81293" name="Line 51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94" name="Freeform 52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1736961889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426076609 h 1173"/>
              <a:gd name="T8" fmla="*/ 1736961889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95" name="Freeform 53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1603433386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758560782 h 1173"/>
              <a:gd name="T8" fmla="*/ 1603433386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96" name="Rectangle 54"/>
          <p:cNvSpPr>
            <a:spLocks noChangeArrowheads="1"/>
          </p:cNvSpPr>
          <p:nvPr/>
        </p:nvSpPr>
        <p:spPr bwMode="auto">
          <a:xfrm>
            <a:off x="2176463" y="2879725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56183" name="Rectangle 55"/>
          <p:cNvSpPr>
            <a:spLocks noChangeArrowheads="1"/>
          </p:cNvSpPr>
          <p:nvPr/>
        </p:nvSpPr>
        <p:spPr bwMode="auto">
          <a:xfrm>
            <a:off x="2046288" y="1189038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endParaRPr lang="zh-CN" altLang="en-US" sz="12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81298" name="Line 56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299" name="Line 57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6186" name="Line 58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187" name="Line 59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188" name="Line 60"/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189" name="Line 61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190" name="Line 62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191" name="Line 63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1306" name="Line 64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307" name="Rectangle 65"/>
          <p:cNvSpPr>
            <a:spLocks noChangeArrowheads="1"/>
          </p:cNvSpPr>
          <p:nvPr/>
        </p:nvSpPr>
        <p:spPr bwMode="auto">
          <a:xfrm>
            <a:off x="1736725" y="3603625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81308" name="Group 66"/>
          <p:cNvGrpSpPr>
            <a:grpSpLocks/>
          </p:cNvGrpSpPr>
          <p:nvPr/>
        </p:nvGrpSpPr>
        <p:grpSpPr bwMode="auto">
          <a:xfrm>
            <a:off x="2027238" y="1590675"/>
            <a:ext cx="858837" cy="327025"/>
            <a:chOff x="2959" y="1049"/>
            <a:chExt cx="541" cy="261"/>
          </a:xfrm>
        </p:grpSpPr>
        <p:sp>
          <p:nvSpPr>
            <p:cNvPr id="181424" name="Rectangle 67"/>
            <p:cNvSpPr>
              <a:spLocks noChangeArrowheads="1"/>
            </p:cNvSpPr>
            <p:nvPr/>
          </p:nvSpPr>
          <p:spPr bwMode="auto">
            <a:xfrm>
              <a:off x="2959" y="1049"/>
              <a:ext cx="541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200" b="1">
                  <a:latin typeface="Helvetica" charset="0"/>
                  <a:ea typeface="宋体" charset="0"/>
                  <a:cs typeface="宋体" charset="0"/>
                </a:rPr>
                <a:t> 致</a:t>
              </a:r>
              <a:r>
                <a:rPr lang="zh-CN" altLang="en-US" sz="1200" b="1" i="1">
                  <a:latin typeface="Helvetica" charset="0"/>
                  <a:ea typeface="宋体" charset="0"/>
                  <a:cs typeface="宋体" charset="0"/>
                </a:rPr>
                <a:t>犹大</a:t>
              </a:r>
              <a:r>
                <a:rPr lang="zh-CN" altLang="en-US" sz="1200" b="1" u="sng">
                  <a:latin typeface="Helvetica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81425" name="Rectangle 68"/>
            <p:cNvSpPr>
              <a:spLocks noChangeArrowheads="1"/>
            </p:cNvSpPr>
            <p:nvPr/>
          </p:nvSpPr>
          <p:spPr bwMode="auto">
            <a:xfrm>
              <a:off x="3071" y="1049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1426" name="Rectangle 69"/>
            <p:cNvSpPr>
              <a:spLocks noChangeArrowheads="1"/>
            </p:cNvSpPr>
            <p:nvPr/>
          </p:nvSpPr>
          <p:spPr bwMode="auto">
            <a:xfrm>
              <a:off x="3048" y="1139"/>
              <a:ext cx="0" cy="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000" b="1">
                  <a:latin typeface="Helvetica" charset="0"/>
                  <a:ea typeface="宋体" charset="0"/>
                  <a:cs typeface="宋体" charset="0"/>
                </a:rPr>
                <a:t>     </a:t>
              </a:r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1427" name="Rectangle 70"/>
            <p:cNvSpPr>
              <a:spLocks noChangeArrowheads="1"/>
            </p:cNvSpPr>
            <p:nvPr/>
          </p:nvSpPr>
          <p:spPr bwMode="auto">
            <a:xfrm>
              <a:off x="3227" y="1138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81309" name="Group 71"/>
          <p:cNvGrpSpPr>
            <a:grpSpLocks/>
          </p:cNvGrpSpPr>
          <p:nvPr/>
        </p:nvGrpSpPr>
        <p:grpSpPr bwMode="auto">
          <a:xfrm>
            <a:off x="1990725" y="3101975"/>
            <a:ext cx="833438" cy="307975"/>
            <a:chOff x="2981" y="1968"/>
            <a:chExt cx="525" cy="194"/>
          </a:xfrm>
        </p:grpSpPr>
        <p:sp>
          <p:nvSpPr>
            <p:cNvPr id="181418" name="Rectangle 72"/>
            <p:cNvSpPr>
              <a:spLocks noChangeArrowheads="1"/>
            </p:cNvSpPr>
            <p:nvPr/>
          </p:nvSpPr>
          <p:spPr bwMode="auto">
            <a:xfrm>
              <a:off x="3181" y="2046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grpSp>
          <p:nvGrpSpPr>
            <p:cNvPr id="181419" name="Group 73"/>
            <p:cNvGrpSpPr>
              <a:grpSpLocks/>
            </p:cNvGrpSpPr>
            <p:nvPr/>
          </p:nvGrpSpPr>
          <p:grpSpPr bwMode="auto">
            <a:xfrm>
              <a:off x="2981" y="1968"/>
              <a:ext cx="525" cy="194"/>
              <a:chOff x="2981" y="2024"/>
              <a:chExt cx="525" cy="194"/>
            </a:xfrm>
          </p:grpSpPr>
          <p:sp>
            <p:nvSpPr>
              <p:cNvPr id="181420" name="Rectangle 74"/>
              <p:cNvSpPr>
                <a:spLocks noChangeArrowheads="1"/>
              </p:cNvSpPr>
              <p:nvPr/>
            </p:nvSpPr>
            <p:spPr bwMode="auto">
              <a:xfrm>
                <a:off x="2981" y="2024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81421" name="Rectangle 75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zh-CN" altLang="en-US" sz="900" b="1" i="1">
                    <a:solidFill>
                      <a:srgbClr val="000000"/>
                    </a:solidFill>
                    <a:latin typeface="Helvetica" charset="0"/>
                    <a:ea typeface="宋体" charset="0"/>
                    <a:cs typeface="宋体" charset="0"/>
                  </a:rPr>
                  <a:t> </a:t>
                </a:r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81422" name="Rectangle 76"/>
              <p:cNvSpPr>
                <a:spLocks noChangeArrowheads="1"/>
              </p:cNvSpPr>
              <p:nvPr/>
            </p:nvSpPr>
            <p:spPr bwMode="auto">
              <a:xfrm>
                <a:off x="3272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81423" name="Rectangle 77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</p:grpSp>
      </p:grpSp>
      <p:sp>
        <p:nvSpPr>
          <p:cNvPr id="1456206" name="Text Box 78"/>
          <p:cNvSpPr txBox="1">
            <a:spLocks noChangeArrowheads="1"/>
          </p:cNvSpPr>
          <p:nvPr/>
        </p:nvSpPr>
        <p:spPr bwMode="auto">
          <a:xfrm rot="16200000">
            <a:off x="964407" y="3482181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456207" name="Rectangle 79"/>
          <p:cNvSpPr>
            <a:spLocks noChangeArrowheads="1"/>
          </p:cNvSpPr>
          <p:nvPr/>
        </p:nvSpPr>
        <p:spPr bwMode="auto">
          <a:xfrm>
            <a:off x="1752600" y="434975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56208" name="Rectangle 80"/>
          <p:cNvSpPr>
            <a:spLocks noChangeArrowheads="1"/>
          </p:cNvSpPr>
          <p:nvPr/>
        </p:nvSpPr>
        <p:spPr bwMode="auto">
          <a:xfrm>
            <a:off x="1736725" y="7413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56209" name="Rectangle 81"/>
          <p:cNvSpPr>
            <a:spLocks noChangeArrowheads="1"/>
          </p:cNvSpPr>
          <p:nvPr/>
        </p:nvSpPr>
        <p:spPr bwMode="auto">
          <a:xfrm>
            <a:off x="1843088" y="1046163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56210" name="Rectangle 82"/>
          <p:cNvSpPr>
            <a:spLocks noChangeArrowheads="1"/>
          </p:cNvSpPr>
          <p:nvPr/>
        </p:nvSpPr>
        <p:spPr bwMode="auto">
          <a:xfrm>
            <a:off x="1924050" y="1798638"/>
            <a:ext cx="11049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56211" name="Rectangle 83"/>
          <p:cNvSpPr>
            <a:spLocks noChangeArrowheads="1"/>
          </p:cNvSpPr>
          <p:nvPr/>
        </p:nvSpPr>
        <p:spPr bwMode="auto">
          <a:xfrm>
            <a:off x="1941513" y="3009900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危机</a:t>
            </a:r>
          </a:p>
        </p:txBody>
      </p:sp>
      <p:sp>
        <p:nvSpPr>
          <p:cNvPr id="1456212" name="Rectangle 84"/>
          <p:cNvSpPr>
            <a:spLocks noChangeArrowheads="1"/>
          </p:cNvSpPr>
          <p:nvPr/>
        </p:nvSpPr>
        <p:spPr bwMode="auto">
          <a:xfrm>
            <a:off x="2060575" y="2146300"/>
            <a:ext cx="65405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约珥书</a:t>
            </a:r>
          </a:p>
        </p:txBody>
      </p:sp>
      <p:sp>
        <p:nvSpPr>
          <p:cNvPr id="1456213" name="Rectangle 85"/>
          <p:cNvSpPr>
            <a:spLocks noChangeArrowheads="1"/>
          </p:cNvSpPr>
          <p:nvPr/>
        </p:nvSpPr>
        <p:spPr bwMode="auto">
          <a:xfrm>
            <a:off x="1955800" y="2420938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56214" name="Rectangle 86"/>
          <p:cNvSpPr>
            <a:spLocks noChangeArrowheads="1"/>
          </p:cNvSpPr>
          <p:nvPr/>
        </p:nvSpPr>
        <p:spPr bwMode="auto">
          <a:xfrm>
            <a:off x="1752600" y="2755900"/>
            <a:ext cx="10699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俄巴底亚</a:t>
            </a:r>
          </a:p>
        </p:txBody>
      </p:sp>
      <p:sp>
        <p:nvSpPr>
          <p:cNvPr id="1456215" name="Rectangle 87"/>
          <p:cNvSpPr>
            <a:spLocks noChangeArrowheads="1"/>
          </p:cNvSpPr>
          <p:nvPr/>
        </p:nvSpPr>
        <p:spPr bwMode="auto">
          <a:xfrm>
            <a:off x="1833563" y="33702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56216" name="Rectangle 88"/>
          <p:cNvSpPr>
            <a:spLocks noChangeArrowheads="1"/>
          </p:cNvSpPr>
          <p:nvPr/>
        </p:nvSpPr>
        <p:spPr bwMode="auto">
          <a:xfrm>
            <a:off x="1925638" y="3703638"/>
            <a:ext cx="1441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1600" b="1">
                <a:latin typeface="Helvetica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56217" name="Rectangle 89"/>
          <p:cNvSpPr>
            <a:spLocks noChangeArrowheads="1"/>
          </p:cNvSpPr>
          <p:nvPr/>
        </p:nvSpPr>
        <p:spPr bwMode="auto">
          <a:xfrm>
            <a:off x="1938338" y="4070350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56218" name="Rectangle 90"/>
          <p:cNvSpPr>
            <a:spLocks noChangeArrowheads="1"/>
          </p:cNvSpPr>
          <p:nvPr/>
        </p:nvSpPr>
        <p:spPr bwMode="auto">
          <a:xfrm>
            <a:off x="1571625" y="4387850"/>
            <a:ext cx="1479550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56219" name="Rectangle 91"/>
          <p:cNvSpPr>
            <a:spLocks noChangeArrowheads="1"/>
          </p:cNvSpPr>
          <p:nvPr/>
        </p:nvSpPr>
        <p:spPr bwMode="auto">
          <a:xfrm>
            <a:off x="1860550" y="47371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56220" name="Rectangle 92"/>
          <p:cNvSpPr>
            <a:spLocks noChangeArrowheads="1"/>
          </p:cNvSpPr>
          <p:nvPr/>
        </p:nvSpPr>
        <p:spPr bwMode="auto">
          <a:xfrm>
            <a:off x="1962150" y="5399088"/>
            <a:ext cx="98742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 以西结书</a:t>
            </a:r>
          </a:p>
        </p:txBody>
      </p:sp>
      <p:sp>
        <p:nvSpPr>
          <p:cNvPr id="1456221" name="Rectangle 93"/>
          <p:cNvSpPr>
            <a:spLocks noChangeArrowheads="1"/>
          </p:cNvSpPr>
          <p:nvPr/>
        </p:nvSpPr>
        <p:spPr bwMode="auto">
          <a:xfrm>
            <a:off x="1938338" y="56642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但以理书</a:t>
            </a:r>
          </a:p>
        </p:txBody>
      </p:sp>
      <p:sp>
        <p:nvSpPr>
          <p:cNvPr id="1456222" name="Rectangle 94"/>
          <p:cNvSpPr>
            <a:spLocks noChangeArrowheads="1"/>
          </p:cNvSpPr>
          <p:nvPr/>
        </p:nvSpPr>
        <p:spPr bwMode="auto">
          <a:xfrm>
            <a:off x="2090738" y="6357938"/>
            <a:ext cx="6540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哈该书</a:t>
            </a:r>
          </a:p>
        </p:txBody>
      </p:sp>
      <p:sp>
        <p:nvSpPr>
          <p:cNvPr id="1456223" name="Rectangle 95"/>
          <p:cNvSpPr>
            <a:spLocks noChangeArrowheads="1"/>
          </p:cNvSpPr>
          <p:nvPr/>
        </p:nvSpPr>
        <p:spPr bwMode="auto">
          <a:xfrm>
            <a:off x="2014538" y="6659563"/>
            <a:ext cx="88423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撒迦利亚</a:t>
            </a:r>
          </a:p>
        </p:txBody>
      </p:sp>
      <p:sp>
        <p:nvSpPr>
          <p:cNvPr id="1456224" name="Rectangle 96"/>
          <p:cNvSpPr>
            <a:spLocks noChangeArrowheads="1"/>
          </p:cNvSpPr>
          <p:nvPr/>
        </p:nvSpPr>
        <p:spPr bwMode="auto">
          <a:xfrm>
            <a:off x="2005013" y="6975475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玛拉基书</a:t>
            </a:r>
          </a:p>
        </p:txBody>
      </p:sp>
      <p:sp>
        <p:nvSpPr>
          <p:cNvPr id="1456225" name="Rectangle 97"/>
          <p:cNvSpPr>
            <a:spLocks noChangeArrowheads="1"/>
          </p:cNvSpPr>
          <p:nvPr/>
        </p:nvSpPr>
        <p:spPr bwMode="auto">
          <a:xfrm>
            <a:off x="4356100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81330" name="Rectangle 98"/>
          <p:cNvSpPr>
            <a:spLocks noChangeArrowheads="1"/>
          </p:cNvSpPr>
          <p:nvPr/>
        </p:nvSpPr>
        <p:spPr bwMode="auto">
          <a:xfrm>
            <a:off x="3919538" y="466725"/>
            <a:ext cx="22542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摩</a:t>
            </a:r>
          </a:p>
        </p:txBody>
      </p:sp>
      <p:sp>
        <p:nvSpPr>
          <p:cNvPr id="1456227" name="Rectangle 99"/>
          <p:cNvSpPr>
            <a:spLocks noChangeArrowheads="1"/>
          </p:cNvSpPr>
          <p:nvPr/>
        </p:nvSpPr>
        <p:spPr bwMode="auto">
          <a:xfrm>
            <a:off x="4289425" y="481013"/>
            <a:ext cx="5492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墨</a:t>
            </a:r>
          </a:p>
        </p:txBody>
      </p:sp>
      <p:sp>
        <p:nvSpPr>
          <p:cNvPr id="1456228" name="Rectangle 100"/>
          <p:cNvSpPr>
            <a:spLocks noChangeArrowheads="1"/>
          </p:cNvSpPr>
          <p:nvPr/>
        </p:nvSpPr>
        <p:spPr bwMode="auto">
          <a:xfrm>
            <a:off x="4457700" y="8143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盒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6229" name="Rectangle 101"/>
          <p:cNvSpPr>
            <a:spLocks noChangeArrowheads="1"/>
          </p:cNvSpPr>
          <p:nvPr/>
        </p:nvSpPr>
        <p:spPr bwMode="auto">
          <a:xfrm>
            <a:off x="3822700" y="755650"/>
            <a:ext cx="4016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</a:t>
            </a:r>
          </a:p>
        </p:txBody>
      </p:sp>
      <p:sp>
        <p:nvSpPr>
          <p:cNvPr id="1456230" name="Rectangle 102"/>
          <p:cNvSpPr>
            <a:spLocks noChangeArrowheads="1"/>
          </p:cNvSpPr>
          <p:nvPr/>
        </p:nvSpPr>
        <p:spPr bwMode="auto">
          <a:xfrm>
            <a:off x="3821113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81335" name="Line 103"/>
          <p:cNvSpPr>
            <a:spLocks noChangeShapeType="1"/>
          </p:cNvSpPr>
          <p:nvPr/>
        </p:nvSpPr>
        <p:spPr bwMode="auto">
          <a:xfrm>
            <a:off x="3849688" y="725488"/>
            <a:ext cx="108426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336" name="Line 104"/>
          <p:cNvSpPr>
            <a:spLocks noChangeShapeType="1"/>
          </p:cNvSpPr>
          <p:nvPr/>
        </p:nvSpPr>
        <p:spPr bwMode="auto">
          <a:xfrm>
            <a:off x="3879850" y="1047750"/>
            <a:ext cx="1054100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337" name="Line 105"/>
          <p:cNvSpPr>
            <a:spLocks noChangeShapeType="1"/>
          </p:cNvSpPr>
          <p:nvPr/>
        </p:nvSpPr>
        <p:spPr bwMode="auto">
          <a:xfrm>
            <a:off x="3863975" y="1368425"/>
            <a:ext cx="1069975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181338" name="Group 106"/>
          <p:cNvGrpSpPr>
            <a:grpSpLocks/>
          </p:cNvGrpSpPr>
          <p:nvPr/>
        </p:nvGrpSpPr>
        <p:grpSpPr bwMode="auto">
          <a:xfrm>
            <a:off x="3830638" y="1511300"/>
            <a:ext cx="1222375" cy="53975"/>
            <a:chOff x="1127" y="961"/>
            <a:chExt cx="770" cy="34"/>
          </a:xfrm>
        </p:grpSpPr>
        <p:grpSp>
          <p:nvGrpSpPr>
            <p:cNvPr id="181412" name="Group 107"/>
            <p:cNvGrpSpPr>
              <a:grpSpLocks/>
            </p:cNvGrpSpPr>
            <p:nvPr/>
          </p:nvGrpSpPr>
          <p:grpSpPr bwMode="auto">
            <a:xfrm>
              <a:off x="1127" y="961"/>
              <a:ext cx="602" cy="34"/>
              <a:chOff x="1127" y="961"/>
              <a:chExt cx="602" cy="34"/>
            </a:xfrm>
          </p:grpSpPr>
          <p:sp>
            <p:nvSpPr>
              <p:cNvPr id="181414" name="Freeform 108"/>
              <p:cNvSpPr>
                <a:spLocks/>
              </p:cNvSpPr>
              <p:nvPr/>
            </p:nvSpPr>
            <p:spPr bwMode="auto">
              <a:xfrm>
                <a:off x="1127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15" name="Freeform 109"/>
              <p:cNvSpPr>
                <a:spLocks/>
              </p:cNvSpPr>
              <p:nvPr/>
            </p:nvSpPr>
            <p:spPr bwMode="auto">
              <a:xfrm>
                <a:off x="1294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16" name="Freeform 110"/>
              <p:cNvSpPr>
                <a:spLocks/>
              </p:cNvSpPr>
              <p:nvPr/>
            </p:nvSpPr>
            <p:spPr bwMode="auto">
              <a:xfrm>
                <a:off x="1461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17" name="Freeform 111"/>
              <p:cNvSpPr>
                <a:spLocks/>
              </p:cNvSpPr>
              <p:nvPr/>
            </p:nvSpPr>
            <p:spPr bwMode="auto">
              <a:xfrm>
                <a:off x="1618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1413" name="Freeform 112"/>
            <p:cNvSpPr>
              <a:spLocks/>
            </p:cNvSpPr>
            <p:nvPr/>
          </p:nvSpPr>
          <p:spPr bwMode="auto">
            <a:xfrm>
              <a:off x="1785" y="961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1339" name="Rectangle 113"/>
          <p:cNvSpPr>
            <a:spLocks noChangeArrowheads="1"/>
          </p:cNvSpPr>
          <p:nvPr/>
        </p:nvSpPr>
        <p:spPr bwMode="auto">
          <a:xfrm>
            <a:off x="3913188" y="1812925"/>
            <a:ext cx="23018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赛</a:t>
            </a:r>
          </a:p>
        </p:txBody>
      </p:sp>
      <p:sp>
        <p:nvSpPr>
          <p:cNvPr id="1456242" name="Rectangle 114"/>
          <p:cNvSpPr>
            <a:spLocks noChangeArrowheads="1"/>
          </p:cNvSpPr>
          <p:nvPr/>
        </p:nvSpPr>
        <p:spPr bwMode="auto">
          <a:xfrm>
            <a:off x="4259263" y="1827213"/>
            <a:ext cx="6508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 塞</a:t>
            </a:r>
          </a:p>
        </p:txBody>
      </p:sp>
      <p:sp>
        <p:nvSpPr>
          <p:cNvPr id="1456243" name="Rectangle 115"/>
          <p:cNvSpPr>
            <a:spLocks noChangeArrowheads="1"/>
          </p:cNvSpPr>
          <p:nvPr/>
        </p:nvSpPr>
        <p:spPr bwMode="auto">
          <a:xfrm>
            <a:off x="4487863" y="212883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耳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6244" name="Rectangle 116"/>
          <p:cNvSpPr>
            <a:spLocks noChangeArrowheads="1"/>
          </p:cNvSpPr>
          <p:nvPr/>
        </p:nvSpPr>
        <p:spPr bwMode="auto">
          <a:xfrm>
            <a:off x="3836988" y="2070100"/>
            <a:ext cx="401637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珥</a:t>
            </a:r>
          </a:p>
        </p:txBody>
      </p:sp>
      <p:sp>
        <p:nvSpPr>
          <p:cNvPr id="1456245" name="Rectangle 117"/>
          <p:cNvSpPr>
            <a:spLocks noChangeArrowheads="1"/>
          </p:cNvSpPr>
          <p:nvPr/>
        </p:nvSpPr>
        <p:spPr bwMode="auto">
          <a:xfrm>
            <a:off x="3835400" y="23876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弥</a:t>
            </a:r>
          </a:p>
        </p:txBody>
      </p:sp>
      <p:sp>
        <p:nvSpPr>
          <p:cNvPr id="181344" name="Line 118"/>
          <p:cNvSpPr>
            <a:spLocks noChangeShapeType="1"/>
          </p:cNvSpPr>
          <p:nvPr/>
        </p:nvSpPr>
        <p:spPr bwMode="auto">
          <a:xfrm>
            <a:off x="3895725" y="20716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345" name="Line 119"/>
          <p:cNvSpPr>
            <a:spLocks noChangeShapeType="1"/>
          </p:cNvSpPr>
          <p:nvPr/>
        </p:nvSpPr>
        <p:spPr bwMode="auto">
          <a:xfrm>
            <a:off x="3925888" y="2362200"/>
            <a:ext cx="100806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346" name="Line 120"/>
          <p:cNvSpPr>
            <a:spLocks noChangeShapeType="1"/>
          </p:cNvSpPr>
          <p:nvPr/>
        </p:nvSpPr>
        <p:spPr bwMode="auto">
          <a:xfrm>
            <a:off x="3910013" y="2682875"/>
            <a:ext cx="1023937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347" name="Line 121"/>
          <p:cNvSpPr>
            <a:spLocks noChangeShapeType="1"/>
          </p:cNvSpPr>
          <p:nvPr/>
        </p:nvSpPr>
        <p:spPr bwMode="auto">
          <a:xfrm flipV="1">
            <a:off x="3956050" y="3040063"/>
            <a:ext cx="977900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6250" name="Rectangle 122"/>
          <p:cNvSpPr>
            <a:spLocks noChangeArrowheads="1"/>
          </p:cNvSpPr>
          <p:nvPr/>
        </p:nvSpPr>
        <p:spPr bwMode="auto">
          <a:xfrm>
            <a:off x="3937000" y="2787650"/>
            <a:ext cx="26670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俄</a:t>
            </a:r>
            <a:r>
              <a:rPr lang="zh-CN" altLang="en-US" sz="1700" b="1" i="1">
                <a:latin typeface="宋体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6251" name="Rectangle 123"/>
          <p:cNvSpPr>
            <a:spLocks noChangeArrowheads="1"/>
          </p:cNvSpPr>
          <p:nvPr/>
        </p:nvSpPr>
        <p:spPr bwMode="auto">
          <a:xfrm>
            <a:off x="4386263" y="24003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谜</a:t>
            </a:r>
          </a:p>
        </p:txBody>
      </p:sp>
      <p:sp>
        <p:nvSpPr>
          <p:cNvPr id="1456252" name="Rectangle 124"/>
          <p:cNvSpPr>
            <a:spLocks noChangeArrowheads="1"/>
          </p:cNvSpPr>
          <p:nvPr/>
        </p:nvSpPr>
        <p:spPr bwMode="auto">
          <a:xfrm>
            <a:off x="4354513" y="2736850"/>
            <a:ext cx="46355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鹅</a:t>
            </a:r>
          </a:p>
        </p:txBody>
      </p:sp>
      <p:sp>
        <p:nvSpPr>
          <p:cNvPr id="1456253" name="Rectangle 125"/>
          <p:cNvSpPr>
            <a:spLocks noChangeArrowheads="1"/>
          </p:cNvSpPr>
          <p:nvPr/>
        </p:nvSpPr>
        <p:spPr bwMode="auto">
          <a:xfrm>
            <a:off x="3829050" y="401638"/>
            <a:ext cx="373063" cy="5670550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1352" name="Rectangle 126"/>
          <p:cNvSpPr>
            <a:spLocks noChangeArrowheads="1"/>
          </p:cNvSpPr>
          <p:nvPr/>
        </p:nvSpPr>
        <p:spPr bwMode="auto">
          <a:xfrm>
            <a:off x="3941763" y="3425825"/>
            <a:ext cx="21748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耶</a:t>
            </a:r>
          </a:p>
        </p:txBody>
      </p:sp>
      <p:sp>
        <p:nvSpPr>
          <p:cNvPr id="1456255" name="Rectangle 127"/>
          <p:cNvSpPr>
            <a:spLocks noChangeArrowheads="1"/>
          </p:cNvSpPr>
          <p:nvPr/>
        </p:nvSpPr>
        <p:spPr bwMode="auto">
          <a:xfrm>
            <a:off x="4306888" y="3440113"/>
            <a:ext cx="54768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爷</a:t>
            </a:r>
          </a:p>
        </p:txBody>
      </p:sp>
      <p:sp>
        <p:nvSpPr>
          <p:cNvPr id="1456256" name="Rectangle 128"/>
          <p:cNvSpPr>
            <a:spLocks noChangeArrowheads="1"/>
          </p:cNvSpPr>
          <p:nvPr/>
        </p:nvSpPr>
        <p:spPr bwMode="auto">
          <a:xfrm>
            <a:off x="4487863" y="37734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爱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6257" name="Rectangle 129"/>
          <p:cNvSpPr>
            <a:spLocks noChangeArrowheads="1"/>
          </p:cNvSpPr>
          <p:nvPr/>
        </p:nvSpPr>
        <p:spPr bwMode="auto">
          <a:xfrm>
            <a:off x="3852863" y="3714750"/>
            <a:ext cx="401637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哀</a:t>
            </a:r>
          </a:p>
        </p:txBody>
      </p:sp>
      <p:sp>
        <p:nvSpPr>
          <p:cNvPr id="1456258" name="Rectangle 130"/>
          <p:cNvSpPr>
            <a:spLocks noChangeArrowheads="1"/>
          </p:cNvSpPr>
          <p:nvPr/>
        </p:nvSpPr>
        <p:spPr bwMode="auto">
          <a:xfrm>
            <a:off x="3835400" y="40322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哈</a:t>
            </a:r>
          </a:p>
        </p:txBody>
      </p:sp>
      <p:sp>
        <p:nvSpPr>
          <p:cNvPr id="181357" name="Line 131"/>
          <p:cNvSpPr>
            <a:spLocks noChangeShapeType="1"/>
          </p:cNvSpPr>
          <p:nvPr/>
        </p:nvSpPr>
        <p:spPr bwMode="auto">
          <a:xfrm>
            <a:off x="3895725" y="36845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358" name="Line 132"/>
          <p:cNvSpPr>
            <a:spLocks noChangeShapeType="1"/>
          </p:cNvSpPr>
          <p:nvPr/>
        </p:nvSpPr>
        <p:spPr bwMode="auto">
          <a:xfrm>
            <a:off x="3925888" y="4006850"/>
            <a:ext cx="100806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359" name="Line 133"/>
          <p:cNvSpPr>
            <a:spLocks noChangeShapeType="1"/>
          </p:cNvSpPr>
          <p:nvPr/>
        </p:nvSpPr>
        <p:spPr bwMode="auto">
          <a:xfrm>
            <a:off x="3895725" y="46624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6262" name="Rectangle 134"/>
          <p:cNvSpPr>
            <a:spLocks noChangeArrowheads="1"/>
          </p:cNvSpPr>
          <p:nvPr/>
        </p:nvSpPr>
        <p:spPr bwMode="auto">
          <a:xfrm>
            <a:off x="3952875" y="4400550"/>
            <a:ext cx="2508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鸿</a:t>
            </a:r>
            <a:r>
              <a:rPr lang="zh-CN" altLang="en-US" sz="18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6263" name="Rectangle 135"/>
          <p:cNvSpPr>
            <a:spLocks noChangeArrowheads="1"/>
          </p:cNvSpPr>
          <p:nvPr/>
        </p:nvSpPr>
        <p:spPr bwMode="auto">
          <a:xfrm>
            <a:off x="4370388" y="40449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哈</a:t>
            </a:r>
          </a:p>
        </p:txBody>
      </p:sp>
      <p:sp>
        <p:nvSpPr>
          <p:cNvPr id="1456264" name="Rectangle 136"/>
          <p:cNvSpPr>
            <a:spLocks noChangeArrowheads="1"/>
          </p:cNvSpPr>
          <p:nvPr/>
        </p:nvSpPr>
        <p:spPr bwMode="auto">
          <a:xfrm>
            <a:off x="4322763" y="4365625"/>
            <a:ext cx="46355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红</a:t>
            </a:r>
          </a:p>
        </p:txBody>
      </p:sp>
      <p:sp>
        <p:nvSpPr>
          <p:cNvPr id="1456265" name="Rectangle 137"/>
          <p:cNvSpPr>
            <a:spLocks noChangeArrowheads="1"/>
          </p:cNvSpPr>
          <p:nvPr/>
        </p:nvSpPr>
        <p:spPr bwMode="auto">
          <a:xfrm>
            <a:off x="4371975" y="47371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帆</a:t>
            </a:r>
          </a:p>
        </p:txBody>
      </p:sp>
      <p:sp>
        <p:nvSpPr>
          <p:cNvPr id="1456266" name="Rectangle 138"/>
          <p:cNvSpPr>
            <a:spLocks noChangeArrowheads="1"/>
          </p:cNvSpPr>
          <p:nvPr/>
        </p:nvSpPr>
        <p:spPr bwMode="auto">
          <a:xfrm>
            <a:off x="3851275" y="4721225"/>
            <a:ext cx="40798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番</a:t>
            </a:r>
          </a:p>
        </p:txBody>
      </p:sp>
      <p:sp>
        <p:nvSpPr>
          <p:cNvPr id="181365" name="Line 139"/>
          <p:cNvSpPr>
            <a:spLocks noChangeShapeType="1"/>
          </p:cNvSpPr>
          <p:nvPr/>
        </p:nvSpPr>
        <p:spPr bwMode="auto">
          <a:xfrm>
            <a:off x="3924300" y="5029200"/>
            <a:ext cx="1009650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6268" name="Rectangle 140"/>
          <p:cNvSpPr>
            <a:spLocks noChangeArrowheads="1"/>
          </p:cNvSpPr>
          <p:nvPr/>
        </p:nvSpPr>
        <p:spPr bwMode="auto">
          <a:xfrm>
            <a:off x="4244975" y="5176838"/>
            <a:ext cx="374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600">
                <a:latin typeface="Arial" charset="0"/>
                <a:ea typeface="宋体" charset="0"/>
                <a:cs typeface="宋体" charset="0"/>
              </a:rPr>
              <a:t>   </a:t>
            </a:r>
          </a:p>
        </p:txBody>
      </p:sp>
      <p:sp>
        <p:nvSpPr>
          <p:cNvPr id="1456269" name="Rectangle 141"/>
          <p:cNvSpPr>
            <a:spLocks noChangeArrowheads="1"/>
          </p:cNvSpPr>
          <p:nvPr/>
        </p:nvSpPr>
        <p:spPr bwMode="auto">
          <a:xfrm>
            <a:off x="4457700" y="541813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节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6270" name="Rectangle 142"/>
          <p:cNvSpPr>
            <a:spLocks noChangeArrowheads="1"/>
          </p:cNvSpPr>
          <p:nvPr/>
        </p:nvSpPr>
        <p:spPr bwMode="auto">
          <a:xfrm>
            <a:off x="3838575" y="5359400"/>
            <a:ext cx="4016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结</a:t>
            </a:r>
          </a:p>
        </p:txBody>
      </p:sp>
      <p:sp>
        <p:nvSpPr>
          <p:cNvPr id="1456271" name="Rectangle 143"/>
          <p:cNvSpPr>
            <a:spLocks noChangeArrowheads="1"/>
          </p:cNvSpPr>
          <p:nvPr/>
        </p:nvSpPr>
        <p:spPr bwMode="auto">
          <a:xfrm>
            <a:off x="3821113" y="5659438"/>
            <a:ext cx="41592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但</a:t>
            </a:r>
          </a:p>
        </p:txBody>
      </p:sp>
      <p:sp>
        <p:nvSpPr>
          <p:cNvPr id="181370" name="Line 144"/>
          <p:cNvSpPr>
            <a:spLocks noChangeShapeType="1"/>
          </p:cNvSpPr>
          <p:nvPr/>
        </p:nvSpPr>
        <p:spPr bwMode="auto">
          <a:xfrm>
            <a:off x="3894138" y="5954713"/>
            <a:ext cx="10398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6273" name="Rectangle 145"/>
          <p:cNvSpPr>
            <a:spLocks noChangeArrowheads="1"/>
          </p:cNvSpPr>
          <p:nvPr/>
        </p:nvSpPr>
        <p:spPr bwMode="auto">
          <a:xfrm>
            <a:off x="4471988" y="5721350"/>
            <a:ext cx="26670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蛋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6282" name="Text Box 154"/>
          <p:cNvSpPr txBox="1">
            <a:spLocks noChangeArrowheads="1"/>
          </p:cNvSpPr>
          <p:nvPr/>
        </p:nvSpPr>
        <p:spPr bwMode="auto">
          <a:xfrm>
            <a:off x="2259013" y="104298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56283" name="Rectangle 155"/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284" name="Rectangle 156"/>
          <p:cNvSpPr>
            <a:spLocks noChangeArrowheads="1"/>
          </p:cNvSpPr>
          <p:nvPr/>
        </p:nvSpPr>
        <p:spPr bwMode="auto">
          <a:xfrm>
            <a:off x="1951038" y="5019675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被掳</a:t>
            </a:r>
          </a:p>
        </p:txBody>
      </p:sp>
      <p:sp>
        <p:nvSpPr>
          <p:cNvPr id="1456285" name="Rectangle 157"/>
          <p:cNvSpPr>
            <a:spLocks noChangeArrowheads="1"/>
          </p:cNvSpPr>
          <p:nvPr/>
        </p:nvSpPr>
        <p:spPr bwMode="auto">
          <a:xfrm>
            <a:off x="1957388" y="5981700"/>
            <a:ext cx="9588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56286" name="Text Box 158"/>
          <p:cNvSpPr txBox="1">
            <a:spLocks noChangeArrowheads="1"/>
          </p:cNvSpPr>
          <p:nvPr/>
        </p:nvSpPr>
        <p:spPr bwMode="auto">
          <a:xfrm>
            <a:off x="2268538" y="4322763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56287" name="Text Box 159"/>
          <p:cNvSpPr txBox="1">
            <a:spLocks noChangeArrowheads="1"/>
          </p:cNvSpPr>
          <p:nvPr/>
        </p:nvSpPr>
        <p:spPr bwMode="auto">
          <a:xfrm>
            <a:off x="2325688" y="271303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81378" name="Group 160"/>
          <p:cNvGrpSpPr>
            <a:grpSpLocks/>
          </p:cNvGrpSpPr>
          <p:nvPr/>
        </p:nvGrpSpPr>
        <p:grpSpPr bwMode="auto">
          <a:xfrm>
            <a:off x="2638425" y="3363913"/>
            <a:ext cx="596900" cy="696912"/>
            <a:chOff x="200" y="3039"/>
            <a:chExt cx="376" cy="439"/>
          </a:xfrm>
        </p:grpSpPr>
        <p:sp>
          <p:nvSpPr>
            <p:cNvPr id="1456289" name="Text Box 161"/>
            <p:cNvSpPr txBox="1">
              <a:spLocks noChangeArrowheads="1"/>
            </p:cNvSpPr>
            <p:nvPr/>
          </p:nvSpPr>
          <p:spPr bwMode="auto">
            <a:xfrm>
              <a:off x="200" y="3058"/>
              <a:ext cx="376" cy="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 b="1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  <p:grpSp>
          <p:nvGrpSpPr>
            <p:cNvPr id="181401" name="Group 162"/>
            <p:cNvGrpSpPr>
              <a:grpSpLocks/>
            </p:cNvGrpSpPr>
            <p:nvPr/>
          </p:nvGrpSpPr>
          <p:grpSpPr bwMode="auto">
            <a:xfrm>
              <a:off x="221" y="3039"/>
              <a:ext cx="342" cy="439"/>
              <a:chOff x="663" y="711"/>
              <a:chExt cx="3836" cy="4794"/>
            </a:xfrm>
          </p:grpSpPr>
          <p:grpSp>
            <p:nvGrpSpPr>
              <p:cNvPr id="181402" name="Group 163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547"/>
                <a:chOff x="2707" y="548"/>
                <a:chExt cx="2950" cy="3547"/>
              </a:xfrm>
            </p:grpSpPr>
            <p:grpSp>
              <p:nvGrpSpPr>
                <p:cNvPr id="181408" name="Group 164"/>
                <p:cNvGrpSpPr>
                  <a:grpSpLocks/>
                </p:cNvGrpSpPr>
                <p:nvPr/>
              </p:nvGrpSpPr>
              <p:grpSpPr bwMode="auto">
                <a:xfrm>
                  <a:off x="3221" y="1051"/>
                  <a:ext cx="2033" cy="3044"/>
                  <a:chOff x="619" y="2321"/>
                  <a:chExt cx="2033" cy="3044"/>
                </a:xfrm>
              </p:grpSpPr>
              <p:sp>
                <p:nvSpPr>
                  <p:cNvPr id="1456293" name="Freeform 165" descr="Cork"/>
                  <p:cNvSpPr>
                    <a:spLocks/>
                  </p:cNvSpPr>
                  <p:nvPr/>
                </p:nvSpPr>
                <p:spPr bwMode="auto">
                  <a:xfrm>
                    <a:off x="671" y="2320"/>
                    <a:ext cx="1985" cy="2861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456294" name="Freeform 166" descr="Cork"/>
                  <p:cNvSpPr>
                    <a:spLocks/>
                  </p:cNvSpPr>
                  <p:nvPr/>
                </p:nvSpPr>
                <p:spPr bwMode="auto">
                  <a:xfrm>
                    <a:off x="626" y="2506"/>
                    <a:ext cx="1985" cy="286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456295" name="Picture 167"/>
                <p:cNvPicPr>
                  <a:picLocks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12" y="548"/>
                  <a:ext cx="2950" cy="277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456296" name="Freeform 168"/>
              <p:cNvSpPr>
                <a:spLocks/>
              </p:cNvSpPr>
              <p:nvPr/>
            </p:nvSpPr>
            <p:spPr bwMode="auto">
              <a:xfrm>
                <a:off x="663" y="2644"/>
                <a:ext cx="1985" cy="2861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6297" name="Freeform 169"/>
              <p:cNvSpPr>
                <a:spLocks/>
              </p:cNvSpPr>
              <p:nvPr/>
            </p:nvSpPr>
            <p:spPr bwMode="auto">
              <a:xfrm>
                <a:off x="697" y="2644"/>
                <a:ext cx="1985" cy="2861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6298" name="Freeform 170"/>
              <p:cNvSpPr>
                <a:spLocks/>
              </p:cNvSpPr>
              <p:nvPr/>
            </p:nvSpPr>
            <p:spPr bwMode="auto">
              <a:xfrm>
                <a:off x="2099" y="2578"/>
                <a:ext cx="1985" cy="2861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6299" name="Freeform 171"/>
              <p:cNvSpPr>
                <a:spLocks/>
              </p:cNvSpPr>
              <p:nvPr/>
            </p:nvSpPr>
            <p:spPr bwMode="auto">
              <a:xfrm>
                <a:off x="775" y="1017"/>
                <a:ext cx="1985" cy="2861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6300" name="Freeform 172"/>
              <p:cNvSpPr>
                <a:spLocks/>
              </p:cNvSpPr>
              <p:nvPr/>
            </p:nvSpPr>
            <p:spPr bwMode="auto">
              <a:xfrm>
                <a:off x="2514" y="1006"/>
                <a:ext cx="1985" cy="2861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sp>
        <p:nvSpPr>
          <p:cNvPr id="181379" name="Rectangle 173"/>
          <p:cNvSpPr>
            <a:spLocks noChangeArrowheads="1"/>
          </p:cNvSpPr>
          <p:nvPr/>
        </p:nvSpPr>
        <p:spPr bwMode="auto">
          <a:xfrm>
            <a:off x="3792538" y="141288"/>
            <a:ext cx="10779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400" b="1">
                <a:solidFill>
                  <a:srgbClr val="000000"/>
                </a:solidFill>
                <a:latin typeface="宋体" charset="0"/>
                <a:ea typeface="宋体" charset="0"/>
                <a:cs typeface="宋体" charset="0"/>
              </a:rPr>
              <a:t>清理先知书！</a:t>
            </a:r>
            <a:endParaRPr lang="zh-CN" altLang="en-US" sz="1200">
              <a:latin typeface="宋体" charset="0"/>
              <a:ea typeface="宋体" charset="0"/>
              <a:cs typeface="宋体" charset="0"/>
            </a:endParaRPr>
          </a:p>
        </p:txBody>
      </p:sp>
      <p:sp>
        <p:nvSpPr>
          <p:cNvPr id="181380" name="Line 174"/>
          <p:cNvSpPr>
            <a:spLocks noChangeShapeType="1"/>
          </p:cNvSpPr>
          <p:nvPr/>
        </p:nvSpPr>
        <p:spPr bwMode="auto">
          <a:xfrm>
            <a:off x="3921125" y="4329113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1381" name="Line 175"/>
          <p:cNvSpPr>
            <a:spLocks noChangeShapeType="1"/>
          </p:cNvSpPr>
          <p:nvPr/>
        </p:nvSpPr>
        <p:spPr bwMode="auto">
          <a:xfrm>
            <a:off x="3921125" y="564673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6305" name="Rectangle 177"/>
          <p:cNvSpPr>
            <a:spLocks noChangeArrowheads="1"/>
          </p:cNvSpPr>
          <p:nvPr/>
        </p:nvSpPr>
        <p:spPr bwMode="auto">
          <a:xfrm>
            <a:off x="0" y="5973763"/>
            <a:ext cx="5568950" cy="17986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306" name="Rectangle 178"/>
          <p:cNvSpPr>
            <a:spLocks noChangeArrowheads="1"/>
          </p:cNvSpPr>
          <p:nvPr/>
        </p:nvSpPr>
        <p:spPr bwMode="auto">
          <a:xfrm>
            <a:off x="0" y="0"/>
            <a:ext cx="5568950" cy="503872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307" name="Rectangle 179"/>
          <p:cNvSpPr>
            <a:spLocks noChangeArrowheads="1"/>
          </p:cNvSpPr>
          <p:nvPr/>
        </p:nvSpPr>
        <p:spPr bwMode="auto">
          <a:xfrm>
            <a:off x="5541963" y="322263"/>
            <a:ext cx="4195762" cy="72088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308" name="Rectangle 180"/>
          <p:cNvSpPr>
            <a:spLocks noChangeArrowheads="1"/>
          </p:cNvSpPr>
          <p:nvPr/>
        </p:nvSpPr>
        <p:spPr bwMode="auto">
          <a:xfrm>
            <a:off x="5561013" y="0"/>
            <a:ext cx="4513262" cy="32226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309" name="Rectangle 181"/>
          <p:cNvSpPr>
            <a:spLocks noChangeArrowheads="1"/>
          </p:cNvSpPr>
          <p:nvPr/>
        </p:nvSpPr>
        <p:spPr bwMode="auto">
          <a:xfrm>
            <a:off x="9753600" y="311150"/>
            <a:ext cx="369888" cy="74612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6310" name="Rectangle 182"/>
          <p:cNvSpPr>
            <a:spLocks noChangeArrowheads="1"/>
          </p:cNvSpPr>
          <p:nvPr/>
        </p:nvSpPr>
        <p:spPr bwMode="auto">
          <a:xfrm>
            <a:off x="5559425" y="7489825"/>
            <a:ext cx="4210050" cy="3413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81388" name="Group 183"/>
          <p:cNvGrpSpPr>
            <a:grpSpLocks/>
          </p:cNvGrpSpPr>
          <p:nvPr/>
        </p:nvGrpSpPr>
        <p:grpSpPr bwMode="auto">
          <a:xfrm>
            <a:off x="5273675" y="538163"/>
            <a:ext cx="1506538" cy="1182687"/>
            <a:chOff x="2712" y="139"/>
            <a:chExt cx="1352" cy="975"/>
          </a:xfrm>
        </p:grpSpPr>
        <p:pic>
          <p:nvPicPr>
            <p:cNvPr id="1456312" name="Picture 184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56313" name="Text Box 185" descr="Brown marble"/>
            <p:cNvSpPr txBox="1">
              <a:spLocks noChangeArrowheads="1"/>
            </p:cNvSpPr>
            <p:nvPr/>
          </p:nvSpPr>
          <p:spPr bwMode="auto">
            <a:xfrm rot="118953">
              <a:off x="2843" y="250"/>
              <a:ext cx="1167" cy="389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zh-CN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56314" name="Text Box 186" descr="Brown marble"/>
            <p:cNvSpPr txBox="1">
              <a:spLocks noChangeArrowheads="1"/>
            </p:cNvSpPr>
            <p:nvPr/>
          </p:nvSpPr>
          <p:spPr bwMode="auto">
            <a:xfrm rot="141662">
              <a:off x="3127" y="567"/>
              <a:ext cx="845" cy="41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56315" name="Rectangle 187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56316" name="Text Box 188"/>
          <p:cNvSpPr txBox="1">
            <a:spLocks noChangeArrowheads="1"/>
          </p:cNvSpPr>
          <p:nvPr/>
        </p:nvSpPr>
        <p:spPr bwMode="auto">
          <a:xfrm>
            <a:off x="5529263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56317" name="Text Box 189"/>
          <p:cNvSpPr txBox="1">
            <a:spLocks noChangeArrowheads="1"/>
          </p:cNvSpPr>
          <p:nvPr/>
        </p:nvSpPr>
        <p:spPr bwMode="auto">
          <a:xfrm>
            <a:off x="5918200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56318" name="Text Box 190"/>
          <p:cNvSpPr txBox="1">
            <a:spLocks noChangeArrowheads="1"/>
          </p:cNvSpPr>
          <p:nvPr/>
        </p:nvSpPr>
        <p:spPr bwMode="auto">
          <a:xfrm>
            <a:off x="5459413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清理编排</a:t>
            </a:r>
          </a:p>
        </p:txBody>
      </p:sp>
      <p:grpSp>
        <p:nvGrpSpPr>
          <p:cNvPr id="181393" name="Group 195"/>
          <p:cNvGrpSpPr>
            <a:grpSpLocks/>
          </p:cNvGrpSpPr>
          <p:nvPr/>
        </p:nvGrpSpPr>
        <p:grpSpPr bwMode="auto">
          <a:xfrm>
            <a:off x="5584825" y="4305300"/>
            <a:ext cx="4117975" cy="2227263"/>
            <a:chOff x="3292" y="2712"/>
            <a:chExt cx="2750" cy="1403"/>
          </a:xfrm>
        </p:grpSpPr>
        <p:sp>
          <p:nvSpPr>
            <p:cNvPr id="1456324" name="AutoShape 196"/>
            <p:cNvSpPr>
              <a:spLocks noChangeArrowheads="1"/>
            </p:cNvSpPr>
            <p:nvPr/>
          </p:nvSpPr>
          <p:spPr bwMode="auto">
            <a:xfrm>
              <a:off x="3392" y="2712"/>
              <a:ext cx="2536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56325" name="Rectangle 197"/>
            <p:cNvSpPr>
              <a:spLocks noChangeArrowheads="1"/>
            </p:cNvSpPr>
            <p:nvPr/>
          </p:nvSpPr>
          <p:spPr bwMode="auto">
            <a:xfrm>
              <a:off x="3558" y="2918"/>
              <a:ext cx="2325" cy="330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记忆口诀</a:t>
              </a:r>
              <a:r>
                <a:rPr lang="en-US" altLang="zh-CN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…</a:t>
              </a:r>
            </a:p>
          </p:txBody>
        </p:sp>
        <p:sp>
          <p:nvSpPr>
            <p:cNvPr id="1456326" name="Text Box 198"/>
            <p:cNvSpPr txBox="1">
              <a:spLocks noChangeArrowheads="1"/>
            </p:cNvSpPr>
            <p:nvPr/>
          </p:nvSpPr>
          <p:spPr bwMode="auto">
            <a:xfrm>
              <a:off x="3292" y="3390"/>
              <a:ext cx="2750" cy="368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2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 </a:t>
              </a:r>
            </a:p>
          </p:txBody>
        </p:sp>
      </p:grpSp>
    </p:spTree>
  </p:cSld>
  <p:clrMapOvr>
    <a:masterClrMapping/>
  </p:clrMapOvr>
  <p:transition spd="med">
    <p:fade/>
  </p:transition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82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54083" name="Rectangle 3"/>
          <p:cNvSpPr>
            <a:spLocks noChangeArrowheads="1"/>
          </p:cNvSpPr>
          <p:nvPr/>
        </p:nvSpPr>
        <p:spPr bwMode="auto">
          <a:xfrm>
            <a:off x="3805238" y="6613525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r">
              <a:defRPr/>
            </a:pPr>
            <a:endParaRPr lang="zh-CN" altLang="en-US" sz="1200"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4084" name="Text Box 4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81</a:t>
            </a:r>
          </a:p>
        </p:txBody>
      </p:sp>
      <p:grpSp>
        <p:nvGrpSpPr>
          <p:cNvPr id="183300" name="Group 5"/>
          <p:cNvGrpSpPr>
            <a:grpSpLocks/>
          </p:cNvGrpSpPr>
          <p:nvPr/>
        </p:nvGrpSpPr>
        <p:grpSpPr bwMode="auto">
          <a:xfrm>
            <a:off x="31750" y="517525"/>
            <a:ext cx="1576388" cy="6594475"/>
            <a:chOff x="20" y="326"/>
            <a:chExt cx="993" cy="4154"/>
          </a:xfrm>
        </p:grpSpPr>
        <p:sp>
          <p:nvSpPr>
            <p:cNvPr id="1454086" name="Rectangle 6"/>
            <p:cNvSpPr>
              <a:spLocks noChangeArrowheads="1"/>
            </p:cNvSpPr>
            <p:nvPr/>
          </p:nvSpPr>
          <p:spPr bwMode="auto">
            <a:xfrm>
              <a:off x="291" y="1242"/>
              <a:ext cx="609" cy="596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454087" name="Rectangle 7"/>
            <p:cNvSpPr>
              <a:spLocks noChangeArrowheads="1"/>
            </p:cNvSpPr>
            <p:nvPr/>
          </p:nvSpPr>
          <p:spPr bwMode="auto">
            <a:xfrm>
              <a:off x="295" y="4055"/>
              <a:ext cx="686" cy="42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 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回归</a:t>
              </a:r>
            </a:p>
          </p:txBody>
        </p:sp>
        <p:sp>
          <p:nvSpPr>
            <p:cNvPr id="1454088" name="Rectangle 8"/>
            <p:cNvSpPr>
              <a:spLocks noChangeArrowheads="1"/>
            </p:cNvSpPr>
            <p:nvPr/>
          </p:nvSpPr>
          <p:spPr bwMode="auto">
            <a:xfrm>
              <a:off x="20" y="326"/>
              <a:ext cx="978" cy="4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以色列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)</a:t>
              </a: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仅仅</a:t>
              </a:r>
            </a:p>
          </p:txBody>
        </p:sp>
        <p:sp>
          <p:nvSpPr>
            <p:cNvPr id="1454089" name="Rectangle 9"/>
            <p:cNvSpPr>
              <a:spLocks noChangeArrowheads="1"/>
            </p:cNvSpPr>
            <p:nvPr/>
          </p:nvSpPr>
          <p:spPr bwMode="auto">
            <a:xfrm>
              <a:off x="317" y="2559"/>
              <a:ext cx="696" cy="53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犹大：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危机</a:t>
              </a:r>
            </a:p>
          </p:txBody>
        </p:sp>
        <p:sp>
          <p:nvSpPr>
            <p:cNvPr id="1454090" name="Rectangle 10"/>
            <p:cNvSpPr>
              <a:spLocks noChangeArrowheads="1"/>
            </p:cNvSpPr>
            <p:nvPr/>
          </p:nvSpPr>
          <p:spPr bwMode="auto">
            <a:xfrm>
              <a:off x="147" y="3430"/>
              <a:ext cx="830" cy="380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被掳</a:t>
              </a:r>
            </a:p>
          </p:txBody>
        </p:sp>
      </p:grpSp>
      <p:sp>
        <p:nvSpPr>
          <p:cNvPr id="1454091" name="Rectangle 11"/>
          <p:cNvSpPr>
            <a:spLocks noChangeArrowheads="1"/>
          </p:cNvSpPr>
          <p:nvPr/>
        </p:nvSpPr>
        <p:spPr bwMode="auto">
          <a:xfrm>
            <a:off x="104775" y="7426325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54092" name="Text Box 12"/>
          <p:cNvSpPr txBox="1">
            <a:spLocks noChangeArrowheads="1"/>
          </p:cNvSpPr>
          <p:nvPr/>
        </p:nvSpPr>
        <p:spPr bwMode="auto">
          <a:xfrm rot="16200000">
            <a:off x="1378744" y="3653632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83303" name="Line 13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04" name="Line 14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05" name="Rectangle 15"/>
          <p:cNvSpPr>
            <a:spLocks noChangeArrowheads="1"/>
          </p:cNvSpPr>
          <p:nvPr/>
        </p:nvSpPr>
        <p:spPr bwMode="auto">
          <a:xfrm>
            <a:off x="2044700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06" name="Rectangle 16"/>
          <p:cNvSpPr>
            <a:spLocks noChangeArrowheads="1"/>
          </p:cNvSpPr>
          <p:nvPr/>
        </p:nvSpPr>
        <p:spPr bwMode="auto">
          <a:xfrm>
            <a:off x="2079625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07" name="Rectangle 17"/>
          <p:cNvSpPr>
            <a:spLocks noChangeArrowheads="1"/>
          </p:cNvSpPr>
          <p:nvPr/>
        </p:nvSpPr>
        <p:spPr bwMode="auto">
          <a:xfrm>
            <a:off x="2044700" y="53387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08" name="Rectangle 18"/>
          <p:cNvSpPr>
            <a:spLocks noChangeArrowheads="1"/>
          </p:cNvSpPr>
          <p:nvPr/>
        </p:nvSpPr>
        <p:spPr bwMode="auto">
          <a:xfrm>
            <a:off x="1712913" y="3476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09" name="Rectangle 19"/>
          <p:cNvSpPr>
            <a:spLocks noChangeArrowheads="1"/>
          </p:cNvSpPr>
          <p:nvPr/>
        </p:nvSpPr>
        <p:spPr bwMode="auto">
          <a:xfrm>
            <a:off x="1863725" y="301625"/>
            <a:ext cx="108585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以色列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：北国</a:t>
            </a:r>
          </a:p>
        </p:txBody>
      </p:sp>
      <p:sp>
        <p:nvSpPr>
          <p:cNvPr id="183310" name="Rectangle 20"/>
          <p:cNvSpPr>
            <a:spLocks noChangeArrowheads="1"/>
          </p:cNvSpPr>
          <p:nvPr/>
        </p:nvSpPr>
        <p:spPr bwMode="auto">
          <a:xfrm>
            <a:off x="1866900" y="6172200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11" name="Rectangle 21"/>
          <p:cNvSpPr>
            <a:spLocks noChangeArrowheads="1"/>
          </p:cNvSpPr>
          <p:nvPr/>
        </p:nvSpPr>
        <p:spPr bwMode="auto">
          <a:xfrm>
            <a:off x="1866900" y="63150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12" name="Freeform 22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13" name="Freeform 23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14" name="Freeform 24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15" name="Freeform 25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16" name="Freeform 26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17" name="Line 27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18" name="Line 28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19" name="Line 29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20" name="Line 30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21" name="Line 31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22" name="Line 32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23" name="Line 33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24" name="Line 34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25" name="Line 35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26" name="Line 36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27" name="Line 37"/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28" name="Rectangle 38"/>
          <p:cNvSpPr>
            <a:spLocks noChangeArrowheads="1"/>
          </p:cNvSpPr>
          <p:nvPr/>
        </p:nvSpPr>
        <p:spPr bwMode="auto">
          <a:xfrm>
            <a:off x="1751013" y="530701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29" name="Rectangle 39"/>
          <p:cNvSpPr>
            <a:spLocks noChangeArrowheads="1"/>
          </p:cNvSpPr>
          <p:nvPr/>
        </p:nvSpPr>
        <p:spPr bwMode="auto">
          <a:xfrm>
            <a:off x="1739900" y="3295650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30" name="Rectangle 40"/>
          <p:cNvSpPr>
            <a:spLocks noChangeArrowheads="1"/>
          </p:cNvSpPr>
          <p:nvPr/>
        </p:nvSpPr>
        <p:spPr bwMode="auto">
          <a:xfrm>
            <a:off x="1765300" y="175736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31" name="Rectangle 41"/>
          <p:cNvSpPr>
            <a:spLocks noChangeArrowheads="1"/>
          </p:cNvSpPr>
          <p:nvPr/>
        </p:nvSpPr>
        <p:spPr bwMode="auto">
          <a:xfrm>
            <a:off x="1735138" y="5602288"/>
            <a:ext cx="358775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32" name="Rectangle 42"/>
          <p:cNvSpPr>
            <a:spLocks noChangeArrowheads="1"/>
          </p:cNvSpPr>
          <p:nvPr/>
        </p:nvSpPr>
        <p:spPr bwMode="auto">
          <a:xfrm>
            <a:off x="1866900" y="2882900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33" name="Rectangle 43"/>
          <p:cNvSpPr>
            <a:spLocks noChangeArrowheads="1"/>
          </p:cNvSpPr>
          <p:nvPr/>
        </p:nvSpPr>
        <p:spPr bwMode="auto">
          <a:xfrm>
            <a:off x="1673225" y="1217613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3334" name="Line 44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35" name="Line 45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4126" name="Line 46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127" name="AutoShape 47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4128" name="AutoShape 48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4129" name="AutoShape 49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454130" name="AutoShape 50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83341" name="Line 51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42" name="Freeform 52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1736961889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426076609 h 1173"/>
              <a:gd name="T8" fmla="*/ 1736961889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43" name="Freeform 53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1603433386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758560782 h 1173"/>
              <a:gd name="T8" fmla="*/ 1603433386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44" name="Rectangle 54"/>
          <p:cNvSpPr>
            <a:spLocks noChangeArrowheads="1"/>
          </p:cNvSpPr>
          <p:nvPr/>
        </p:nvSpPr>
        <p:spPr bwMode="auto">
          <a:xfrm>
            <a:off x="2176463" y="2879725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54135" name="Rectangle 55"/>
          <p:cNvSpPr>
            <a:spLocks noChangeArrowheads="1"/>
          </p:cNvSpPr>
          <p:nvPr/>
        </p:nvSpPr>
        <p:spPr bwMode="auto">
          <a:xfrm>
            <a:off x="2046288" y="1189038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endParaRPr lang="zh-CN" altLang="en-US" sz="12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83346" name="Line 56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47" name="Line 57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4138" name="Line 58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139" name="Line 59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140" name="Line 60"/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141" name="Line 61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142" name="Line 62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143" name="Line 63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3354" name="Line 64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55" name="Rectangle 65"/>
          <p:cNvSpPr>
            <a:spLocks noChangeArrowheads="1"/>
          </p:cNvSpPr>
          <p:nvPr/>
        </p:nvSpPr>
        <p:spPr bwMode="auto">
          <a:xfrm>
            <a:off x="1736725" y="3603625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83356" name="Group 66"/>
          <p:cNvGrpSpPr>
            <a:grpSpLocks/>
          </p:cNvGrpSpPr>
          <p:nvPr/>
        </p:nvGrpSpPr>
        <p:grpSpPr bwMode="auto">
          <a:xfrm>
            <a:off x="2027238" y="1590675"/>
            <a:ext cx="858837" cy="327025"/>
            <a:chOff x="2959" y="1049"/>
            <a:chExt cx="541" cy="261"/>
          </a:xfrm>
        </p:grpSpPr>
        <p:sp>
          <p:nvSpPr>
            <p:cNvPr id="183481" name="Rectangle 67"/>
            <p:cNvSpPr>
              <a:spLocks noChangeArrowheads="1"/>
            </p:cNvSpPr>
            <p:nvPr/>
          </p:nvSpPr>
          <p:spPr bwMode="auto">
            <a:xfrm>
              <a:off x="2959" y="1049"/>
              <a:ext cx="541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200" b="1">
                  <a:latin typeface="Helvetica" charset="0"/>
                  <a:ea typeface="宋体" charset="0"/>
                  <a:cs typeface="宋体" charset="0"/>
                </a:rPr>
                <a:t> 致</a:t>
              </a:r>
              <a:r>
                <a:rPr lang="zh-CN" altLang="en-US" sz="1200" b="1" i="1">
                  <a:latin typeface="Helvetica" charset="0"/>
                  <a:ea typeface="宋体" charset="0"/>
                  <a:cs typeface="宋体" charset="0"/>
                </a:rPr>
                <a:t>犹大</a:t>
              </a:r>
              <a:r>
                <a:rPr lang="zh-CN" altLang="en-US" sz="1200" b="1" u="sng">
                  <a:latin typeface="Helvetica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83482" name="Rectangle 68"/>
            <p:cNvSpPr>
              <a:spLocks noChangeArrowheads="1"/>
            </p:cNvSpPr>
            <p:nvPr/>
          </p:nvSpPr>
          <p:spPr bwMode="auto">
            <a:xfrm>
              <a:off x="3071" y="1049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3483" name="Rectangle 69"/>
            <p:cNvSpPr>
              <a:spLocks noChangeArrowheads="1"/>
            </p:cNvSpPr>
            <p:nvPr/>
          </p:nvSpPr>
          <p:spPr bwMode="auto">
            <a:xfrm>
              <a:off x="3048" y="1139"/>
              <a:ext cx="0" cy="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000" b="1">
                  <a:latin typeface="Helvetica" charset="0"/>
                  <a:ea typeface="宋体" charset="0"/>
                  <a:cs typeface="宋体" charset="0"/>
                </a:rPr>
                <a:t>     </a:t>
              </a:r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3484" name="Rectangle 70"/>
            <p:cNvSpPr>
              <a:spLocks noChangeArrowheads="1"/>
            </p:cNvSpPr>
            <p:nvPr/>
          </p:nvSpPr>
          <p:spPr bwMode="auto">
            <a:xfrm>
              <a:off x="3227" y="1138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83357" name="Group 71"/>
          <p:cNvGrpSpPr>
            <a:grpSpLocks/>
          </p:cNvGrpSpPr>
          <p:nvPr/>
        </p:nvGrpSpPr>
        <p:grpSpPr bwMode="auto">
          <a:xfrm>
            <a:off x="1990725" y="3101975"/>
            <a:ext cx="833438" cy="307975"/>
            <a:chOff x="2981" y="1968"/>
            <a:chExt cx="525" cy="194"/>
          </a:xfrm>
        </p:grpSpPr>
        <p:sp>
          <p:nvSpPr>
            <p:cNvPr id="183475" name="Rectangle 72"/>
            <p:cNvSpPr>
              <a:spLocks noChangeArrowheads="1"/>
            </p:cNvSpPr>
            <p:nvPr/>
          </p:nvSpPr>
          <p:spPr bwMode="auto">
            <a:xfrm>
              <a:off x="3181" y="2046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grpSp>
          <p:nvGrpSpPr>
            <p:cNvPr id="183476" name="Group 73"/>
            <p:cNvGrpSpPr>
              <a:grpSpLocks/>
            </p:cNvGrpSpPr>
            <p:nvPr/>
          </p:nvGrpSpPr>
          <p:grpSpPr bwMode="auto">
            <a:xfrm>
              <a:off x="2981" y="1968"/>
              <a:ext cx="525" cy="194"/>
              <a:chOff x="2981" y="2024"/>
              <a:chExt cx="525" cy="194"/>
            </a:xfrm>
          </p:grpSpPr>
          <p:sp>
            <p:nvSpPr>
              <p:cNvPr id="183477" name="Rectangle 74"/>
              <p:cNvSpPr>
                <a:spLocks noChangeArrowheads="1"/>
              </p:cNvSpPr>
              <p:nvPr/>
            </p:nvSpPr>
            <p:spPr bwMode="auto">
              <a:xfrm>
                <a:off x="2981" y="2024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83478" name="Rectangle 75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zh-CN" altLang="en-US" sz="900" b="1" i="1">
                    <a:solidFill>
                      <a:srgbClr val="000000"/>
                    </a:solidFill>
                    <a:latin typeface="Helvetica" charset="0"/>
                    <a:ea typeface="宋体" charset="0"/>
                    <a:cs typeface="宋体" charset="0"/>
                  </a:rPr>
                  <a:t> </a:t>
                </a:r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83479" name="Rectangle 76"/>
              <p:cNvSpPr>
                <a:spLocks noChangeArrowheads="1"/>
              </p:cNvSpPr>
              <p:nvPr/>
            </p:nvSpPr>
            <p:spPr bwMode="auto">
              <a:xfrm>
                <a:off x="3272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83480" name="Rectangle 77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</p:grpSp>
      </p:grpSp>
      <p:sp>
        <p:nvSpPr>
          <p:cNvPr id="1454158" name="Text Box 78"/>
          <p:cNvSpPr txBox="1">
            <a:spLocks noChangeArrowheads="1"/>
          </p:cNvSpPr>
          <p:nvPr/>
        </p:nvSpPr>
        <p:spPr bwMode="auto">
          <a:xfrm rot="16200000">
            <a:off x="964407" y="3482181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454159" name="Rectangle 79"/>
          <p:cNvSpPr>
            <a:spLocks noChangeArrowheads="1"/>
          </p:cNvSpPr>
          <p:nvPr/>
        </p:nvSpPr>
        <p:spPr bwMode="auto">
          <a:xfrm>
            <a:off x="1752600" y="434975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54160" name="Rectangle 80"/>
          <p:cNvSpPr>
            <a:spLocks noChangeArrowheads="1"/>
          </p:cNvSpPr>
          <p:nvPr/>
        </p:nvSpPr>
        <p:spPr bwMode="auto">
          <a:xfrm>
            <a:off x="1736725" y="7413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54161" name="Rectangle 81"/>
          <p:cNvSpPr>
            <a:spLocks noChangeArrowheads="1"/>
          </p:cNvSpPr>
          <p:nvPr/>
        </p:nvSpPr>
        <p:spPr bwMode="auto">
          <a:xfrm>
            <a:off x="1843088" y="1046163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54162" name="Rectangle 82"/>
          <p:cNvSpPr>
            <a:spLocks noChangeArrowheads="1"/>
          </p:cNvSpPr>
          <p:nvPr/>
        </p:nvSpPr>
        <p:spPr bwMode="auto">
          <a:xfrm>
            <a:off x="1924050" y="1798638"/>
            <a:ext cx="11049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54163" name="Rectangle 83"/>
          <p:cNvSpPr>
            <a:spLocks noChangeArrowheads="1"/>
          </p:cNvSpPr>
          <p:nvPr/>
        </p:nvSpPr>
        <p:spPr bwMode="auto">
          <a:xfrm>
            <a:off x="1941513" y="3009900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危机</a:t>
            </a:r>
          </a:p>
        </p:txBody>
      </p:sp>
      <p:sp>
        <p:nvSpPr>
          <p:cNvPr id="1454164" name="Rectangle 84"/>
          <p:cNvSpPr>
            <a:spLocks noChangeArrowheads="1"/>
          </p:cNvSpPr>
          <p:nvPr/>
        </p:nvSpPr>
        <p:spPr bwMode="auto">
          <a:xfrm>
            <a:off x="2060575" y="2146300"/>
            <a:ext cx="65405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约珥书</a:t>
            </a:r>
          </a:p>
        </p:txBody>
      </p:sp>
      <p:sp>
        <p:nvSpPr>
          <p:cNvPr id="1454165" name="Rectangle 85"/>
          <p:cNvSpPr>
            <a:spLocks noChangeArrowheads="1"/>
          </p:cNvSpPr>
          <p:nvPr/>
        </p:nvSpPr>
        <p:spPr bwMode="auto">
          <a:xfrm>
            <a:off x="1955800" y="2420938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54166" name="Rectangle 86"/>
          <p:cNvSpPr>
            <a:spLocks noChangeArrowheads="1"/>
          </p:cNvSpPr>
          <p:nvPr/>
        </p:nvSpPr>
        <p:spPr bwMode="auto">
          <a:xfrm>
            <a:off x="1752600" y="2755900"/>
            <a:ext cx="10699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俄巴底亚</a:t>
            </a:r>
          </a:p>
        </p:txBody>
      </p:sp>
      <p:sp>
        <p:nvSpPr>
          <p:cNvPr id="1454167" name="Rectangle 87"/>
          <p:cNvSpPr>
            <a:spLocks noChangeArrowheads="1"/>
          </p:cNvSpPr>
          <p:nvPr/>
        </p:nvSpPr>
        <p:spPr bwMode="auto">
          <a:xfrm>
            <a:off x="1833563" y="33702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54168" name="Rectangle 88"/>
          <p:cNvSpPr>
            <a:spLocks noChangeArrowheads="1"/>
          </p:cNvSpPr>
          <p:nvPr/>
        </p:nvSpPr>
        <p:spPr bwMode="auto">
          <a:xfrm>
            <a:off x="1925638" y="3703638"/>
            <a:ext cx="1441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1600" b="1">
                <a:latin typeface="Helvetica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54169" name="Rectangle 89"/>
          <p:cNvSpPr>
            <a:spLocks noChangeArrowheads="1"/>
          </p:cNvSpPr>
          <p:nvPr/>
        </p:nvSpPr>
        <p:spPr bwMode="auto">
          <a:xfrm>
            <a:off x="1938338" y="4070350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54170" name="Rectangle 90"/>
          <p:cNvSpPr>
            <a:spLocks noChangeArrowheads="1"/>
          </p:cNvSpPr>
          <p:nvPr/>
        </p:nvSpPr>
        <p:spPr bwMode="auto">
          <a:xfrm>
            <a:off x="1571625" y="4387850"/>
            <a:ext cx="1479550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54171" name="Rectangle 91"/>
          <p:cNvSpPr>
            <a:spLocks noChangeArrowheads="1"/>
          </p:cNvSpPr>
          <p:nvPr/>
        </p:nvSpPr>
        <p:spPr bwMode="auto">
          <a:xfrm>
            <a:off x="1860550" y="47371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54172" name="Rectangle 92"/>
          <p:cNvSpPr>
            <a:spLocks noChangeArrowheads="1"/>
          </p:cNvSpPr>
          <p:nvPr/>
        </p:nvSpPr>
        <p:spPr bwMode="auto">
          <a:xfrm>
            <a:off x="1962150" y="5399088"/>
            <a:ext cx="98742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 以西结书</a:t>
            </a:r>
          </a:p>
        </p:txBody>
      </p:sp>
      <p:sp>
        <p:nvSpPr>
          <p:cNvPr id="1454173" name="Rectangle 93"/>
          <p:cNvSpPr>
            <a:spLocks noChangeArrowheads="1"/>
          </p:cNvSpPr>
          <p:nvPr/>
        </p:nvSpPr>
        <p:spPr bwMode="auto">
          <a:xfrm>
            <a:off x="1938338" y="56642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但以理书</a:t>
            </a:r>
          </a:p>
        </p:txBody>
      </p:sp>
      <p:sp>
        <p:nvSpPr>
          <p:cNvPr id="1454174" name="Rectangle 94"/>
          <p:cNvSpPr>
            <a:spLocks noChangeArrowheads="1"/>
          </p:cNvSpPr>
          <p:nvPr/>
        </p:nvSpPr>
        <p:spPr bwMode="auto">
          <a:xfrm>
            <a:off x="2090738" y="6357938"/>
            <a:ext cx="6540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哈该书</a:t>
            </a:r>
          </a:p>
        </p:txBody>
      </p:sp>
      <p:sp>
        <p:nvSpPr>
          <p:cNvPr id="1454175" name="Rectangle 95"/>
          <p:cNvSpPr>
            <a:spLocks noChangeArrowheads="1"/>
          </p:cNvSpPr>
          <p:nvPr/>
        </p:nvSpPr>
        <p:spPr bwMode="auto">
          <a:xfrm>
            <a:off x="2014538" y="6659563"/>
            <a:ext cx="88423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撒迦利亚</a:t>
            </a:r>
          </a:p>
        </p:txBody>
      </p:sp>
      <p:sp>
        <p:nvSpPr>
          <p:cNvPr id="1454176" name="Rectangle 96"/>
          <p:cNvSpPr>
            <a:spLocks noChangeArrowheads="1"/>
          </p:cNvSpPr>
          <p:nvPr/>
        </p:nvSpPr>
        <p:spPr bwMode="auto">
          <a:xfrm>
            <a:off x="2005013" y="6975475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玛拉基书</a:t>
            </a:r>
          </a:p>
        </p:txBody>
      </p:sp>
      <p:sp>
        <p:nvSpPr>
          <p:cNvPr id="1454177" name="Rectangle 97"/>
          <p:cNvSpPr>
            <a:spLocks noChangeArrowheads="1"/>
          </p:cNvSpPr>
          <p:nvPr/>
        </p:nvSpPr>
        <p:spPr bwMode="auto">
          <a:xfrm>
            <a:off x="4356100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83378" name="Rectangle 98"/>
          <p:cNvSpPr>
            <a:spLocks noChangeArrowheads="1"/>
          </p:cNvSpPr>
          <p:nvPr/>
        </p:nvSpPr>
        <p:spPr bwMode="auto">
          <a:xfrm>
            <a:off x="3919538" y="466725"/>
            <a:ext cx="22542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摩</a:t>
            </a:r>
          </a:p>
        </p:txBody>
      </p:sp>
      <p:sp>
        <p:nvSpPr>
          <p:cNvPr id="1454179" name="Rectangle 99"/>
          <p:cNvSpPr>
            <a:spLocks noChangeArrowheads="1"/>
          </p:cNvSpPr>
          <p:nvPr/>
        </p:nvSpPr>
        <p:spPr bwMode="auto">
          <a:xfrm>
            <a:off x="4289425" y="481013"/>
            <a:ext cx="5492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墨</a:t>
            </a:r>
          </a:p>
        </p:txBody>
      </p:sp>
      <p:sp>
        <p:nvSpPr>
          <p:cNvPr id="1454180" name="Rectangle 100"/>
          <p:cNvSpPr>
            <a:spLocks noChangeArrowheads="1"/>
          </p:cNvSpPr>
          <p:nvPr/>
        </p:nvSpPr>
        <p:spPr bwMode="auto">
          <a:xfrm>
            <a:off x="4457700" y="8143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盒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4181" name="Rectangle 101"/>
          <p:cNvSpPr>
            <a:spLocks noChangeArrowheads="1"/>
          </p:cNvSpPr>
          <p:nvPr/>
        </p:nvSpPr>
        <p:spPr bwMode="auto">
          <a:xfrm>
            <a:off x="3822700" y="755650"/>
            <a:ext cx="4016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</a:t>
            </a:r>
          </a:p>
        </p:txBody>
      </p:sp>
      <p:sp>
        <p:nvSpPr>
          <p:cNvPr id="1454182" name="Rectangle 102"/>
          <p:cNvSpPr>
            <a:spLocks noChangeArrowheads="1"/>
          </p:cNvSpPr>
          <p:nvPr/>
        </p:nvSpPr>
        <p:spPr bwMode="auto">
          <a:xfrm>
            <a:off x="3821113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83383" name="Line 103"/>
          <p:cNvSpPr>
            <a:spLocks noChangeShapeType="1"/>
          </p:cNvSpPr>
          <p:nvPr/>
        </p:nvSpPr>
        <p:spPr bwMode="auto">
          <a:xfrm>
            <a:off x="3849688" y="725488"/>
            <a:ext cx="108426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84" name="Line 104"/>
          <p:cNvSpPr>
            <a:spLocks noChangeShapeType="1"/>
          </p:cNvSpPr>
          <p:nvPr/>
        </p:nvSpPr>
        <p:spPr bwMode="auto">
          <a:xfrm>
            <a:off x="3879850" y="1047750"/>
            <a:ext cx="1054100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85" name="Line 105"/>
          <p:cNvSpPr>
            <a:spLocks noChangeShapeType="1"/>
          </p:cNvSpPr>
          <p:nvPr/>
        </p:nvSpPr>
        <p:spPr bwMode="auto">
          <a:xfrm>
            <a:off x="3863975" y="1368425"/>
            <a:ext cx="1069975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183386" name="Group 106"/>
          <p:cNvGrpSpPr>
            <a:grpSpLocks/>
          </p:cNvGrpSpPr>
          <p:nvPr/>
        </p:nvGrpSpPr>
        <p:grpSpPr bwMode="auto">
          <a:xfrm>
            <a:off x="3830638" y="1511300"/>
            <a:ext cx="1222375" cy="53975"/>
            <a:chOff x="1127" y="961"/>
            <a:chExt cx="770" cy="34"/>
          </a:xfrm>
        </p:grpSpPr>
        <p:grpSp>
          <p:nvGrpSpPr>
            <p:cNvPr id="183469" name="Group 107"/>
            <p:cNvGrpSpPr>
              <a:grpSpLocks/>
            </p:cNvGrpSpPr>
            <p:nvPr/>
          </p:nvGrpSpPr>
          <p:grpSpPr bwMode="auto">
            <a:xfrm>
              <a:off x="1127" y="961"/>
              <a:ext cx="602" cy="34"/>
              <a:chOff x="1127" y="961"/>
              <a:chExt cx="602" cy="34"/>
            </a:xfrm>
          </p:grpSpPr>
          <p:sp>
            <p:nvSpPr>
              <p:cNvPr id="183471" name="Freeform 108"/>
              <p:cNvSpPr>
                <a:spLocks/>
              </p:cNvSpPr>
              <p:nvPr/>
            </p:nvSpPr>
            <p:spPr bwMode="auto">
              <a:xfrm>
                <a:off x="1127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72" name="Freeform 109"/>
              <p:cNvSpPr>
                <a:spLocks/>
              </p:cNvSpPr>
              <p:nvPr/>
            </p:nvSpPr>
            <p:spPr bwMode="auto">
              <a:xfrm>
                <a:off x="1294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73" name="Freeform 110"/>
              <p:cNvSpPr>
                <a:spLocks/>
              </p:cNvSpPr>
              <p:nvPr/>
            </p:nvSpPr>
            <p:spPr bwMode="auto">
              <a:xfrm>
                <a:off x="1461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74" name="Freeform 111"/>
              <p:cNvSpPr>
                <a:spLocks/>
              </p:cNvSpPr>
              <p:nvPr/>
            </p:nvSpPr>
            <p:spPr bwMode="auto">
              <a:xfrm>
                <a:off x="1618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3470" name="Freeform 112"/>
            <p:cNvSpPr>
              <a:spLocks/>
            </p:cNvSpPr>
            <p:nvPr/>
          </p:nvSpPr>
          <p:spPr bwMode="auto">
            <a:xfrm>
              <a:off x="1785" y="961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3387" name="Rectangle 113"/>
          <p:cNvSpPr>
            <a:spLocks noChangeArrowheads="1"/>
          </p:cNvSpPr>
          <p:nvPr/>
        </p:nvSpPr>
        <p:spPr bwMode="auto">
          <a:xfrm>
            <a:off x="3913188" y="1812925"/>
            <a:ext cx="23018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赛</a:t>
            </a:r>
          </a:p>
        </p:txBody>
      </p:sp>
      <p:sp>
        <p:nvSpPr>
          <p:cNvPr id="1454194" name="Rectangle 114"/>
          <p:cNvSpPr>
            <a:spLocks noChangeArrowheads="1"/>
          </p:cNvSpPr>
          <p:nvPr/>
        </p:nvSpPr>
        <p:spPr bwMode="auto">
          <a:xfrm>
            <a:off x="4259263" y="1827213"/>
            <a:ext cx="6508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 塞</a:t>
            </a:r>
          </a:p>
        </p:txBody>
      </p:sp>
      <p:sp>
        <p:nvSpPr>
          <p:cNvPr id="1454195" name="Rectangle 115"/>
          <p:cNvSpPr>
            <a:spLocks noChangeArrowheads="1"/>
          </p:cNvSpPr>
          <p:nvPr/>
        </p:nvSpPr>
        <p:spPr bwMode="auto">
          <a:xfrm>
            <a:off x="4487863" y="212883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耳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4196" name="Rectangle 116"/>
          <p:cNvSpPr>
            <a:spLocks noChangeArrowheads="1"/>
          </p:cNvSpPr>
          <p:nvPr/>
        </p:nvSpPr>
        <p:spPr bwMode="auto">
          <a:xfrm>
            <a:off x="3836988" y="2070100"/>
            <a:ext cx="401637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珥</a:t>
            </a:r>
          </a:p>
        </p:txBody>
      </p:sp>
      <p:sp>
        <p:nvSpPr>
          <p:cNvPr id="1454197" name="Rectangle 117"/>
          <p:cNvSpPr>
            <a:spLocks noChangeArrowheads="1"/>
          </p:cNvSpPr>
          <p:nvPr/>
        </p:nvSpPr>
        <p:spPr bwMode="auto">
          <a:xfrm>
            <a:off x="3835400" y="23876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弥</a:t>
            </a:r>
          </a:p>
        </p:txBody>
      </p:sp>
      <p:sp>
        <p:nvSpPr>
          <p:cNvPr id="183392" name="Line 118"/>
          <p:cNvSpPr>
            <a:spLocks noChangeShapeType="1"/>
          </p:cNvSpPr>
          <p:nvPr/>
        </p:nvSpPr>
        <p:spPr bwMode="auto">
          <a:xfrm>
            <a:off x="3895725" y="20716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93" name="Line 119"/>
          <p:cNvSpPr>
            <a:spLocks noChangeShapeType="1"/>
          </p:cNvSpPr>
          <p:nvPr/>
        </p:nvSpPr>
        <p:spPr bwMode="auto">
          <a:xfrm>
            <a:off x="3925888" y="2362200"/>
            <a:ext cx="100806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94" name="Line 120"/>
          <p:cNvSpPr>
            <a:spLocks noChangeShapeType="1"/>
          </p:cNvSpPr>
          <p:nvPr/>
        </p:nvSpPr>
        <p:spPr bwMode="auto">
          <a:xfrm>
            <a:off x="3910013" y="2682875"/>
            <a:ext cx="1023937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395" name="Line 121"/>
          <p:cNvSpPr>
            <a:spLocks noChangeShapeType="1"/>
          </p:cNvSpPr>
          <p:nvPr/>
        </p:nvSpPr>
        <p:spPr bwMode="auto">
          <a:xfrm flipV="1">
            <a:off x="3956050" y="3040063"/>
            <a:ext cx="977900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4202" name="Rectangle 122"/>
          <p:cNvSpPr>
            <a:spLocks noChangeArrowheads="1"/>
          </p:cNvSpPr>
          <p:nvPr/>
        </p:nvSpPr>
        <p:spPr bwMode="auto">
          <a:xfrm>
            <a:off x="3937000" y="2787650"/>
            <a:ext cx="26670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俄</a:t>
            </a:r>
            <a:r>
              <a:rPr lang="zh-CN" altLang="en-US" sz="1700" b="1" i="1">
                <a:latin typeface="宋体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4203" name="Rectangle 123"/>
          <p:cNvSpPr>
            <a:spLocks noChangeArrowheads="1"/>
          </p:cNvSpPr>
          <p:nvPr/>
        </p:nvSpPr>
        <p:spPr bwMode="auto">
          <a:xfrm>
            <a:off x="4386263" y="24003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谜</a:t>
            </a:r>
          </a:p>
        </p:txBody>
      </p:sp>
      <p:sp>
        <p:nvSpPr>
          <p:cNvPr id="1454204" name="Rectangle 124"/>
          <p:cNvSpPr>
            <a:spLocks noChangeArrowheads="1"/>
          </p:cNvSpPr>
          <p:nvPr/>
        </p:nvSpPr>
        <p:spPr bwMode="auto">
          <a:xfrm>
            <a:off x="4354513" y="2736850"/>
            <a:ext cx="46355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鹅</a:t>
            </a:r>
          </a:p>
        </p:txBody>
      </p:sp>
      <p:sp>
        <p:nvSpPr>
          <p:cNvPr id="1454205" name="Rectangle 125"/>
          <p:cNvSpPr>
            <a:spLocks noChangeArrowheads="1"/>
          </p:cNvSpPr>
          <p:nvPr/>
        </p:nvSpPr>
        <p:spPr bwMode="auto">
          <a:xfrm>
            <a:off x="3829050" y="401638"/>
            <a:ext cx="373063" cy="6919912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3400" name="Rectangle 126"/>
          <p:cNvSpPr>
            <a:spLocks noChangeArrowheads="1"/>
          </p:cNvSpPr>
          <p:nvPr/>
        </p:nvSpPr>
        <p:spPr bwMode="auto">
          <a:xfrm>
            <a:off x="3941763" y="3425825"/>
            <a:ext cx="21748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耶</a:t>
            </a:r>
          </a:p>
        </p:txBody>
      </p:sp>
      <p:sp>
        <p:nvSpPr>
          <p:cNvPr id="1454207" name="Rectangle 127"/>
          <p:cNvSpPr>
            <a:spLocks noChangeArrowheads="1"/>
          </p:cNvSpPr>
          <p:nvPr/>
        </p:nvSpPr>
        <p:spPr bwMode="auto">
          <a:xfrm>
            <a:off x="4306888" y="3440113"/>
            <a:ext cx="54768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爷</a:t>
            </a:r>
          </a:p>
        </p:txBody>
      </p:sp>
      <p:sp>
        <p:nvSpPr>
          <p:cNvPr id="1454208" name="Rectangle 128"/>
          <p:cNvSpPr>
            <a:spLocks noChangeArrowheads="1"/>
          </p:cNvSpPr>
          <p:nvPr/>
        </p:nvSpPr>
        <p:spPr bwMode="auto">
          <a:xfrm>
            <a:off x="4487863" y="37734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爱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4209" name="Rectangle 129"/>
          <p:cNvSpPr>
            <a:spLocks noChangeArrowheads="1"/>
          </p:cNvSpPr>
          <p:nvPr/>
        </p:nvSpPr>
        <p:spPr bwMode="auto">
          <a:xfrm>
            <a:off x="3852863" y="3714750"/>
            <a:ext cx="401637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哀</a:t>
            </a:r>
          </a:p>
        </p:txBody>
      </p:sp>
      <p:sp>
        <p:nvSpPr>
          <p:cNvPr id="1454210" name="Rectangle 130"/>
          <p:cNvSpPr>
            <a:spLocks noChangeArrowheads="1"/>
          </p:cNvSpPr>
          <p:nvPr/>
        </p:nvSpPr>
        <p:spPr bwMode="auto">
          <a:xfrm>
            <a:off x="3835400" y="40322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哈</a:t>
            </a:r>
          </a:p>
        </p:txBody>
      </p:sp>
      <p:sp>
        <p:nvSpPr>
          <p:cNvPr id="183405" name="Line 131"/>
          <p:cNvSpPr>
            <a:spLocks noChangeShapeType="1"/>
          </p:cNvSpPr>
          <p:nvPr/>
        </p:nvSpPr>
        <p:spPr bwMode="auto">
          <a:xfrm>
            <a:off x="3895725" y="36845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406" name="Line 132"/>
          <p:cNvSpPr>
            <a:spLocks noChangeShapeType="1"/>
          </p:cNvSpPr>
          <p:nvPr/>
        </p:nvSpPr>
        <p:spPr bwMode="auto">
          <a:xfrm>
            <a:off x="3925888" y="4006850"/>
            <a:ext cx="100806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407" name="Line 133"/>
          <p:cNvSpPr>
            <a:spLocks noChangeShapeType="1"/>
          </p:cNvSpPr>
          <p:nvPr/>
        </p:nvSpPr>
        <p:spPr bwMode="auto">
          <a:xfrm>
            <a:off x="3895725" y="46624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4214" name="Rectangle 134"/>
          <p:cNvSpPr>
            <a:spLocks noChangeArrowheads="1"/>
          </p:cNvSpPr>
          <p:nvPr/>
        </p:nvSpPr>
        <p:spPr bwMode="auto">
          <a:xfrm>
            <a:off x="3952875" y="4400550"/>
            <a:ext cx="2508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鸿</a:t>
            </a:r>
            <a:r>
              <a:rPr lang="zh-CN" altLang="en-US" sz="18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4215" name="Rectangle 135"/>
          <p:cNvSpPr>
            <a:spLocks noChangeArrowheads="1"/>
          </p:cNvSpPr>
          <p:nvPr/>
        </p:nvSpPr>
        <p:spPr bwMode="auto">
          <a:xfrm>
            <a:off x="4370388" y="40449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哈</a:t>
            </a:r>
          </a:p>
        </p:txBody>
      </p:sp>
      <p:sp>
        <p:nvSpPr>
          <p:cNvPr id="1454216" name="Rectangle 136"/>
          <p:cNvSpPr>
            <a:spLocks noChangeArrowheads="1"/>
          </p:cNvSpPr>
          <p:nvPr/>
        </p:nvSpPr>
        <p:spPr bwMode="auto">
          <a:xfrm>
            <a:off x="4322763" y="4365625"/>
            <a:ext cx="46355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红</a:t>
            </a:r>
          </a:p>
        </p:txBody>
      </p:sp>
      <p:sp>
        <p:nvSpPr>
          <p:cNvPr id="1454217" name="Rectangle 137"/>
          <p:cNvSpPr>
            <a:spLocks noChangeArrowheads="1"/>
          </p:cNvSpPr>
          <p:nvPr/>
        </p:nvSpPr>
        <p:spPr bwMode="auto">
          <a:xfrm>
            <a:off x="4371975" y="47371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帆</a:t>
            </a:r>
          </a:p>
        </p:txBody>
      </p:sp>
      <p:sp>
        <p:nvSpPr>
          <p:cNvPr id="1454218" name="Rectangle 138"/>
          <p:cNvSpPr>
            <a:spLocks noChangeArrowheads="1"/>
          </p:cNvSpPr>
          <p:nvPr/>
        </p:nvSpPr>
        <p:spPr bwMode="auto">
          <a:xfrm>
            <a:off x="3851275" y="4721225"/>
            <a:ext cx="40798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番</a:t>
            </a:r>
          </a:p>
        </p:txBody>
      </p:sp>
      <p:sp>
        <p:nvSpPr>
          <p:cNvPr id="183413" name="Line 139"/>
          <p:cNvSpPr>
            <a:spLocks noChangeShapeType="1"/>
          </p:cNvSpPr>
          <p:nvPr/>
        </p:nvSpPr>
        <p:spPr bwMode="auto">
          <a:xfrm>
            <a:off x="3924300" y="5029200"/>
            <a:ext cx="1009650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4220" name="Rectangle 140"/>
          <p:cNvSpPr>
            <a:spLocks noChangeArrowheads="1"/>
          </p:cNvSpPr>
          <p:nvPr/>
        </p:nvSpPr>
        <p:spPr bwMode="auto">
          <a:xfrm>
            <a:off x="4244975" y="5176838"/>
            <a:ext cx="374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600">
                <a:latin typeface="Arial" charset="0"/>
                <a:ea typeface="宋体" charset="0"/>
                <a:cs typeface="宋体" charset="0"/>
              </a:rPr>
              <a:t>   </a:t>
            </a:r>
          </a:p>
        </p:txBody>
      </p:sp>
      <p:sp>
        <p:nvSpPr>
          <p:cNvPr id="1454221" name="Rectangle 141"/>
          <p:cNvSpPr>
            <a:spLocks noChangeArrowheads="1"/>
          </p:cNvSpPr>
          <p:nvPr/>
        </p:nvSpPr>
        <p:spPr bwMode="auto">
          <a:xfrm>
            <a:off x="4457700" y="541813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节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4222" name="Rectangle 142"/>
          <p:cNvSpPr>
            <a:spLocks noChangeArrowheads="1"/>
          </p:cNvSpPr>
          <p:nvPr/>
        </p:nvSpPr>
        <p:spPr bwMode="auto">
          <a:xfrm>
            <a:off x="3838575" y="5359400"/>
            <a:ext cx="4016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结</a:t>
            </a:r>
          </a:p>
        </p:txBody>
      </p:sp>
      <p:sp>
        <p:nvSpPr>
          <p:cNvPr id="1454223" name="Rectangle 143"/>
          <p:cNvSpPr>
            <a:spLocks noChangeArrowheads="1"/>
          </p:cNvSpPr>
          <p:nvPr/>
        </p:nvSpPr>
        <p:spPr bwMode="auto">
          <a:xfrm>
            <a:off x="3821113" y="5659438"/>
            <a:ext cx="41592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但</a:t>
            </a:r>
          </a:p>
        </p:txBody>
      </p:sp>
      <p:sp>
        <p:nvSpPr>
          <p:cNvPr id="183418" name="Line 144"/>
          <p:cNvSpPr>
            <a:spLocks noChangeShapeType="1"/>
          </p:cNvSpPr>
          <p:nvPr/>
        </p:nvSpPr>
        <p:spPr bwMode="auto">
          <a:xfrm>
            <a:off x="3894138" y="5954713"/>
            <a:ext cx="10398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4225" name="Rectangle 145"/>
          <p:cNvSpPr>
            <a:spLocks noChangeArrowheads="1"/>
          </p:cNvSpPr>
          <p:nvPr/>
        </p:nvSpPr>
        <p:spPr bwMode="auto">
          <a:xfrm>
            <a:off x="4471988" y="5721350"/>
            <a:ext cx="26670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蛋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83420" name="Rectangle 146"/>
          <p:cNvSpPr>
            <a:spLocks noChangeArrowheads="1"/>
          </p:cNvSpPr>
          <p:nvPr/>
        </p:nvSpPr>
        <p:spPr bwMode="auto">
          <a:xfrm>
            <a:off x="3914775" y="6369050"/>
            <a:ext cx="2301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该</a:t>
            </a:r>
          </a:p>
        </p:txBody>
      </p:sp>
      <p:sp>
        <p:nvSpPr>
          <p:cNvPr id="1454227" name="Rectangle 147"/>
          <p:cNvSpPr>
            <a:spLocks noChangeArrowheads="1"/>
          </p:cNvSpPr>
          <p:nvPr/>
        </p:nvSpPr>
        <p:spPr bwMode="auto">
          <a:xfrm>
            <a:off x="4275138" y="6386513"/>
            <a:ext cx="563562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该</a:t>
            </a:r>
          </a:p>
        </p:txBody>
      </p:sp>
      <p:sp>
        <p:nvSpPr>
          <p:cNvPr id="1454228" name="Rectangle 148"/>
          <p:cNvSpPr>
            <a:spLocks noChangeArrowheads="1"/>
          </p:cNvSpPr>
          <p:nvPr/>
        </p:nvSpPr>
        <p:spPr bwMode="auto">
          <a:xfrm>
            <a:off x="4459288" y="66690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哑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4229" name="Rectangle 149"/>
          <p:cNvSpPr>
            <a:spLocks noChangeArrowheads="1"/>
          </p:cNvSpPr>
          <p:nvPr/>
        </p:nvSpPr>
        <p:spPr bwMode="auto">
          <a:xfrm>
            <a:off x="3838575" y="6610350"/>
            <a:ext cx="4016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亚</a:t>
            </a:r>
          </a:p>
        </p:txBody>
      </p:sp>
      <p:sp>
        <p:nvSpPr>
          <p:cNvPr id="1454230" name="Rectangle 150"/>
          <p:cNvSpPr>
            <a:spLocks noChangeArrowheads="1"/>
          </p:cNvSpPr>
          <p:nvPr/>
        </p:nvSpPr>
        <p:spPr bwMode="auto">
          <a:xfrm>
            <a:off x="3821113" y="69278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玛</a:t>
            </a:r>
          </a:p>
        </p:txBody>
      </p:sp>
      <p:sp>
        <p:nvSpPr>
          <p:cNvPr id="183425" name="Line 151"/>
          <p:cNvSpPr>
            <a:spLocks noChangeShapeType="1"/>
          </p:cNvSpPr>
          <p:nvPr/>
        </p:nvSpPr>
        <p:spPr bwMode="auto">
          <a:xfrm>
            <a:off x="3865563" y="6627813"/>
            <a:ext cx="1068387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426" name="Line 152"/>
          <p:cNvSpPr>
            <a:spLocks noChangeShapeType="1"/>
          </p:cNvSpPr>
          <p:nvPr/>
        </p:nvSpPr>
        <p:spPr bwMode="auto">
          <a:xfrm>
            <a:off x="3895725" y="6902450"/>
            <a:ext cx="1038225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4233" name="Rectangle 153"/>
          <p:cNvSpPr>
            <a:spLocks noChangeArrowheads="1"/>
          </p:cNvSpPr>
          <p:nvPr/>
        </p:nvSpPr>
        <p:spPr bwMode="auto">
          <a:xfrm>
            <a:off x="4456113" y="69865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马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54236" name="Text Box 156"/>
          <p:cNvSpPr txBox="1">
            <a:spLocks noChangeArrowheads="1"/>
          </p:cNvSpPr>
          <p:nvPr/>
        </p:nvSpPr>
        <p:spPr bwMode="auto">
          <a:xfrm>
            <a:off x="2259013" y="104298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54237" name="Rectangle 157"/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246" name="Rectangle 166"/>
          <p:cNvSpPr>
            <a:spLocks noChangeArrowheads="1"/>
          </p:cNvSpPr>
          <p:nvPr/>
        </p:nvSpPr>
        <p:spPr bwMode="auto">
          <a:xfrm>
            <a:off x="1951038" y="5019675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被掳</a:t>
            </a:r>
          </a:p>
        </p:txBody>
      </p:sp>
      <p:sp>
        <p:nvSpPr>
          <p:cNvPr id="1454247" name="Rectangle 167"/>
          <p:cNvSpPr>
            <a:spLocks noChangeArrowheads="1"/>
          </p:cNvSpPr>
          <p:nvPr/>
        </p:nvSpPr>
        <p:spPr bwMode="auto">
          <a:xfrm>
            <a:off x="1957388" y="5981700"/>
            <a:ext cx="9588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54248" name="Text Box 168"/>
          <p:cNvSpPr txBox="1">
            <a:spLocks noChangeArrowheads="1"/>
          </p:cNvSpPr>
          <p:nvPr/>
        </p:nvSpPr>
        <p:spPr bwMode="auto">
          <a:xfrm>
            <a:off x="2268538" y="4322763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54249" name="Text Box 169"/>
          <p:cNvSpPr txBox="1">
            <a:spLocks noChangeArrowheads="1"/>
          </p:cNvSpPr>
          <p:nvPr/>
        </p:nvSpPr>
        <p:spPr bwMode="auto">
          <a:xfrm>
            <a:off x="2325688" y="271303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83434" name="Group 170"/>
          <p:cNvGrpSpPr>
            <a:grpSpLocks/>
          </p:cNvGrpSpPr>
          <p:nvPr/>
        </p:nvGrpSpPr>
        <p:grpSpPr bwMode="auto">
          <a:xfrm>
            <a:off x="2638425" y="3363913"/>
            <a:ext cx="596900" cy="696912"/>
            <a:chOff x="200" y="3039"/>
            <a:chExt cx="376" cy="439"/>
          </a:xfrm>
        </p:grpSpPr>
        <p:sp>
          <p:nvSpPr>
            <p:cNvPr id="1454251" name="Text Box 171"/>
            <p:cNvSpPr txBox="1">
              <a:spLocks noChangeArrowheads="1"/>
            </p:cNvSpPr>
            <p:nvPr/>
          </p:nvSpPr>
          <p:spPr bwMode="auto">
            <a:xfrm>
              <a:off x="200" y="3058"/>
              <a:ext cx="376" cy="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 b="1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  <p:grpSp>
          <p:nvGrpSpPr>
            <p:cNvPr id="183458" name="Group 172"/>
            <p:cNvGrpSpPr>
              <a:grpSpLocks/>
            </p:cNvGrpSpPr>
            <p:nvPr/>
          </p:nvGrpSpPr>
          <p:grpSpPr bwMode="auto">
            <a:xfrm>
              <a:off x="221" y="3039"/>
              <a:ext cx="342" cy="439"/>
              <a:chOff x="663" y="711"/>
              <a:chExt cx="3836" cy="4794"/>
            </a:xfrm>
          </p:grpSpPr>
          <p:grpSp>
            <p:nvGrpSpPr>
              <p:cNvPr id="183459" name="Group 173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547"/>
                <a:chOff x="2707" y="548"/>
                <a:chExt cx="2950" cy="3547"/>
              </a:xfrm>
            </p:grpSpPr>
            <p:grpSp>
              <p:nvGrpSpPr>
                <p:cNvPr id="183465" name="Group 174"/>
                <p:cNvGrpSpPr>
                  <a:grpSpLocks/>
                </p:cNvGrpSpPr>
                <p:nvPr/>
              </p:nvGrpSpPr>
              <p:grpSpPr bwMode="auto">
                <a:xfrm>
                  <a:off x="3221" y="1051"/>
                  <a:ext cx="2033" cy="3044"/>
                  <a:chOff x="619" y="2321"/>
                  <a:chExt cx="2033" cy="3044"/>
                </a:xfrm>
              </p:grpSpPr>
              <p:sp>
                <p:nvSpPr>
                  <p:cNvPr id="1454255" name="Freeform 175" descr="Cork"/>
                  <p:cNvSpPr>
                    <a:spLocks/>
                  </p:cNvSpPr>
                  <p:nvPr/>
                </p:nvSpPr>
                <p:spPr bwMode="auto">
                  <a:xfrm>
                    <a:off x="671" y="2320"/>
                    <a:ext cx="1985" cy="2861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454256" name="Freeform 176" descr="Cork"/>
                  <p:cNvSpPr>
                    <a:spLocks/>
                  </p:cNvSpPr>
                  <p:nvPr/>
                </p:nvSpPr>
                <p:spPr bwMode="auto">
                  <a:xfrm>
                    <a:off x="626" y="2506"/>
                    <a:ext cx="1985" cy="286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454257" name="Picture 177"/>
                <p:cNvPicPr>
                  <a:picLocks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12" y="548"/>
                  <a:ext cx="2950" cy="277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454258" name="Freeform 178"/>
              <p:cNvSpPr>
                <a:spLocks/>
              </p:cNvSpPr>
              <p:nvPr/>
            </p:nvSpPr>
            <p:spPr bwMode="auto">
              <a:xfrm>
                <a:off x="663" y="2644"/>
                <a:ext cx="1985" cy="2861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4259" name="Freeform 179"/>
              <p:cNvSpPr>
                <a:spLocks/>
              </p:cNvSpPr>
              <p:nvPr/>
            </p:nvSpPr>
            <p:spPr bwMode="auto">
              <a:xfrm>
                <a:off x="697" y="2644"/>
                <a:ext cx="1985" cy="2861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4260" name="Freeform 180"/>
              <p:cNvSpPr>
                <a:spLocks/>
              </p:cNvSpPr>
              <p:nvPr/>
            </p:nvSpPr>
            <p:spPr bwMode="auto">
              <a:xfrm>
                <a:off x="2099" y="2578"/>
                <a:ext cx="1985" cy="2861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4261" name="Freeform 181"/>
              <p:cNvSpPr>
                <a:spLocks/>
              </p:cNvSpPr>
              <p:nvPr/>
            </p:nvSpPr>
            <p:spPr bwMode="auto">
              <a:xfrm>
                <a:off x="775" y="1017"/>
                <a:ext cx="1985" cy="2861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454262" name="Freeform 182"/>
              <p:cNvSpPr>
                <a:spLocks/>
              </p:cNvSpPr>
              <p:nvPr/>
            </p:nvSpPr>
            <p:spPr bwMode="auto">
              <a:xfrm>
                <a:off x="2514" y="1006"/>
                <a:ext cx="1985" cy="2861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sp>
        <p:nvSpPr>
          <p:cNvPr id="183435" name="Rectangle 183"/>
          <p:cNvSpPr>
            <a:spLocks noChangeArrowheads="1"/>
          </p:cNvSpPr>
          <p:nvPr/>
        </p:nvSpPr>
        <p:spPr bwMode="auto">
          <a:xfrm>
            <a:off x="3792538" y="141288"/>
            <a:ext cx="10779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400" b="1">
                <a:solidFill>
                  <a:srgbClr val="000000"/>
                </a:solidFill>
                <a:latin typeface="宋体" charset="0"/>
                <a:ea typeface="宋体" charset="0"/>
                <a:cs typeface="宋体" charset="0"/>
              </a:rPr>
              <a:t>清理先知书！</a:t>
            </a:r>
            <a:endParaRPr lang="zh-CN" altLang="en-US" sz="1200">
              <a:latin typeface="宋体" charset="0"/>
              <a:ea typeface="宋体" charset="0"/>
              <a:cs typeface="宋体" charset="0"/>
            </a:endParaRPr>
          </a:p>
        </p:txBody>
      </p:sp>
      <p:sp>
        <p:nvSpPr>
          <p:cNvPr id="183436" name="Line 184"/>
          <p:cNvSpPr>
            <a:spLocks noChangeShapeType="1"/>
          </p:cNvSpPr>
          <p:nvPr/>
        </p:nvSpPr>
        <p:spPr bwMode="auto">
          <a:xfrm>
            <a:off x="3921125" y="4329113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437" name="Line 185"/>
          <p:cNvSpPr>
            <a:spLocks noChangeShapeType="1"/>
          </p:cNvSpPr>
          <p:nvPr/>
        </p:nvSpPr>
        <p:spPr bwMode="auto">
          <a:xfrm>
            <a:off x="3921125" y="564673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3438" name="Line 186"/>
          <p:cNvSpPr>
            <a:spLocks noChangeShapeType="1"/>
          </p:cNvSpPr>
          <p:nvPr/>
        </p:nvSpPr>
        <p:spPr bwMode="auto">
          <a:xfrm>
            <a:off x="3921125" y="7218363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54267" name="Rectangle 187"/>
          <p:cNvSpPr>
            <a:spLocks noChangeArrowheads="1"/>
          </p:cNvSpPr>
          <p:nvPr/>
        </p:nvSpPr>
        <p:spPr bwMode="auto">
          <a:xfrm>
            <a:off x="0" y="7227888"/>
            <a:ext cx="5568950" cy="62388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268" name="Rectangle 188"/>
          <p:cNvSpPr>
            <a:spLocks noChangeArrowheads="1"/>
          </p:cNvSpPr>
          <p:nvPr/>
        </p:nvSpPr>
        <p:spPr bwMode="auto">
          <a:xfrm>
            <a:off x="0" y="0"/>
            <a:ext cx="5568950" cy="60134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269" name="Rectangle 189"/>
          <p:cNvSpPr>
            <a:spLocks noChangeArrowheads="1"/>
          </p:cNvSpPr>
          <p:nvPr/>
        </p:nvSpPr>
        <p:spPr bwMode="auto">
          <a:xfrm>
            <a:off x="5541963" y="322263"/>
            <a:ext cx="4195762" cy="72088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270" name="Rectangle 190"/>
          <p:cNvSpPr>
            <a:spLocks noChangeArrowheads="1"/>
          </p:cNvSpPr>
          <p:nvPr/>
        </p:nvSpPr>
        <p:spPr bwMode="auto">
          <a:xfrm>
            <a:off x="5561013" y="0"/>
            <a:ext cx="4513262" cy="32226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271" name="Rectangle 191"/>
          <p:cNvSpPr>
            <a:spLocks noChangeArrowheads="1"/>
          </p:cNvSpPr>
          <p:nvPr/>
        </p:nvSpPr>
        <p:spPr bwMode="auto">
          <a:xfrm>
            <a:off x="9753600" y="311150"/>
            <a:ext cx="369888" cy="74612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54272" name="Rectangle 192"/>
          <p:cNvSpPr>
            <a:spLocks noChangeArrowheads="1"/>
          </p:cNvSpPr>
          <p:nvPr/>
        </p:nvSpPr>
        <p:spPr bwMode="auto">
          <a:xfrm>
            <a:off x="5559425" y="7494588"/>
            <a:ext cx="4210050" cy="341312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83445" name="Group 158"/>
          <p:cNvGrpSpPr>
            <a:grpSpLocks/>
          </p:cNvGrpSpPr>
          <p:nvPr/>
        </p:nvGrpSpPr>
        <p:grpSpPr bwMode="auto">
          <a:xfrm>
            <a:off x="5273675" y="538163"/>
            <a:ext cx="1506538" cy="1182687"/>
            <a:chOff x="2712" y="139"/>
            <a:chExt cx="1352" cy="975"/>
          </a:xfrm>
        </p:grpSpPr>
        <p:pic>
          <p:nvPicPr>
            <p:cNvPr id="1454239" name="Picture 159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54240" name="Text Box 160" descr="Brown marble"/>
            <p:cNvSpPr txBox="1">
              <a:spLocks noChangeArrowheads="1"/>
            </p:cNvSpPr>
            <p:nvPr/>
          </p:nvSpPr>
          <p:spPr bwMode="auto">
            <a:xfrm rot="118953">
              <a:off x="2843" y="250"/>
              <a:ext cx="1167" cy="389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zh-CN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54241" name="Text Box 161" descr="Brown marble"/>
            <p:cNvSpPr txBox="1">
              <a:spLocks noChangeArrowheads="1"/>
            </p:cNvSpPr>
            <p:nvPr/>
          </p:nvSpPr>
          <p:spPr bwMode="auto">
            <a:xfrm rot="141662">
              <a:off x="3127" y="567"/>
              <a:ext cx="845" cy="41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7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54242" name="Rectangle 162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54243" name="Text Box 163"/>
          <p:cNvSpPr txBox="1">
            <a:spLocks noChangeArrowheads="1"/>
          </p:cNvSpPr>
          <p:nvPr/>
        </p:nvSpPr>
        <p:spPr bwMode="auto">
          <a:xfrm>
            <a:off x="5529263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54244" name="Text Box 164"/>
          <p:cNvSpPr txBox="1">
            <a:spLocks noChangeArrowheads="1"/>
          </p:cNvSpPr>
          <p:nvPr/>
        </p:nvSpPr>
        <p:spPr bwMode="auto">
          <a:xfrm>
            <a:off x="5918200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54245" name="Text Box 165"/>
          <p:cNvSpPr txBox="1">
            <a:spLocks noChangeArrowheads="1"/>
          </p:cNvSpPr>
          <p:nvPr/>
        </p:nvSpPr>
        <p:spPr bwMode="auto">
          <a:xfrm>
            <a:off x="5459413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清理编排</a:t>
            </a:r>
          </a:p>
        </p:txBody>
      </p:sp>
      <p:grpSp>
        <p:nvGrpSpPr>
          <p:cNvPr id="183450" name="Group 197"/>
          <p:cNvGrpSpPr>
            <a:grpSpLocks/>
          </p:cNvGrpSpPr>
          <p:nvPr/>
        </p:nvGrpSpPr>
        <p:grpSpPr bwMode="auto">
          <a:xfrm>
            <a:off x="5584825" y="4305300"/>
            <a:ext cx="4117975" cy="2227263"/>
            <a:chOff x="3292" y="2712"/>
            <a:chExt cx="2750" cy="1403"/>
          </a:xfrm>
        </p:grpSpPr>
        <p:sp>
          <p:nvSpPr>
            <p:cNvPr id="1454278" name="AutoShape 198"/>
            <p:cNvSpPr>
              <a:spLocks noChangeArrowheads="1"/>
            </p:cNvSpPr>
            <p:nvPr/>
          </p:nvSpPr>
          <p:spPr bwMode="auto">
            <a:xfrm>
              <a:off x="3392" y="2712"/>
              <a:ext cx="2536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54279" name="Rectangle 199"/>
            <p:cNvSpPr>
              <a:spLocks noChangeArrowheads="1"/>
            </p:cNvSpPr>
            <p:nvPr/>
          </p:nvSpPr>
          <p:spPr bwMode="auto">
            <a:xfrm>
              <a:off x="3558" y="2918"/>
              <a:ext cx="2325" cy="330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zh-CN" altLang="en-US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记忆口诀</a:t>
              </a:r>
              <a:r>
                <a:rPr lang="en-US" altLang="zh-CN" sz="36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…</a:t>
              </a:r>
            </a:p>
          </p:txBody>
        </p:sp>
        <p:sp>
          <p:nvSpPr>
            <p:cNvPr id="1454280" name="Text Box 200"/>
            <p:cNvSpPr txBox="1">
              <a:spLocks noChangeArrowheads="1"/>
            </p:cNvSpPr>
            <p:nvPr/>
          </p:nvSpPr>
          <p:spPr bwMode="auto">
            <a:xfrm>
              <a:off x="3292" y="3390"/>
              <a:ext cx="2750" cy="368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3200" b="1">
                  <a:solidFill>
                    <a:srgbClr val="66FFFF"/>
                  </a:solidFill>
                  <a:latin typeface="Helvetica" charset="0"/>
                  <a:ea typeface="宋体" charset="0"/>
                  <a:cs typeface="宋体" charset="0"/>
                </a:rPr>
                <a:t> </a:t>
              </a:r>
            </a:p>
          </p:txBody>
        </p:sp>
      </p:grpSp>
    </p:spTree>
  </p:cSld>
  <p:clrMapOvr>
    <a:masterClrMapping/>
  </p:clrMapOvr>
  <p:transition spd="med">
    <p:fade/>
  </p:transition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0533" name="Picture 229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50306" name="Rectangle 2"/>
          <p:cNvSpPr>
            <a:spLocks noChangeArrowheads="1"/>
          </p:cNvSpPr>
          <p:nvPr/>
        </p:nvSpPr>
        <p:spPr bwMode="auto">
          <a:xfrm>
            <a:off x="3805238" y="6613525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r">
              <a:defRPr/>
            </a:pPr>
            <a:endParaRPr lang="zh-CN" altLang="en-US" sz="1200"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250312" name="Text Box 8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82</a:t>
            </a:r>
          </a:p>
        </p:txBody>
      </p:sp>
      <p:grpSp>
        <p:nvGrpSpPr>
          <p:cNvPr id="185348" name="Group 270"/>
          <p:cNvGrpSpPr>
            <a:grpSpLocks/>
          </p:cNvGrpSpPr>
          <p:nvPr/>
        </p:nvGrpSpPr>
        <p:grpSpPr bwMode="auto">
          <a:xfrm>
            <a:off x="31750" y="517525"/>
            <a:ext cx="1576388" cy="6594475"/>
            <a:chOff x="20" y="326"/>
            <a:chExt cx="993" cy="4154"/>
          </a:xfrm>
        </p:grpSpPr>
        <p:sp>
          <p:nvSpPr>
            <p:cNvPr id="1250315" name="Rectangle 11"/>
            <p:cNvSpPr>
              <a:spLocks noChangeArrowheads="1"/>
            </p:cNvSpPr>
            <p:nvPr/>
          </p:nvSpPr>
          <p:spPr bwMode="auto">
            <a:xfrm>
              <a:off x="291" y="1242"/>
              <a:ext cx="609" cy="596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 algn="l"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250316" name="Rectangle 12"/>
            <p:cNvSpPr>
              <a:spLocks noChangeArrowheads="1"/>
            </p:cNvSpPr>
            <p:nvPr/>
          </p:nvSpPr>
          <p:spPr bwMode="auto">
            <a:xfrm>
              <a:off x="295" y="4055"/>
              <a:ext cx="686" cy="42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 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回归</a:t>
              </a:r>
            </a:p>
          </p:txBody>
        </p:sp>
        <p:sp>
          <p:nvSpPr>
            <p:cNvPr id="1250317" name="Rectangle 13"/>
            <p:cNvSpPr>
              <a:spLocks noChangeArrowheads="1"/>
            </p:cNvSpPr>
            <p:nvPr/>
          </p:nvSpPr>
          <p:spPr bwMode="auto">
            <a:xfrm>
              <a:off x="20" y="326"/>
              <a:ext cx="978" cy="4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以色列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55000"/>
                </a:lnSpc>
                <a:spcBef>
                  <a:spcPct val="50000"/>
                </a:spcBef>
                <a:defRPr/>
              </a:pP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(</a:t>
              </a: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北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)</a:t>
              </a: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仅仅</a:t>
              </a:r>
            </a:p>
          </p:txBody>
        </p:sp>
        <p:sp>
          <p:nvSpPr>
            <p:cNvPr id="1250318" name="Rectangle 14"/>
            <p:cNvSpPr>
              <a:spLocks noChangeArrowheads="1"/>
            </p:cNvSpPr>
            <p:nvPr/>
          </p:nvSpPr>
          <p:spPr bwMode="auto">
            <a:xfrm>
              <a:off x="317" y="2559"/>
              <a:ext cx="696" cy="53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犹大：</a:t>
              </a:r>
            </a:p>
            <a:p>
              <a:pPr algn="l">
                <a:lnSpc>
                  <a:spcPct val="4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危机</a:t>
              </a:r>
            </a:p>
          </p:txBody>
        </p:sp>
        <p:sp>
          <p:nvSpPr>
            <p:cNvPr id="1250319" name="Rectangle 15"/>
            <p:cNvSpPr>
              <a:spLocks noChangeArrowheads="1"/>
            </p:cNvSpPr>
            <p:nvPr/>
          </p:nvSpPr>
          <p:spPr bwMode="auto">
            <a:xfrm>
              <a:off x="147" y="3430"/>
              <a:ext cx="830" cy="380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819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 犹大</a:t>
              </a:r>
              <a:r>
                <a:rPr lang="en-US" altLang="zh-CN" b="1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:</a:t>
              </a:r>
            </a:p>
            <a:p>
              <a:pPr>
                <a:lnSpc>
                  <a:spcPct val="35000"/>
                </a:lnSpc>
                <a:spcBef>
                  <a:spcPct val="50000"/>
                </a:spcBef>
                <a:defRPr/>
              </a:pPr>
              <a:r>
                <a:rPr lang="zh-CN" altLang="en-US" b="1" i="1" u="sng">
                  <a:solidFill>
                    <a:schemeClr val="bg1"/>
                  </a:solidFill>
                  <a:latin typeface="宋体" charset="0"/>
                  <a:ea typeface="宋体" charset="0"/>
                  <a:cs typeface="宋体" charset="0"/>
                </a:rPr>
                <a:t>被掳</a:t>
              </a:r>
            </a:p>
          </p:txBody>
        </p:sp>
      </p:grpSp>
      <p:sp>
        <p:nvSpPr>
          <p:cNvPr id="1250320" name="Rectangle 16"/>
          <p:cNvSpPr>
            <a:spLocks noChangeArrowheads="1"/>
          </p:cNvSpPr>
          <p:nvPr/>
        </p:nvSpPr>
        <p:spPr bwMode="auto">
          <a:xfrm>
            <a:off x="104775" y="7426325"/>
            <a:ext cx="145415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10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0321" name="Text Box 17"/>
          <p:cNvSpPr txBox="1">
            <a:spLocks noChangeArrowheads="1"/>
          </p:cNvSpPr>
          <p:nvPr/>
        </p:nvSpPr>
        <p:spPr bwMode="auto">
          <a:xfrm rot="16200000">
            <a:off x="1378744" y="3653632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85351" name="Line 18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52" name="Line 19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53" name="Rectangle 20"/>
          <p:cNvSpPr>
            <a:spLocks noChangeArrowheads="1"/>
          </p:cNvSpPr>
          <p:nvPr/>
        </p:nvSpPr>
        <p:spPr bwMode="auto">
          <a:xfrm>
            <a:off x="2044700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54" name="Rectangle 21"/>
          <p:cNvSpPr>
            <a:spLocks noChangeArrowheads="1"/>
          </p:cNvSpPr>
          <p:nvPr/>
        </p:nvSpPr>
        <p:spPr bwMode="auto">
          <a:xfrm>
            <a:off x="2079625" y="51974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55" name="Rectangle 22"/>
          <p:cNvSpPr>
            <a:spLocks noChangeArrowheads="1"/>
          </p:cNvSpPr>
          <p:nvPr/>
        </p:nvSpPr>
        <p:spPr bwMode="auto">
          <a:xfrm>
            <a:off x="2044700" y="53387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56" name="Rectangle 23"/>
          <p:cNvSpPr>
            <a:spLocks noChangeArrowheads="1"/>
          </p:cNvSpPr>
          <p:nvPr/>
        </p:nvSpPr>
        <p:spPr bwMode="auto">
          <a:xfrm>
            <a:off x="1712913" y="347663"/>
            <a:ext cx="0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57" name="Rectangle 24"/>
          <p:cNvSpPr>
            <a:spLocks noChangeArrowheads="1"/>
          </p:cNvSpPr>
          <p:nvPr/>
        </p:nvSpPr>
        <p:spPr bwMode="auto">
          <a:xfrm>
            <a:off x="1863725" y="301625"/>
            <a:ext cx="108585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以色列</a:t>
            </a: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：北国</a:t>
            </a:r>
          </a:p>
        </p:txBody>
      </p:sp>
      <p:sp>
        <p:nvSpPr>
          <p:cNvPr id="185358" name="Rectangle 25"/>
          <p:cNvSpPr>
            <a:spLocks noChangeArrowheads="1"/>
          </p:cNvSpPr>
          <p:nvPr/>
        </p:nvSpPr>
        <p:spPr bwMode="auto">
          <a:xfrm>
            <a:off x="1866900" y="6172200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59" name="Rectangle 26"/>
          <p:cNvSpPr>
            <a:spLocks noChangeArrowheads="1"/>
          </p:cNvSpPr>
          <p:nvPr/>
        </p:nvSpPr>
        <p:spPr bwMode="auto">
          <a:xfrm>
            <a:off x="1866900" y="6315075"/>
            <a:ext cx="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9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60" name="Freeform 27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61" name="Freeform 28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62" name="Freeform 29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63" name="Freeform 30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64" name="Freeform 31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65" name="Line 32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66" name="Line 33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67" name="Line 34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68" name="Line 35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69" name="Line 36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70" name="Line 37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71" name="Line 38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72" name="Line 39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73" name="Line 40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74" name="Line 41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75" name="Line 42"/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76" name="Rectangle 43"/>
          <p:cNvSpPr>
            <a:spLocks noChangeArrowheads="1"/>
          </p:cNvSpPr>
          <p:nvPr/>
        </p:nvSpPr>
        <p:spPr bwMode="auto">
          <a:xfrm>
            <a:off x="1751013" y="530701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77" name="Rectangle 44"/>
          <p:cNvSpPr>
            <a:spLocks noChangeArrowheads="1"/>
          </p:cNvSpPr>
          <p:nvPr/>
        </p:nvSpPr>
        <p:spPr bwMode="auto">
          <a:xfrm>
            <a:off x="1739900" y="3295650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78" name="Rectangle 45"/>
          <p:cNvSpPr>
            <a:spLocks noChangeArrowheads="1"/>
          </p:cNvSpPr>
          <p:nvPr/>
        </p:nvSpPr>
        <p:spPr bwMode="auto">
          <a:xfrm>
            <a:off x="1765300" y="1757363"/>
            <a:ext cx="3206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79" name="Rectangle 46"/>
          <p:cNvSpPr>
            <a:spLocks noChangeArrowheads="1"/>
          </p:cNvSpPr>
          <p:nvPr/>
        </p:nvSpPr>
        <p:spPr bwMode="auto">
          <a:xfrm>
            <a:off x="1735138" y="5602288"/>
            <a:ext cx="358775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80" name="Rectangle 47"/>
          <p:cNvSpPr>
            <a:spLocks noChangeArrowheads="1"/>
          </p:cNvSpPr>
          <p:nvPr/>
        </p:nvSpPr>
        <p:spPr bwMode="auto">
          <a:xfrm>
            <a:off x="1866900" y="2882900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81" name="Rectangle 48"/>
          <p:cNvSpPr>
            <a:spLocks noChangeArrowheads="1"/>
          </p:cNvSpPr>
          <p:nvPr/>
        </p:nvSpPr>
        <p:spPr bwMode="auto">
          <a:xfrm>
            <a:off x="1673225" y="1217613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3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5382" name="Line 49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83" name="Line 50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0355" name="Line 51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50356" name="AutoShape 52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250357" name="AutoShape 53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250358" name="AutoShape 54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250359" name="AutoShape 55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>
              <a:defRPr/>
            </a:pPr>
            <a:endParaRPr lang="zh-CN" altLang="en-US" sz="1200">
              <a:solidFill>
                <a:schemeClr val="hlink"/>
              </a:solidFill>
              <a:latin typeface="Engravers MT" charset="0"/>
              <a:ea typeface="宋体" charset="0"/>
              <a:cs typeface="宋体" charset="0"/>
            </a:endParaRPr>
          </a:p>
        </p:txBody>
      </p:sp>
      <p:sp>
        <p:nvSpPr>
          <p:cNvPr id="185389" name="Line 56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90" name="Freeform 57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1736961889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426076609 h 1173"/>
              <a:gd name="T8" fmla="*/ 1736961889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91" name="Freeform 58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1603433386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758560782 h 1173"/>
              <a:gd name="T8" fmla="*/ 1603433386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92" name="Rectangle 59"/>
          <p:cNvSpPr>
            <a:spLocks noChangeArrowheads="1"/>
          </p:cNvSpPr>
          <p:nvPr/>
        </p:nvSpPr>
        <p:spPr bwMode="auto">
          <a:xfrm>
            <a:off x="2176463" y="2879725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zh-CN" altLang="en-US" sz="12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</a:t>
            </a:r>
            <a:endParaRPr lang="zh-CN" altLang="en-US" sz="12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0364" name="Rectangle 60"/>
          <p:cNvSpPr>
            <a:spLocks noChangeArrowheads="1"/>
          </p:cNvSpPr>
          <p:nvPr/>
        </p:nvSpPr>
        <p:spPr bwMode="auto">
          <a:xfrm>
            <a:off x="2046288" y="1189038"/>
            <a:ext cx="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endParaRPr lang="zh-CN" altLang="en-US" sz="12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85394" name="Line 61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395" name="Line 62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0367" name="Line 63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50368" name="Line 64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50369" name="Line 65"/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50370" name="Line 66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50371" name="Line 67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50372" name="Line 68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5402" name="Line 69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403" name="Rectangle 70"/>
          <p:cNvSpPr>
            <a:spLocks noChangeArrowheads="1"/>
          </p:cNvSpPr>
          <p:nvPr/>
        </p:nvSpPr>
        <p:spPr bwMode="auto">
          <a:xfrm>
            <a:off x="1736725" y="3603625"/>
            <a:ext cx="3206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5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600">
              <a:latin typeface="Helvetica" charset="0"/>
              <a:ea typeface="宋体" charset="0"/>
              <a:cs typeface="宋体" charset="0"/>
            </a:endParaRPr>
          </a:p>
        </p:txBody>
      </p:sp>
      <p:grpSp>
        <p:nvGrpSpPr>
          <p:cNvPr id="185404" name="Group 71"/>
          <p:cNvGrpSpPr>
            <a:grpSpLocks/>
          </p:cNvGrpSpPr>
          <p:nvPr/>
        </p:nvGrpSpPr>
        <p:grpSpPr bwMode="auto">
          <a:xfrm>
            <a:off x="2027238" y="1590675"/>
            <a:ext cx="858837" cy="327025"/>
            <a:chOff x="2959" y="1049"/>
            <a:chExt cx="541" cy="261"/>
          </a:xfrm>
        </p:grpSpPr>
        <p:sp>
          <p:nvSpPr>
            <p:cNvPr id="185521" name="Rectangle 72"/>
            <p:cNvSpPr>
              <a:spLocks noChangeArrowheads="1"/>
            </p:cNvSpPr>
            <p:nvPr/>
          </p:nvSpPr>
          <p:spPr bwMode="auto">
            <a:xfrm>
              <a:off x="2959" y="1049"/>
              <a:ext cx="541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200" b="1">
                  <a:latin typeface="Helvetica" charset="0"/>
                  <a:ea typeface="宋体" charset="0"/>
                  <a:cs typeface="宋体" charset="0"/>
                </a:rPr>
                <a:t> 致</a:t>
              </a:r>
              <a:r>
                <a:rPr lang="zh-CN" altLang="en-US" sz="1200" b="1" i="1">
                  <a:latin typeface="Helvetica" charset="0"/>
                  <a:ea typeface="宋体" charset="0"/>
                  <a:cs typeface="宋体" charset="0"/>
                </a:rPr>
                <a:t>犹大</a:t>
              </a:r>
              <a:r>
                <a:rPr lang="zh-CN" altLang="en-US" sz="1200" b="1" u="sng">
                  <a:latin typeface="Helvetica" charset="0"/>
                  <a:ea typeface="宋体" charset="0"/>
                  <a:cs typeface="宋体" charset="0"/>
                </a:rPr>
                <a:t>衰败</a:t>
              </a:r>
            </a:p>
          </p:txBody>
        </p:sp>
        <p:sp>
          <p:nvSpPr>
            <p:cNvPr id="185522" name="Rectangle 73"/>
            <p:cNvSpPr>
              <a:spLocks noChangeArrowheads="1"/>
            </p:cNvSpPr>
            <p:nvPr/>
          </p:nvSpPr>
          <p:spPr bwMode="auto">
            <a:xfrm>
              <a:off x="3071" y="1049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5523" name="Rectangle 74"/>
            <p:cNvSpPr>
              <a:spLocks noChangeArrowheads="1"/>
            </p:cNvSpPr>
            <p:nvPr/>
          </p:nvSpPr>
          <p:spPr bwMode="auto">
            <a:xfrm>
              <a:off x="3048" y="1139"/>
              <a:ext cx="0" cy="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000" b="1">
                  <a:latin typeface="Helvetica" charset="0"/>
                  <a:ea typeface="宋体" charset="0"/>
                  <a:cs typeface="宋体" charset="0"/>
                </a:rPr>
                <a:t>     </a:t>
              </a:r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5524" name="Rectangle 75"/>
            <p:cNvSpPr>
              <a:spLocks noChangeArrowheads="1"/>
            </p:cNvSpPr>
            <p:nvPr/>
          </p:nvSpPr>
          <p:spPr bwMode="auto">
            <a:xfrm>
              <a:off x="3227" y="1138"/>
              <a:ext cx="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4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grpSp>
        <p:nvGrpSpPr>
          <p:cNvPr id="185405" name="Group 76"/>
          <p:cNvGrpSpPr>
            <a:grpSpLocks/>
          </p:cNvGrpSpPr>
          <p:nvPr/>
        </p:nvGrpSpPr>
        <p:grpSpPr bwMode="auto">
          <a:xfrm>
            <a:off x="1990725" y="3101975"/>
            <a:ext cx="833438" cy="307975"/>
            <a:chOff x="2981" y="1968"/>
            <a:chExt cx="525" cy="194"/>
          </a:xfrm>
        </p:grpSpPr>
        <p:sp>
          <p:nvSpPr>
            <p:cNvPr id="185515" name="Rectangle 77"/>
            <p:cNvSpPr>
              <a:spLocks noChangeArrowheads="1"/>
            </p:cNvSpPr>
            <p:nvPr/>
          </p:nvSpPr>
          <p:spPr bwMode="auto">
            <a:xfrm>
              <a:off x="3181" y="2046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200">
                <a:latin typeface="Helvetica" charset="0"/>
                <a:ea typeface="宋体" charset="0"/>
                <a:cs typeface="宋体" charset="0"/>
              </a:endParaRPr>
            </a:p>
          </p:txBody>
        </p:sp>
        <p:grpSp>
          <p:nvGrpSpPr>
            <p:cNvPr id="185516" name="Group 78"/>
            <p:cNvGrpSpPr>
              <a:grpSpLocks/>
            </p:cNvGrpSpPr>
            <p:nvPr/>
          </p:nvGrpSpPr>
          <p:grpSpPr bwMode="auto">
            <a:xfrm>
              <a:off x="2981" y="1968"/>
              <a:ext cx="525" cy="194"/>
              <a:chOff x="2981" y="2024"/>
              <a:chExt cx="525" cy="194"/>
            </a:xfrm>
          </p:grpSpPr>
          <p:sp>
            <p:nvSpPr>
              <p:cNvPr id="185517" name="Rectangle 79"/>
              <p:cNvSpPr>
                <a:spLocks noChangeArrowheads="1"/>
              </p:cNvSpPr>
              <p:nvPr/>
            </p:nvSpPr>
            <p:spPr bwMode="auto">
              <a:xfrm>
                <a:off x="2981" y="2024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85518" name="Rectangle 80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zh-CN" altLang="en-US" sz="900" b="1" i="1">
                    <a:solidFill>
                      <a:srgbClr val="000000"/>
                    </a:solidFill>
                    <a:latin typeface="Helvetica" charset="0"/>
                    <a:ea typeface="宋体" charset="0"/>
                    <a:cs typeface="宋体" charset="0"/>
                  </a:rPr>
                  <a:t> </a:t>
                </a:r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85519" name="Rectangle 81"/>
              <p:cNvSpPr>
                <a:spLocks noChangeArrowheads="1"/>
              </p:cNvSpPr>
              <p:nvPr/>
            </p:nvSpPr>
            <p:spPr bwMode="auto">
              <a:xfrm>
                <a:off x="3272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  <p:sp>
            <p:nvSpPr>
              <p:cNvPr id="185520" name="Rectangle 82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zh-CN" altLang="en-US" sz="1200">
                  <a:latin typeface="Helvetica" charset="0"/>
                  <a:ea typeface="宋体" charset="0"/>
                  <a:cs typeface="宋体" charset="0"/>
                </a:endParaRPr>
              </a:p>
            </p:txBody>
          </p:sp>
        </p:grpSp>
      </p:grpSp>
      <p:sp>
        <p:nvSpPr>
          <p:cNvPr id="1250387" name="Text Box 83"/>
          <p:cNvSpPr txBox="1">
            <a:spLocks noChangeArrowheads="1"/>
          </p:cNvSpPr>
          <p:nvPr/>
        </p:nvSpPr>
        <p:spPr bwMode="auto">
          <a:xfrm rot="16200000">
            <a:off x="964407" y="3482181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250388" name="Rectangle 84"/>
          <p:cNvSpPr>
            <a:spLocks noChangeArrowheads="1"/>
          </p:cNvSpPr>
          <p:nvPr/>
        </p:nvSpPr>
        <p:spPr bwMode="auto">
          <a:xfrm>
            <a:off x="1752600" y="434975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250389" name="Rectangle 85"/>
          <p:cNvSpPr>
            <a:spLocks noChangeArrowheads="1"/>
          </p:cNvSpPr>
          <p:nvPr/>
        </p:nvSpPr>
        <p:spPr bwMode="auto">
          <a:xfrm>
            <a:off x="1736725" y="7413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250390" name="Rectangle 86"/>
          <p:cNvSpPr>
            <a:spLocks noChangeArrowheads="1"/>
          </p:cNvSpPr>
          <p:nvPr/>
        </p:nvSpPr>
        <p:spPr bwMode="auto">
          <a:xfrm>
            <a:off x="1843088" y="1046163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250391" name="Rectangle 87"/>
          <p:cNvSpPr>
            <a:spLocks noChangeArrowheads="1"/>
          </p:cNvSpPr>
          <p:nvPr/>
        </p:nvSpPr>
        <p:spPr bwMode="auto">
          <a:xfrm>
            <a:off x="1924050" y="1798638"/>
            <a:ext cx="11049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250392" name="Rectangle 88"/>
          <p:cNvSpPr>
            <a:spLocks noChangeArrowheads="1"/>
          </p:cNvSpPr>
          <p:nvPr/>
        </p:nvSpPr>
        <p:spPr bwMode="auto">
          <a:xfrm>
            <a:off x="1941513" y="3009900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危机</a:t>
            </a:r>
          </a:p>
        </p:txBody>
      </p:sp>
      <p:sp>
        <p:nvSpPr>
          <p:cNvPr id="1250395" name="Rectangle 91"/>
          <p:cNvSpPr>
            <a:spLocks noChangeArrowheads="1"/>
          </p:cNvSpPr>
          <p:nvPr/>
        </p:nvSpPr>
        <p:spPr bwMode="auto">
          <a:xfrm>
            <a:off x="2060575" y="2146300"/>
            <a:ext cx="65405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约珥书</a:t>
            </a:r>
          </a:p>
        </p:txBody>
      </p:sp>
      <p:sp>
        <p:nvSpPr>
          <p:cNvPr id="1250396" name="Rectangle 92"/>
          <p:cNvSpPr>
            <a:spLocks noChangeArrowheads="1"/>
          </p:cNvSpPr>
          <p:nvPr/>
        </p:nvSpPr>
        <p:spPr bwMode="auto">
          <a:xfrm>
            <a:off x="1955800" y="2420938"/>
            <a:ext cx="83820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250397" name="Rectangle 93"/>
          <p:cNvSpPr>
            <a:spLocks noChangeArrowheads="1"/>
          </p:cNvSpPr>
          <p:nvPr/>
        </p:nvSpPr>
        <p:spPr bwMode="auto">
          <a:xfrm>
            <a:off x="1752600" y="2755900"/>
            <a:ext cx="10699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俄巴底亚</a:t>
            </a:r>
          </a:p>
        </p:txBody>
      </p:sp>
      <p:sp>
        <p:nvSpPr>
          <p:cNvPr id="1250398" name="Rectangle 94"/>
          <p:cNvSpPr>
            <a:spLocks noChangeArrowheads="1"/>
          </p:cNvSpPr>
          <p:nvPr/>
        </p:nvSpPr>
        <p:spPr bwMode="auto">
          <a:xfrm>
            <a:off x="1833563" y="3370263"/>
            <a:ext cx="105727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250399" name="Rectangle 95"/>
          <p:cNvSpPr>
            <a:spLocks noChangeArrowheads="1"/>
          </p:cNvSpPr>
          <p:nvPr/>
        </p:nvSpPr>
        <p:spPr bwMode="auto">
          <a:xfrm>
            <a:off x="1925638" y="3703638"/>
            <a:ext cx="1441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defRPr/>
            </a:pPr>
            <a:r>
              <a:rPr lang="zh-CN" altLang="en-US" sz="1600" b="1">
                <a:latin typeface="Helvetica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250400" name="Rectangle 96"/>
          <p:cNvSpPr>
            <a:spLocks noChangeArrowheads="1"/>
          </p:cNvSpPr>
          <p:nvPr/>
        </p:nvSpPr>
        <p:spPr bwMode="auto">
          <a:xfrm>
            <a:off x="1938338" y="4070350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250401" name="Rectangle 97"/>
          <p:cNvSpPr>
            <a:spLocks noChangeArrowheads="1"/>
          </p:cNvSpPr>
          <p:nvPr/>
        </p:nvSpPr>
        <p:spPr bwMode="auto">
          <a:xfrm>
            <a:off x="1571625" y="4387850"/>
            <a:ext cx="1479550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250402" name="Rectangle 98"/>
          <p:cNvSpPr>
            <a:spLocks noChangeArrowheads="1"/>
          </p:cNvSpPr>
          <p:nvPr/>
        </p:nvSpPr>
        <p:spPr bwMode="auto">
          <a:xfrm>
            <a:off x="1860550" y="47371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250403" name="Rectangle 99"/>
          <p:cNvSpPr>
            <a:spLocks noChangeArrowheads="1"/>
          </p:cNvSpPr>
          <p:nvPr/>
        </p:nvSpPr>
        <p:spPr bwMode="auto">
          <a:xfrm>
            <a:off x="1962150" y="5399088"/>
            <a:ext cx="98742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 以西结书</a:t>
            </a:r>
          </a:p>
        </p:txBody>
      </p:sp>
      <p:sp>
        <p:nvSpPr>
          <p:cNvPr id="1250404" name="Rectangle 100"/>
          <p:cNvSpPr>
            <a:spLocks noChangeArrowheads="1"/>
          </p:cNvSpPr>
          <p:nvPr/>
        </p:nvSpPr>
        <p:spPr bwMode="auto">
          <a:xfrm>
            <a:off x="1938338" y="5664200"/>
            <a:ext cx="105727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但以理书</a:t>
            </a:r>
          </a:p>
        </p:txBody>
      </p:sp>
      <p:sp>
        <p:nvSpPr>
          <p:cNvPr id="1250405" name="Rectangle 101"/>
          <p:cNvSpPr>
            <a:spLocks noChangeArrowheads="1"/>
          </p:cNvSpPr>
          <p:nvPr/>
        </p:nvSpPr>
        <p:spPr bwMode="auto">
          <a:xfrm>
            <a:off x="2090738" y="6357938"/>
            <a:ext cx="6540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哈该书</a:t>
            </a:r>
          </a:p>
        </p:txBody>
      </p:sp>
      <p:sp>
        <p:nvSpPr>
          <p:cNvPr id="1250406" name="Rectangle 102"/>
          <p:cNvSpPr>
            <a:spLocks noChangeArrowheads="1"/>
          </p:cNvSpPr>
          <p:nvPr/>
        </p:nvSpPr>
        <p:spPr bwMode="auto">
          <a:xfrm>
            <a:off x="2014538" y="6659563"/>
            <a:ext cx="88423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撒迦利亚</a:t>
            </a:r>
          </a:p>
        </p:txBody>
      </p:sp>
      <p:sp>
        <p:nvSpPr>
          <p:cNvPr id="1250407" name="Rectangle 103"/>
          <p:cNvSpPr>
            <a:spLocks noChangeArrowheads="1"/>
          </p:cNvSpPr>
          <p:nvPr/>
        </p:nvSpPr>
        <p:spPr bwMode="auto">
          <a:xfrm>
            <a:off x="2005013" y="6975475"/>
            <a:ext cx="871537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Helvetica" charset="0"/>
                <a:ea typeface="宋体" charset="0"/>
                <a:cs typeface="宋体" charset="0"/>
              </a:rPr>
              <a:t>玛拉基书</a:t>
            </a:r>
          </a:p>
        </p:txBody>
      </p:sp>
      <p:sp>
        <p:nvSpPr>
          <p:cNvPr id="1250417" name="Rectangle 113"/>
          <p:cNvSpPr>
            <a:spLocks noChangeArrowheads="1"/>
          </p:cNvSpPr>
          <p:nvPr/>
        </p:nvSpPr>
        <p:spPr bwMode="auto">
          <a:xfrm>
            <a:off x="4356100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85426" name="Rectangle 115"/>
          <p:cNvSpPr>
            <a:spLocks noChangeArrowheads="1"/>
          </p:cNvSpPr>
          <p:nvPr/>
        </p:nvSpPr>
        <p:spPr bwMode="auto">
          <a:xfrm>
            <a:off x="3919538" y="466725"/>
            <a:ext cx="22542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摩</a:t>
            </a:r>
          </a:p>
        </p:txBody>
      </p:sp>
      <p:sp>
        <p:nvSpPr>
          <p:cNvPr id="1250420" name="Rectangle 116"/>
          <p:cNvSpPr>
            <a:spLocks noChangeArrowheads="1"/>
          </p:cNvSpPr>
          <p:nvPr/>
        </p:nvSpPr>
        <p:spPr bwMode="auto">
          <a:xfrm>
            <a:off x="4289425" y="481013"/>
            <a:ext cx="5492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墨</a:t>
            </a:r>
          </a:p>
        </p:txBody>
      </p:sp>
      <p:sp>
        <p:nvSpPr>
          <p:cNvPr id="1250421" name="Rectangle 117"/>
          <p:cNvSpPr>
            <a:spLocks noChangeArrowheads="1"/>
          </p:cNvSpPr>
          <p:nvPr/>
        </p:nvSpPr>
        <p:spPr bwMode="auto">
          <a:xfrm>
            <a:off x="4457700" y="8143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盒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250422" name="Rectangle 118"/>
          <p:cNvSpPr>
            <a:spLocks noChangeArrowheads="1"/>
          </p:cNvSpPr>
          <p:nvPr/>
        </p:nvSpPr>
        <p:spPr bwMode="auto">
          <a:xfrm>
            <a:off x="3822700" y="755650"/>
            <a:ext cx="4016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何</a:t>
            </a:r>
          </a:p>
        </p:txBody>
      </p:sp>
      <p:sp>
        <p:nvSpPr>
          <p:cNvPr id="1250423" name="Rectangle 119"/>
          <p:cNvSpPr>
            <a:spLocks noChangeArrowheads="1"/>
          </p:cNvSpPr>
          <p:nvPr/>
        </p:nvSpPr>
        <p:spPr bwMode="auto">
          <a:xfrm>
            <a:off x="3821113" y="10731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拿</a:t>
            </a:r>
          </a:p>
        </p:txBody>
      </p:sp>
      <p:sp>
        <p:nvSpPr>
          <p:cNvPr id="185431" name="Line 120"/>
          <p:cNvSpPr>
            <a:spLocks noChangeShapeType="1"/>
          </p:cNvSpPr>
          <p:nvPr/>
        </p:nvSpPr>
        <p:spPr bwMode="auto">
          <a:xfrm>
            <a:off x="3849688" y="725488"/>
            <a:ext cx="108426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432" name="Line 121"/>
          <p:cNvSpPr>
            <a:spLocks noChangeShapeType="1"/>
          </p:cNvSpPr>
          <p:nvPr/>
        </p:nvSpPr>
        <p:spPr bwMode="auto">
          <a:xfrm>
            <a:off x="3879850" y="1047750"/>
            <a:ext cx="1054100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433" name="Line 122"/>
          <p:cNvSpPr>
            <a:spLocks noChangeShapeType="1"/>
          </p:cNvSpPr>
          <p:nvPr/>
        </p:nvSpPr>
        <p:spPr bwMode="auto">
          <a:xfrm>
            <a:off x="3863975" y="1368425"/>
            <a:ext cx="1069975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185434" name="Group 136"/>
          <p:cNvGrpSpPr>
            <a:grpSpLocks/>
          </p:cNvGrpSpPr>
          <p:nvPr/>
        </p:nvGrpSpPr>
        <p:grpSpPr bwMode="auto">
          <a:xfrm>
            <a:off x="3830638" y="1511300"/>
            <a:ext cx="1222375" cy="53975"/>
            <a:chOff x="1127" y="961"/>
            <a:chExt cx="770" cy="34"/>
          </a:xfrm>
        </p:grpSpPr>
        <p:grpSp>
          <p:nvGrpSpPr>
            <p:cNvPr id="185509" name="Group 137"/>
            <p:cNvGrpSpPr>
              <a:grpSpLocks/>
            </p:cNvGrpSpPr>
            <p:nvPr/>
          </p:nvGrpSpPr>
          <p:grpSpPr bwMode="auto">
            <a:xfrm>
              <a:off x="1127" y="961"/>
              <a:ext cx="602" cy="34"/>
              <a:chOff x="1127" y="961"/>
              <a:chExt cx="602" cy="34"/>
            </a:xfrm>
          </p:grpSpPr>
          <p:sp>
            <p:nvSpPr>
              <p:cNvPr id="185511" name="Freeform 138"/>
              <p:cNvSpPr>
                <a:spLocks/>
              </p:cNvSpPr>
              <p:nvPr/>
            </p:nvSpPr>
            <p:spPr bwMode="auto">
              <a:xfrm>
                <a:off x="1127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2" name="Freeform 139"/>
              <p:cNvSpPr>
                <a:spLocks/>
              </p:cNvSpPr>
              <p:nvPr/>
            </p:nvSpPr>
            <p:spPr bwMode="auto">
              <a:xfrm>
                <a:off x="1294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3" name="Freeform 140"/>
              <p:cNvSpPr>
                <a:spLocks/>
              </p:cNvSpPr>
              <p:nvPr/>
            </p:nvSpPr>
            <p:spPr bwMode="auto">
              <a:xfrm>
                <a:off x="1461" y="961"/>
                <a:ext cx="112" cy="34"/>
              </a:xfrm>
              <a:custGeom>
                <a:avLst/>
                <a:gdLst>
                  <a:gd name="T0" fmla="*/ 0 w 112"/>
                  <a:gd name="T1" fmla="*/ 0 h 34"/>
                  <a:gd name="T2" fmla="*/ 112 w 112"/>
                  <a:gd name="T3" fmla="*/ 0 h 34"/>
                  <a:gd name="T4" fmla="*/ 112 w 112"/>
                  <a:gd name="T5" fmla="*/ 23 h 34"/>
                  <a:gd name="T6" fmla="*/ 112 w 112"/>
                  <a:gd name="T7" fmla="*/ 34 h 34"/>
                  <a:gd name="T8" fmla="*/ 0 w 112"/>
                  <a:gd name="T9" fmla="*/ 34 h 34"/>
                  <a:gd name="T10" fmla="*/ 0 w 112"/>
                  <a:gd name="T11" fmla="*/ 23 h 34"/>
                  <a:gd name="T12" fmla="*/ 0 w 1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34">
                    <a:moveTo>
                      <a:pt x="0" y="0"/>
                    </a:moveTo>
                    <a:lnTo>
                      <a:pt x="112" y="0"/>
                    </a:lnTo>
                    <a:lnTo>
                      <a:pt x="112" y="23"/>
                    </a:lnTo>
                    <a:lnTo>
                      <a:pt x="112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4" name="Freeform 141"/>
              <p:cNvSpPr>
                <a:spLocks/>
              </p:cNvSpPr>
              <p:nvPr/>
            </p:nvSpPr>
            <p:spPr bwMode="auto">
              <a:xfrm>
                <a:off x="1618" y="961"/>
                <a:ext cx="111" cy="34"/>
              </a:xfrm>
              <a:custGeom>
                <a:avLst/>
                <a:gdLst>
                  <a:gd name="T0" fmla="*/ 0 w 111"/>
                  <a:gd name="T1" fmla="*/ 0 h 34"/>
                  <a:gd name="T2" fmla="*/ 111 w 111"/>
                  <a:gd name="T3" fmla="*/ 0 h 34"/>
                  <a:gd name="T4" fmla="*/ 111 w 111"/>
                  <a:gd name="T5" fmla="*/ 23 h 34"/>
                  <a:gd name="T6" fmla="*/ 111 w 111"/>
                  <a:gd name="T7" fmla="*/ 34 h 34"/>
                  <a:gd name="T8" fmla="*/ 0 w 111"/>
                  <a:gd name="T9" fmla="*/ 34 h 34"/>
                  <a:gd name="T10" fmla="*/ 0 w 111"/>
                  <a:gd name="T11" fmla="*/ 23 h 34"/>
                  <a:gd name="T12" fmla="*/ 0 w 1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34">
                    <a:moveTo>
                      <a:pt x="0" y="0"/>
                    </a:moveTo>
                    <a:lnTo>
                      <a:pt x="111" y="0"/>
                    </a:lnTo>
                    <a:lnTo>
                      <a:pt x="111" y="23"/>
                    </a:lnTo>
                    <a:lnTo>
                      <a:pt x="111" y="34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5510" name="Freeform 142"/>
            <p:cNvSpPr>
              <a:spLocks/>
            </p:cNvSpPr>
            <p:nvPr/>
          </p:nvSpPr>
          <p:spPr bwMode="auto">
            <a:xfrm>
              <a:off x="1785" y="961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5435" name="Rectangle 127"/>
          <p:cNvSpPr>
            <a:spLocks noChangeArrowheads="1"/>
          </p:cNvSpPr>
          <p:nvPr/>
        </p:nvSpPr>
        <p:spPr bwMode="auto">
          <a:xfrm>
            <a:off x="3913188" y="1812925"/>
            <a:ext cx="23018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赛</a:t>
            </a:r>
          </a:p>
        </p:txBody>
      </p:sp>
      <p:sp>
        <p:nvSpPr>
          <p:cNvPr id="1250432" name="Rectangle 128"/>
          <p:cNvSpPr>
            <a:spLocks noChangeArrowheads="1"/>
          </p:cNvSpPr>
          <p:nvPr/>
        </p:nvSpPr>
        <p:spPr bwMode="auto">
          <a:xfrm>
            <a:off x="4259263" y="1827213"/>
            <a:ext cx="6508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 塞</a:t>
            </a:r>
          </a:p>
        </p:txBody>
      </p:sp>
      <p:sp>
        <p:nvSpPr>
          <p:cNvPr id="1250433" name="Rectangle 129"/>
          <p:cNvSpPr>
            <a:spLocks noChangeArrowheads="1"/>
          </p:cNvSpPr>
          <p:nvPr/>
        </p:nvSpPr>
        <p:spPr bwMode="auto">
          <a:xfrm>
            <a:off x="4487863" y="212883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耳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250434" name="Rectangle 130"/>
          <p:cNvSpPr>
            <a:spLocks noChangeArrowheads="1"/>
          </p:cNvSpPr>
          <p:nvPr/>
        </p:nvSpPr>
        <p:spPr bwMode="auto">
          <a:xfrm>
            <a:off x="3836988" y="2070100"/>
            <a:ext cx="401637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珥</a:t>
            </a:r>
          </a:p>
        </p:txBody>
      </p:sp>
      <p:sp>
        <p:nvSpPr>
          <p:cNvPr id="1250435" name="Rectangle 131"/>
          <p:cNvSpPr>
            <a:spLocks noChangeArrowheads="1"/>
          </p:cNvSpPr>
          <p:nvPr/>
        </p:nvSpPr>
        <p:spPr bwMode="auto">
          <a:xfrm>
            <a:off x="3835400" y="23876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弥</a:t>
            </a:r>
          </a:p>
        </p:txBody>
      </p:sp>
      <p:sp>
        <p:nvSpPr>
          <p:cNvPr id="185440" name="Line 132"/>
          <p:cNvSpPr>
            <a:spLocks noChangeShapeType="1"/>
          </p:cNvSpPr>
          <p:nvPr/>
        </p:nvSpPr>
        <p:spPr bwMode="auto">
          <a:xfrm>
            <a:off x="3895725" y="20716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441" name="Line 133"/>
          <p:cNvSpPr>
            <a:spLocks noChangeShapeType="1"/>
          </p:cNvSpPr>
          <p:nvPr/>
        </p:nvSpPr>
        <p:spPr bwMode="auto">
          <a:xfrm>
            <a:off x="3925888" y="2362200"/>
            <a:ext cx="100806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442" name="Line 134"/>
          <p:cNvSpPr>
            <a:spLocks noChangeShapeType="1"/>
          </p:cNvSpPr>
          <p:nvPr/>
        </p:nvSpPr>
        <p:spPr bwMode="auto">
          <a:xfrm>
            <a:off x="3910013" y="2682875"/>
            <a:ext cx="1023937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443" name="Line 135"/>
          <p:cNvSpPr>
            <a:spLocks noChangeShapeType="1"/>
          </p:cNvSpPr>
          <p:nvPr/>
        </p:nvSpPr>
        <p:spPr bwMode="auto">
          <a:xfrm flipV="1">
            <a:off x="3956050" y="3040063"/>
            <a:ext cx="977900" cy="95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0447" name="Rectangle 143"/>
          <p:cNvSpPr>
            <a:spLocks noChangeArrowheads="1"/>
          </p:cNvSpPr>
          <p:nvPr/>
        </p:nvSpPr>
        <p:spPr bwMode="auto">
          <a:xfrm>
            <a:off x="3937000" y="2787650"/>
            <a:ext cx="26670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俄</a:t>
            </a:r>
            <a:r>
              <a:rPr lang="zh-CN" altLang="en-US" sz="1700" b="1" i="1">
                <a:latin typeface="宋体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250448" name="Rectangle 144"/>
          <p:cNvSpPr>
            <a:spLocks noChangeArrowheads="1"/>
          </p:cNvSpPr>
          <p:nvPr/>
        </p:nvSpPr>
        <p:spPr bwMode="auto">
          <a:xfrm>
            <a:off x="4386263" y="24003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谜</a:t>
            </a:r>
          </a:p>
        </p:txBody>
      </p:sp>
      <p:sp>
        <p:nvSpPr>
          <p:cNvPr id="1250449" name="Rectangle 145"/>
          <p:cNvSpPr>
            <a:spLocks noChangeArrowheads="1"/>
          </p:cNvSpPr>
          <p:nvPr/>
        </p:nvSpPr>
        <p:spPr bwMode="auto">
          <a:xfrm>
            <a:off x="4354513" y="2736850"/>
            <a:ext cx="46355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鹅</a:t>
            </a:r>
          </a:p>
        </p:txBody>
      </p:sp>
      <p:sp>
        <p:nvSpPr>
          <p:cNvPr id="1250416" name="Rectangle 112"/>
          <p:cNvSpPr>
            <a:spLocks noChangeArrowheads="1"/>
          </p:cNvSpPr>
          <p:nvPr/>
        </p:nvSpPr>
        <p:spPr bwMode="auto">
          <a:xfrm>
            <a:off x="3829050" y="401638"/>
            <a:ext cx="373063" cy="6919912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5448" name="Rectangle 156"/>
          <p:cNvSpPr>
            <a:spLocks noChangeArrowheads="1"/>
          </p:cNvSpPr>
          <p:nvPr/>
        </p:nvSpPr>
        <p:spPr bwMode="auto">
          <a:xfrm>
            <a:off x="3941763" y="3425825"/>
            <a:ext cx="21748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耶</a:t>
            </a:r>
          </a:p>
        </p:txBody>
      </p:sp>
      <p:sp>
        <p:nvSpPr>
          <p:cNvPr id="1250461" name="Rectangle 157"/>
          <p:cNvSpPr>
            <a:spLocks noChangeArrowheads="1"/>
          </p:cNvSpPr>
          <p:nvPr/>
        </p:nvSpPr>
        <p:spPr bwMode="auto">
          <a:xfrm>
            <a:off x="4306888" y="3440113"/>
            <a:ext cx="54768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爷</a:t>
            </a:r>
          </a:p>
        </p:txBody>
      </p:sp>
      <p:sp>
        <p:nvSpPr>
          <p:cNvPr id="1250462" name="Rectangle 158"/>
          <p:cNvSpPr>
            <a:spLocks noChangeArrowheads="1"/>
          </p:cNvSpPr>
          <p:nvPr/>
        </p:nvSpPr>
        <p:spPr bwMode="auto">
          <a:xfrm>
            <a:off x="4487863" y="37734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爱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250463" name="Rectangle 159"/>
          <p:cNvSpPr>
            <a:spLocks noChangeArrowheads="1"/>
          </p:cNvSpPr>
          <p:nvPr/>
        </p:nvSpPr>
        <p:spPr bwMode="auto">
          <a:xfrm>
            <a:off x="3852863" y="3714750"/>
            <a:ext cx="401637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哀</a:t>
            </a:r>
          </a:p>
        </p:txBody>
      </p:sp>
      <p:sp>
        <p:nvSpPr>
          <p:cNvPr id="1250464" name="Rectangle 160"/>
          <p:cNvSpPr>
            <a:spLocks noChangeArrowheads="1"/>
          </p:cNvSpPr>
          <p:nvPr/>
        </p:nvSpPr>
        <p:spPr bwMode="auto">
          <a:xfrm>
            <a:off x="3835400" y="40322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哈</a:t>
            </a:r>
          </a:p>
        </p:txBody>
      </p:sp>
      <p:sp>
        <p:nvSpPr>
          <p:cNvPr id="185453" name="Line 161"/>
          <p:cNvSpPr>
            <a:spLocks noChangeShapeType="1"/>
          </p:cNvSpPr>
          <p:nvPr/>
        </p:nvSpPr>
        <p:spPr bwMode="auto">
          <a:xfrm>
            <a:off x="3895725" y="36845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454" name="Line 162"/>
          <p:cNvSpPr>
            <a:spLocks noChangeShapeType="1"/>
          </p:cNvSpPr>
          <p:nvPr/>
        </p:nvSpPr>
        <p:spPr bwMode="auto">
          <a:xfrm>
            <a:off x="3925888" y="4006850"/>
            <a:ext cx="100806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455" name="Line 164"/>
          <p:cNvSpPr>
            <a:spLocks noChangeShapeType="1"/>
          </p:cNvSpPr>
          <p:nvPr/>
        </p:nvSpPr>
        <p:spPr bwMode="auto">
          <a:xfrm>
            <a:off x="3895725" y="466248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0469" name="Rectangle 165"/>
          <p:cNvSpPr>
            <a:spLocks noChangeArrowheads="1"/>
          </p:cNvSpPr>
          <p:nvPr/>
        </p:nvSpPr>
        <p:spPr bwMode="auto">
          <a:xfrm>
            <a:off x="3952875" y="4400550"/>
            <a:ext cx="2508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600" b="1">
                <a:latin typeface="Arial" charset="0"/>
                <a:ea typeface="宋体" charset="0"/>
                <a:cs typeface="宋体" charset="0"/>
              </a:rPr>
              <a:t>鸿</a:t>
            </a:r>
            <a:r>
              <a:rPr lang="zh-CN" altLang="en-US" sz="18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250470" name="Rectangle 166"/>
          <p:cNvSpPr>
            <a:spLocks noChangeArrowheads="1"/>
          </p:cNvSpPr>
          <p:nvPr/>
        </p:nvSpPr>
        <p:spPr bwMode="auto">
          <a:xfrm>
            <a:off x="4370388" y="40449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哈</a:t>
            </a:r>
          </a:p>
        </p:txBody>
      </p:sp>
      <p:sp>
        <p:nvSpPr>
          <p:cNvPr id="1250471" name="Rectangle 167"/>
          <p:cNvSpPr>
            <a:spLocks noChangeArrowheads="1"/>
          </p:cNvSpPr>
          <p:nvPr/>
        </p:nvSpPr>
        <p:spPr bwMode="auto">
          <a:xfrm>
            <a:off x="4322763" y="4365625"/>
            <a:ext cx="46355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红</a:t>
            </a:r>
          </a:p>
        </p:txBody>
      </p:sp>
      <p:sp>
        <p:nvSpPr>
          <p:cNvPr id="1250472" name="Rectangle 168"/>
          <p:cNvSpPr>
            <a:spLocks noChangeArrowheads="1"/>
          </p:cNvSpPr>
          <p:nvPr/>
        </p:nvSpPr>
        <p:spPr bwMode="auto">
          <a:xfrm>
            <a:off x="4371975" y="473710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帆</a:t>
            </a:r>
          </a:p>
        </p:txBody>
      </p:sp>
      <p:sp>
        <p:nvSpPr>
          <p:cNvPr id="1250473" name="Rectangle 169"/>
          <p:cNvSpPr>
            <a:spLocks noChangeArrowheads="1"/>
          </p:cNvSpPr>
          <p:nvPr/>
        </p:nvSpPr>
        <p:spPr bwMode="auto">
          <a:xfrm>
            <a:off x="3851275" y="4721225"/>
            <a:ext cx="40798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番</a:t>
            </a:r>
          </a:p>
        </p:txBody>
      </p:sp>
      <p:sp>
        <p:nvSpPr>
          <p:cNvPr id="185461" name="Line 172"/>
          <p:cNvSpPr>
            <a:spLocks noChangeShapeType="1"/>
          </p:cNvSpPr>
          <p:nvPr/>
        </p:nvSpPr>
        <p:spPr bwMode="auto">
          <a:xfrm>
            <a:off x="3924300" y="5029200"/>
            <a:ext cx="1009650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0482" name="Rectangle 178"/>
          <p:cNvSpPr>
            <a:spLocks noChangeArrowheads="1"/>
          </p:cNvSpPr>
          <p:nvPr/>
        </p:nvSpPr>
        <p:spPr bwMode="auto">
          <a:xfrm>
            <a:off x="4244975" y="5176838"/>
            <a:ext cx="374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600">
                <a:latin typeface="Arial" charset="0"/>
                <a:ea typeface="宋体" charset="0"/>
                <a:cs typeface="宋体" charset="0"/>
              </a:rPr>
              <a:t>   </a:t>
            </a:r>
          </a:p>
        </p:txBody>
      </p:sp>
      <p:sp>
        <p:nvSpPr>
          <p:cNvPr id="1250483" name="Rectangle 179"/>
          <p:cNvSpPr>
            <a:spLocks noChangeArrowheads="1"/>
          </p:cNvSpPr>
          <p:nvPr/>
        </p:nvSpPr>
        <p:spPr bwMode="auto">
          <a:xfrm>
            <a:off x="4457700" y="541813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节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250484" name="Rectangle 180"/>
          <p:cNvSpPr>
            <a:spLocks noChangeArrowheads="1"/>
          </p:cNvSpPr>
          <p:nvPr/>
        </p:nvSpPr>
        <p:spPr bwMode="auto">
          <a:xfrm>
            <a:off x="3838575" y="5359400"/>
            <a:ext cx="4016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结</a:t>
            </a:r>
          </a:p>
        </p:txBody>
      </p:sp>
      <p:sp>
        <p:nvSpPr>
          <p:cNvPr id="1250485" name="Rectangle 181"/>
          <p:cNvSpPr>
            <a:spLocks noChangeArrowheads="1"/>
          </p:cNvSpPr>
          <p:nvPr/>
        </p:nvSpPr>
        <p:spPr bwMode="auto">
          <a:xfrm>
            <a:off x="3821113" y="5659438"/>
            <a:ext cx="41592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但</a:t>
            </a:r>
          </a:p>
        </p:txBody>
      </p:sp>
      <p:sp>
        <p:nvSpPr>
          <p:cNvPr id="185466" name="Line 184"/>
          <p:cNvSpPr>
            <a:spLocks noChangeShapeType="1"/>
          </p:cNvSpPr>
          <p:nvPr/>
        </p:nvSpPr>
        <p:spPr bwMode="auto">
          <a:xfrm>
            <a:off x="3894138" y="5954713"/>
            <a:ext cx="10398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0489" name="Rectangle 185"/>
          <p:cNvSpPr>
            <a:spLocks noChangeArrowheads="1"/>
          </p:cNvSpPr>
          <p:nvPr/>
        </p:nvSpPr>
        <p:spPr bwMode="auto">
          <a:xfrm>
            <a:off x="4471988" y="5721350"/>
            <a:ext cx="26670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蛋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85468" name="Rectangle 189"/>
          <p:cNvSpPr>
            <a:spLocks noChangeArrowheads="1"/>
          </p:cNvSpPr>
          <p:nvPr/>
        </p:nvSpPr>
        <p:spPr bwMode="auto">
          <a:xfrm>
            <a:off x="3914775" y="6369050"/>
            <a:ext cx="2301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该</a:t>
            </a:r>
          </a:p>
        </p:txBody>
      </p:sp>
      <p:sp>
        <p:nvSpPr>
          <p:cNvPr id="1250494" name="Rectangle 190"/>
          <p:cNvSpPr>
            <a:spLocks noChangeArrowheads="1"/>
          </p:cNvSpPr>
          <p:nvPr/>
        </p:nvSpPr>
        <p:spPr bwMode="auto">
          <a:xfrm>
            <a:off x="4275138" y="6386513"/>
            <a:ext cx="563562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   该</a:t>
            </a:r>
          </a:p>
        </p:txBody>
      </p:sp>
      <p:sp>
        <p:nvSpPr>
          <p:cNvPr id="1250495" name="Rectangle 191"/>
          <p:cNvSpPr>
            <a:spLocks noChangeArrowheads="1"/>
          </p:cNvSpPr>
          <p:nvPr/>
        </p:nvSpPr>
        <p:spPr bwMode="auto">
          <a:xfrm>
            <a:off x="4459288" y="66690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哑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250496" name="Rectangle 192"/>
          <p:cNvSpPr>
            <a:spLocks noChangeArrowheads="1"/>
          </p:cNvSpPr>
          <p:nvPr/>
        </p:nvSpPr>
        <p:spPr bwMode="auto">
          <a:xfrm>
            <a:off x="3838575" y="6610350"/>
            <a:ext cx="4016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亚</a:t>
            </a:r>
          </a:p>
        </p:txBody>
      </p:sp>
      <p:sp>
        <p:nvSpPr>
          <p:cNvPr id="1250497" name="Rectangle 193"/>
          <p:cNvSpPr>
            <a:spLocks noChangeArrowheads="1"/>
          </p:cNvSpPr>
          <p:nvPr/>
        </p:nvSpPr>
        <p:spPr bwMode="auto">
          <a:xfrm>
            <a:off x="3821113" y="6927850"/>
            <a:ext cx="4159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700" b="1">
                <a:latin typeface="宋体" charset="0"/>
                <a:ea typeface="宋体" charset="0"/>
                <a:cs typeface="宋体" charset="0"/>
              </a:rPr>
              <a:t>玛</a:t>
            </a:r>
          </a:p>
        </p:txBody>
      </p:sp>
      <p:sp>
        <p:nvSpPr>
          <p:cNvPr id="185473" name="Line 194"/>
          <p:cNvSpPr>
            <a:spLocks noChangeShapeType="1"/>
          </p:cNvSpPr>
          <p:nvPr/>
        </p:nvSpPr>
        <p:spPr bwMode="auto">
          <a:xfrm>
            <a:off x="3865563" y="6627813"/>
            <a:ext cx="1068387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474" name="Line 195"/>
          <p:cNvSpPr>
            <a:spLocks noChangeShapeType="1"/>
          </p:cNvSpPr>
          <p:nvPr/>
        </p:nvSpPr>
        <p:spPr bwMode="auto">
          <a:xfrm>
            <a:off x="3895725" y="6902450"/>
            <a:ext cx="1038225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0501" name="Rectangle 197"/>
          <p:cNvSpPr>
            <a:spLocks noChangeArrowheads="1"/>
          </p:cNvSpPr>
          <p:nvPr/>
        </p:nvSpPr>
        <p:spPr bwMode="auto">
          <a:xfrm>
            <a:off x="4456113" y="6986588"/>
            <a:ext cx="266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700" b="1">
                <a:latin typeface="Arial" charset="0"/>
                <a:ea typeface="宋体" charset="0"/>
                <a:cs typeface="宋体" charset="0"/>
              </a:rPr>
              <a:t>马</a:t>
            </a:r>
            <a:r>
              <a:rPr lang="zh-CN" altLang="en-US" sz="1700" b="1" i="1">
                <a:latin typeface="Arial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250525" name="AutoShape 221"/>
          <p:cNvSpPr>
            <a:spLocks noChangeArrowheads="1"/>
          </p:cNvSpPr>
          <p:nvPr/>
        </p:nvSpPr>
        <p:spPr bwMode="auto">
          <a:xfrm>
            <a:off x="6070600" y="4511675"/>
            <a:ext cx="3340100" cy="2227263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hlink"/>
            </a:solidFill>
            <a:round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250526" name="Rectangle 222"/>
          <p:cNvSpPr>
            <a:spLocks noChangeArrowheads="1"/>
          </p:cNvSpPr>
          <p:nvPr/>
        </p:nvSpPr>
        <p:spPr bwMode="auto">
          <a:xfrm>
            <a:off x="5838825" y="4997450"/>
            <a:ext cx="3690938" cy="1420813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43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按照年代 </a:t>
            </a: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4300" b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顺序呈现</a:t>
            </a:r>
            <a:endParaRPr lang="en-US" altLang="zh-CN" sz="4300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250531" name="Text Box 227"/>
          <p:cNvSpPr txBox="1">
            <a:spLocks noChangeArrowheads="1"/>
          </p:cNvSpPr>
          <p:nvPr/>
        </p:nvSpPr>
        <p:spPr bwMode="auto">
          <a:xfrm>
            <a:off x="2259013" y="104298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250534" name="Rectangle 230"/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85480" name="Group 235"/>
          <p:cNvGrpSpPr>
            <a:grpSpLocks/>
          </p:cNvGrpSpPr>
          <p:nvPr/>
        </p:nvGrpSpPr>
        <p:grpSpPr bwMode="auto">
          <a:xfrm>
            <a:off x="5273675" y="538163"/>
            <a:ext cx="1506538" cy="1182687"/>
            <a:chOff x="2712" y="139"/>
            <a:chExt cx="1352" cy="975"/>
          </a:xfrm>
        </p:grpSpPr>
        <p:pic>
          <p:nvPicPr>
            <p:cNvPr id="1250540" name="Picture 236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50541" name="Text Box 237" descr="Brown marble"/>
            <p:cNvSpPr txBox="1">
              <a:spLocks noChangeArrowheads="1"/>
            </p:cNvSpPr>
            <p:nvPr/>
          </p:nvSpPr>
          <p:spPr bwMode="auto">
            <a:xfrm rot="118953">
              <a:off x="2843" y="250"/>
              <a:ext cx="1167" cy="389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zh-CN" sz="24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250542" name="Text Box 238" descr="Brown marble"/>
            <p:cNvSpPr txBox="1">
              <a:spLocks noChangeArrowheads="1"/>
            </p:cNvSpPr>
            <p:nvPr/>
          </p:nvSpPr>
          <p:spPr bwMode="auto">
            <a:xfrm rot="141662">
              <a:off x="3127" y="567"/>
              <a:ext cx="845" cy="41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250543" name="Rectangle 239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250544" name="Text Box 240"/>
          <p:cNvSpPr txBox="1">
            <a:spLocks noChangeArrowheads="1"/>
          </p:cNvSpPr>
          <p:nvPr/>
        </p:nvSpPr>
        <p:spPr bwMode="auto">
          <a:xfrm>
            <a:off x="5529263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250545" name="Text Box 241"/>
          <p:cNvSpPr txBox="1">
            <a:spLocks noChangeArrowheads="1"/>
          </p:cNvSpPr>
          <p:nvPr/>
        </p:nvSpPr>
        <p:spPr bwMode="auto">
          <a:xfrm>
            <a:off x="5918200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250546" name="Text Box 242"/>
          <p:cNvSpPr txBox="1">
            <a:spLocks noChangeArrowheads="1"/>
          </p:cNvSpPr>
          <p:nvPr/>
        </p:nvSpPr>
        <p:spPr bwMode="auto">
          <a:xfrm>
            <a:off x="5459413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清理编排</a:t>
            </a:r>
          </a:p>
        </p:txBody>
      </p:sp>
      <p:sp>
        <p:nvSpPr>
          <p:cNvPr id="1250547" name="Rectangle 243"/>
          <p:cNvSpPr>
            <a:spLocks noChangeArrowheads="1"/>
          </p:cNvSpPr>
          <p:nvPr/>
        </p:nvSpPr>
        <p:spPr bwMode="auto">
          <a:xfrm>
            <a:off x="1951038" y="5019675"/>
            <a:ext cx="9715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被掳</a:t>
            </a:r>
          </a:p>
        </p:txBody>
      </p:sp>
      <p:sp>
        <p:nvSpPr>
          <p:cNvPr id="1250548" name="Rectangle 244"/>
          <p:cNvSpPr>
            <a:spLocks noChangeArrowheads="1"/>
          </p:cNvSpPr>
          <p:nvPr/>
        </p:nvSpPr>
        <p:spPr bwMode="auto">
          <a:xfrm>
            <a:off x="1957388" y="5981700"/>
            <a:ext cx="958850" cy="28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r>
              <a:rPr lang="zh-CN" altLang="en-US" sz="1200" b="1">
                <a:latin typeface="Helvetica" charset="0"/>
                <a:ea typeface="宋体" charset="0"/>
                <a:cs typeface="宋体" charset="0"/>
              </a:rPr>
              <a:t>致</a:t>
            </a:r>
            <a:r>
              <a:rPr lang="zh-CN" altLang="en-US" sz="1200" b="1" i="1">
                <a:latin typeface="Helvetica" charset="0"/>
                <a:ea typeface="宋体" charset="0"/>
                <a:cs typeface="宋体" charset="0"/>
              </a:rPr>
              <a:t>犹大</a:t>
            </a:r>
            <a:r>
              <a:rPr lang="zh-CN" altLang="en-US" sz="1200" b="1" u="sng">
                <a:latin typeface="Helvetica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250550" name="Text Box 246"/>
          <p:cNvSpPr txBox="1">
            <a:spLocks noChangeArrowheads="1"/>
          </p:cNvSpPr>
          <p:nvPr/>
        </p:nvSpPr>
        <p:spPr bwMode="auto">
          <a:xfrm>
            <a:off x="2268538" y="4322763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250551" name="Text Box 247"/>
          <p:cNvSpPr txBox="1">
            <a:spLocks noChangeArrowheads="1"/>
          </p:cNvSpPr>
          <p:nvPr/>
        </p:nvSpPr>
        <p:spPr bwMode="auto">
          <a:xfrm>
            <a:off x="2325688" y="2713038"/>
            <a:ext cx="1138237" cy="21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1000" b="1"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1000" b="1"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900" b="1"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85489" name="Group 264"/>
          <p:cNvGrpSpPr>
            <a:grpSpLocks/>
          </p:cNvGrpSpPr>
          <p:nvPr/>
        </p:nvGrpSpPr>
        <p:grpSpPr bwMode="auto">
          <a:xfrm>
            <a:off x="2638425" y="3363913"/>
            <a:ext cx="596900" cy="696912"/>
            <a:chOff x="200" y="3039"/>
            <a:chExt cx="376" cy="439"/>
          </a:xfrm>
        </p:grpSpPr>
        <p:sp>
          <p:nvSpPr>
            <p:cNvPr id="1250556" name="Text Box 252"/>
            <p:cNvSpPr txBox="1">
              <a:spLocks noChangeArrowheads="1"/>
            </p:cNvSpPr>
            <p:nvPr/>
          </p:nvSpPr>
          <p:spPr bwMode="auto">
            <a:xfrm>
              <a:off x="200" y="3058"/>
              <a:ext cx="376" cy="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 b="1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  <p:grpSp>
          <p:nvGrpSpPr>
            <p:cNvPr id="185495" name="Group 253"/>
            <p:cNvGrpSpPr>
              <a:grpSpLocks/>
            </p:cNvGrpSpPr>
            <p:nvPr/>
          </p:nvGrpSpPr>
          <p:grpSpPr bwMode="auto">
            <a:xfrm>
              <a:off x="221" y="3039"/>
              <a:ext cx="342" cy="439"/>
              <a:chOff x="663" y="711"/>
              <a:chExt cx="3836" cy="4794"/>
            </a:xfrm>
          </p:grpSpPr>
          <p:grpSp>
            <p:nvGrpSpPr>
              <p:cNvPr id="185496" name="Group 254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547"/>
                <a:chOff x="2707" y="548"/>
                <a:chExt cx="2950" cy="3547"/>
              </a:xfrm>
            </p:grpSpPr>
            <p:grpSp>
              <p:nvGrpSpPr>
                <p:cNvPr id="185502" name="Group 255"/>
                <p:cNvGrpSpPr>
                  <a:grpSpLocks/>
                </p:cNvGrpSpPr>
                <p:nvPr/>
              </p:nvGrpSpPr>
              <p:grpSpPr bwMode="auto">
                <a:xfrm>
                  <a:off x="3221" y="1051"/>
                  <a:ext cx="2033" cy="3044"/>
                  <a:chOff x="619" y="2321"/>
                  <a:chExt cx="2033" cy="3044"/>
                </a:xfrm>
              </p:grpSpPr>
              <p:sp>
                <p:nvSpPr>
                  <p:cNvPr id="1250560" name="Freeform 256" descr="Cork"/>
                  <p:cNvSpPr>
                    <a:spLocks/>
                  </p:cNvSpPr>
                  <p:nvPr/>
                </p:nvSpPr>
                <p:spPr bwMode="auto">
                  <a:xfrm>
                    <a:off x="671" y="2320"/>
                    <a:ext cx="1985" cy="2861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  <p:sp>
                <p:nvSpPr>
                  <p:cNvPr id="1250561" name="Freeform 257" descr="Cork"/>
                  <p:cNvSpPr>
                    <a:spLocks/>
                  </p:cNvSpPr>
                  <p:nvPr/>
                </p:nvSpPr>
                <p:spPr bwMode="auto">
                  <a:xfrm>
                    <a:off x="626" y="2506"/>
                    <a:ext cx="1985" cy="286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blipFill dpi="0" rotWithShape="0">
                          <a:blip r:embed="rId6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xmlns="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pPr>
                      <a:defRPr/>
                    </a:pPr>
                    <a:endParaRPr lang="en-US" sz="1800">
                      <a:cs typeface="+mn-cs"/>
                    </a:endParaRPr>
                  </a:p>
                </p:txBody>
              </p:sp>
            </p:grpSp>
            <p:pic>
              <p:nvPicPr>
                <p:cNvPr id="1250562" name="Picture 258"/>
                <p:cNvPicPr>
                  <a:picLocks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12" y="548"/>
                  <a:ext cx="2950" cy="277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50563" name="Freeform 259"/>
              <p:cNvSpPr>
                <a:spLocks/>
              </p:cNvSpPr>
              <p:nvPr/>
            </p:nvSpPr>
            <p:spPr bwMode="auto">
              <a:xfrm>
                <a:off x="663" y="2644"/>
                <a:ext cx="1985" cy="2861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250564" name="Freeform 260"/>
              <p:cNvSpPr>
                <a:spLocks/>
              </p:cNvSpPr>
              <p:nvPr/>
            </p:nvSpPr>
            <p:spPr bwMode="auto">
              <a:xfrm>
                <a:off x="697" y="2644"/>
                <a:ext cx="1985" cy="2861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250565" name="Freeform 261"/>
              <p:cNvSpPr>
                <a:spLocks/>
              </p:cNvSpPr>
              <p:nvPr/>
            </p:nvSpPr>
            <p:spPr bwMode="auto">
              <a:xfrm>
                <a:off x="2099" y="2578"/>
                <a:ext cx="1985" cy="2861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250566" name="Freeform 262"/>
              <p:cNvSpPr>
                <a:spLocks/>
              </p:cNvSpPr>
              <p:nvPr/>
            </p:nvSpPr>
            <p:spPr bwMode="auto">
              <a:xfrm>
                <a:off x="775" y="1017"/>
                <a:ext cx="1985" cy="2861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  <p:sp>
            <p:nvSpPr>
              <p:cNvPr id="1250567" name="Freeform 263"/>
              <p:cNvSpPr>
                <a:spLocks/>
              </p:cNvSpPr>
              <p:nvPr/>
            </p:nvSpPr>
            <p:spPr bwMode="auto">
              <a:xfrm>
                <a:off x="2514" y="1006"/>
                <a:ext cx="1985" cy="2861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</p:grpSp>
      <p:sp>
        <p:nvSpPr>
          <p:cNvPr id="185490" name="Rectangle 268"/>
          <p:cNvSpPr>
            <a:spLocks noChangeArrowheads="1"/>
          </p:cNvSpPr>
          <p:nvPr/>
        </p:nvSpPr>
        <p:spPr bwMode="auto">
          <a:xfrm>
            <a:off x="3792538" y="141288"/>
            <a:ext cx="10779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zh-CN" altLang="en-US" sz="1400" b="1">
                <a:solidFill>
                  <a:srgbClr val="000000"/>
                </a:solidFill>
                <a:latin typeface="宋体" charset="0"/>
                <a:ea typeface="宋体" charset="0"/>
                <a:cs typeface="宋体" charset="0"/>
              </a:rPr>
              <a:t>清理先知书！</a:t>
            </a:r>
            <a:endParaRPr lang="zh-CN" altLang="en-US" sz="1200">
              <a:latin typeface="宋体" charset="0"/>
              <a:ea typeface="宋体" charset="0"/>
              <a:cs typeface="宋体" charset="0"/>
            </a:endParaRPr>
          </a:p>
        </p:txBody>
      </p:sp>
      <p:sp>
        <p:nvSpPr>
          <p:cNvPr id="185491" name="Line 271"/>
          <p:cNvSpPr>
            <a:spLocks noChangeShapeType="1"/>
          </p:cNvSpPr>
          <p:nvPr/>
        </p:nvSpPr>
        <p:spPr bwMode="auto">
          <a:xfrm>
            <a:off x="3921125" y="4329113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492" name="Line 272"/>
          <p:cNvSpPr>
            <a:spLocks noChangeShapeType="1"/>
          </p:cNvSpPr>
          <p:nvPr/>
        </p:nvSpPr>
        <p:spPr bwMode="auto">
          <a:xfrm>
            <a:off x="3921125" y="5646738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5493" name="Line 273"/>
          <p:cNvSpPr>
            <a:spLocks noChangeShapeType="1"/>
          </p:cNvSpPr>
          <p:nvPr/>
        </p:nvSpPr>
        <p:spPr bwMode="auto">
          <a:xfrm>
            <a:off x="3921125" y="7218363"/>
            <a:ext cx="1038225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505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505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50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50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0525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93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3950" y="498475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6371" name="Rectangle 3"/>
          <p:cNvSpPr>
            <a:spLocks noChangeArrowheads="1"/>
          </p:cNvSpPr>
          <p:nvPr/>
        </p:nvSpPr>
        <p:spPr bwMode="auto">
          <a:xfrm>
            <a:off x="4933950" y="4968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372" name="Rectangle 4"/>
          <p:cNvSpPr>
            <a:spLocks noChangeArrowheads="1"/>
          </p:cNvSpPr>
          <p:nvPr/>
        </p:nvSpPr>
        <p:spPr bwMode="auto">
          <a:xfrm>
            <a:off x="2649538" y="1079500"/>
            <a:ext cx="1228725" cy="117475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zh-CN" altLang="en-US" sz="1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373" name="Rectangle 5"/>
          <p:cNvSpPr>
            <a:spLocks noChangeArrowheads="1"/>
          </p:cNvSpPr>
          <p:nvPr/>
        </p:nvSpPr>
        <p:spPr bwMode="auto">
          <a:xfrm>
            <a:off x="6827838" y="584200"/>
            <a:ext cx="2706687" cy="6397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3200" b="1" i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 b="1" u="sng">
              <a:solidFill>
                <a:srgbClr val="66FFFF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6374" name="Rectangle 6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1200" b="1" u="sng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87398" name="Rectangle 7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399" name="Rectangle 8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00" name="Rectangle 9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01" name="Rectangle 10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02" name="Rectangle 11"/>
          <p:cNvSpPr>
            <a:spLocks noChangeArrowheads="1"/>
          </p:cNvSpPr>
          <p:nvPr/>
        </p:nvSpPr>
        <p:spPr bwMode="auto">
          <a:xfrm>
            <a:off x="2833688" y="42719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03" name="Rectangle 1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04" name="Rectangle 1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05" name="Rectangle 1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06" name="Rectangle 1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07" name="Rectangle 1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08" name="Rectangle 1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09" name="Rectangle 1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10" name="Rectangle 1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11" name="Rectangle 2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12" name="Rectangle 2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13" name="Rectangle 2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14" name="Rectangle 2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15" name="Rectangle 24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16" name="Rectangle 25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17" name="Rectangle 26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18" name="Rectangle 27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19" name="Rectangle 28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6397" name="Text Box 29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83</a:t>
            </a:r>
          </a:p>
        </p:txBody>
      </p:sp>
      <p:sp>
        <p:nvSpPr>
          <p:cNvPr id="1466398" name="AutoShape 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399" name="Rectangle 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00" name="Rectangle 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7424" name="Rectangle 33"/>
          <p:cNvSpPr>
            <a:spLocks noChangeArrowheads="1"/>
          </p:cNvSpPr>
          <p:nvPr/>
        </p:nvSpPr>
        <p:spPr bwMode="auto">
          <a:xfrm>
            <a:off x="2757488" y="629602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6402" name="Rectangle 34"/>
          <p:cNvSpPr>
            <a:spLocks noChangeArrowheads="1"/>
          </p:cNvSpPr>
          <p:nvPr/>
        </p:nvSpPr>
        <p:spPr bwMode="auto">
          <a:xfrm>
            <a:off x="4205288" y="5397500"/>
            <a:ext cx="6223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66403" name="Rectangle 35"/>
          <p:cNvSpPr>
            <a:spLocks noChangeArrowheads="1"/>
          </p:cNvSpPr>
          <p:nvPr/>
        </p:nvSpPr>
        <p:spPr bwMode="auto">
          <a:xfrm>
            <a:off x="4214813" y="3776663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66404" name="Rectangle 36"/>
          <p:cNvSpPr>
            <a:spLocks noChangeArrowheads="1"/>
          </p:cNvSpPr>
          <p:nvPr/>
        </p:nvSpPr>
        <p:spPr bwMode="auto">
          <a:xfrm>
            <a:off x="4198938" y="6261100"/>
            <a:ext cx="622300" cy="3698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66405" name="Line 3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7429" name="Line 3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30" name="Line 39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31" name="Line 40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32" name="Freeform 4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33" name="Line 4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34" name="Freeform 43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6412" name="Line 4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7436" name="Line 45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37" name="Line 46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38" name="Line 47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39" name="Line 48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40" name="Line 49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41" name="Line 50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42" name="Line 51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43" name="Line 52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44" name="Line 53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45" name="Line 54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46" name="Line 55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47" name="Rectangle 56"/>
          <p:cNvSpPr>
            <a:spLocks noChangeArrowheads="1"/>
          </p:cNvSpPr>
          <p:nvPr/>
        </p:nvSpPr>
        <p:spPr bwMode="auto">
          <a:xfrm>
            <a:off x="2559050" y="5400675"/>
            <a:ext cx="34925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.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48" name="Line 5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49" name="Line 5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50" name="Rectangle 59"/>
          <p:cNvSpPr>
            <a:spLocks noChangeArrowheads="1"/>
          </p:cNvSpPr>
          <p:nvPr/>
        </p:nvSpPr>
        <p:spPr bwMode="auto">
          <a:xfrm>
            <a:off x="2860675" y="26082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51" name="Rectangle 60"/>
          <p:cNvSpPr>
            <a:spLocks noChangeArrowheads="1"/>
          </p:cNvSpPr>
          <p:nvPr/>
        </p:nvSpPr>
        <p:spPr bwMode="auto">
          <a:xfrm>
            <a:off x="4518025" y="18319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52" name="Rectangle 61"/>
          <p:cNvSpPr>
            <a:spLocks noChangeArrowheads="1"/>
          </p:cNvSpPr>
          <p:nvPr/>
        </p:nvSpPr>
        <p:spPr bwMode="auto">
          <a:xfrm>
            <a:off x="2941638" y="4170363"/>
            <a:ext cx="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8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   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53" name="Line 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54" name="Rectangle 63"/>
          <p:cNvSpPr>
            <a:spLocks noChangeArrowheads="1"/>
          </p:cNvSpPr>
          <p:nvPr/>
        </p:nvSpPr>
        <p:spPr bwMode="auto">
          <a:xfrm>
            <a:off x="454025" y="4192588"/>
            <a:ext cx="204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55" name="Rectangle 64"/>
          <p:cNvSpPr>
            <a:spLocks noChangeArrowheads="1"/>
          </p:cNvSpPr>
          <p:nvPr/>
        </p:nvSpPr>
        <p:spPr bwMode="auto">
          <a:xfrm>
            <a:off x="1544638" y="4183063"/>
            <a:ext cx="1968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46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en-US" altLang="zh-CN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56" name="Rectangle 65"/>
          <p:cNvSpPr>
            <a:spLocks noChangeArrowheads="1"/>
          </p:cNvSpPr>
          <p:nvPr/>
        </p:nvSpPr>
        <p:spPr bwMode="auto">
          <a:xfrm>
            <a:off x="1712913" y="3346450"/>
            <a:ext cx="15398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31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}</a:t>
            </a:r>
            <a:endParaRPr lang="en-US" altLang="zh-CN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57" name="Freeform 6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58" name="Line 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59" name="Line 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60" name="Line 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6438" name="Line 7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39" name="Line 7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40" name="Line 7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7464" name="Rectangle 73"/>
          <p:cNvSpPr>
            <a:spLocks noChangeArrowheads="1"/>
          </p:cNvSpPr>
          <p:nvPr/>
        </p:nvSpPr>
        <p:spPr bwMode="auto">
          <a:xfrm>
            <a:off x="2679700" y="570071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65" name="Rectangle 74"/>
          <p:cNvSpPr>
            <a:spLocks noChangeArrowheads="1"/>
          </p:cNvSpPr>
          <p:nvPr/>
        </p:nvSpPr>
        <p:spPr bwMode="auto">
          <a:xfrm>
            <a:off x="2711450" y="2595563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66" name="Rectangle 75"/>
          <p:cNvSpPr>
            <a:spLocks noChangeArrowheads="1"/>
          </p:cNvSpPr>
          <p:nvPr/>
        </p:nvSpPr>
        <p:spPr bwMode="auto">
          <a:xfrm>
            <a:off x="379413" y="2870200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扫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67" name="Rectangle 76"/>
          <p:cNvSpPr>
            <a:spLocks noChangeArrowheads="1"/>
          </p:cNvSpPr>
          <p:nvPr/>
        </p:nvSpPr>
        <p:spPr bwMode="auto">
          <a:xfrm>
            <a:off x="379413" y="3314700"/>
            <a:ext cx="32861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卫)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68" name="Rectangle 77"/>
          <p:cNvSpPr>
            <a:spLocks noChangeArrowheads="1"/>
          </p:cNvSpPr>
          <p:nvPr/>
        </p:nvSpPr>
        <p:spPr bwMode="auto">
          <a:xfrm>
            <a:off x="239713" y="3925888"/>
            <a:ext cx="50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内战)</a:t>
            </a:r>
          </a:p>
        </p:txBody>
      </p:sp>
      <p:sp>
        <p:nvSpPr>
          <p:cNvPr id="187469" name="Rectangle 78"/>
          <p:cNvSpPr>
            <a:spLocks noChangeArrowheads="1"/>
          </p:cNvSpPr>
          <p:nvPr/>
        </p:nvSpPr>
        <p:spPr bwMode="auto">
          <a:xfrm>
            <a:off x="2749550" y="5208588"/>
            <a:ext cx="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000" b="1">
                <a:solidFill>
                  <a:srgbClr val="000000"/>
                </a:solidFill>
                <a:ea typeface="宋体" charset="0"/>
                <a:cs typeface="宋体" charset="0"/>
              </a:rPr>
              <a:t>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470" name="Rectangle 79"/>
          <p:cNvSpPr>
            <a:spLocks noChangeArrowheads="1"/>
          </p:cNvSpPr>
          <p:nvPr/>
        </p:nvSpPr>
        <p:spPr bwMode="auto">
          <a:xfrm>
            <a:off x="2590800" y="2103438"/>
            <a:ext cx="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1200" b="1">
                <a:ea typeface="宋体" charset="0"/>
                <a:cs typeface="宋体" charset="0"/>
              </a:rPr>
              <a:t>       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6448" name="AutoShape 8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7472" name="Rectangle 81"/>
          <p:cNvSpPr>
            <a:spLocks noChangeArrowheads="1"/>
          </p:cNvSpPr>
          <p:nvPr/>
        </p:nvSpPr>
        <p:spPr bwMode="auto">
          <a:xfrm>
            <a:off x="382588" y="3602038"/>
            <a:ext cx="2857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zh-CN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400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罗</a:t>
            </a: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)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6450" name="Rectangle 8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7474" name="Line 8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75" name="Line 8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76" name="Line 8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77" name="Line 8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78" name="Line 8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79" name="Line 8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480" name="Line 89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6458" name="Rectangle 90"/>
          <p:cNvSpPr>
            <a:spLocks noChangeArrowheads="1"/>
          </p:cNvSpPr>
          <p:nvPr/>
        </p:nvSpPr>
        <p:spPr bwMode="auto">
          <a:xfrm>
            <a:off x="2870200" y="65833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66459" name="Text Box 91"/>
          <p:cNvSpPr txBox="1">
            <a:spLocks noChangeArrowheads="1"/>
          </p:cNvSpPr>
          <p:nvPr/>
        </p:nvSpPr>
        <p:spPr bwMode="auto">
          <a:xfrm rot="16200000">
            <a:off x="4027488" y="1598612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66460" name="Text Box 92"/>
          <p:cNvSpPr txBox="1">
            <a:spLocks noChangeArrowheads="1"/>
          </p:cNvSpPr>
          <p:nvPr/>
        </p:nvSpPr>
        <p:spPr bwMode="auto">
          <a:xfrm rot="16200000">
            <a:off x="3951288" y="2101850"/>
            <a:ext cx="323850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66461" name="Rectangle 93"/>
          <p:cNvSpPr>
            <a:spLocks noChangeArrowheads="1"/>
          </p:cNvSpPr>
          <p:nvPr/>
        </p:nvSpPr>
        <p:spPr bwMode="auto">
          <a:xfrm>
            <a:off x="2933700" y="1427163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462" name="Rectangle 94"/>
          <p:cNvSpPr>
            <a:spLocks noChangeArrowheads="1"/>
          </p:cNvSpPr>
          <p:nvPr/>
        </p:nvSpPr>
        <p:spPr bwMode="auto">
          <a:xfrm>
            <a:off x="2909888" y="16970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463" name="Rectangle 95"/>
          <p:cNvSpPr>
            <a:spLocks noChangeArrowheads="1"/>
          </p:cNvSpPr>
          <p:nvPr/>
        </p:nvSpPr>
        <p:spPr bwMode="auto">
          <a:xfrm>
            <a:off x="2905125" y="1900238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464" name="Rectangle 96"/>
          <p:cNvSpPr>
            <a:spLocks noChangeArrowheads="1"/>
          </p:cNvSpPr>
          <p:nvPr/>
        </p:nvSpPr>
        <p:spPr bwMode="auto">
          <a:xfrm>
            <a:off x="2927350" y="26447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465" name="Rectangle 97"/>
          <p:cNvSpPr>
            <a:spLocks noChangeArrowheads="1"/>
          </p:cNvSpPr>
          <p:nvPr/>
        </p:nvSpPr>
        <p:spPr bwMode="auto">
          <a:xfrm>
            <a:off x="2927350" y="32099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466" name="Rectangle 98"/>
          <p:cNvSpPr>
            <a:spLocks noChangeArrowheads="1"/>
          </p:cNvSpPr>
          <p:nvPr/>
        </p:nvSpPr>
        <p:spPr bwMode="auto">
          <a:xfrm>
            <a:off x="3022600" y="292417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467" name="Rectangle 99"/>
          <p:cNvSpPr>
            <a:spLocks noChangeArrowheads="1"/>
          </p:cNvSpPr>
          <p:nvPr/>
        </p:nvSpPr>
        <p:spPr bwMode="auto">
          <a:xfrm>
            <a:off x="2795588" y="4283075"/>
            <a:ext cx="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4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6468" name="Rectangle 100"/>
          <p:cNvSpPr>
            <a:spLocks noChangeArrowheads="1"/>
          </p:cNvSpPr>
          <p:nvPr/>
        </p:nvSpPr>
        <p:spPr bwMode="auto">
          <a:xfrm>
            <a:off x="2698750" y="45307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6469" name="Rectangle 101"/>
          <p:cNvSpPr>
            <a:spLocks noChangeArrowheads="1"/>
          </p:cNvSpPr>
          <p:nvPr/>
        </p:nvSpPr>
        <p:spPr bwMode="auto">
          <a:xfrm>
            <a:off x="2919413" y="57023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466470" name="Rectangle 102"/>
          <p:cNvSpPr>
            <a:spLocks noChangeArrowheads="1"/>
          </p:cNvSpPr>
          <p:nvPr/>
        </p:nvSpPr>
        <p:spPr bwMode="auto">
          <a:xfrm>
            <a:off x="2905125" y="6007100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6471" name="Line 1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72" name="Line 1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73" name="Line 1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87497" name="Line 1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6475" name="Rectangle 1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76" name="Rectangle 108"/>
          <p:cNvSpPr>
            <a:spLocks noChangeArrowheads="1"/>
          </p:cNvSpPr>
          <p:nvPr/>
        </p:nvSpPr>
        <p:spPr bwMode="auto">
          <a:xfrm>
            <a:off x="2790825" y="3413125"/>
            <a:ext cx="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1800" b="1">
                <a:latin typeface="Arial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87500" name="Line 1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6478" name="Rectangle 11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79" name="Rectangle 11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80" name="Rectangle 11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81" name="Arc 11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82" name="Rectangle 11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83" name="Rectangle 1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84" name="Rectangle 116"/>
          <p:cNvSpPr>
            <a:spLocks noChangeArrowheads="1"/>
          </p:cNvSpPr>
          <p:nvPr/>
        </p:nvSpPr>
        <p:spPr bwMode="auto">
          <a:xfrm>
            <a:off x="2562225" y="402590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6485" name="Rectangle 117"/>
          <p:cNvSpPr>
            <a:spLocks noChangeArrowheads="1"/>
          </p:cNvSpPr>
          <p:nvPr/>
        </p:nvSpPr>
        <p:spPr bwMode="auto">
          <a:xfrm>
            <a:off x="2549525" y="4324350"/>
            <a:ext cx="4873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zh-CN" altLang="en-US" sz="3800" b="1">
                <a:latin typeface="Helvetica" charset="0"/>
                <a:ea typeface="宋体" charset="0"/>
                <a:cs typeface="宋体" charset="0"/>
              </a:rPr>
              <a:t> 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509" name="Rectangle 118"/>
          <p:cNvSpPr>
            <a:spLocks noChangeArrowheads="1"/>
          </p:cNvSpPr>
          <p:nvPr/>
        </p:nvSpPr>
        <p:spPr bwMode="auto">
          <a:xfrm>
            <a:off x="2689225" y="5934075"/>
            <a:ext cx="24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zh-CN" altLang="en-US" sz="38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*</a:t>
            </a:r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510" name="Rectangle 119"/>
          <p:cNvSpPr>
            <a:spLocks noChangeArrowheads="1"/>
          </p:cNvSpPr>
          <p:nvPr/>
        </p:nvSpPr>
        <p:spPr bwMode="auto">
          <a:xfrm>
            <a:off x="2770188" y="23526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511" name="Rectangle 120"/>
          <p:cNvSpPr>
            <a:spLocks noChangeArrowheads="1"/>
          </p:cNvSpPr>
          <p:nvPr/>
        </p:nvSpPr>
        <p:spPr bwMode="auto">
          <a:xfrm>
            <a:off x="2916238" y="22955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87512" name="Rectangle 121"/>
          <p:cNvSpPr>
            <a:spLocks noChangeArrowheads="1"/>
          </p:cNvSpPr>
          <p:nvPr/>
        </p:nvSpPr>
        <p:spPr bwMode="auto">
          <a:xfrm>
            <a:off x="2763838" y="38004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513" name="Rectangle 122"/>
          <p:cNvSpPr>
            <a:spLocks noChangeArrowheads="1"/>
          </p:cNvSpPr>
          <p:nvPr/>
        </p:nvSpPr>
        <p:spPr bwMode="auto">
          <a:xfrm>
            <a:off x="2909888" y="37433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87514" name="Rectangle 123"/>
          <p:cNvSpPr>
            <a:spLocks noChangeArrowheads="1"/>
          </p:cNvSpPr>
          <p:nvPr/>
        </p:nvSpPr>
        <p:spPr bwMode="auto">
          <a:xfrm>
            <a:off x="2751138" y="5438775"/>
            <a:ext cx="0" cy="16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000" b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</a:t>
            </a:r>
            <a:endParaRPr lang="zh-CN" altLang="en-US" sz="18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7515" name="Rectangle 124"/>
          <p:cNvSpPr>
            <a:spLocks noChangeArrowheads="1"/>
          </p:cNvSpPr>
          <p:nvPr/>
        </p:nvSpPr>
        <p:spPr bwMode="auto">
          <a:xfrm>
            <a:off x="2897188" y="5381625"/>
            <a:ext cx="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zh-CN" altLang="en-US" sz="1200" b="1" i="1">
                <a:solidFill>
                  <a:srgbClr val="000000"/>
                </a:solidFill>
                <a:latin typeface="Helvetica" charset="0"/>
                <a:ea typeface="宋体" charset="0"/>
                <a:cs typeface="宋体" charset="0"/>
              </a:rPr>
              <a:t>  </a:t>
            </a:r>
            <a:endParaRPr lang="zh-CN" altLang="en-US" sz="20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66493" name="Line 12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94" name="Line 12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495" name="Rectangle 127"/>
          <p:cNvSpPr>
            <a:spLocks noChangeArrowheads="1"/>
          </p:cNvSpPr>
          <p:nvPr/>
        </p:nvSpPr>
        <p:spPr bwMode="auto">
          <a:xfrm>
            <a:off x="4198938" y="2300288"/>
            <a:ext cx="6223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南)</a:t>
            </a:r>
          </a:p>
        </p:txBody>
      </p:sp>
      <p:sp>
        <p:nvSpPr>
          <p:cNvPr id="1466496" name="Text Box 128"/>
          <p:cNvSpPr txBox="1">
            <a:spLocks noChangeArrowheads="1"/>
          </p:cNvSpPr>
          <p:nvPr/>
        </p:nvSpPr>
        <p:spPr bwMode="auto">
          <a:xfrm rot="16200000">
            <a:off x="2204244" y="376634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800" b="1">
                <a:latin typeface="Arial Black" charset="0"/>
                <a:ea typeface="宋体" charset="0"/>
                <a:cs typeface="宋体" charset="0"/>
              </a:rPr>
              <a:t> </a:t>
            </a:r>
            <a:endParaRPr lang="zh-CN" altLang="en-US" sz="90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66497" name="Text Box 129"/>
          <p:cNvSpPr txBox="1">
            <a:spLocks noChangeArrowheads="1"/>
          </p:cNvSpPr>
          <p:nvPr/>
        </p:nvSpPr>
        <p:spPr bwMode="auto">
          <a:xfrm>
            <a:off x="4094163" y="1895475"/>
            <a:ext cx="795337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800" b="1">
                <a:latin typeface="Helvetica" charset="0"/>
                <a:ea typeface="宋体" charset="0"/>
                <a:cs typeface="宋体" charset="0"/>
              </a:rPr>
              <a:t>(</a:t>
            </a:r>
            <a:r>
              <a:rPr lang="zh-CN" altLang="en-US" sz="1800" b="1">
                <a:latin typeface="Helvetica" charset="0"/>
                <a:ea typeface="宋体" charset="0"/>
                <a:cs typeface="宋体" charset="0"/>
              </a:rPr>
              <a:t>北)</a:t>
            </a:r>
          </a:p>
        </p:txBody>
      </p:sp>
      <p:sp>
        <p:nvSpPr>
          <p:cNvPr id="187521" name="Line 13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66499" name="Line 1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466500" name="Text Box 132"/>
          <p:cNvSpPr txBox="1">
            <a:spLocks noChangeArrowheads="1"/>
          </p:cNvSpPr>
          <p:nvPr/>
        </p:nvSpPr>
        <p:spPr bwMode="auto">
          <a:xfrm rot="16200000">
            <a:off x="1701007" y="360600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先知书 (17)</a:t>
            </a:r>
          </a:p>
        </p:txBody>
      </p:sp>
      <p:sp>
        <p:nvSpPr>
          <p:cNvPr id="187524" name="Line 13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525" name="Line 13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526" name="Line 13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87527" name="Rectangle 136"/>
          <p:cNvSpPr>
            <a:spLocks noChangeArrowheads="1"/>
          </p:cNvSpPr>
          <p:nvPr/>
        </p:nvSpPr>
        <p:spPr bwMode="auto">
          <a:xfrm>
            <a:off x="2681288" y="1300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6505" name="Rectangle 137"/>
          <p:cNvSpPr>
            <a:spLocks noChangeArrowheads="1"/>
          </p:cNvSpPr>
          <p:nvPr/>
        </p:nvSpPr>
        <p:spPr bwMode="auto">
          <a:xfrm>
            <a:off x="9804400" y="1838325"/>
            <a:ext cx="1841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800">
              <a:ea typeface="宋体" charset="0"/>
              <a:cs typeface="宋体" charset="0"/>
            </a:endParaRPr>
          </a:p>
        </p:txBody>
      </p:sp>
      <p:sp>
        <p:nvSpPr>
          <p:cNvPr id="187529" name="Rectangle 138"/>
          <p:cNvSpPr>
            <a:spLocks noChangeArrowheads="1"/>
          </p:cNvSpPr>
          <p:nvPr/>
        </p:nvSpPr>
        <p:spPr bwMode="auto">
          <a:xfrm>
            <a:off x="3190875" y="22050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466507" name="Text Box 139"/>
          <p:cNvSpPr txBox="1">
            <a:spLocks noChangeArrowheads="1"/>
          </p:cNvSpPr>
          <p:nvPr/>
        </p:nvSpPr>
        <p:spPr bwMode="auto">
          <a:xfrm>
            <a:off x="596900" y="2830513"/>
            <a:ext cx="1485900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撒母耳记上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508" name="Text Box 140"/>
          <p:cNvSpPr txBox="1">
            <a:spLocks noChangeArrowheads="1"/>
          </p:cNvSpPr>
          <p:nvPr/>
        </p:nvSpPr>
        <p:spPr bwMode="auto">
          <a:xfrm>
            <a:off x="555625" y="3502025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列王记上</a:t>
            </a:r>
          </a:p>
        </p:txBody>
      </p:sp>
      <p:sp>
        <p:nvSpPr>
          <p:cNvPr id="1466509" name="Text Box 141"/>
          <p:cNvSpPr txBox="1">
            <a:spLocks noChangeArrowheads="1"/>
          </p:cNvSpPr>
          <p:nvPr/>
        </p:nvSpPr>
        <p:spPr bwMode="auto">
          <a:xfrm>
            <a:off x="482600" y="4259263"/>
            <a:ext cx="1268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历代志上</a:t>
            </a:r>
          </a:p>
        </p:txBody>
      </p:sp>
      <p:sp>
        <p:nvSpPr>
          <p:cNvPr id="1466510" name="Text Box 142"/>
          <p:cNvSpPr txBox="1">
            <a:spLocks noChangeArrowheads="1"/>
          </p:cNvSpPr>
          <p:nvPr/>
        </p:nvSpPr>
        <p:spPr bwMode="auto">
          <a:xfrm>
            <a:off x="431800" y="5202238"/>
            <a:ext cx="1444625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尼希米记</a:t>
            </a:r>
          </a:p>
        </p:txBody>
      </p:sp>
      <p:sp>
        <p:nvSpPr>
          <p:cNvPr id="1466511" name="Text Box 143"/>
          <p:cNvSpPr txBox="1">
            <a:spLocks noChangeArrowheads="1"/>
          </p:cNvSpPr>
          <p:nvPr/>
        </p:nvSpPr>
        <p:spPr bwMode="auto">
          <a:xfrm>
            <a:off x="576263" y="5522913"/>
            <a:ext cx="1217612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以斯帖记</a:t>
            </a:r>
          </a:p>
        </p:txBody>
      </p:sp>
      <p:sp>
        <p:nvSpPr>
          <p:cNvPr id="1466512" name="Text Box 144"/>
          <p:cNvSpPr txBox="1">
            <a:spLocks noChangeArrowheads="1"/>
          </p:cNvSpPr>
          <p:nvPr/>
        </p:nvSpPr>
        <p:spPr bwMode="auto">
          <a:xfrm>
            <a:off x="581025" y="3238500"/>
            <a:ext cx="15335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撒母耳记下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513" name="Text Box 145"/>
          <p:cNvSpPr txBox="1">
            <a:spLocks noChangeArrowheads="1"/>
          </p:cNvSpPr>
          <p:nvPr/>
        </p:nvSpPr>
        <p:spPr bwMode="auto">
          <a:xfrm>
            <a:off x="382588" y="4543425"/>
            <a:ext cx="1457325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历代志下</a:t>
            </a:r>
            <a:endParaRPr lang="en-US" altLang="zh-CN" sz="2000" b="1"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514" name="Text Box 146"/>
          <p:cNvSpPr txBox="1">
            <a:spLocks noChangeArrowheads="1"/>
          </p:cNvSpPr>
          <p:nvPr/>
        </p:nvSpPr>
        <p:spPr bwMode="auto">
          <a:xfrm>
            <a:off x="447675" y="4878388"/>
            <a:ext cx="1395413" cy="33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以斯拉记</a:t>
            </a:r>
          </a:p>
        </p:txBody>
      </p:sp>
      <p:sp>
        <p:nvSpPr>
          <p:cNvPr id="1466515" name="Text Box 147"/>
          <p:cNvSpPr txBox="1">
            <a:spLocks noChangeArrowheads="1"/>
          </p:cNvSpPr>
          <p:nvPr/>
        </p:nvSpPr>
        <p:spPr bwMode="auto">
          <a:xfrm>
            <a:off x="438150" y="3860800"/>
            <a:ext cx="1282700" cy="33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2000" b="1">
                <a:latin typeface="Arial" charset="0"/>
                <a:ea typeface="宋体" charset="0"/>
                <a:cs typeface="宋体" charset="0"/>
              </a:rPr>
              <a:t>王下</a:t>
            </a:r>
          </a:p>
        </p:txBody>
      </p:sp>
      <p:grpSp>
        <p:nvGrpSpPr>
          <p:cNvPr id="187539" name="Group 148"/>
          <p:cNvGrpSpPr>
            <a:grpSpLocks/>
          </p:cNvGrpSpPr>
          <p:nvPr/>
        </p:nvGrpSpPr>
        <p:grpSpPr bwMode="auto">
          <a:xfrm>
            <a:off x="1963738" y="4124325"/>
            <a:ext cx="923925" cy="1477963"/>
            <a:chOff x="1234" y="2786"/>
            <a:chExt cx="582" cy="931"/>
          </a:xfrm>
        </p:grpSpPr>
        <p:sp>
          <p:nvSpPr>
            <p:cNvPr id="187592" name="Rectangle 149"/>
            <p:cNvSpPr>
              <a:spLocks noChangeArrowheads="1"/>
            </p:cNvSpPr>
            <p:nvPr/>
          </p:nvSpPr>
          <p:spPr bwMode="auto">
            <a:xfrm>
              <a:off x="1234" y="2786"/>
              <a:ext cx="58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先知书 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于王国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“分裂”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后400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年著</a:t>
              </a:r>
            </a:p>
            <a:p>
              <a:pPr algn="l"/>
              <a:r>
                <a:rPr lang="zh-CN" altLang="en-US" sz="1600" b="1">
                  <a:solidFill>
                    <a:srgbClr val="000000"/>
                  </a:solidFill>
                  <a:latin typeface="Helvetica" charset="0"/>
                  <a:ea typeface="宋体" charset="0"/>
                  <a:cs typeface="宋体" charset="0"/>
                </a:rPr>
                <a:t>    成。</a:t>
              </a:r>
              <a:endParaRPr lang="zh-CN" altLang="en-US" sz="1600" b="1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7593" name="Rectangle 150"/>
            <p:cNvSpPr>
              <a:spLocks noChangeArrowheads="1"/>
            </p:cNvSpPr>
            <p:nvPr/>
          </p:nvSpPr>
          <p:spPr bwMode="auto">
            <a:xfrm>
              <a:off x="1234" y="286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7594" name="Rectangle 151"/>
            <p:cNvSpPr>
              <a:spLocks noChangeArrowheads="1"/>
            </p:cNvSpPr>
            <p:nvPr/>
          </p:nvSpPr>
          <p:spPr bwMode="auto">
            <a:xfrm>
              <a:off x="1234" y="294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7595" name="Rectangle 152"/>
            <p:cNvSpPr>
              <a:spLocks noChangeArrowheads="1"/>
            </p:cNvSpPr>
            <p:nvPr/>
          </p:nvSpPr>
          <p:spPr bwMode="auto">
            <a:xfrm>
              <a:off x="1234" y="302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7596" name="Rectangle 153"/>
            <p:cNvSpPr>
              <a:spLocks noChangeArrowheads="1"/>
            </p:cNvSpPr>
            <p:nvPr/>
          </p:nvSpPr>
          <p:spPr bwMode="auto">
            <a:xfrm>
              <a:off x="1234" y="310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7597" name="Rectangle 154"/>
            <p:cNvSpPr>
              <a:spLocks noChangeArrowheads="1"/>
            </p:cNvSpPr>
            <p:nvPr/>
          </p:nvSpPr>
          <p:spPr bwMode="auto">
            <a:xfrm>
              <a:off x="1234" y="3184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7598" name="Rectangle 155"/>
            <p:cNvSpPr>
              <a:spLocks noChangeArrowheads="1"/>
            </p:cNvSpPr>
            <p:nvPr/>
          </p:nvSpPr>
          <p:spPr bwMode="auto">
            <a:xfrm>
              <a:off x="1234" y="3271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7599" name="Rectangle 156"/>
            <p:cNvSpPr>
              <a:spLocks noChangeArrowheads="1"/>
            </p:cNvSpPr>
            <p:nvPr/>
          </p:nvSpPr>
          <p:spPr bwMode="auto">
            <a:xfrm>
              <a:off x="1246" y="3355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  <p:sp>
          <p:nvSpPr>
            <p:cNvPr id="187600" name="Rectangle 157"/>
            <p:cNvSpPr>
              <a:spLocks noChangeArrowheads="1"/>
            </p:cNvSpPr>
            <p:nvPr/>
          </p:nvSpPr>
          <p:spPr bwMode="auto">
            <a:xfrm>
              <a:off x="1270" y="3432"/>
              <a:ext cx="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zh-CN" altLang="en-US" sz="1600">
                <a:latin typeface="Helvetica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66526" name="Rectangle 158"/>
          <p:cNvSpPr>
            <a:spLocks noChangeArrowheads="1"/>
          </p:cNvSpPr>
          <p:nvPr/>
        </p:nvSpPr>
        <p:spPr bwMode="auto">
          <a:xfrm>
            <a:off x="4997450" y="446088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187541" name="Group 159"/>
          <p:cNvGrpSpPr>
            <a:grpSpLocks/>
          </p:cNvGrpSpPr>
          <p:nvPr/>
        </p:nvGrpSpPr>
        <p:grpSpPr bwMode="auto">
          <a:xfrm>
            <a:off x="4352925" y="252413"/>
            <a:ext cx="2146300" cy="1547812"/>
            <a:chOff x="2712" y="139"/>
            <a:chExt cx="1352" cy="975"/>
          </a:xfrm>
        </p:grpSpPr>
        <p:pic>
          <p:nvPicPr>
            <p:cNvPr id="1466528" name="Picture 16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2" y="139"/>
              <a:ext cx="1352" cy="975"/>
            </a:xfrm>
            <a:prstGeom prst="rect">
              <a:avLst/>
            </a:prstGeom>
            <a:noFill/>
            <a:ln w="76200">
              <a:solidFill>
                <a:srgbClr val="1822CD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66529" name="Text Box 161" descr="Brown marble"/>
            <p:cNvSpPr txBox="1">
              <a:spLocks noChangeArrowheads="1"/>
            </p:cNvSpPr>
            <p:nvPr/>
          </p:nvSpPr>
          <p:spPr bwMode="auto">
            <a:xfrm rot="118953">
              <a:off x="2846" y="249"/>
              <a:ext cx="1167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圣经</a:t>
              </a:r>
              <a:r>
                <a:rPr lang="en-US" altLang="zh-CN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...</a:t>
              </a:r>
            </a:p>
          </p:txBody>
        </p:sp>
        <p:sp>
          <p:nvSpPr>
            <p:cNvPr id="1466530" name="Text Box 162" descr="Brown marble"/>
            <p:cNvSpPr txBox="1">
              <a:spLocks noChangeArrowheads="1"/>
            </p:cNvSpPr>
            <p:nvPr/>
          </p:nvSpPr>
          <p:spPr bwMode="auto">
            <a:xfrm rot="141662">
              <a:off x="3127" y="576"/>
              <a:ext cx="845" cy="37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/>
            <a:p>
              <a:pPr algn="l">
                <a:defRPr/>
              </a:pPr>
              <a:r>
                <a:rPr lang="en-US" sz="3200" b="1">
                  <a:solidFill>
                    <a:srgbClr val="FFFF00"/>
                  </a:solidFill>
                  <a:latin typeface="楷体" charset="0"/>
                  <a:ea typeface="楷体" charset="0"/>
                  <a:cs typeface="楷体" charset="0"/>
                </a:rPr>
                <a:t>基要</a:t>
              </a:r>
            </a:p>
          </p:txBody>
        </p:sp>
      </p:grpSp>
      <p:sp>
        <p:nvSpPr>
          <p:cNvPr id="1466531" name="Rectangle 163"/>
          <p:cNvSpPr>
            <a:spLocks noChangeArrowheads="1"/>
          </p:cNvSpPr>
          <p:nvPr/>
        </p:nvSpPr>
        <p:spPr bwMode="auto">
          <a:xfrm>
            <a:off x="6518275" y="484188"/>
            <a:ext cx="3114675" cy="10429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110000"/>
              </a:lnSpc>
              <a:spcBef>
                <a:spcPct val="50000"/>
              </a:spcBef>
              <a:defRPr/>
            </a:pP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书卷编排</a:t>
            </a:r>
            <a:r>
              <a:rPr lang="en-US" altLang="zh-CN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:                        </a:t>
            </a:r>
            <a:r>
              <a:rPr lang="zh-CN" altLang="en-US" sz="2800" b="1" i="1">
                <a:solidFill>
                  <a:srgbClr val="FFF819"/>
                </a:solidFill>
                <a:latin typeface="Arial" charset="0"/>
                <a:ea typeface="宋体" charset="0"/>
                <a:cs typeface="宋体" charset="0"/>
              </a:rPr>
              <a:t>旧约的整理 </a:t>
            </a:r>
            <a:endParaRPr lang="zh-CN" altLang="en-US" sz="2800" b="1" u="sng">
              <a:solidFill>
                <a:srgbClr val="FFF819"/>
              </a:solidFill>
              <a:latin typeface="Arial" charset="0"/>
              <a:ea typeface="宋体" charset="0"/>
              <a:cs typeface="宋体" charset="0"/>
            </a:endParaRPr>
          </a:p>
        </p:txBody>
      </p:sp>
      <p:grpSp>
        <p:nvGrpSpPr>
          <p:cNvPr id="187543" name="Group 164"/>
          <p:cNvGrpSpPr>
            <a:grpSpLocks/>
          </p:cNvGrpSpPr>
          <p:nvPr/>
        </p:nvGrpSpPr>
        <p:grpSpPr bwMode="auto">
          <a:xfrm>
            <a:off x="3595688" y="3990975"/>
            <a:ext cx="290512" cy="504825"/>
            <a:chOff x="523" y="4036"/>
            <a:chExt cx="183" cy="318"/>
          </a:xfrm>
        </p:grpSpPr>
        <p:grpSp>
          <p:nvGrpSpPr>
            <p:cNvPr id="187585" name="Group 165"/>
            <p:cNvGrpSpPr>
              <a:grpSpLocks/>
            </p:cNvGrpSpPr>
            <p:nvPr/>
          </p:nvGrpSpPr>
          <p:grpSpPr bwMode="auto">
            <a:xfrm>
              <a:off x="540" y="4054"/>
              <a:ext cx="166" cy="300"/>
              <a:chOff x="1005" y="2648"/>
              <a:chExt cx="342" cy="563"/>
            </a:xfrm>
          </p:grpSpPr>
          <p:pic>
            <p:nvPicPr>
              <p:cNvPr id="1466534" name="Picture 166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466535" name="Rectangle 167"/>
              <p:cNvSpPr>
                <a:spLocks noChangeArrowheads="1"/>
              </p:cNvSpPr>
              <p:nvPr/>
            </p:nvSpPr>
            <p:spPr bwMode="auto">
              <a:xfrm>
                <a:off x="1118" y="2768"/>
                <a:ext cx="130" cy="443"/>
              </a:xfrm>
              <a:prstGeom prst="rect">
                <a:avLst/>
              </a:prstGeom>
              <a:solidFill>
                <a:srgbClr val="FFE9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pPr>
                  <a:defRPr/>
                </a:pPr>
                <a:endParaRPr lang="en-US" sz="1800">
                  <a:cs typeface="+mn-cs"/>
                </a:endParaRPr>
              </a:p>
            </p:txBody>
          </p:sp>
        </p:grpSp>
        <p:sp>
          <p:nvSpPr>
            <p:cNvPr id="1466536" name="Text Box 168"/>
            <p:cNvSpPr txBox="1">
              <a:spLocks noChangeArrowheads="1"/>
            </p:cNvSpPr>
            <p:nvPr/>
          </p:nvSpPr>
          <p:spPr bwMode="auto">
            <a:xfrm>
              <a:off x="523" y="4036"/>
              <a:ext cx="174" cy="2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E957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zh-CN" altLang="en-US" sz="900">
                  <a:latin typeface="Arial" charset="0"/>
                  <a:ea typeface="宋体" charset="0"/>
                  <a:cs typeface="宋体" charset="0"/>
                </a:rPr>
                <a:t>新约</a:t>
              </a:r>
            </a:p>
          </p:txBody>
        </p:sp>
      </p:grpSp>
      <p:sp>
        <p:nvSpPr>
          <p:cNvPr id="1466537" name="Text Box 169"/>
          <p:cNvSpPr txBox="1">
            <a:spLocks noChangeArrowheads="1"/>
          </p:cNvSpPr>
          <p:nvPr/>
        </p:nvSpPr>
        <p:spPr bwMode="auto">
          <a:xfrm>
            <a:off x="5195888" y="3111500"/>
            <a:ext cx="4330700" cy="75088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zh-CN" altLang="en-US" sz="48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“先知书”</a:t>
            </a:r>
          </a:p>
        </p:txBody>
      </p:sp>
      <p:sp>
        <p:nvSpPr>
          <p:cNvPr id="1466538" name="Text Box 170"/>
          <p:cNvSpPr txBox="1">
            <a:spLocks noChangeArrowheads="1"/>
          </p:cNvSpPr>
          <p:nvPr/>
        </p:nvSpPr>
        <p:spPr bwMode="auto">
          <a:xfrm>
            <a:off x="5584825" y="2541588"/>
            <a:ext cx="3621088" cy="6524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36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17</a:t>
            </a:r>
            <a:r>
              <a:rPr lang="en-US" altLang="zh-CN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 </a:t>
            </a:r>
            <a:r>
              <a:rPr lang="zh-CN" altLang="en-US" sz="3200" b="1">
                <a:solidFill>
                  <a:srgbClr val="FFEA18"/>
                </a:solidFill>
                <a:latin typeface="宋体" charset="0"/>
                <a:ea typeface="宋体" charset="0"/>
                <a:cs typeface="宋体" charset="0"/>
              </a:rPr>
              <a:t>卷</a:t>
            </a:r>
            <a:r>
              <a:rPr lang="zh-CN" altLang="en-US" sz="3200" b="1">
                <a:solidFill>
                  <a:srgbClr val="FFEA18"/>
                </a:solidFill>
                <a:latin typeface="Helvetica" charset="0"/>
                <a:ea typeface="宋体" charset="0"/>
                <a:cs typeface="宋体" charset="0"/>
              </a:rPr>
              <a:t>         </a:t>
            </a:r>
          </a:p>
        </p:txBody>
      </p:sp>
      <p:sp>
        <p:nvSpPr>
          <p:cNvPr id="1466539" name="Text Box 171"/>
          <p:cNvSpPr txBox="1">
            <a:spLocks noChangeArrowheads="1"/>
          </p:cNvSpPr>
          <p:nvPr/>
        </p:nvSpPr>
        <p:spPr bwMode="auto">
          <a:xfrm>
            <a:off x="5126038" y="1792288"/>
            <a:ext cx="4330700" cy="9302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defRPr/>
            </a:pPr>
            <a:r>
              <a:rPr lang="zh-CN" altLang="en-US" sz="5300" b="1" i="1">
                <a:solidFill>
                  <a:srgbClr val="FFF819"/>
                </a:solidFill>
                <a:latin typeface="Helvetica" charset="0"/>
                <a:ea typeface="宋体" charset="0"/>
                <a:cs typeface="宋体" charset="0"/>
              </a:rPr>
              <a:t>重新编排</a:t>
            </a:r>
          </a:p>
        </p:txBody>
      </p:sp>
      <p:grpSp>
        <p:nvGrpSpPr>
          <p:cNvPr id="187547" name="Group 172"/>
          <p:cNvGrpSpPr>
            <a:grpSpLocks/>
          </p:cNvGrpSpPr>
          <p:nvPr/>
        </p:nvGrpSpPr>
        <p:grpSpPr bwMode="auto">
          <a:xfrm>
            <a:off x="2533650" y="1141413"/>
            <a:ext cx="1476375" cy="285750"/>
            <a:chOff x="1596" y="719"/>
            <a:chExt cx="930" cy="180"/>
          </a:xfrm>
        </p:grpSpPr>
        <p:sp>
          <p:nvSpPr>
            <p:cNvPr id="1466541" name="AutoShape 173"/>
            <p:cNvSpPr>
              <a:spLocks noChangeArrowheads="1"/>
            </p:cNvSpPr>
            <p:nvPr/>
          </p:nvSpPr>
          <p:spPr bwMode="auto">
            <a:xfrm>
              <a:off x="1692" y="719"/>
              <a:ext cx="717" cy="180"/>
            </a:xfrm>
            <a:prstGeom prst="roundRect">
              <a:avLst>
                <a:gd name="adj" fmla="val 0"/>
              </a:avLst>
            </a:prstGeom>
            <a:solidFill>
              <a:srgbClr val="FF9456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87584" name="Rectangle 174"/>
            <p:cNvSpPr>
              <a:spLocks noChangeArrowheads="1"/>
            </p:cNvSpPr>
            <p:nvPr/>
          </p:nvSpPr>
          <p:spPr bwMode="auto">
            <a:xfrm>
              <a:off x="1596" y="777"/>
              <a:ext cx="93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zh-CN" altLang="en-US" sz="16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以色列</a:t>
              </a:r>
              <a:r>
                <a:rPr lang="en-US" altLang="zh-CN" sz="14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(</a:t>
              </a:r>
              <a:r>
                <a:rPr lang="zh-CN" altLang="en-US" sz="1400" b="1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北国</a:t>
              </a:r>
              <a:r>
                <a:rPr lang="en-US" altLang="zh-CN" sz="1400">
                  <a:solidFill>
                    <a:srgbClr val="000000"/>
                  </a:solidFill>
                  <a:latin typeface="Arial Black" charset="0"/>
                  <a:ea typeface="宋体" charset="0"/>
                  <a:cs typeface="宋体" charset="0"/>
                </a:rPr>
                <a:t>)</a:t>
              </a:r>
              <a:endParaRPr lang="en-US" altLang="zh-CN" sz="1400">
                <a:latin typeface="Arial Black" charset="0"/>
                <a:ea typeface="宋体" charset="0"/>
                <a:cs typeface="宋体" charset="0"/>
              </a:endParaRPr>
            </a:p>
          </p:txBody>
        </p:sp>
      </p:grpSp>
      <p:sp>
        <p:nvSpPr>
          <p:cNvPr id="1466543" name="AutoShape 175"/>
          <p:cNvSpPr>
            <a:spLocks noChangeArrowheads="1"/>
          </p:cNvSpPr>
          <p:nvPr/>
        </p:nvSpPr>
        <p:spPr bwMode="auto">
          <a:xfrm>
            <a:off x="2759075" y="62706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回归</a:t>
            </a:r>
          </a:p>
        </p:txBody>
      </p:sp>
      <p:sp>
        <p:nvSpPr>
          <p:cNvPr id="1466544" name="AutoShape 176"/>
          <p:cNvSpPr>
            <a:spLocks noChangeArrowheads="1"/>
          </p:cNvSpPr>
          <p:nvPr/>
        </p:nvSpPr>
        <p:spPr bwMode="auto">
          <a:xfrm>
            <a:off x="2768600" y="542290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被掳</a:t>
            </a:r>
          </a:p>
        </p:txBody>
      </p:sp>
      <p:sp>
        <p:nvSpPr>
          <p:cNvPr id="1466545" name="AutoShape 177"/>
          <p:cNvSpPr>
            <a:spLocks noChangeArrowheads="1"/>
          </p:cNvSpPr>
          <p:nvPr/>
        </p:nvSpPr>
        <p:spPr bwMode="auto">
          <a:xfrm>
            <a:off x="2762250" y="3781425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危机</a:t>
            </a:r>
          </a:p>
        </p:txBody>
      </p:sp>
      <p:sp>
        <p:nvSpPr>
          <p:cNvPr id="1466546" name="AutoShape 178"/>
          <p:cNvSpPr>
            <a:spLocks noChangeArrowheads="1"/>
          </p:cNvSpPr>
          <p:nvPr/>
        </p:nvSpPr>
        <p:spPr bwMode="auto">
          <a:xfrm>
            <a:off x="2771775" y="2330450"/>
            <a:ext cx="996950" cy="274638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r>
              <a:rPr lang="zh-CN" altLang="en-US" sz="16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犹大</a:t>
            </a:r>
            <a:r>
              <a:rPr lang="zh-CN" altLang="en-US" sz="1400" b="1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衰败</a:t>
            </a:r>
          </a:p>
        </p:txBody>
      </p:sp>
      <p:sp>
        <p:nvSpPr>
          <p:cNvPr id="1466547" name="Text Box 179"/>
          <p:cNvSpPr txBox="1">
            <a:spLocks noChangeArrowheads="1"/>
          </p:cNvSpPr>
          <p:nvPr/>
        </p:nvSpPr>
        <p:spPr bwMode="auto">
          <a:xfrm>
            <a:off x="2630488" y="14747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阿摩司书</a:t>
            </a:r>
          </a:p>
        </p:txBody>
      </p:sp>
      <p:sp>
        <p:nvSpPr>
          <p:cNvPr id="1466548" name="Text Box 180"/>
          <p:cNvSpPr txBox="1">
            <a:spLocks noChangeArrowheads="1"/>
          </p:cNvSpPr>
          <p:nvPr/>
        </p:nvSpPr>
        <p:spPr bwMode="auto">
          <a:xfrm>
            <a:off x="2676525" y="1701800"/>
            <a:ext cx="1211263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何西阿书</a:t>
            </a:r>
          </a:p>
        </p:txBody>
      </p:sp>
      <p:sp>
        <p:nvSpPr>
          <p:cNvPr id="1466549" name="Text Box 181"/>
          <p:cNvSpPr txBox="1">
            <a:spLocks noChangeArrowheads="1"/>
          </p:cNvSpPr>
          <p:nvPr/>
        </p:nvSpPr>
        <p:spPr bwMode="auto">
          <a:xfrm>
            <a:off x="2300288" y="1984375"/>
            <a:ext cx="1671637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约拿书</a:t>
            </a:r>
          </a:p>
        </p:txBody>
      </p:sp>
      <p:sp>
        <p:nvSpPr>
          <p:cNvPr id="1466550" name="Text Box 182"/>
          <p:cNvSpPr txBox="1">
            <a:spLocks noChangeArrowheads="1"/>
          </p:cNvSpPr>
          <p:nvPr/>
        </p:nvSpPr>
        <p:spPr bwMode="auto">
          <a:xfrm>
            <a:off x="3095625" y="1925638"/>
            <a:ext cx="1138238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551" name="Text Box 183"/>
          <p:cNvSpPr txBox="1">
            <a:spLocks noChangeArrowheads="1"/>
          </p:cNvSpPr>
          <p:nvPr/>
        </p:nvSpPr>
        <p:spPr bwMode="auto">
          <a:xfrm>
            <a:off x="2687638" y="26431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以赛亚书</a:t>
            </a:r>
          </a:p>
        </p:txBody>
      </p:sp>
      <p:sp>
        <p:nvSpPr>
          <p:cNvPr id="1466552" name="Text Box 184"/>
          <p:cNvSpPr txBox="1">
            <a:spLocks noChangeArrowheads="1"/>
          </p:cNvSpPr>
          <p:nvPr/>
        </p:nvSpPr>
        <p:spPr bwMode="auto">
          <a:xfrm>
            <a:off x="2633663" y="29225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Helvetica" charset="0"/>
                <a:ea typeface="宋体" charset="0"/>
                <a:cs typeface="宋体" charset="0"/>
              </a:rPr>
              <a:t>约珥</a:t>
            </a: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书</a:t>
            </a:r>
          </a:p>
        </p:txBody>
      </p:sp>
      <p:sp>
        <p:nvSpPr>
          <p:cNvPr id="1466553" name="Text Box 185"/>
          <p:cNvSpPr txBox="1">
            <a:spLocks noChangeArrowheads="1"/>
          </p:cNvSpPr>
          <p:nvPr/>
        </p:nvSpPr>
        <p:spPr bwMode="auto">
          <a:xfrm>
            <a:off x="2627313" y="32019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弥迦书</a:t>
            </a:r>
          </a:p>
        </p:txBody>
      </p:sp>
      <p:sp>
        <p:nvSpPr>
          <p:cNvPr id="1466554" name="Text Box 186"/>
          <p:cNvSpPr txBox="1">
            <a:spLocks noChangeArrowheads="1"/>
          </p:cNvSpPr>
          <p:nvPr/>
        </p:nvSpPr>
        <p:spPr bwMode="auto">
          <a:xfrm>
            <a:off x="2430463" y="3529013"/>
            <a:ext cx="14573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俄巴底亚书</a:t>
            </a:r>
          </a:p>
        </p:txBody>
      </p:sp>
      <p:sp>
        <p:nvSpPr>
          <p:cNvPr id="1466555" name="Text Box 187"/>
          <p:cNvSpPr txBox="1">
            <a:spLocks noChangeArrowheads="1"/>
          </p:cNvSpPr>
          <p:nvPr/>
        </p:nvSpPr>
        <p:spPr bwMode="auto">
          <a:xfrm>
            <a:off x="3454400" y="3427413"/>
            <a:ext cx="528638" cy="19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以东</a:t>
            </a:r>
            <a:r>
              <a:rPr lang="en-US" altLang="zh-CN" sz="8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7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556" name="Text Box 188"/>
          <p:cNvSpPr txBox="1">
            <a:spLocks noChangeArrowheads="1"/>
          </p:cNvSpPr>
          <p:nvPr/>
        </p:nvSpPr>
        <p:spPr bwMode="auto">
          <a:xfrm>
            <a:off x="2633663" y="40655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耶利米书</a:t>
            </a:r>
          </a:p>
        </p:txBody>
      </p:sp>
      <p:sp>
        <p:nvSpPr>
          <p:cNvPr id="1466557" name="Text Box 189"/>
          <p:cNvSpPr txBox="1">
            <a:spLocks noChangeArrowheads="1"/>
          </p:cNvSpPr>
          <p:nvPr/>
        </p:nvSpPr>
        <p:spPr bwMode="auto">
          <a:xfrm>
            <a:off x="2611438" y="4376738"/>
            <a:ext cx="1457325" cy="28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6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耶利米哀歌</a:t>
            </a:r>
          </a:p>
        </p:txBody>
      </p:sp>
      <p:sp>
        <p:nvSpPr>
          <p:cNvPr id="1466558" name="Text Box 190"/>
          <p:cNvSpPr txBox="1">
            <a:spLocks noChangeArrowheads="1"/>
          </p:cNvSpPr>
          <p:nvPr/>
        </p:nvSpPr>
        <p:spPr bwMode="auto">
          <a:xfrm>
            <a:off x="2611438" y="45989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哈巴谷书</a:t>
            </a:r>
          </a:p>
        </p:txBody>
      </p:sp>
      <p:sp>
        <p:nvSpPr>
          <p:cNvPr id="1466559" name="Text Box 191"/>
          <p:cNvSpPr txBox="1">
            <a:spLocks noChangeArrowheads="1"/>
          </p:cNvSpPr>
          <p:nvPr/>
        </p:nvSpPr>
        <p:spPr bwMode="auto">
          <a:xfrm>
            <a:off x="2446338" y="4862513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那鸿书</a:t>
            </a:r>
          </a:p>
        </p:txBody>
      </p:sp>
      <p:sp>
        <p:nvSpPr>
          <p:cNvPr id="1466560" name="Text Box 192"/>
          <p:cNvSpPr txBox="1">
            <a:spLocks noChangeArrowheads="1"/>
          </p:cNvSpPr>
          <p:nvPr/>
        </p:nvSpPr>
        <p:spPr bwMode="auto">
          <a:xfrm>
            <a:off x="3076575" y="4813300"/>
            <a:ext cx="1138238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2700" dir="54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zh-CN" altLang="en-US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尼尼微</a:t>
            </a:r>
            <a:r>
              <a:rPr lang="en-US" altLang="zh-CN" sz="900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)</a:t>
            </a:r>
            <a:endParaRPr lang="en-US" altLang="zh-CN" sz="800">
              <a:solidFill>
                <a:schemeClr val="tx2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466561" name="Text Box 193"/>
          <p:cNvSpPr txBox="1">
            <a:spLocks noChangeArrowheads="1"/>
          </p:cNvSpPr>
          <p:nvPr/>
        </p:nvSpPr>
        <p:spPr bwMode="auto">
          <a:xfrm>
            <a:off x="2598738" y="50942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西番雅书</a:t>
            </a:r>
          </a:p>
        </p:txBody>
      </p:sp>
      <p:sp>
        <p:nvSpPr>
          <p:cNvPr id="1466562" name="Text Box 194"/>
          <p:cNvSpPr txBox="1">
            <a:spLocks noChangeArrowheads="1"/>
          </p:cNvSpPr>
          <p:nvPr/>
        </p:nvSpPr>
        <p:spPr bwMode="auto">
          <a:xfrm>
            <a:off x="2674938" y="5726113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以西结书</a:t>
            </a:r>
          </a:p>
        </p:txBody>
      </p:sp>
      <p:sp>
        <p:nvSpPr>
          <p:cNvPr id="1466563" name="Text Box 195"/>
          <p:cNvSpPr txBox="1">
            <a:spLocks noChangeArrowheads="1"/>
          </p:cNvSpPr>
          <p:nvPr/>
        </p:nvSpPr>
        <p:spPr bwMode="auto">
          <a:xfrm>
            <a:off x="2668588" y="59578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Helvetica" charset="0"/>
                <a:ea typeface="宋体" charset="0"/>
                <a:cs typeface="宋体" charset="0"/>
              </a:rPr>
              <a:t>但以理</a:t>
            </a: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书</a:t>
            </a:r>
          </a:p>
        </p:txBody>
      </p:sp>
      <p:sp>
        <p:nvSpPr>
          <p:cNvPr id="1466564" name="Text Box 196"/>
          <p:cNvSpPr txBox="1">
            <a:spLocks noChangeArrowheads="1"/>
          </p:cNvSpPr>
          <p:nvPr/>
        </p:nvSpPr>
        <p:spPr bwMode="auto">
          <a:xfrm>
            <a:off x="2605088" y="6592888"/>
            <a:ext cx="13049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哈该书</a:t>
            </a:r>
          </a:p>
        </p:txBody>
      </p:sp>
      <p:sp>
        <p:nvSpPr>
          <p:cNvPr id="1466565" name="Text Box 197"/>
          <p:cNvSpPr txBox="1">
            <a:spLocks noChangeArrowheads="1"/>
          </p:cNvSpPr>
          <p:nvPr/>
        </p:nvSpPr>
        <p:spPr bwMode="auto">
          <a:xfrm>
            <a:off x="2487613" y="6840538"/>
            <a:ext cx="15335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撒迦利亚书</a:t>
            </a:r>
          </a:p>
        </p:txBody>
      </p:sp>
      <p:sp>
        <p:nvSpPr>
          <p:cNvPr id="1466566" name="Text Box 198"/>
          <p:cNvSpPr txBox="1">
            <a:spLocks noChangeArrowheads="1"/>
          </p:cNvSpPr>
          <p:nvPr/>
        </p:nvSpPr>
        <p:spPr bwMode="auto">
          <a:xfrm>
            <a:off x="2513013" y="7135813"/>
            <a:ext cx="153352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92" tIns="48497" rIns="96992" bIns="48497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zh-CN" altLang="en-US" sz="1800" b="1">
                <a:solidFill>
                  <a:schemeClr val="tx2"/>
                </a:solidFill>
                <a:latin typeface="Arial" charset="0"/>
                <a:ea typeface="宋体" charset="0"/>
                <a:cs typeface="宋体" charset="0"/>
              </a:rPr>
              <a:t>玛拉基书</a:t>
            </a:r>
          </a:p>
        </p:txBody>
      </p:sp>
      <p:sp>
        <p:nvSpPr>
          <p:cNvPr id="1466567" name="Text Box 199"/>
          <p:cNvSpPr txBox="1">
            <a:spLocks noChangeArrowheads="1"/>
          </p:cNvSpPr>
          <p:nvPr/>
        </p:nvSpPr>
        <p:spPr bwMode="auto">
          <a:xfrm>
            <a:off x="4994275" y="3952875"/>
            <a:ext cx="4730750" cy="1147763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致北国以色列</a:t>
            </a: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altLang="zh-CN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3 </a:t>
            </a:r>
            <a:r>
              <a:rPr lang="zh-CN" altLang="en-US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卷</a:t>
            </a:r>
          </a:p>
        </p:txBody>
      </p:sp>
      <p:sp>
        <p:nvSpPr>
          <p:cNvPr id="1466568" name="Text Box 200"/>
          <p:cNvSpPr txBox="1">
            <a:spLocks noChangeArrowheads="1"/>
          </p:cNvSpPr>
          <p:nvPr/>
        </p:nvSpPr>
        <p:spPr bwMode="auto">
          <a:xfrm>
            <a:off x="5000625" y="5578475"/>
            <a:ext cx="4730750" cy="1104900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致南国犹大                       14 卷</a:t>
            </a:r>
          </a:p>
        </p:txBody>
      </p:sp>
      <p:grpSp>
        <p:nvGrpSpPr>
          <p:cNvPr id="1466569" name="Group 201"/>
          <p:cNvGrpSpPr>
            <a:grpSpLocks/>
          </p:cNvGrpSpPr>
          <p:nvPr/>
        </p:nvGrpSpPr>
        <p:grpSpPr bwMode="auto">
          <a:xfrm>
            <a:off x="2508250" y="1017588"/>
            <a:ext cx="6632575" cy="4137025"/>
            <a:chOff x="1600" y="641"/>
            <a:chExt cx="4178" cy="2606"/>
          </a:xfrm>
        </p:grpSpPr>
        <p:sp>
          <p:nvSpPr>
            <p:cNvPr id="1466570" name="AutoShape 202"/>
            <p:cNvSpPr>
              <a:spLocks noChangeArrowheads="1"/>
            </p:cNvSpPr>
            <p:nvPr/>
          </p:nvSpPr>
          <p:spPr bwMode="auto">
            <a:xfrm>
              <a:off x="1600" y="641"/>
              <a:ext cx="881" cy="77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6571" name="Line 203"/>
            <p:cNvSpPr>
              <a:spLocks noChangeShapeType="1"/>
            </p:cNvSpPr>
            <p:nvPr/>
          </p:nvSpPr>
          <p:spPr bwMode="auto">
            <a:xfrm>
              <a:off x="2484" y="1026"/>
              <a:ext cx="1016" cy="1729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6572" name="AutoShape 204"/>
            <p:cNvSpPr>
              <a:spLocks noChangeArrowheads="1"/>
            </p:cNvSpPr>
            <p:nvPr/>
          </p:nvSpPr>
          <p:spPr bwMode="auto">
            <a:xfrm>
              <a:off x="3499" y="2446"/>
              <a:ext cx="2279" cy="80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sz="1800">
                <a:ea typeface="宋体" charset="0"/>
                <a:cs typeface="宋体" charset="0"/>
              </a:endParaRPr>
            </a:p>
          </p:txBody>
        </p:sp>
      </p:grpSp>
      <p:grpSp>
        <p:nvGrpSpPr>
          <p:cNvPr id="1466573" name="Group 205"/>
          <p:cNvGrpSpPr>
            <a:grpSpLocks/>
          </p:cNvGrpSpPr>
          <p:nvPr/>
        </p:nvGrpSpPr>
        <p:grpSpPr bwMode="auto">
          <a:xfrm>
            <a:off x="2497138" y="2249488"/>
            <a:ext cx="6646862" cy="5175250"/>
            <a:chOff x="1603" y="1417"/>
            <a:chExt cx="4187" cy="3260"/>
          </a:xfrm>
        </p:grpSpPr>
        <p:sp>
          <p:nvSpPr>
            <p:cNvPr id="1466574" name="Line 206"/>
            <p:cNvSpPr>
              <a:spLocks noChangeShapeType="1"/>
            </p:cNvSpPr>
            <p:nvPr/>
          </p:nvSpPr>
          <p:spPr bwMode="auto">
            <a:xfrm>
              <a:off x="2472" y="3172"/>
              <a:ext cx="1035" cy="584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6575" name="AutoShape 207"/>
            <p:cNvSpPr>
              <a:spLocks noChangeArrowheads="1"/>
            </p:cNvSpPr>
            <p:nvPr/>
          </p:nvSpPr>
          <p:spPr bwMode="auto">
            <a:xfrm>
              <a:off x="1603" y="1417"/>
              <a:ext cx="881" cy="3260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1466576" name="AutoShape 208"/>
            <p:cNvSpPr>
              <a:spLocks noChangeArrowheads="1"/>
            </p:cNvSpPr>
            <p:nvPr/>
          </p:nvSpPr>
          <p:spPr bwMode="auto">
            <a:xfrm>
              <a:off x="3511" y="3438"/>
              <a:ext cx="2279" cy="768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sz="1800">
                <a:ea typeface="宋体" charset="0"/>
                <a:cs typeface="宋体" charset="0"/>
              </a:endParaRPr>
            </a:p>
          </p:txBody>
        </p:sp>
      </p:grpSp>
      <p:sp>
        <p:nvSpPr>
          <p:cNvPr id="1466578" name="Text Box 210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2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466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1466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466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1466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6567" grpId="0" autoUpdateAnimBg="0"/>
      <p:bldP spid="1466568" grpId="0" autoUpdateAnimBg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4710" name="Picture 26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44713" name="Rectangle 265"/>
          <p:cNvSpPr>
            <a:spLocks noChangeArrowheads="1"/>
          </p:cNvSpPr>
          <p:nvPr/>
        </p:nvSpPr>
        <p:spPr bwMode="auto">
          <a:xfrm>
            <a:off x="531813" y="479425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744748" name="Picture 300" descr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58900" y="1587500"/>
            <a:ext cx="3654425" cy="4851400"/>
          </a:xfrm>
          <a:prstGeom prst="rect">
            <a:avLst/>
          </a:prstGeom>
          <a:noFill/>
          <a:ln w="76200">
            <a:solidFill>
              <a:srgbClr val="000080"/>
            </a:solidFill>
            <a:miter lim="800000"/>
            <a:headEnd/>
            <a:tailEnd/>
          </a:ln>
          <a:effectLst>
            <a:outerShdw blurRad="63500" dist="99190" dir="2388334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44451" name="Rectangle 3"/>
          <p:cNvSpPr>
            <a:spLocks noChangeArrowheads="1"/>
          </p:cNvSpPr>
          <p:nvPr/>
        </p:nvSpPr>
        <p:spPr bwMode="auto">
          <a:xfrm>
            <a:off x="5575300" y="4243388"/>
            <a:ext cx="3548063" cy="1422400"/>
          </a:xfrm>
          <a:prstGeom prst="rect">
            <a:avLst/>
          </a:prstGeom>
          <a:noFill/>
          <a:ln>
            <a:noFill/>
          </a:ln>
          <a:effectLst>
            <a:outerShdw blurRad="63500" dist="127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endParaRPr lang="zh-CN" altLang="en-US" b="1"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endParaRPr lang="zh-CN" altLang="en-US" sz="1800" b="1"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endParaRPr lang="zh-CN" altLang="en-US" sz="1800" b="1">
              <a:latin typeface="Helvetica" charset="0"/>
              <a:ea typeface="宋体" charset="0"/>
              <a:cs typeface="宋体" charset="0"/>
            </a:endParaRP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endParaRPr lang="zh-CN" altLang="en-US" sz="2000" b="1">
              <a:solidFill>
                <a:srgbClr val="063DE8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45" name="Rectangle 4"/>
          <p:cNvSpPr>
            <a:spLocks noChangeArrowheads="1"/>
          </p:cNvSpPr>
          <p:nvPr/>
        </p:nvSpPr>
        <p:spPr bwMode="auto">
          <a:xfrm>
            <a:off x="2840038" y="22828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46" name="Rectangle 5"/>
          <p:cNvSpPr>
            <a:spLocks noChangeArrowheads="1"/>
          </p:cNvSpPr>
          <p:nvPr/>
        </p:nvSpPr>
        <p:spPr bwMode="auto">
          <a:xfrm>
            <a:off x="2871788" y="44069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47" name="Rectangle 6"/>
          <p:cNvSpPr>
            <a:spLocks noChangeArrowheads="1"/>
          </p:cNvSpPr>
          <p:nvPr/>
        </p:nvSpPr>
        <p:spPr bwMode="auto">
          <a:xfrm>
            <a:off x="2855913" y="46624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48" name="Rectangle 7"/>
          <p:cNvSpPr>
            <a:spLocks noChangeArrowheads="1"/>
          </p:cNvSpPr>
          <p:nvPr/>
        </p:nvSpPr>
        <p:spPr bwMode="auto">
          <a:xfrm>
            <a:off x="2840038" y="4965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49" name="Rectangle 8"/>
          <p:cNvSpPr>
            <a:spLocks noChangeArrowheads="1"/>
          </p:cNvSpPr>
          <p:nvPr/>
        </p:nvSpPr>
        <p:spPr bwMode="auto">
          <a:xfrm>
            <a:off x="2840038" y="51752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50" name="Rectangle 102"/>
          <p:cNvSpPr>
            <a:spLocks noChangeArrowheads="1"/>
          </p:cNvSpPr>
          <p:nvPr/>
        </p:nvSpPr>
        <p:spPr bwMode="auto">
          <a:xfrm>
            <a:off x="933450" y="29337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51" name="Rectangle 103"/>
          <p:cNvSpPr>
            <a:spLocks noChangeArrowheads="1"/>
          </p:cNvSpPr>
          <p:nvPr/>
        </p:nvSpPr>
        <p:spPr bwMode="auto">
          <a:xfrm>
            <a:off x="3054350" y="17653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52" name="Rectangle 104"/>
          <p:cNvSpPr>
            <a:spLocks noChangeArrowheads="1"/>
          </p:cNvSpPr>
          <p:nvPr/>
        </p:nvSpPr>
        <p:spPr bwMode="auto">
          <a:xfrm>
            <a:off x="3038475" y="20526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53" name="Rectangle 105"/>
          <p:cNvSpPr>
            <a:spLocks noChangeArrowheads="1"/>
          </p:cNvSpPr>
          <p:nvPr/>
        </p:nvSpPr>
        <p:spPr bwMode="auto">
          <a:xfrm>
            <a:off x="2878138" y="22447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54" name="Rectangle 106"/>
          <p:cNvSpPr>
            <a:spLocks noChangeArrowheads="1"/>
          </p:cNvSpPr>
          <p:nvPr/>
        </p:nvSpPr>
        <p:spPr bwMode="auto">
          <a:xfrm>
            <a:off x="3054350" y="28987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55" name="Rectangle 107"/>
          <p:cNvSpPr>
            <a:spLocks noChangeArrowheads="1"/>
          </p:cNvSpPr>
          <p:nvPr/>
        </p:nvSpPr>
        <p:spPr bwMode="auto">
          <a:xfrm>
            <a:off x="2894013" y="36830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56" name="Rectangle 108"/>
          <p:cNvSpPr>
            <a:spLocks noChangeArrowheads="1"/>
          </p:cNvSpPr>
          <p:nvPr/>
        </p:nvSpPr>
        <p:spPr bwMode="auto">
          <a:xfrm>
            <a:off x="2894013" y="38274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57" name="Rectangle 109"/>
          <p:cNvSpPr>
            <a:spLocks noChangeArrowheads="1"/>
          </p:cNvSpPr>
          <p:nvPr/>
        </p:nvSpPr>
        <p:spPr bwMode="auto">
          <a:xfrm>
            <a:off x="2989263" y="345916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58" name="Rectangle 110"/>
          <p:cNvSpPr>
            <a:spLocks noChangeArrowheads="1"/>
          </p:cNvSpPr>
          <p:nvPr/>
        </p:nvSpPr>
        <p:spPr bwMode="auto">
          <a:xfrm>
            <a:off x="3117850" y="317023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59" name="Rectangle 111"/>
          <p:cNvSpPr>
            <a:spLocks noChangeArrowheads="1"/>
          </p:cNvSpPr>
          <p:nvPr/>
        </p:nvSpPr>
        <p:spPr bwMode="auto">
          <a:xfrm>
            <a:off x="2894013" y="46243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60" name="Rectangle 112"/>
          <p:cNvSpPr>
            <a:spLocks noChangeArrowheads="1"/>
          </p:cNvSpPr>
          <p:nvPr/>
        </p:nvSpPr>
        <p:spPr bwMode="auto">
          <a:xfrm>
            <a:off x="2878138" y="492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61" name="Rectangle 113"/>
          <p:cNvSpPr>
            <a:spLocks noChangeArrowheads="1"/>
          </p:cNvSpPr>
          <p:nvPr/>
        </p:nvSpPr>
        <p:spPr bwMode="auto">
          <a:xfrm>
            <a:off x="2878138" y="513715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62" name="Rectangle 115"/>
          <p:cNvSpPr>
            <a:spLocks noChangeArrowheads="1"/>
          </p:cNvSpPr>
          <p:nvPr/>
        </p:nvSpPr>
        <p:spPr bwMode="auto">
          <a:xfrm>
            <a:off x="3022600" y="580707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63" name="Rectangle 116"/>
          <p:cNvSpPr>
            <a:spLocks noChangeArrowheads="1"/>
          </p:cNvSpPr>
          <p:nvPr/>
        </p:nvSpPr>
        <p:spPr bwMode="auto">
          <a:xfrm>
            <a:off x="3006725" y="6094413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64" name="Rectangle 117"/>
          <p:cNvSpPr>
            <a:spLocks noChangeArrowheads="1"/>
          </p:cNvSpPr>
          <p:nvPr/>
        </p:nvSpPr>
        <p:spPr bwMode="auto">
          <a:xfrm>
            <a:off x="2814638" y="6956425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65" name="Rectangle 118"/>
          <p:cNvSpPr>
            <a:spLocks noChangeArrowheads="1"/>
          </p:cNvSpPr>
          <p:nvPr/>
        </p:nvSpPr>
        <p:spPr bwMode="auto">
          <a:xfrm>
            <a:off x="2894013" y="7227888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89466" name="Rectangle 120"/>
          <p:cNvSpPr>
            <a:spLocks noChangeArrowheads="1"/>
          </p:cNvSpPr>
          <p:nvPr/>
        </p:nvSpPr>
        <p:spPr bwMode="auto">
          <a:xfrm>
            <a:off x="3101975" y="2387600"/>
            <a:ext cx="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zh-CN" altLang="en-US" sz="1400"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744695" name="Text Box 247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744708" name="Text Box 260"/>
          <p:cNvSpPr txBox="1">
            <a:spLocks noChangeArrowheads="1"/>
          </p:cNvSpPr>
          <p:nvPr/>
        </p:nvSpPr>
        <p:spPr bwMode="auto">
          <a:xfrm>
            <a:off x="9078913" y="7340600"/>
            <a:ext cx="1857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1000" b="1"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744715" name="Rectangle 267"/>
          <p:cNvSpPr>
            <a:spLocks noChangeArrowheads="1"/>
          </p:cNvSpPr>
          <p:nvPr/>
        </p:nvSpPr>
        <p:spPr bwMode="auto">
          <a:xfrm>
            <a:off x="5073650" y="1525588"/>
            <a:ext cx="4349750" cy="65881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zh-CN" altLang="en-US" sz="4300" b="1" i="1">
                <a:solidFill>
                  <a:schemeClr val="bg1"/>
                </a:solidFill>
                <a:latin typeface="Helvetica" charset="0"/>
                <a:ea typeface="宋体" charset="0"/>
                <a:cs typeface="宋体" charset="0"/>
              </a:rPr>
              <a:t>书卷编排</a:t>
            </a:r>
          </a:p>
        </p:txBody>
      </p:sp>
      <p:sp>
        <p:nvSpPr>
          <p:cNvPr id="744717" name="Text Box 269"/>
          <p:cNvSpPr txBox="1">
            <a:spLocks noChangeArrowheads="1"/>
          </p:cNvSpPr>
          <p:nvPr/>
        </p:nvSpPr>
        <p:spPr bwMode="auto">
          <a:xfrm>
            <a:off x="5024438" y="2614613"/>
            <a:ext cx="4579937" cy="244792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60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39</a:t>
            </a:r>
            <a:r>
              <a:rPr lang="zh-CN" altLang="en-US" sz="60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卷</a:t>
            </a:r>
          </a:p>
          <a:p>
            <a:pPr>
              <a:spcBef>
                <a:spcPct val="50000"/>
              </a:spcBef>
              <a:defRPr/>
            </a:pPr>
            <a:r>
              <a:rPr lang="zh-CN" altLang="en-US" sz="6000" b="1">
                <a:solidFill>
                  <a:srgbClr val="66FFFF"/>
                </a:solidFill>
                <a:latin typeface="Helvetica" charset="0"/>
                <a:ea typeface="宋体" charset="0"/>
                <a:cs typeface="宋体" charset="0"/>
              </a:rPr>
              <a:t>旧约全书  </a:t>
            </a:r>
          </a:p>
        </p:txBody>
      </p:sp>
      <p:grpSp>
        <p:nvGrpSpPr>
          <p:cNvPr id="744746" name="Group 298"/>
          <p:cNvGrpSpPr>
            <a:grpSpLocks/>
          </p:cNvGrpSpPr>
          <p:nvPr/>
        </p:nvGrpSpPr>
        <p:grpSpPr bwMode="auto">
          <a:xfrm>
            <a:off x="5437188" y="5227638"/>
            <a:ext cx="3805237" cy="1279525"/>
            <a:chOff x="3319" y="3360"/>
            <a:chExt cx="2628" cy="739"/>
          </a:xfrm>
        </p:grpSpPr>
        <p:sp>
          <p:nvSpPr>
            <p:cNvPr id="744720" name="AutoShape 272"/>
            <p:cNvSpPr>
              <a:spLocks noChangeArrowheads="1"/>
            </p:cNvSpPr>
            <p:nvPr/>
          </p:nvSpPr>
          <p:spPr bwMode="auto">
            <a:xfrm>
              <a:off x="3319" y="3360"/>
              <a:ext cx="2536" cy="70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800">
                <a:cs typeface="+mn-cs"/>
              </a:endParaRPr>
            </a:p>
          </p:txBody>
        </p:sp>
        <p:sp>
          <p:nvSpPr>
            <p:cNvPr id="744721" name="Text Box 273"/>
            <p:cNvSpPr txBox="1">
              <a:spLocks noChangeArrowheads="1"/>
            </p:cNvSpPr>
            <p:nvPr/>
          </p:nvSpPr>
          <p:spPr bwMode="auto">
            <a:xfrm>
              <a:off x="3324" y="3466"/>
              <a:ext cx="2623" cy="63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50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rgbClr val="FFCC66"/>
                  </a:solidFill>
                  <a:latin typeface="宋体" charset="0"/>
                  <a:ea typeface="宋体" charset="0"/>
                  <a:cs typeface="宋体" charset="0"/>
                </a:rPr>
                <a:t>大概的圣经历史年代： </a:t>
              </a:r>
            </a:p>
            <a:p>
              <a:pPr>
                <a:lnSpc>
                  <a:spcPct val="50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rgbClr val="FFCC66"/>
                  </a:solidFill>
                  <a:latin typeface="宋体" charset="0"/>
                  <a:ea typeface="宋体" charset="0"/>
                  <a:cs typeface="宋体" charset="0"/>
                </a:rPr>
                <a:t>亚伯拉罕时期之前至 </a:t>
              </a:r>
            </a:p>
            <a:p>
              <a:pPr>
                <a:lnSpc>
                  <a:spcPct val="50000"/>
                </a:lnSpc>
                <a:spcBef>
                  <a:spcPct val="50000"/>
                </a:spcBef>
                <a:defRPr/>
              </a:pPr>
              <a:r>
                <a:rPr lang="zh-CN" altLang="en-US" b="1">
                  <a:solidFill>
                    <a:srgbClr val="FFCC66"/>
                  </a:solidFill>
                  <a:latin typeface="宋体" charset="0"/>
                  <a:ea typeface="宋体" charset="0"/>
                  <a:cs typeface="宋体" charset="0"/>
                </a:rPr>
                <a:t>主前约</a:t>
              </a:r>
              <a:r>
                <a:rPr lang="en-US" altLang="zh-CN" b="1">
                  <a:solidFill>
                    <a:srgbClr val="FFCC66"/>
                  </a:solidFill>
                  <a:latin typeface="宋体" charset="0"/>
                  <a:ea typeface="宋体" charset="0"/>
                  <a:cs typeface="宋体" charset="0"/>
                </a:rPr>
                <a:t>430</a:t>
              </a:r>
              <a:r>
                <a:rPr lang="zh-CN" altLang="en-US" b="1">
                  <a:solidFill>
                    <a:srgbClr val="FFCC66"/>
                  </a:solidFill>
                  <a:latin typeface="宋体" charset="0"/>
                  <a:ea typeface="宋体" charset="0"/>
                  <a:cs typeface="宋体" charset="0"/>
                </a:rPr>
                <a:t>年</a:t>
              </a:r>
            </a:p>
          </p:txBody>
        </p:sp>
      </p:grpSp>
      <p:sp>
        <p:nvSpPr>
          <p:cNvPr id="744725" name="Text Box 277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84</a:t>
            </a:r>
          </a:p>
        </p:txBody>
      </p:sp>
      <p:sp>
        <p:nvSpPr>
          <p:cNvPr id="744732" name="Rectangle 284"/>
          <p:cNvSpPr>
            <a:spLocks noChangeArrowheads="1"/>
          </p:cNvSpPr>
          <p:nvPr/>
        </p:nvSpPr>
        <p:spPr bwMode="auto">
          <a:xfrm>
            <a:off x="1306513" y="1574800"/>
            <a:ext cx="3705225" cy="4879975"/>
          </a:xfrm>
          <a:prstGeom prst="rect">
            <a:avLst/>
          </a:prstGeom>
          <a:solidFill>
            <a:srgbClr val="0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44739" name="Text Box 291"/>
          <p:cNvSpPr txBox="1">
            <a:spLocks noChangeArrowheads="1"/>
          </p:cNvSpPr>
          <p:nvPr/>
        </p:nvSpPr>
        <p:spPr bwMode="auto">
          <a:xfrm>
            <a:off x="1428750" y="1704975"/>
            <a:ext cx="290512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F819"/>
                </a:solidFill>
                <a:ea typeface="宋体" charset="0"/>
                <a:cs typeface="宋体" charset="0"/>
              </a:rPr>
              <a:t>有条有理</a:t>
            </a:r>
          </a:p>
        </p:txBody>
      </p:sp>
      <p:sp>
        <p:nvSpPr>
          <p:cNvPr id="744740" name="Text Box 292"/>
          <p:cNvSpPr txBox="1">
            <a:spLocks noChangeArrowheads="1"/>
          </p:cNvSpPr>
          <p:nvPr/>
        </p:nvSpPr>
        <p:spPr bwMode="auto">
          <a:xfrm>
            <a:off x="1420813" y="2454275"/>
            <a:ext cx="2925762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F819"/>
                </a:solidFill>
                <a:ea typeface="宋体" charset="0"/>
                <a:cs typeface="宋体" charset="0"/>
              </a:rPr>
              <a:t>按年代顺序</a:t>
            </a:r>
          </a:p>
        </p:txBody>
      </p:sp>
      <p:sp>
        <p:nvSpPr>
          <p:cNvPr id="744741" name="Text Box 293"/>
          <p:cNvSpPr txBox="1">
            <a:spLocks noChangeArrowheads="1"/>
          </p:cNvSpPr>
          <p:nvPr/>
        </p:nvSpPr>
        <p:spPr bwMode="auto">
          <a:xfrm>
            <a:off x="1395413" y="3203575"/>
            <a:ext cx="294957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F819"/>
                </a:solidFill>
                <a:ea typeface="宋体" charset="0"/>
                <a:cs typeface="宋体" charset="0"/>
              </a:rPr>
              <a:t>合理</a:t>
            </a:r>
          </a:p>
        </p:txBody>
      </p:sp>
      <p:sp>
        <p:nvSpPr>
          <p:cNvPr id="744742" name="Text Box 294"/>
          <p:cNvSpPr txBox="1">
            <a:spLocks noChangeArrowheads="1"/>
          </p:cNvSpPr>
          <p:nvPr/>
        </p:nvSpPr>
        <p:spPr bwMode="auto">
          <a:xfrm>
            <a:off x="1377950" y="3967163"/>
            <a:ext cx="2968625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F819"/>
                </a:solidFill>
                <a:ea typeface="宋体" charset="0"/>
                <a:cs typeface="宋体" charset="0"/>
              </a:rPr>
              <a:t>关联</a:t>
            </a:r>
          </a:p>
        </p:txBody>
      </p:sp>
      <p:sp>
        <p:nvSpPr>
          <p:cNvPr id="744743" name="Text Box 295"/>
          <p:cNvSpPr txBox="1">
            <a:spLocks noChangeArrowheads="1"/>
          </p:cNvSpPr>
          <p:nvPr/>
        </p:nvSpPr>
        <p:spPr bwMode="auto">
          <a:xfrm>
            <a:off x="1397000" y="5319713"/>
            <a:ext cx="2951163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F819"/>
                </a:solidFill>
                <a:ea typeface="宋体" charset="0"/>
                <a:cs typeface="宋体" charset="0"/>
              </a:rPr>
              <a:t>上下文</a:t>
            </a:r>
          </a:p>
        </p:txBody>
      </p:sp>
      <p:sp>
        <p:nvSpPr>
          <p:cNvPr id="744744" name="Text Box 296"/>
          <p:cNvSpPr txBox="1">
            <a:spLocks noChangeArrowheads="1"/>
          </p:cNvSpPr>
          <p:nvPr/>
        </p:nvSpPr>
        <p:spPr bwMode="auto">
          <a:xfrm>
            <a:off x="1387475" y="4656138"/>
            <a:ext cx="2928938" cy="60007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F819"/>
                </a:solidFill>
                <a:ea typeface="宋体" charset="0"/>
                <a:cs typeface="宋体" charset="0"/>
              </a:rPr>
              <a:t>有途径可获</a:t>
            </a:r>
          </a:p>
        </p:txBody>
      </p:sp>
      <p:sp>
        <p:nvSpPr>
          <p:cNvPr id="744704" name="Text Box 256"/>
          <p:cNvSpPr txBox="1">
            <a:spLocks noChangeArrowheads="1"/>
          </p:cNvSpPr>
          <p:nvPr/>
        </p:nvSpPr>
        <p:spPr bwMode="auto">
          <a:xfrm>
            <a:off x="1008063" y="6910388"/>
            <a:ext cx="3925887" cy="598487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3200" b="1">
                <a:solidFill>
                  <a:srgbClr val="FFFF00"/>
                </a:solidFill>
                <a:latin typeface="宋体" charset="0"/>
                <a:ea typeface="宋体" charset="0"/>
                <a:cs typeface="宋体" charset="0"/>
              </a:rPr>
              <a:t>学习帮助 </a:t>
            </a:r>
            <a:r>
              <a:rPr lang="en-US" altLang="zh-CN" sz="3200" b="1">
                <a:solidFill>
                  <a:srgbClr val="FFFF00"/>
                </a:solidFill>
                <a:latin typeface="宋体" charset="0"/>
                <a:ea typeface="宋体" charset="0"/>
                <a:cs typeface="宋体" charset="0"/>
              </a:rPr>
              <a:t>#34</a:t>
            </a:r>
          </a:p>
        </p:txBody>
      </p:sp>
      <p:sp>
        <p:nvSpPr>
          <p:cNvPr id="744745" name="Text Box 297"/>
          <p:cNvSpPr txBox="1">
            <a:spLocks noChangeArrowheads="1"/>
          </p:cNvSpPr>
          <p:nvPr/>
        </p:nvSpPr>
        <p:spPr bwMode="auto">
          <a:xfrm>
            <a:off x="9667875" y="7254875"/>
            <a:ext cx="34131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altLang="zh-CN" sz="2000" b="1">
                <a:ea typeface="宋体" charset="0"/>
                <a:cs typeface="宋体" charset="0"/>
              </a:rPr>
              <a:t>8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4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4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44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4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44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447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44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44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44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44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44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44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44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44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44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4732" grpId="0" animBg="1"/>
      <p:bldP spid="744739" grpId="0" autoUpdateAnimBg="0"/>
      <p:bldP spid="744740" grpId="0" autoUpdateAnimBg="0"/>
      <p:bldP spid="744741" grpId="0" autoUpdateAnimBg="0"/>
      <p:bldP spid="744742" grpId="0" autoUpdateAnimBg="0"/>
      <p:bldP spid="744743" grpId="0" autoUpdateAnimBg="0"/>
      <p:bldP spid="744744" grpId="0" autoUpdateAnimBg="0"/>
      <p:bldP spid="744704" grpId="0" animBg="1" autoUpdateAnimBg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89" name="Picture 2" descr="BACKGR~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00584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4819" name="Text Box 3"/>
          <p:cNvSpPr txBox="1">
            <a:spLocks noChangeArrowheads="1"/>
          </p:cNvSpPr>
          <p:nvPr/>
        </p:nvSpPr>
        <p:spPr bwMode="auto">
          <a:xfrm>
            <a:off x="9713913" y="7013575"/>
            <a:ext cx="206375" cy="44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35" tIns="50917" rIns="101835" bIns="50917" anchor="ctr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endParaRPr lang="zh-CN" altLang="en-US" sz="2200">
              <a:solidFill>
                <a:srgbClr val="FFFFFF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1314820" name="Text Box 4"/>
          <p:cNvSpPr txBox="1">
            <a:spLocks noChangeArrowheads="1"/>
          </p:cNvSpPr>
          <p:nvPr/>
        </p:nvSpPr>
        <p:spPr bwMode="auto">
          <a:xfrm>
            <a:off x="477838" y="7408863"/>
            <a:ext cx="1106487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35" tIns="50917" rIns="101835" bIns="50917" anchor="ctr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zh-CN" sz="1100" b="1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©2004 TBBMI</a:t>
            </a:r>
          </a:p>
        </p:txBody>
      </p:sp>
      <p:sp>
        <p:nvSpPr>
          <p:cNvPr id="1314823" name="Text Box 7" descr="Brown marble"/>
          <p:cNvSpPr txBox="1">
            <a:spLocks noChangeArrowheads="1"/>
          </p:cNvSpPr>
          <p:nvPr/>
        </p:nvSpPr>
        <p:spPr bwMode="auto">
          <a:xfrm rot="118953">
            <a:off x="949325" y="1154113"/>
            <a:ext cx="7888288" cy="2913062"/>
          </a:xfrm>
          <a:prstGeom prst="rect">
            <a:avLst/>
          </a:prstGeom>
          <a:noFill/>
          <a:ln>
            <a:noFill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blipFill dpi="0" rotWithShape="0">
                  <a:blip r:embed="rId4"/>
                  <a:srcRect/>
                  <a:tile tx="0" ty="0" sx="100000" sy="100000" flip="none" algn="tl"/>
                </a:blip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1835" tIns="50917" rIns="101835" bIns="50917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zh-CN" altLang="en-US" sz="1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楷体" charset="0"/>
                <a:ea typeface="楷体" charset="0"/>
                <a:cs typeface="楷体" charset="0"/>
              </a:rPr>
              <a:t>圣经...</a:t>
            </a:r>
          </a:p>
          <a:p>
            <a:pPr algn="ctr">
              <a:defRPr/>
            </a:pPr>
            <a:endParaRPr lang="zh-CN" altLang="en-US" sz="3600" b="1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楷体" charset="0"/>
              <a:ea typeface="楷体" charset="0"/>
              <a:cs typeface="楷体" charset="0"/>
            </a:endParaRPr>
          </a:p>
        </p:txBody>
      </p:sp>
      <p:sp>
        <p:nvSpPr>
          <p:cNvPr id="1314824" name="Text Box 8" descr="Brown marble"/>
          <p:cNvSpPr txBox="1">
            <a:spLocks noChangeArrowheads="1"/>
          </p:cNvSpPr>
          <p:nvPr/>
        </p:nvSpPr>
        <p:spPr bwMode="auto">
          <a:xfrm rot="141662">
            <a:off x="1863725" y="3246438"/>
            <a:ext cx="8228013" cy="2355850"/>
          </a:xfrm>
          <a:prstGeom prst="rect">
            <a:avLst/>
          </a:prstGeom>
          <a:noFill/>
          <a:ln>
            <a:noFill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blipFill dpi="0" rotWithShape="0">
                  <a:blip r:embed="rId4"/>
                  <a:srcRect/>
                  <a:tile tx="0" ty="0" sx="100000" sy="100000" flip="none" algn="tl"/>
                </a:blip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1835" tIns="50917" rIns="101835" bIns="50917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zh-CN" altLang="en-US" sz="1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楷体" charset="0"/>
                <a:ea typeface="楷体" charset="0"/>
                <a:cs typeface="楷体" charset="0"/>
              </a:rPr>
              <a:t>基要</a:t>
            </a:r>
            <a:endParaRPr lang="zh-CN" altLang="en-US" sz="7400" b="1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楷体" charset="0"/>
              <a:ea typeface="楷体" charset="0"/>
              <a:cs typeface="楷体" charset="0"/>
            </a:endParaRPr>
          </a:p>
        </p:txBody>
      </p:sp>
      <p:sp>
        <p:nvSpPr>
          <p:cNvPr id="1314825" name="Text Box 9"/>
          <p:cNvSpPr txBox="1">
            <a:spLocks noChangeArrowheads="1"/>
          </p:cNvSpPr>
          <p:nvPr/>
        </p:nvSpPr>
        <p:spPr bwMode="auto">
          <a:xfrm>
            <a:off x="250825" y="7470775"/>
            <a:ext cx="1776413" cy="311150"/>
          </a:xfrm>
          <a:prstGeom prst="rect">
            <a:avLst/>
          </a:prstGeom>
          <a:noFill/>
          <a:ln>
            <a:noFill/>
          </a:ln>
          <a:effectLst>
            <a:outerShdw blurRad="63500" dist="85194" dir="1593903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1835" tIns="50917" rIns="101835" bIns="50917" anchor="ctr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endParaRPr lang="zh-CN" altLang="en-US" sz="1300" b="1">
              <a:effectLst>
                <a:outerShdw blurRad="38100" dist="38100" dir="2700000" algn="tl">
                  <a:srgbClr val="000000"/>
                </a:outerShdw>
              </a:effectLst>
              <a:latin typeface="Times New Roman" charset="0"/>
              <a:ea typeface="宋体" charset="0"/>
              <a:cs typeface="宋体" charset="0"/>
            </a:endParaRPr>
          </a:p>
        </p:txBody>
      </p:sp>
      <p:sp>
        <p:nvSpPr>
          <p:cNvPr id="1314826" name="Text Box 10"/>
          <p:cNvSpPr txBox="1">
            <a:spLocks noChangeArrowheads="1"/>
          </p:cNvSpPr>
          <p:nvPr/>
        </p:nvSpPr>
        <p:spPr bwMode="auto">
          <a:xfrm>
            <a:off x="320675" y="6272213"/>
            <a:ext cx="9372600" cy="471487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1835" tIns="50917" rIns="101835" bIns="50917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zh-CN" altLang="en-US" b="1" i="1">
                <a:solidFill>
                  <a:srgbClr val="FAFD00"/>
                </a:solidFill>
                <a:latin typeface="Times New Roman" charset="0"/>
                <a:ea typeface="宋体" charset="0"/>
                <a:cs typeface="宋体" charset="0"/>
              </a:rPr>
              <a:t>圣经</a:t>
            </a:r>
            <a:r>
              <a:rPr lang="en-US" altLang="zh-CN" b="1" i="1">
                <a:solidFill>
                  <a:srgbClr val="FAFD00"/>
                </a:solidFill>
                <a:latin typeface="Times New Roman" charset="0"/>
                <a:ea typeface="宋体" charset="0"/>
                <a:cs typeface="宋体" charset="0"/>
              </a:rPr>
              <a:t>…</a:t>
            </a:r>
            <a:r>
              <a:rPr lang="zh-CN" altLang="en-US" b="1" i="1">
                <a:solidFill>
                  <a:srgbClr val="FAFD00"/>
                </a:solidFill>
                <a:latin typeface="Times New Roman" charset="0"/>
                <a:ea typeface="宋体" charset="0"/>
                <a:cs typeface="宋体" charset="0"/>
              </a:rPr>
              <a:t>基要国际事工呈献          福特沃得</a:t>
            </a:r>
            <a:r>
              <a:rPr lang="en-US" altLang="zh-CN" b="1" i="1">
                <a:solidFill>
                  <a:srgbClr val="FAFD00"/>
                </a:solidFill>
                <a:latin typeface="Times New Roman" charset="0"/>
                <a:ea typeface="宋体" charset="0"/>
                <a:cs typeface="宋体" charset="0"/>
              </a:rPr>
              <a:t>, </a:t>
            </a:r>
            <a:r>
              <a:rPr lang="zh-CN" altLang="en-US" b="1" i="1">
                <a:solidFill>
                  <a:srgbClr val="FAFD00"/>
                </a:solidFill>
                <a:latin typeface="Times New Roman" charset="0"/>
                <a:ea typeface="宋体" charset="0"/>
                <a:cs typeface="宋体" charset="0"/>
              </a:rPr>
              <a:t>美国德州</a:t>
            </a:r>
          </a:p>
        </p:txBody>
      </p:sp>
      <p:sp>
        <p:nvSpPr>
          <p:cNvPr id="1314827" name="Text Box 11"/>
          <p:cNvSpPr txBox="1">
            <a:spLocks noChangeArrowheads="1"/>
          </p:cNvSpPr>
          <p:nvPr/>
        </p:nvSpPr>
        <p:spPr bwMode="auto">
          <a:xfrm>
            <a:off x="3584575" y="7051675"/>
            <a:ext cx="3267075" cy="4492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rgbClr val="080435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1835" tIns="50917" rIns="101835" bIns="50917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zh-CN" sz="2200">
                <a:solidFill>
                  <a:srgbClr val="FFFB0C"/>
                </a:solidFill>
                <a:latin typeface="Helvetica" charset="0"/>
                <a:ea typeface="宋体" charset="0"/>
                <a:cs typeface="宋体" charset="0"/>
              </a:rPr>
              <a:t>www.biblebasically.org</a:t>
            </a:r>
          </a:p>
        </p:txBody>
      </p:sp>
      <p:sp>
        <p:nvSpPr>
          <p:cNvPr id="1314829" name="Rectangle 13"/>
          <p:cNvSpPr>
            <a:spLocks noChangeArrowheads="1"/>
          </p:cNvSpPr>
          <p:nvPr/>
        </p:nvSpPr>
        <p:spPr bwMode="auto">
          <a:xfrm>
            <a:off x="8531225" y="7469188"/>
            <a:ext cx="684213" cy="257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114FFB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35" tIns="50917" rIns="101835" bIns="50917" anchor="ctr">
            <a:spAutoFit/>
          </a:bodyPr>
          <a:lstStyle/>
          <a:p>
            <a:pPr defTabSz="1018818">
              <a:defRPr/>
            </a:pPr>
            <a:r>
              <a:rPr lang="en-US" altLang="zh-CN" sz="1000" b="1">
                <a:solidFill>
                  <a:srgbClr val="FEF800"/>
                </a:solidFill>
                <a:ea typeface="宋体" charset="0"/>
                <a:cs typeface="宋体" charset="0"/>
              </a:rPr>
              <a:t>8.0.07.</a:t>
            </a:r>
            <a:endParaRPr lang="zh-CN" altLang="en-US" sz="1100" b="1">
              <a:solidFill>
                <a:srgbClr val="FFD34A"/>
              </a:solidFill>
              <a:effectLst>
                <a:outerShdw blurRad="38100" dist="38100" dir="2700000" algn="tl">
                  <a:srgbClr val="000000"/>
                </a:outerShdw>
              </a:effectLst>
              <a:ea typeface="宋体" charset="0"/>
              <a:cs typeface="宋体" charset="0"/>
            </a:endParaRPr>
          </a:p>
        </p:txBody>
      </p:sp>
      <p:sp>
        <p:nvSpPr>
          <p:cNvPr id="1314830" name="Text Box 14"/>
          <p:cNvSpPr txBox="1">
            <a:spLocks noChangeArrowheads="1"/>
          </p:cNvSpPr>
          <p:nvPr/>
        </p:nvSpPr>
        <p:spPr bwMode="auto">
          <a:xfrm>
            <a:off x="9031288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114FFB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solidFill>
                  <a:srgbClr val="FEF800"/>
                </a:solidFill>
                <a:ea typeface="宋体" charset="0"/>
                <a:cs typeface="宋体" charset="0"/>
              </a:rPr>
              <a:t>85</a:t>
            </a:r>
          </a:p>
        </p:txBody>
      </p:sp>
    </p:spTree>
  </p:cSld>
  <p:clrMapOvr>
    <a:masterClrMapping/>
  </p:clrMapOvr>
  <p:transition spd="med">
    <p:fade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70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49571" name="Rectangle 3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749577" name="Text Box 9"/>
          <p:cNvSpPr txBox="1">
            <a:spLocks noChangeArrowheads="1"/>
          </p:cNvSpPr>
          <p:nvPr/>
        </p:nvSpPr>
        <p:spPr bwMode="auto">
          <a:xfrm>
            <a:off x="9001125" y="7334250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00</a:t>
            </a:r>
          </a:p>
        </p:txBody>
      </p:sp>
      <p:sp>
        <p:nvSpPr>
          <p:cNvPr id="749578" name="Text Box 10"/>
          <p:cNvSpPr txBox="1">
            <a:spLocks noChangeArrowheads="1"/>
          </p:cNvSpPr>
          <p:nvPr/>
        </p:nvSpPr>
        <p:spPr bwMode="auto">
          <a:xfrm>
            <a:off x="476250" y="7356475"/>
            <a:ext cx="922338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900" b="1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©2004 TBBMI</a:t>
            </a:r>
          </a:p>
        </p:txBody>
      </p:sp>
      <p:sp>
        <p:nvSpPr>
          <p:cNvPr id="749585" name="Rectangle 17"/>
          <p:cNvSpPr>
            <a:spLocks noChangeArrowheads="1"/>
          </p:cNvSpPr>
          <p:nvPr/>
        </p:nvSpPr>
        <p:spPr bwMode="auto">
          <a:xfrm>
            <a:off x="8531225" y="7469188"/>
            <a:ext cx="684213" cy="257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114FFB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35" tIns="50917" rIns="101835" bIns="50917" anchor="ctr">
            <a:spAutoFit/>
          </a:bodyPr>
          <a:lstStyle/>
          <a:p>
            <a:pPr defTabSz="1018818">
              <a:defRPr/>
            </a:pPr>
            <a:r>
              <a:rPr lang="en-US" altLang="zh-CN" sz="1000" b="1">
                <a:solidFill>
                  <a:srgbClr val="FEF800"/>
                </a:solidFill>
                <a:ea typeface="宋体" charset="0"/>
                <a:cs typeface="宋体" charset="0"/>
              </a:rPr>
              <a:t>8.0.07.</a:t>
            </a:r>
            <a:endParaRPr lang="zh-CN" altLang="en-US" sz="1100" b="1">
              <a:solidFill>
                <a:srgbClr val="FFD34A"/>
              </a:solidFill>
              <a:effectLst>
                <a:outerShdw blurRad="38100" dist="38100" dir="2700000" algn="tl">
                  <a:srgbClr val="DDDDDD"/>
                </a:outerShdw>
              </a:effectLst>
              <a:ea typeface="宋体" charset="0"/>
              <a:cs typeface="宋体" charset="0"/>
            </a:endParaRPr>
          </a:p>
        </p:txBody>
      </p:sp>
      <p:sp>
        <p:nvSpPr>
          <p:cNvPr id="749586" name="Text Box 18"/>
          <p:cNvSpPr txBox="1">
            <a:spLocks noChangeArrowheads="1"/>
          </p:cNvSpPr>
          <p:nvPr/>
        </p:nvSpPr>
        <p:spPr bwMode="auto">
          <a:xfrm>
            <a:off x="9031288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114FFB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solidFill>
                  <a:srgbClr val="FEF800"/>
                </a:solidFill>
                <a:ea typeface="宋体" charset="0"/>
                <a:cs typeface="宋体" charset="0"/>
              </a:rPr>
              <a:t>86</a:t>
            </a:r>
          </a:p>
        </p:txBody>
      </p:sp>
    </p:spTree>
  </p:cSld>
  <p:clrMapOvr>
    <a:masterClrMapping/>
  </p:clrMapOvr>
  <p:transition spd="med">
    <p:fade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Rectangle 1026"/>
          <p:cNvSpPr txBox="1">
            <a:spLocks noChangeArrowheads="1"/>
          </p:cNvSpPr>
          <p:nvPr/>
        </p:nvSpPr>
        <p:spPr bwMode="auto">
          <a:xfrm>
            <a:off x="0" y="0"/>
            <a:ext cx="100584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101835" tIns="50917" rIns="101835" bIns="50917" anchor="ctr"/>
          <a:lstStyle>
            <a:lvl1pPr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 sz="4500" b="1">
                <a:solidFill>
                  <a:srgbClr val="FFFFFF"/>
                </a:solidFill>
                <a:latin typeface="Arial" charset="0"/>
                <a:ea typeface="SimSun" charset="0"/>
                <a:cs typeface="SimSun" charset="0"/>
              </a:rPr>
              <a:t>免费获得该讲解</a:t>
            </a:r>
            <a:r>
              <a:rPr lang="en-US" altLang="ja-JP" sz="4500" b="1">
                <a:solidFill>
                  <a:srgbClr val="FFFFFF"/>
                </a:solidFill>
                <a:latin typeface="Arial" charset="0"/>
                <a:cs typeface="Arial" charset="0"/>
              </a:rPr>
              <a:t>!</a:t>
            </a:r>
            <a:endParaRPr lang="en-US" sz="1600" b="1">
              <a:solidFill>
                <a:srgbClr val="FFFFFF"/>
              </a:solidFill>
              <a:latin typeface="Arial" charset="0"/>
              <a:cs typeface="Arial" charset="0"/>
            </a:endParaRPr>
          </a:p>
        </p:txBody>
      </p:sp>
      <p:sp>
        <p:nvSpPr>
          <p:cNvPr id="195586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0" y="6994525"/>
            <a:ext cx="10058400" cy="777875"/>
          </a:xfrm>
        </p:spPr>
        <p:txBody>
          <a:bodyPr/>
          <a:lstStyle/>
          <a:p>
            <a:pPr eaLnBrk="1" hangingPunct="1"/>
            <a:r>
              <a:rPr lang="zh-CN" altLang="en-US" sz="3600" b="1">
                <a:solidFill>
                  <a:srgbClr val="FFFFFF"/>
                </a:solidFill>
                <a:latin typeface="Arial" charset="0"/>
                <a:ea typeface="SimSun" charset="0"/>
                <a:cs typeface="SimSun" charset="0"/>
              </a:rPr>
              <a:t>圣经基本链接地址</a:t>
            </a:r>
            <a:r>
              <a:rPr lang="zh-CN" altLang="en-US" sz="3600" b="1">
                <a:solidFill>
                  <a:srgbClr val="FFFFFF"/>
                </a:solidFill>
                <a:latin typeface="Arial" charset="0"/>
              </a:rPr>
              <a:t> </a:t>
            </a:r>
            <a:r>
              <a:rPr lang="en-US" altLang="ja-JP" sz="3600" b="1">
                <a:solidFill>
                  <a:srgbClr val="FFFFFF"/>
                </a:solidFill>
                <a:latin typeface="Arial" charset="0"/>
              </a:rPr>
              <a:t>BibleStudyDownloads.org</a:t>
            </a:r>
            <a:endParaRPr lang="en-US" sz="1200" b="1">
              <a:solidFill>
                <a:srgbClr val="FFFFFF"/>
              </a:solidFill>
              <a:latin typeface="Arial" charset="0"/>
            </a:endParaRPr>
          </a:p>
        </p:txBody>
      </p:sp>
      <p:pic>
        <p:nvPicPr>
          <p:cNvPr id="195587" name="Picture 5" descr="Screen Shot 2016-02-02 at 5.41.18 PM.pn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841"/>
          <a:stretch>
            <a:fillRect/>
          </a:stretch>
        </p:blipFill>
        <p:spPr bwMode="auto">
          <a:xfrm>
            <a:off x="-49213" y="650875"/>
            <a:ext cx="10156826" cy="640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 descr="Screen Shot 2016-02-02 at 5.42.03 P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38138" y="2446338"/>
            <a:ext cx="6769100" cy="394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89" name="Rectangle 1026"/>
          <p:cNvSpPr txBox="1">
            <a:spLocks noChangeArrowheads="1"/>
          </p:cNvSpPr>
          <p:nvPr/>
        </p:nvSpPr>
        <p:spPr bwMode="auto">
          <a:xfrm>
            <a:off x="0" y="1414463"/>
            <a:ext cx="10058400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101835" tIns="50917" rIns="101835" bIns="50917" anchor="ctr"/>
          <a:lstStyle>
            <a:lvl1pPr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 sz="4000" b="1">
                <a:solidFill>
                  <a:srgbClr val="000000"/>
                </a:solidFill>
                <a:latin typeface="Times New Roman" charset="0"/>
                <a:ea typeface="SimSun" charset="0"/>
                <a:cs typeface="SimSun" charset="0"/>
              </a:rPr>
              <a:t>圣经学习下载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accel="50000" decel="5000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" presetClass="entr" presetSubtype="2" fill="remove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8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38339" name="Text Box 3"/>
          <p:cNvSpPr txBox="1">
            <a:spLocks noChangeArrowheads="1"/>
          </p:cNvSpPr>
          <p:nvPr/>
        </p:nvSpPr>
        <p:spPr bwMode="auto">
          <a:xfrm>
            <a:off x="9691688" y="4763"/>
            <a:ext cx="1841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000">
                <a:solidFill>
                  <a:srgbClr val="FFA27C"/>
                </a:solidFill>
                <a:ea typeface="宋体" charset="0"/>
                <a:cs typeface="宋体" charset="0"/>
              </a:rPr>
              <a:t> </a:t>
            </a:r>
          </a:p>
        </p:txBody>
      </p:sp>
      <p:sp>
        <p:nvSpPr>
          <p:cNvPr id="1038341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8350" name="Text Box 14"/>
          <p:cNvSpPr txBox="1">
            <a:spLocks noChangeArrowheads="1"/>
          </p:cNvSpPr>
          <p:nvPr/>
        </p:nvSpPr>
        <p:spPr bwMode="auto">
          <a:xfrm>
            <a:off x="5181600" y="1790700"/>
            <a:ext cx="3683000" cy="7223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  <a:defRPr/>
            </a:pPr>
            <a:endParaRPr lang="zh-CN" altLang="en-US" sz="4000" b="1">
              <a:solidFill>
                <a:schemeClr val="bg1"/>
              </a:solidFill>
              <a:latin typeface="Helvetica" charset="0"/>
              <a:ea typeface="宋体" charset="0"/>
              <a:cs typeface="宋体" charset="0"/>
            </a:endParaRPr>
          </a:p>
        </p:txBody>
      </p:sp>
      <p:sp>
        <p:nvSpPr>
          <p:cNvPr id="1038360" name="Rectangle 24"/>
          <p:cNvSpPr>
            <a:spLocks noChangeArrowheads="1"/>
          </p:cNvSpPr>
          <p:nvPr/>
        </p:nvSpPr>
        <p:spPr bwMode="auto">
          <a:xfrm>
            <a:off x="6102350" y="3027363"/>
            <a:ext cx="184150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r">
              <a:defRPr/>
            </a:pPr>
            <a:endParaRPr lang="zh-CN" altLang="en-US" sz="1000" b="1">
              <a:ea typeface="宋体" charset="0"/>
              <a:cs typeface="宋体" charset="0"/>
            </a:endParaRPr>
          </a:p>
        </p:txBody>
      </p:sp>
      <p:sp>
        <p:nvSpPr>
          <p:cNvPr id="1038361" name="Text Box 25"/>
          <p:cNvSpPr txBox="1">
            <a:spLocks noChangeArrowheads="1"/>
          </p:cNvSpPr>
          <p:nvPr/>
        </p:nvSpPr>
        <p:spPr bwMode="auto">
          <a:xfrm>
            <a:off x="9015413" y="7475538"/>
            <a:ext cx="339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altLang="zh-CN" sz="1000" b="1">
                <a:ea typeface="宋体" charset="0"/>
                <a:cs typeface="宋体" charset="0"/>
              </a:rPr>
              <a:t>09</a:t>
            </a:r>
          </a:p>
        </p:txBody>
      </p:sp>
      <p:sp>
        <p:nvSpPr>
          <p:cNvPr id="1038358" name="Line 22"/>
          <p:cNvSpPr>
            <a:spLocks noChangeShapeType="1"/>
          </p:cNvSpPr>
          <p:nvPr/>
        </p:nvSpPr>
        <p:spPr bwMode="auto">
          <a:xfrm flipH="1" flipV="1">
            <a:off x="4802188" y="4803775"/>
            <a:ext cx="1417637" cy="30003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pic>
        <p:nvPicPr>
          <p:cNvPr id="1038368" name="Picture 32" descr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79525" y="1619250"/>
            <a:ext cx="3654425" cy="4851400"/>
          </a:xfrm>
          <a:prstGeom prst="rect">
            <a:avLst/>
          </a:prstGeom>
          <a:noFill/>
          <a:ln w="76200">
            <a:solidFill>
              <a:srgbClr val="000080"/>
            </a:solidFill>
            <a:miter lim="800000"/>
            <a:headEnd/>
            <a:tailEnd/>
          </a:ln>
          <a:effectLst>
            <a:outerShdw blurRad="63500" dist="99190" dir="2388334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38356" name="AutoShape 20"/>
          <p:cNvSpPr>
            <a:spLocks noChangeArrowheads="1"/>
          </p:cNvSpPr>
          <p:nvPr/>
        </p:nvSpPr>
        <p:spPr bwMode="auto">
          <a:xfrm>
            <a:off x="3954463" y="3536950"/>
            <a:ext cx="879475" cy="278288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sp>
        <p:nvSpPr>
          <p:cNvPr id="1038357" name="AutoShape 21"/>
          <p:cNvSpPr>
            <a:spLocks noChangeArrowheads="1"/>
          </p:cNvSpPr>
          <p:nvPr/>
        </p:nvSpPr>
        <p:spPr bwMode="auto">
          <a:xfrm>
            <a:off x="5103813" y="5124450"/>
            <a:ext cx="2333625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>
              <a:defRPr/>
            </a:pPr>
            <a:endParaRPr lang="en-US" sz="1800">
              <a:cs typeface="+mn-cs"/>
            </a:endParaRPr>
          </a:p>
        </p:txBody>
      </p:sp>
      <p:grpSp>
        <p:nvGrpSpPr>
          <p:cNvPr id="35851" name="Group 31"/>
          <p:cNvGrpSpPr>
            <a:grpSpLocks/>
          </p:cNvGrpSpPr>
          <p:nvPr/>
        </p:nvGrpSpPr>
        <p:grpSpPr bwMode="auto">
          <a:xfrm>
            <a:off x="4829175" y="2057400"/>
            <a:ext cx="4733925" cy="3789363"/>
            <a:chOff x="3042" y="1224"/>
            <a:chExt cx="2982" cy="2387"/>
          </a:xfrm>
        </p:grpSpPr>
        <p:sp>
          <p:nvSpPr>
            <p:cNvPr id="1038351" name="Text Box 15"/>
            <p:cNvSpPr txBox="1">
              <a:spLocks noChangeArrowheads="1"/>
            </p:cNvSpPr>
            <p:nvPr/>
          </p:nvSpPr>
          <p:spPr bwMode="auto">
            <a:xfrm>
              <a:off x="3248" y="1888"/>
              <a:ext cx="2371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律法书与历史书</a:t>
              </a:r>
            </a:p>
          </p:txBody>
        </p:sp>
        <p:sp>
          <p:nvSpPr>
            <p:cNvPr id="1038352" name="Text Box 16"/>
            <p:cNvSpPr txBox="1">
              <a:spLocks noChangeArrowheads="1"/>
            </p:cNvSpPr>
            <p:nvPr/>
          </p:nvSpPr>
          <p:spPr bwMode="auto">
            <a:xfrm>
              <a:off x="3248" y="2516"/>
              <a:ext cx="2776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智慧书与先知书</a:t>
              </a:r>
            </a:p>
          </p:txBody>
        </p:sp>
        <p:sp>
          <p:nvSpPr>
            <p:cNvPr id="1038353" name="Text Box 17"/>
            <p:cNvSpPr txBox="1">
              <a:spLocks noChangeArrowheads="1"/>
            </p:cNvSpPr>
            <p:nvPr/>
          </p:nvSpPr>
          <p:spPr bwMode="auto">
            <a:xfrm>
              <a:off x="3042" y="3150"/>
              <a:ext cx="1806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记忆口诀</a:t>
              </a:r>
            </a:p>
          </p:txBody>
        </p:sp>
        <p:sp>
          <p:nvSpPr>
            <p:cNvPr id="1038362" name="Text Box 26"/>
            <p:cNvSpPr txBox="1">
              <a:spLocks noChangeArrowheads="1"/>
            </p:cNvSpPr>
            <p:nvPr/>
          </p:nvSpPr>
          <p:spPr bwMode="auto">
            <a:xfrm>
              <a:off x="3279" y="1224"/>
              <a:ext cx="2320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zh-CN" altLang="en-US" sz="4000" b="1">
                  <a:solidFill>
                    <a:schemeClr val="bg1"/>
                  </a:solidFill>
                  <a:latin typeface="Helvetica" charset="0"/>
                  <a:ea typeface="宋体" charset="0"/>
                  <a:cs typeface="宋体" charset="0"/>
                </a:rPr>
                <a:t>年代综览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8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8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8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8356" grpId="0" animBg="1"/>
      <p:bldP spid="1038357" grpId="0" animBg="1"/>
    </p:bldLst>
  </p:timing>
</p:sld>
</file>

<file path=ppt/theme/theme1.xml><?xml version="1.0" encoding="utf-8"?>
<a:theme xmlns:a="http://schemas.openxmlformats.org/drawingml/2006/main" name="untitled 1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untitled 1">
      <a:majorFont>
        <a:latin typeface="Times"/>
        <a:ea typeface="ＭＳ Ｐゴシック"/>
        <a:cs typeface=""/>
      </a:majorFont>
      <a:minorFont>
        <a:latin typeface="Times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Comic Sans M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Comic Sans MS" charset="0"/>
            <a:ea typeface="ＭＳ Ｐゴシック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untitled 1">
  <a:themeElements>
    <a:clrScheme name="">
      <a:dk1>
        <a:srgbClr val="1A0004"/>
      </a:dk1>
      <a:lt1>
        <a:srgbClr val="FFFFFF"/>
      </a:lt1>
      <a:dk2>
        <a:srgbClr val="474747"/>
      </a:dk2>
      <a:lt2>
        <a:srgbClr val="FFD34A"/>
      </a:lt2>
      <a:accent1>
        <a:srgbClr val="114FFB"/>
      </a:accent1>
      <a:accent2>
        <a:srgbClr val="790015"/>
      </a:accent2>
      <a:accent3>
        <a:srgbClr val="B1B1B1"/>
      </a:accent3>
      <a:accent4>
        <a:srgbClr val="DADADA"/>
      </a:accent4>
      <a:accent5>
        <a:srgbClr val="AAB2FD"/>
      </a:accent5>
      <a:accent6>
        <a:srgbClr val="6D0012"/>
      </a:accent6>
      <a:hlink>
        <a:srgbClr val="FFFFFF"/>
      </a:hlink>
      <a:folHlink>
        <a:srgbClr val="CECECE"/>
      </a:folHlink>
    </a:clrScheme>
    <a:fontScheme name="1_untitled 1">
      <a:majorFont>
        <a:latin typeface="Times"/>
        <a:ea typeface="ＭＳ Ｐゴシック"/>
        <a:cs typeface="Arial"/>
      </a:majorFont>
      <a:minorFont>
        <a:latin typeface="Times"/>
        <a:ea typeface="ＭＳ Ｐゴシック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Comic Sans M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Comic Sans MS" charset="0"/>
            <a:ea typeface="ＭＳ Ｐゴシック" charset="0"/>
          </a:defRPr>
        </a:defPPr>
      </a:lstStyle>
    </a:lnDef>
  </a:objectDefaults>
  <a:extraClrSchemeLst>
    <a:extraClrScheme>
      <a:clrScheme name="1_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untitled 1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2_untitled 1">
      <a:majorFont>
        <a:latin typeface="Times"/>
        <a:ea typeface="宋体"/>
        <a:cs typeface="宋体"/>
      </a:majorFont>
      <a:minorFont>
        <a:latin typeface="Times"/>
        <a:ea typeface="宋体"/>
        <a:cs typeface="宋体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Comic Sans M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Comic Sans MS" charset="0"/>
            <a:ea typeface="ＭＳ Ｐゴシック" charset="0"/>
          </a:defRPr>
        </a:defPPr>
      </a:lstStyle>
    </a:lnDef>
  </a:objectDefaults>
  <a:extraClrSchemeLst>
    <a:extraClrScheme>
      <a:clrScheme name="2_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0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  <a:ea typeface="ＭＳ Ｐゴシック" pitchFamily="-111" charset="-128"/>
            <a:cs typeface="ＭＳ Ｐゴシック" pitchFamily="-11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  <a:ea typeface="ＭＳ Ｐゴシック" pitchFamily="-111" charset="-128"/>
            <a:cs typeface="ＭＳ Ｐゴシック" pitchFamily="-111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untitled 1">
  <a:themeElements>
    <a:clrScheme name="">
      <a:dk1>
        <a:srgbClr val="1A0004"/>
      </a:dk1>
      <a:lt1>
        <a:srgbClr val="FFFFFF"/>
      </a:lt1>
      <a:dk2>
        <a:srgbClr val="474747"/>
      </a:dk2>
      <a:lt2>
        <a:srgbClr val="FFD34A"/>
      </a:lt2>
      <a:accent1>
        <a:srgbClr val="114FFB"/>
      </a:accent1>
      <a:accent2>
        <a:srgbClr val="790015"/>
      </a:accent2>
      <a:accent3>
        <a:srgbClr val="B1B1B1"/>
      </a:accent3>
      <a:accent4>
        <a:srgbClr val="DADADA"/>
      </a:accent4>
      <a:accent5>
        <a:srgbClr val="AAB2FD"/>
      </a:accent5>
      <a:accent6>
        <a:srgbClr val="6D0012"/>
      </a:accent6>
      <a:hlink>
        <a:srgbClr val="FFFFFF"/>
      </a:hlink>
      <a:folHlink>
        <a:srgbClr val="CECECE"/>
      </a:folHlink>
    </a:clrScheme>
    <a:fontScheme name="untitled 1">
      <a:majorFont>
        <a:latin typeface="Times"/>
        <a:ea typeface="宋体"/>
        <a:cs typeface="宋体"/>
      </a:majorFont>
      <a:minorFont>
        <a:latin typeface="Times"/>
        <a:ea typeface="宋体"/>
        <a:cs typeface="宋体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MS PGothic" pitchFamily="34" charset="-128"/>
            <a:cs typeface="MS PGothic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MS PGothic" pitchFamily="34" charset="-128"/>
            <a:cs typeface="MS PGothic" pitchFamily="34" charset="-128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ALFA85-2:</Template>
  <TotalTime>16844</TotalTime>
  <Pages>40</Pages>
  <Words>9827</Words>
  <Application>Microsoft Macintosh PowerPoint</Application>
  <PresentationFormat>Custom</PresentationFormat>
  <Paragraphs>3926</Paragraphs>
  <Slides>87</Slides>
  <Notes>87</Notes>
  <HiddenSlides>0</HiddenSlides>
  <MMClips>0</MMClips>
  <ScaleCrop>false</ScaleCrop>
  <HeadingPairs>
    <vt:vector size="8" baseType="variant">
      <vt:variant>
        <vt:lpstr>Fonts Used</vt:lpstr>
      </vt:variant>
      <vt:variant>
        <vt:i4>15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87</vt:i4>
      </vt:variant>
    </vt:vector>
  </HeadingPairs>
  <TitlesOfParts>
    <vt:vector size="108" baseType="lpstr">
      <vt:lpstr>楷体</vt:lpstr>
      <vt:lpstr>Kosher-Normal</vt:lpstr>
      <vt:lpstr>NJ Chinese Simplified</vt:lpstr>
      <vt:lpstr>宋体</vt:lpstr>
      <vt:lpstr>Times</vt:lpstr>
      <vt:lpstr>Arial</vt:lpstr>
      <vt:lpstr>Arial Black</vt:lpstr>
      <vt:lpstr>Book Antiqua</vt:lpstr>
      <vt:lpstr>Comic Sans MS</vt:lpstr>
      <vt:lpstr>Engravers MT</vt:lpstr>
      <vt:lpstr>Helvetica</vt:lpstr>
      <vt:lpstr>Helvetica BlackOblique</vt:lpstr>
      <vt:lpstr>Impact</vt:lpstr>
      <vt:lpstr>Monotype Sorts</vt:lpstr>
      <vt:lpstr>Times New Roman</vt:lpstr>
      <vt:lpstr>untitled 1</vt:lpstr>
      <vt:lpstr>1_untitled 1</vt:lpstr>
      <vt:lpstr>2_untitled 1</vt:lpstr>
      <vt:lpstr>20_Default Design</vt:lpstr>
      <vt:lpstr>3_untitled 1</vt:lpstr>
      <vt:lpstr>Microsoft ClipArt Gallery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圣经基本链接地址 BibleStudyDownloads.org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subject/>
  <dc:creator>john fryman</dc:creator>
  <cp:keywords/>
  <dc:description/>
  <cp:lastModifiedBy>Rick Griffith</cp:lastModifiedBy>
  <cp:revision>942</cp:revision>
  <cp:lastPrinted>2000-10-23T04:26:58Z</cp:lastPrinted>
  <dcterms:created xsi:type="dcterms:W3CDTF">1999-10-07T11:30:15Z</dcterms:created>
  <dcterms:modified xsi:type="dcterms:W3CDTF">2024-07-14T04:16:06Z</dcterms:modified>
</cp:coreProperties>
</file>