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8"/>
  </p:notesMasterIdLst>
  <p:handoutMasterIdLst>
    <p:handoutMasterId r:id="rId49"/>
  </p:handoutMasterIdLst>
  <p:sldIdLst>
    <p:sldId id="505" r:id="rId5"/>
    <p:sldId id="523" r:id="rId6"/>
    <p:sldId id="522" r:id="rId7"/>
    <p:sldId id="492" r:id="rId8"/>
    <p:sldId id="407" r:id="rId9"/>
    <p:sldId id="473" r:id="rId10"/>
    <p:sldId id="408" r:id="rId11"/>
    <p:sldId id="503" r:id="rId12"/>
    <p:sldId id="379" r:id="rId13"/>
    <p:sldId id="380" r:id="rId14"/>
    <p:sldId id="381" r:id="rId15"/>
    <p:sldId id="382" r:id="rId16"/>
    <p:sldId id="506" r:id="rId17"/>
    <p:sldId id="521" r:id="rId18"/>
    <p:sldId id="520" r:id="rId19"/>
    <p:sldId id="519" r:id="rId20"/>
    <p:sldId id="518" r:id="rId21"/>
    <p:sldId id="517" r:id="rId22"/>
    <p:sldId id="516" r:id="rId23"/>
    <p:sldId id="515" r:id="rId24"/>
    <p:sldId id="514" r:id="rId25"/>
    <p:sldId id="513" r:id="rId26"/>
    <p:sldId id="512" r:id="rId27"/>
    <p:sldId id="511" r:id="rId28"/>
    <p:sldId id="510" r:id="rId29"/>
    <p:sldId id="500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70" r:id="rId38"/>
    <p:sldId id="471" r:id="rId39"/>
    <p:sldId id="509" r:id="rId40"/>
    <p:sldId id="508" r:id="rId41"/>
    <p:sldId id="504" r:id="rId42"/>
    <p:sldId id="482" r:id="rId43"/>
    <p:sldId id="296" r:id="rId44"/>
    <p:sldId id="502" r:id="rId45"/>
    <p:sldId id="524" r:id="rId46"/>
    <p:sldId id="525" r:id="rId47"/>
  </p:sldIdLst>
  <p:sldSz cx="9144000" cy="6858000" type="screen4x3"/>
  <p:notesSz cx="8229600" cy="1090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5pPr>
    <a:lvl6pPr marL="2286000" algn="l" defTabSz="457200" rtl="0" eaLnBrk="1" latinLnBrk="0" hangingPunct="1">
      <a:defRPr sz="36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6pPr>
    <a:lvl7pPr marL="2743200" algn="l" defTabSz="457200" rtl="0" eaLnBrk="1" latinLnBrk="0" hangingPunct="1">
      <a:defRPr sz="36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7pPr>
    <a:lvl8pPr marL="3200400" algn="l" defTabSz="457200" rtl="0" eaLnBrk="1" latinLnBrk="0" hangingPunct="1">
      <a:defRPr sz="36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8pPr>
    <a:lvl9pPr marL="3657600" algn="l" defTabSz="457200" rtl="0" eaLnBrk="1" latinLnBrk="0" hangingPunct="1">
      <a:defRPr sz="36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2D6AC"/>
    <a:srgbClr val="28FD53"/>
    <a:srgbClr val="21ED11"/>
    <a:srgbClr val="FEF800"/>
    <a:srgbClr val="023CCC"/>
    <a:srgbClr val="000000"/>
    <a:srgbClr val="FFFF00"/>
    <a:srgbClr val="1EF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 autoAdjust="0"/>
    <p:restoredTop sz="94639" autoAdjust="0"/>
  </p:normalViewPr>
  <p:slideViewPr>
    <p:cSldViewPr snapToGrid="0">
      <p:cViewPr>
        <p:scale>
          <a:sx n="87" d="100"/>
          <a:sy n="87" d="100"/>
        </p:scale>
        <p:origin x="464" y="1504"/>
      </p:cViewPr>
      <p:guideLst>
        <p:guide orient="horz" pos="216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672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5181600"/>
            <a:ext cx="6035675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9537" tIns="55562" rIns="109537" bIns="5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28800" y="1147763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359560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544513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1087438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631950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2176463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61536" y="10361942"/>
            <a:ext cx="3566160" cy="5454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362" tIns="54681" rIns="109362" bIns="54681"/>
          <a:lstStyle>
            <a:lvl1pPr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88568" indent="-341757"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67028" indent="-273406"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913839" indent="-273406"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460650" indent="-273406"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007462" indent="-273406" algn="ctr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554273" indent="-273406" algn="ctr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101084" indent="-273406" algn="ctr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647895" indent="-273406" algn="ctr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2B146D-6953-E44E-AF99-65B8596B9A79}" type="slidenum">
              <a:rPr lang="en-US" altLang="zh-CN" sz="1400" b="0">
                <a:solidFill>
                  <a:prstClr val="black"/>
                </a:solidFill>
              </a:rPr>
              <a:pPr/>
              <a:t>2</a:t>
            </a:fld>
            <a:endParaRPr lang="en-US" altLang="zh-CN" sz="1400" b="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5525" y="546100"/>
            <a:ext cx="6180138" cy="46355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8550" y="5181600"/>
            <a:ext cx="6032500" cy="4910138"/>
          </a:xfrm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7475" y="817563"/>
            <a:ext cx="5454650" cy="40909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6" y="825773"/>
            <a:ext cx="5467350" cy="4075836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61536" y="10361942"/>
            <a:ext cx="3566160" cy="5454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362" tIns="54681" rIns="109362" bIns="54681"/>
          <a:lstStyle>
            <a:lvl1pPr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88568" indent="-341757"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67028" indent="-273406"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913839" indent="-273406"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460650" indent="-273406"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007462" indent="-273406" algn="ctr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554273" indent="-273406" algn="ctr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101084" indent="-273406" algn="ctr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647895" indent="-273406" algn="ctr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346384-95E7-F244-8FB7-4C2E4812600C}" type="slidenum">
              <a:rPr lang="en-US" sz="1400" b="0">
                <a:solidFill>
                  <a:srgbClr val="000000"/>
                </a:solidFill>
                <a:latin typeface="Times New Roman" charset="0"/>
                <a:cs typeface="MS PGothic" charset="0"/>
              </a:rPr>
              <a:pPr/>
              <a:t>43</a:t>
            </a:fld>
            <a:endParaRPr lang="en-US" sz="1400" b="0">
              <a:solidFill>
                <a:srgbClr val="000000"/>
              </a:solidFill>
              <a:latin typeface="Times New Roman" charset="0"/>
              <a:cs typeface="MS PGothic" charset="0"/>
            </a:endParaRPr>
          </a:p>
        </p:txBody>
      </p:sp>
      <p:sp>
        <p:nvSpPr>
          <p:cNvPr id="176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>
                <a:latin typeface="Arial" charset="0"/>
              </a:rPr>
              <a:t>The Bible…Basically link address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2979019"/>
      </p:ext>
    </p:extLst>
  </p:cSld>
  <p:clrMapOvr>
    <a:masterClrMapping/>
  </p:clrMapOvr>
  <p:transition spd="med" advTm="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6234754"/>
      </p:ext>
    </p:extLst>
  </p:cSld>
  <p:clrMapOvr>
    <a:masterClrMapping/>
  </p:clrMapOvr>
  <p:transition spd="med" advTm="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806062"/>
      </p:ext>
    </p:extLst>
  </p:cSld>
  <p:clrMapOvr>
    <a:masterClrMapping/>
  </p:clrMapOvr>
  <p:transition spd="med" advTm="2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824596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221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8141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32659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98870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6326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69800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606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677638"/>
      </p:ext>
    </p:extLst>
  </p:cSld>
  <p:clrMapOvr>
    <a:masterClrMapping/>
  </p:clrMapOvr>
  <p:transition spd="med" advTm="2000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3785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47100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04069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108537"/>
      </p:ext>
    </p:extLst>
  </p:cSld>
  <p:clrMapOvr>
    <a:masterClrMapping/>
  </p:clrMapOvr>
  <p:transition>
    <p:wheel spokes="0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468521"/>
      </p:ext>
    </p:extLst>
  </p:cSld>
  <p:clrMapOvr>
    <a:masterClrMapping/>
  </p:clrMapOvr>
  <p:transition>
    <p:wheel spokes="0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532287"/>
      </p:ext>
    </p:extLst>
  </p:cSld>
  <p:clrMapOvr>
    <a:masterClrMapping/>
  </p:clrMapOvr>
  <p:transition>
    <p:wheel spokes="0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506749"/>
      </p:ext>
    </p:extLst>
  </p:cSld>
  <p:clrMapOvr>
    <a:masterClrMapping/>
  </p:clrMapOvr>
  <p:transition>
    <p:wheel spokes="0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268956"/>
      </p:ext>
    </p:extLst>
  </p:cSld>
  <p:clrMapOvr>
    <a:masterClrMapping/>
  </p:clrMapOvr>
  <p:transition>
    <p:wheel spokes="0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744114"/>
      </p:ext>
    </p:extLst>
  </p:cSld>
  <p:clrMapOvr>
    <a:masterClrMapping/>
  </p:clrMapOvr>
  <p:transition>
    <p:wheel spokes="0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377546"/>
      </p:ext>
    </p:extLst>
  </p:cSld>
  <p:clrMapOvr>
    <a:masterClrMapping/>
  </p:clrMapOvr>
  <p:transition>
    <p:wheel spokes="0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912490"/>
      </p:ext>
    </p:extLst>
  </p:cSld>
  <p:clrMapOvr>
    <a:masterClrMapping/>
  </p:clrMapOvr>
  <p:transition spd="med" advTm="2000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123534"/>
      </p:ext>
    </p:extLst>
  </p:cSld>
  <p:clrMapOvr>
    <a:masterClrMapping/>
  </p:clrMapOvr>
  <p:transition>
    <p:wheel spokes="0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633774"/>
      </p:ext>
    </p:extLst>
  </p:cSld>
  <p:clrMapOvr>
    <a:masterClrMapping/>
  </p:clrMapOvr>
  <p:transition>
    <p:wheel spokes="0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581841"/>
      </p:ext>
    </p:extLst>
  </p:cSld>
  <p:clrMapOvr>
    <a:masterClrMapping/>
  </p:clrMapOvr>
  <p:transition>
    <p:wheel spokes="0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5234066"/>
      </p:ext>
    </p:extLst>
  </p:cSld>
  <p:clrMapOvr>
    <a:masterClrMapping/>
  </p:clrMapOvr>
  <p:transition>
    <p:wheel spokes="0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1B08BD40-5991-AE47-81CB-E612AF310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73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7C8A04AC-506D-8E40-8EF6-3884E0571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08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040914AF-292D-9F49-89B2-BF0DFF40B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89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9BF89723-F332-E446-837F-375DAAFB5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57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47415418-9390-3144-8EB6-5BF6ECAF1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47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B3E0ECC9-EF64-7744-847A-163870193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5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273976"/>
      </p:ext>
    </p:extLst>
  </p:cSld>
  <p:clrMapOvr>
    <a:masterClrMapping/>
  </p:clrMapOvr>
  <p:transition spd="med" advTm="2000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1082151E-D258-D048-8440-9A1B53CB4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54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733486F5-9F22-9745-80B1-B83EFFD76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38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6BCC9ECD-89A4-3F46-B73A-8FDFD025F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91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6FC25CAD-B8CA-0D45-954D-54D09DF59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2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310BBC88-6623-354D-A0EE-220C34B52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4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247767"/>
      </p:ext>
    </p:extLst>
  </p:cSld>
  <p:clrMapOvr>
    <a:masterClrMapping/>
  </p:clrMapOvr>
  <p:transition spd="med" advTm="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8353697"/>
      </p:ext>
    </p:extLst>
  </p:cSld>
  <p:clrMapOvr>
    <a:masterClrMapping/>
  </p:clrMapOvr>
  <p:transition spd="med" advTm="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446916"/>
      </p:ext>
    </p:extLst>
  </p:cSld>
  <p:clrMapOvr>
    <a:masterClrMapping/>
  </p:clrMapOvr>
  <p:transition spd="med" advTm="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252769"/>
      </p:ext>
    </p:extLst>
  </p:cSld>
  <p:clrMapOvr>
    <a:masterClrMapping/>
  </p:clrMapOvr>
  <p:transition spd="med" advTm="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008090"/>
      </p:ext>
    </p:extLst>
  </p:cSld>
  <p:clrMapOvr>
    <a:masterClrMapping/>
  </p:clrMapOvr>
  <p:transition spd="med" advTm="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>
                <a:gamma/>
                <a:shade val="46275"/>
                <a:invGamma/>
              </a:srgbClr>
            </a:gs>
            <a:gs pos="50000">
              <a:srgbClr val="0000CC"/>
            </a:gs>
            <a:gs pos="100000">
              <a:srgbClr val="0000CC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3" name="Group 149"/>
          <p:cNvGrpSpPr>
            <a:grpSpLocks/>
          </p:cNvGrpSpPr>
          <p:nvPr/>
        </p:nvGrpSpPr>
        <p:grpSpPr bwMode="auto">
          <a:xfrm>
            <a:off x="122238" y="4935538"/>
            <a:ext cx="1606550" cy="296862"/>
            <a:chOff x="77" y="3109"/>
            <a:chExt cx="1012" cy="187"/>
          </a:xfrm>
        </p:grpSpPr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Arc 43"/>
            <p:cNvSpPr>
              <a:spLocks/>
            </p:cNvSpPr>
            <p:nvPr/>
          </p:nvSpPr>
          <p:spPr bwMode="auto">
            <a:xfrm rot="11100000">
              <a:off x="972" y="3128"/>
              <a:ext cx="117" cy="72"/>
            </a:xfrm>
            <a:custGeom>
              <a:avLst/>
              <a:gdLst>
                <a:gd name="G0" fmla="+- 185 0 0"/>
                <a:gd name="G1" fmla="+- 21600 0 0"/>
                <a:gd name="G2" fmla="+- 21600 0 0"/>
                <a:gd name="T0" fmla="*/ 0 w 21785"/>
                <a:gd name="T1" fmla="*/ 1 h 21600"/>
                <a:gd name="T2" fmla="*/ 21785 w 21785"/>
                <a:gd name="T3" fmla="*/ 21600 h 21600"/>
                <a:gd name="T4" fmla="*/ 185 w 217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Arc 44"/>
            <p:cNvSpPr>
              <a:spLocks/>
            </p:cNvSpPr>
            <p:nvPr/>
          </p:nvSpPr>
          <p:spPr bwMode="auto">
            <a:xfrm rot="21180000">
              <a:off x="961" y="3222"/>
              <a:ext cx="120" cy="62"/>
            </a:xfrm>
            <a:custGeom>
              <a:avLst/>
              <a:gdLst>
                <a:gd name="G0" fmla="+- 21597 0 0"/>
                <a:gd name="G1" fmla="+- 21599 0 0"/>
                <a:gd name="G2" fmla="+- 21600 0 0"/>
                <a:gd name="T0" fmla="*/ 0 w 21597"/>
                <a:gd name="T1" fmla="*/ 21254 h 21599"/>
                <a:gd name="T2" fmla="*/ 21419 w 21597"/>
                <a:gd name="T3" fmla="*/ 0 h 21599"/>
                <a:gd name="T4" fmla="*/ 21597 w 21597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Arc 45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G0" fmla="+- 918 0 0"/>
                <a:gd name="G1" fmla="+- 21600 0 0"/>
                <a:gd name="G2" fmla="+- 21600 0 0"/>
                <a:gd name="T0" fmla="*/ 0 w 22518"/>
                <a:gd name="T1" fmla="*/ 20 h 21600"/>
                <a:gd name="T2" fmla="*/ 22518 w 22518"/>
                <a:gd name="T3" fmla="*/ 21600 h 21600"/>
                <a:gd name="T4" fmla="*/ 918 w 225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-1"/>
                  </a:cubicBezTo>
                  <a:cubicBezTo>
                    <a:pt x="12847" y="-1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-1"/>
                  </a:cubicBezTo>
                  <a:cubicBezTo>
                    <a:pt x="12847" y="-1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Oval 46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Arc 47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43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3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16 w 33"/>
              <a:gd name="T1" fmla="*/ 102 h 113"/>
              <a:gd name="T2" fmla="*/ 16 w 33"/>
              <a:gd name="T3" fmla="*/ 94 h 113"/>
              <a:gd name="T4" fmla="*/ 18 w 33"/>
              <a:gd name="T5" fmla="*/ 86 h 113"/>
              <a:gd name="T6" fmla="*/ 20 w 33"/>
              <a:gd name="T7" fmla="*/ 78 h 113"/>
              <a:gd name="T8" fmla="*/ 22 w 33"/>
              <a:gd name="T9" fmla="*/ 70 h 113"/>
              <a:gd name="T10" fmla="*/ 22 w 33"/>
              <a:gd name="T11" fmla="*/ 62 h 113"/>
              <a:gd name="T12" fmla="*/ 24 w 33"/>
              <a:gd name="T13" fmla="*/ 54 h 113"/>
              <a:gd name="T14" fmla="*/ 24 w 33"/>
              <a:gd name="T15" fmla="*/ 46 h 113"/>
              <a:gd name="T16" fmla="*/ 28 w 33"/>
              <a:gd name="T17" fmla="*/ 38 h 113"/>
              <a:gd name="T18" fmla="*/ 28 w 33"/>
              <a:gd name="T19" fmla="*/ 30 h 113"/>
              <a:gd name="T20" fmla="*/ 28 w 33"/>
              <a:gd name="T21" fmla="*/ 22 h 113"/>
              <a:gd name="T22" fmla="*/ 28 w 33"/>
              <a:gd name="T23" fmla="*/ 14 h 113"/>
              <a:gd name="T24" fmla="*/ 30 w 33"/>
              <a:gd name="T25" fmla="*/ 6 h 113"/>
              <a:gd name="T26" fmla="*/ 28 w 33"/>
              <a:gd name="T27" fmla="*/ 0 h 113"/>
              <a:gd name="T28" fmla="*/ 22 w 33"/>
              <a:gd name="T29" fmla="*/ 4 h 113"/>
              <a:gd name="T30" fmla="*/ 14 w 33"/>
              <a:gd name="T31" fmla="*/ 4 h 113"/>
              <a:gd name="T32" fmla="*/ 8 w 33"/>
              <a:gd name="T33" fmla="*/ 8 h 113"/>
              <a:gd name="T34" fmla="*/ 6 w 33"/>
              <a:gd name="T35" fmla="*/ 16 h 113"/>
              <a:gd name="T36" fmla="*/ 4 w 33"/>
              <a:gd name="T37" fmla="*/ 24 h 113"/>
              <a:gd name="T38" fmla="*/ 4 w 33"/>
              <a:gd name="T39" fmla="*/ 32 h 113"/>
              <a:gd name="T40" fmla="*/ 4 w 33"/>
              <a:gd name="T41" fmla="*/ 40 h 113"/>
              <a:gd name="T42" fmla="*/ 2 w 33"/>
              <a:gd name="T43" fmla="*/ 48 h 113"/>
              <a:gd name="T44" fmla="*/ 0 w 33"/>
              <a:gd name="T45" fmla="*/ 56 h 113"/>
              <a:gd name="T46" fmla="*/ 0 w 33"/>
              <a:gd name="T47" fmla="*/ 64 h 113"/>
              <a:gd name="T48" fmla="*/ 0 w 33"/>
              <a:gd name="T49" fmla="*/ 72 h 113"/>
              <a:gd name="T50" fmla="*/ 2 w 33"/>
              <a:gd name="T51" fmla="*/ 80 h 113"/>
              <a:gd name="T52" fmla="*/ 6 w 33"/>
              <a:gd name="T53" fmla="*/ 88 h 113"/>
              <a:gd name="T54" fmla="*/ 6 w 33"/>
              <a:gd name="T55" fmla="*/ 96 h 113"/>
              <a:gd name="T56" fmla="*/ 4 w 33"/>
              <a:gd name="T57" fmla="*/ 104 h 113"/>
              <a:gd name="T58" fmla="*/ 8 w 33"/>
              <a:gd name="T59" fmla="*/ 112 h 113"/>
              <a:gd name="T60" fmla="*/ 16 w 33"/>
              <a:gd name="T61" fmla="*/ 108 h 113"/>
              <a:gd name="T62" fmla="*/ 12 w 33"/>
              <a:gd name="T63" fmla="*/ 10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71" name="Group 147"/>
          <p:cNvGrpSpPr>
            <a:grpSpLocks/>
          </p:cNvGrpSpPr>
          <p:nvPr/>
        </p:nvGrpSpPr>
        <p:grpSpPr bwMode="auto">
          <a:xfrm>
            <a:off x="3829050" y="5580063"/>
            <a:ext cx="468313" cy="649287"/>
            <a:chOff x="2412" y="3515"/>
            <a:chExt cx="295" cy="409"/>
          </a:xfrm>
        </p:grpSpPr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0">
                <a:solidFill>
                  <a:schemeClr val="bg1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Oval 74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5" name="Group 81"/>
          <p:cNvGrpSpPr>
            <a:grpSpLocks/>
          </p:cNvGrpSpPr>
          <p:nvPr/>
        </p:nvGrpSpPr>
        <p:grpSpPr bwMode="auto">
          <a:xfrm>
            <a:off x="5481638" y="588963"/>
            <a:ext cx="703262" cy="958850"/>
            <a:chOff x="3883" y="688"/>
            <a:chExt cx="576" cy="792"/>
          </a:xfrm>
        </p:grpSpPr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102" y="773"/>
              <a:ext cx="142" cy="27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1" name="Group 87"/>
          <p:cNvGrpSpPr>
            <a:grpSpLocks/>
          </p:cNvGrpSpPr>
          <p:nvPr/>
        </p:nvGrpSpPr>
        <p:grpSpPr bwMode="auto">
          <a:xfrm>
            <a:off x="223838" y="6316663"/>
            <a:ext cx="8704262" cy="454025"/>
            <a:chOff x="149" y="3969"/>
            <a:chExt cx="5483" cy="286"/>
          </a:xfrm>
        </p:grpSpPr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931" y="3969"/>
              <a:ext cx="1844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 b="0">
                  <a:solidFill>
                    <a:schemeClr val="accent1"/>
                  </a:solidFill>
                  <a:ea typeface="宋体" charset="0"/>
                  <a:cs typeface="宋体" charset="0"/>
                </a:rPr>
                <a:t>“翻开”的圣经</a:t>
              </a:r>
              <a:endParaRPr lang="zh-CN" altLang="en-US" sz="2400">
                <a:solidFill>
                  <a:schemeClr val="accent1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" name="Group 93"/>
          <p:cNvGrpSpPr>
            <a:grpSpLocks/>
          </p:cNvGrpSpPr>
          <p:nvPr/>
        </p:nvGrpSpPr>
        <p:grpSpPr bwMode="auto">
          <a:xfrm>
            <a:off x="206375" y="311150"/>
            <a:ext cx="8742363" cy="317500"/>
            <a:chOff x="130" y="196"/>
            <a:chExt cx="5483" cy="200"/>
          </a:xfrm>
        </p:grpSpPr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" name="Line 102"/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 flipH="1">
            <a:off x="5568950" y="4084638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" name="Line 104"/>
          <p:cNvSpPr>
            <a:spLocks noChangeShapeType="1"/>
          </p:cNvSpPr>
          <p:nvPr/>
        </p:nvSpPr>
        <p:spPr bwMode="auto">
          <a:xfrm flipH="1">
            <a:off x="5170488" y="4265613"/>
            <a:ext cx="842962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" name="Line 105"/>
          <p:cNvSpPr>
            <a:spLocks noChangeShapeType="1"/>
          </p:cNvSpPr>
          <p:nvPr/>
        </p:nvSpPr>
        <p:spPr bwMode="auto">
          <a:xfrm rot="20675554" flipH="1">
            <a:off x="5145088" y="373697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 rot="-924446">
            <a:off x="3797300" y="2781300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" name="Line 107"/>
          <p:cNvSpPr>
            <a:spLocks noChangeShapeType="1"/>
          </p:cNvSpPr>
          <p:nvPr/>
        </p:nvSpPr>
        <p:spPr bwMode="auto">
          <a:xfrm rot="-924446">
            <a:off x="3683000" y="2803525"/>
            <a:ext cx="119063" cy="1076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" name="Line 108"/>
          <p:cNvSpPr>
            <a:spLocks noChangeShapeType="1"/>
          </p:cNvSpPr>
          <p:nvPr/>
        </p:nvSpPr>
        <p:spPr bwMode="auto">
          <a:xfrm rot="20675554" flipH="1">
            <a:off x="5445125" y="3508375"/>
            <a:ext cx="593725" cy="3841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" name="Line 109"/>
          <p:cNvSpPr>
            <a:spLocks noChangeShapeType="1"/>
          </p:cNvSpPr>
          <p:nvPr/>
        </p:nvSpPr>
        <p:spPr bwMode="auto">
          <a:xfrm rot="20675554" flipH="1">
            <a:off x="4826000" y="3997325"/>
            <a:ext cx="804863" cy="6080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 rot="-924446">
            <a:off x="2744788" y="3352800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" name="Line 111"/>
          <p:cNvSpPr>
            <a:spLocks noChangeShapeType="1"/>
          </p:cNvSpPr>
          <p:nvPr/>
        </p:nvSpPr>
        <p:spPr bwMode="auto">
          <a:xfrm rot="-924446">
            <a:off x="2657475" y="3402013"/>
            <a:ext cx="530225" cy="960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 rot="-924446">
            <a:off x="2112963" y="4291013"/>
            <a:ext cx="655637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" name="Line 113"/>
          <p:cNvSpPr>
            <a:spLocks noChangeShapeType="1"/>
          </p:cNvSpPr>
          <p:nvPr/>
        </p:nvSpPr>
        <p:spPr bwMode="auto">
          <a:xfrm rot="20675554" flipV="1">
            <a:off x="2570163" y="2674938"/>
            <a:ext cx="315912" cy="601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8" name="Line 114"/>
          <p:cNvSpPr>
            <a:spLocks noChangeShapeType="1"/>
          </p:cNvSpPr>
          <p:nvPr/>
        </p:nvSpPr>
        <p:spPr bwMode="auto">
          <a:xfrm rot="-924446" flipH="1" flipV="1">
            <a:off x="2689225" y="3373438"/>
            <a:ext cx="112713" cy="350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9" name="Line 115"/>
          <p:cNvSpPr>
            <a:spLocks noChangeShapeType="1"/>
          </p:cNvSpPr>
          <p:nvPr/>
        </p:nvSpPr>
        <p:spPr bwMode="auto">
          <a:xfrm rot="-924446" flipH="1" flipV="1">
            <a:off x="2686050" y="3462338"/>
            <a:ext cx="258763" cy="434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0" name="Line 116"/>
          <p:cNvSpPr>
            <a:spLocks noChangeShapeType="1"/>
          </p:cNvSpPr>
          <p:nvPr/>
        </p:nvSpPr>
        <p:spPr bwMode="auto">
          <a:xfrm rot="20675554" flipH="1">
            <a:off x="1944688" y="2901950"/>
            <a:ext cx="622300" cy="1046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1" name="Line 117"/>
          <p:cNvSpPr>
            <a:spLocks noChangeShapeType="1"/>
          </p:cNvSpPr>
          <p:nvPr/>
        </p:nvSpPr>
        <p:spPr bwMode="auto">
          <a:xfrm rot="20675554" flipH="1">
            <a:off x="1598613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2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2" name="Group 148"/>
          <p:cNvGrpSpPr>
            <a:grpSpLocks/>
          </p:cNvGrpSpPr>
          <p:nvPr/>
        </p:nvGrpSpPr>
        <p:grpSpPr bwMode="auto">
          <a:xfrm>
            <a:off x="7037388" y="4754563"/>
            <a:ext cx="1862137" cy="484187"/>
            <a:chOff x="4433" y="2959"/>
            <a:chExt cx="1173" cy="305"/>
          </a:xfrm>
        </p:grpSpPr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Oval 51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Oval 52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Oval 62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Arc 63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Arc 64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Arc 65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Oval 66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Arc 67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Oval 68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" name="Line 120"/>
            <p:cNvSpPr>
              <a:spLocks noChangeShapeType="1"/>
            </p:cNvSpPr>
            <p:nvPr/>
          </p:nvSpPr>
          <p:spPr bwMode="auto">
            <a:xfrm rot="20675554" flipH="1">
              <a:off x="4433" y="2959"/>
              <a:ext cx="25" cy="17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5" name="Line 121"/>
          <p:cNvSpPr>
            <a:spLocks noChangeShapeType="1"/>
          </p:cNvSpPr>
          <p:nvPr/>
        </p:nvSpPr>
        <p:spPr bwMode="auto">
          <a:xfrm rot="20675554" flipH="1">
            <a:off x="6753225" y="3752850"/>
            <a:ext cx="39688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" name="Line 124"/>
          <p:cNvSpPr>
            <a:spLocks noChangeShapeType="1"/>
          </p:cNvSpPr>
          <p:nvPr/>
        </p:nvSpPr>
        <p:spPr bwMode="auto">
          <a:xfrm rot="20675554" flipH="1">
            <a:off x="1978025" y="4033838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9" name="Line 125"/>
          <p:cNvSpPr>
            <a:spLocks noChangeShapeType="1"/>
          </p:cNvSpPr>
          <p:nvPr/>
        </p:nvSpPr>
        <p:spPr bwMode="auto">
          <a:xfrm rot="20675554" flipH="1">
            <a:off x="5591175" y="37766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0" name="Line 126"/>
          <p:cNvSpPr>
            <a:spLocks noChangeShapeType="1"/>
          </p:cNvSpPr>
          <p:nvPr/>
        </p:nvSpPr>
        <p:spPr bwMode="auto">
          <a:xfrm rot="20675554" flipH="1">
            <a:off x="5530850" y="38782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1" name="Freeform 127"/>
          <p:cNvSpPr>
            <a:spLocks/>
          </p:cNvSpPr>
          <p:nvPr/>
        </p:nvSpPr>
        <p:spPr bwMode="auto">
          <a:xfrm>
            <a:off x="2854325" y="2824163"/>
            <a:ext cx="82550" cy="406400"/>
          </a:xfrm>
          <a:custGeom>
            <a:avLst/>
            <a:gdLst>
              <a:gd name="T0" fmla="*/ 0 w 52"/>
              <a:gd name="T1" fmla="*/ 256 h 256"/>
              <a:gd name="T2" fmla="*/ 20 w 52"/>
              <a:gd name="T3" fmla="*/ 141 h 256"/>
              <a:gd name="T4" fmla="*/ 52 w 52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2" name="Freeform 128"/>
          <p:cNvSpPr>
            <a:spLocks/>
          </p:cNvSpPr>
          <p:nvPr/>
        </p:nvSpPr>
        <p:spPr bwMode="auto">
          <a:xfrm>
            <a:off x="3032125" y="2770188"/>
            <a:ext cx="41275" cy="295275"/>
          </a:xfrm>
          <a:custGeom>
            <a:avLst/>
            <a:gdLst>
              <a:gd name="T0" fmla="*/ 0 w 26"/>
              <a:gd name="T1" fmla="*/ 186 h 186"/>
              <a:gd name="T2" fmla="*/ 26 w 26"/>
              <a:gd name="T3" fmla="*/ 83 h 186"/>
              <a:gd name="T4" fmla="*/ 26 w 26"/>
              <a:gd name="T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3" name="Freeform 129"/>
          <p:cNvSpPr>
            <a:spLocks/>
          </p:cNvSpPr>
          <p:nvPr/>
        </p:nvSpPr>
        <p:spPr bwMode="auto">
          <a:xfrm>
            <a:off x="3902075" y="2417763"/>
            <a:ext cx="31750" cy="265112"/>
          </a:xfrm>
          <a:custGeom>
            <a:avLst/>
            <a:gdLst>
              <a:gd name="T0" fmla="*/ 0 w 20"/>
              <a:gd name="T1" fmla="*/ 167 h 167"/>
              <a:gd name="T2" fmla="*/ 19 w 20"/>
              <a:gd name="T3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4" name="Freeform 130"/>
          <p:cNvSpPr>
            <a:spLocks/>
          </p:cNvSpPr>
          <p:nvPr/>
        </p:nvSpPr>
        <p:spPr bwMode="auto">
          <a:xfrm>
            <a:off x="4318000" y="2438400"/>
            <a:ext cx="1588" cy="182563"/>
          </a:xfrm>
          <a:custGeom>
            <a:avLst/>
            <a:gdLst>
              <a:gd name="T0" fmla="*/ 0 w 1"/>
              <a:gd name="T1" fmla="*/ 115 h 115"/>
              <a:gd name="T2" fmla="*/ 0 w 1"/>
              <a:gd name="T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5" name="Freeform 131"/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>
              <a:gd name="T0" fmla="*/ 13 w 13"/>
              <a:gd name="T1" fmla="*/ 231 h 231"/>
              <a:gd name="T2" fmla="*/ 0 w 13"/>
              <a:gd name="T3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6" name="Freeform 132"/>
          <p:cNvSpPr>
            <a:spLocks/>
          </p:cNvSpPr>
          <p:nvPr/>
        </p:nvSpPr>
        <p:spPr bwMode="auto">
          <a:xfrm>
            <a:off x="4976813" y="2397125"/>
            <a:ext cx="42862" cy="265113"/>
          </a:xfrm>
          <a:custGeom>
            <a:avLst/>
            <a:gdLst>
              <a:gd name="T0" fmla="*/ 27 w 27"/>
              <a:gd name="T1" fmla="*/ 167 h 167"/>
              <a:gd name="T2" fmla="*/ 7 w 27"/>
              <a:gd name="T3" fmla="*/ 90 h 167"/>
              <a:gd name="T4" fmla="*/ 1 w 27"/>
              <a:gd name="T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8" name="Freeform 134"/>
          <p:cNvSpPr>
            <a:spLocks/>
          </p:cNvSpPr>
          <p:nvPr/>
        </p:nvSpPr>
        <p:spPr bwMode="auto">
          <a:xfrm>
            <a:off x="2346325" y="3373438"/>
            <a:ext cx="92075" cy="385762"/>
          </a:xfrm>
          <a:custGeom>
            <a:avLst/>
            <a:gdLst>
              <a:gd name="T0" fmla="*/ 0 w 58"/>
              <a:gd name="T1" fmla="*/ 243 h 243"/>
              <a:gd name="T2" fmla="*/ 39 w 58"/>
              <a:gd name="T3" fmla="*/ 96 h 243"/>
              <a:gd name="T4" fmla="*/ 58 w 58"/>
              <a:gd name="T5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2438400" y="3260725"/>
            <a:ext cx="71438" cy="355600"/>
          </a:xfrm>
          <a:custGeom>
            <a:avLst/>
            <a:gdLst>
              <a:gd name="T0" fmla="*/ 0 w 45"/>
              <a:gd name="T1" fmla="*/ 224 h 224"/>
              <a:gd name="T2" fmla="*/ 19 w 45"/>
              <a:gd name="T3" fmla="*/ 128 h 224"/>
              <a:gd name="T4" fmla="*/ 45 w 45"/>
              <a:gd name="T5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>
              <a:gd name="T0" fmla="*/ 0 w 32"/>
              <a:gd name="T1" fmla="*/ 141 h 141"/>
              <a:gd name="T2" fmla="*/ 32 w 32"/>
              <a:gd name="T3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1" name="Freeform 137"/>
          <p:cNvSpPr>
            <a:spLocks/>
          </p:cNvSpPr>
          <p:nvPr/>
        </p:nvSpPr>
        <p:spPr bwMode="auto">
          <a:xfrm>
            <a:off x="3382963" y="2590800"/>
            <a:ext cx="41275" cy="274638"/>
          </a:xfrm>
          <a:custGeom>
            <a:avLst/>
            <a:gdLst>
              <a:gd name="T0" fmla="*/ 0 w 26"/>
              <a:gd name="T1" fmla="*/ 173 h 173"/>
              <a:gd name="T2" fmla="*/ 26 w 26"/>
              <a:gd name="T3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2" name="Freeform 138"/>
          <p:cNvSpPr>
            <a:spLocks/>
          </p:cNvSpPr>
          <p:nvPr/>
        </p:nvSpPr>
        <p:spPr bwMode="auto">
          <a:xfrm>
            <a:off x="5740400" y="2733675"/>
            <a:ext cx="92075" cy="284163"/>
          </a:xfrm>
          <a:custGeom>
            <a:avLst/>
            <a:gdLst>
              <a:gd name="T0" fmla="*/ 58 w 58"/>
              <a:gd name="T1" fmla="*/ 179 h 179"/>
              <a:gd name="T2" fmla="*/ 13 w 58"/>
              <a:gd name="T3" fmla="*/ 44 h 179"/>
              <a:gd name="T4" fmla="*/ 6 w 58"/>
              <a:gd name="T5" fmla="*/ 19 h 179"/>
              <a:gd name="T6" fmla="*/ 0 w 58"/>
              <a:gd name="T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" name="Freeform 139"/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>
              <a:gd name="T0" fmla="*/ 32 w 32"/>
              <a:gd name="T1" fmla="*/ 109 h 109"/>
              <a:gd name="T2" fmla="*/ 13 w 32"/>
              <a:gd name="T3" fmla="*/ 39 h 109"/>
              <a:gd name="T4" fmla="*/ 0 w 32"/>
              <a:gd name="T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4" name="Freeform 140"/>
          <p:cNvSpPr>
            <a:spLocks/>
          </p:cNvSpPr>
          <p:nvPr/>
        </p:nvSpPr>
        <p:spPr bwMode="auto">
          <a:xfrm>
            <a:off x="6350000" y="3221038"/>
            <a:ext cx="92075" cy="314325"/>
          </a:xfrm>
          <a:custGeom>
            <a:avLst/>
            <a:gdLst>
              <a:gd name="T0" fmla="*/ 58 w 58"/>
              <a:gd name="T1" fmla="*/ 198 h 198"/>
              <a:gd name="T2" fmla="*/ 19 w 58"/>
              <a:gd name="T3" fmla="*/ 64 h 198"/>
              <a:gd name="T4" fmla="*/ 0 w 58"/>
              <a:gd name="T5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6238875" y="3108325"/>
            <a:ext cx="80963" cy="315913"/>
          </a:xfrm>
          <a:custGeom>
            <a:avLst/>
            <a:gdLst>
              <a:gd name="T0" fmla="*/ 51 w 51"/>
              <a:gd name="T1" fmla="*/ 199 h 199"/>
              <a:gd name="T2" fmla="*/ 25 w 51"/>
              <a:gd name="T3" fmla="*/ 96 h 199"/>
              <a:gd name="T4" fmla="*/ 12 w 51"/>
              <a:gd name="T5" fmla="*/ 39 h 199"/>
              <a:gd name="T6" fmla="*/ 0 w 51"/>
              <a:gd name="T7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6" name="Freeform 142"/>
          <p:cNvSpPr>
            <a:spLocks/>
          </p:cNvSpPr>
          <p:nvPr/>
        </p:nvSpPr>
        <p:spPr bwMode="auto">
          <a:xfrm>
            <a:off x="4124325" y="2509838"/>
            <a:ext cx="1588" cy="131762"/>
          </a:xfrm>
          <a:custGeom>
            <a:avLst/>
            <a:gdLst>
              <a:gd name="T0" fmla="*/ 0 w 1"/>
              <a:gd name="T1" fmla="*/ 83 h 83"/>
              <a:gd name="T2" fmla="*/ 0 w 1"/>
              <a:gd name="T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" name="Freeform 143"/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>
              <a:gd name="T0" fmla="*/ 32 w 32"/>
              <a:gd name="T1" fmla="*/ 122 h 122"/>
              <a:gd name="T2" fmla="*/ 0 w 32"/>
              <a:gd name="T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auto">
          <a:xfrm>
            <a:off x="7618413" y="6438900"/>
            <a:ext cx="661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8.0.06.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1191" name="Text Box 167"/>
          <p:cNvSpPr txBox="1">
            <a:spLocks noChangeArrowheads="1"/>
          </p:cNvSpPr>
          <p:nvPr userDrawn="1"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9132888" cy="68453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61001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MS PGothic" charset="0"/>
            </a:endParaRPr>
          </a:p>
        </p:txBody>
      </p:sp>
      <p:sp>
        <p:nvSpPr>
          <p:cNvPr id="2051" name="Rectangle 35"/>
          <p:cNvSpPr>
            <a:spLocks noChangeArrowheads="1"/>
          </p:cNvSpPr>
          <p:nvPr userDrawn="1"/>
        </p:nvSpPr>
        <p:spPr bwMode="auto">
          <a:xfrm>
            <a:off x="555625" y="398463"/>
            <a:ext cx="8375650" cy="62341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MS PGothic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 userDrawn="1"/>
        </p:nvSpPr>
        <p:spPr bwMode="auto">
          <a:xfrm>
            <a:off x="466725" y="376238"/>
            <a:ext cx="8281988" cy="6111875"/>
          </a:xfrm>
          <a:prstGeom prst="rect">
            <a:avLst/>
          </a:prstGeom>
          <a:solidFill>
            <a:srgbClr val="53535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MS PGothic" charset="0"/>
            </a:endParaRPr>
          </a:p>
        </p:txBody>
      </p:sp>
      <p:sp>
        <p:nvSpPr>
          <p:cNvPr id="2053" name="Freeform 6"/>
          <p:cNvSpPr>
            <a:spLocks/>
          </p:cNvSpPr>
          <p:nvPr userDrawn="1"/>
        </p:nvSpPr>
        <p:spPr bwMode="auto">
          <a:xfrm>
            <a:off x="4765675" y="600075"/>
            <a:ext cx="2239963" cy="5461000"/>
          </a:xfrm>
          <a:custGeom>
            <a:avLst/>
            <a:gdLst>
              <a:gd name="T0" fmla="*/ 2147483647 w 1411"/>
              <a:gd name="T1" fmla="*/ 2147483647 h 3440"/>
              <a:gd name="T2" fmla="*/ 2147483647 w 1411"/>
              <a:gd name="T3" fmla="*/ 2147483647 h 3440"/>
              <a:gd name="T4" fmla="*/ 2147483647 w 1411"/>
              <a:gd name="T5" fmla="*/ 2147483647 h 3440"/>
              <a:gd name="T6" fmla="*/ 2147483647 w 1411"/>
              <a:gd name="T7" fmla="*/ 2147483647 h 3440"/>
              <a:gd name="T8" fmla="*/ 2147483647 w 1411"/>
              <a:gd name="T9" fmla="*/ 2147483647 h 3440"/>
              <a:gd name="T10" fmla="*/ 2147483647 w 1411"/>
              <a:gd name="T11" fmla="*/ 2147483647 h 3440"/>
              <a:gd name="T12" fmla="*/ 2147483647 w 1411"/>
              <a:gd name="T13" fmla="*/ 2147483647 h 3440"/>
              <a:gd name="T14" fmla="*/ 2147483647 w 1411"/>
              <a:gd name="T15" fmla="*/ 2147483647 h 3440"/>
              <a:gd name="T16" fmla="*/ 2147483647 w 1411"/>
              <a:gd name="T17" fmla="*/ 2147483647 h 3440"/>
              <a:gd name="T18" fmla="*/ 2147483647 w 1411"/>
              <a:gd name="T19" fmla="*/ 2147483647 h 3440"/>
              <a:gd name="T20" fmla="*/ 2147483647 w 1411"/>
              <a:gd name="T21" fmla="*/ 2147483647 h 3440"/>
              <a:gd name="T22" fmla="*/ 2147483647 w 1411"/>
              <a:gd name="T23" fmla="*/ 2147483647 h 3440"/>
              <a:gd name="T24" fmla="*/ 2147483647 w 1411"/>
              <a:gd name="T25" fmla="*/ 2147483647 h 3440"/>
              <a:gd name="T26" fmla="*/ 2147483647 w 1411"/>
              <a:gd name="T27" fmla="*/ 2147483647 h 3440"/>
              <a:gd name="T28" fmla="*/ 2147483647 w 1411"/>
              <a:gd name="T29" fmla="*/ 2147483647 h 3440"/>
              <a:gd name="T30" fmla="*/ 2147483647 w 1411"/>
              <a:gd name="T31" fmla="*/ 2147483647 h 3440"/>
              <a:gd name="T32" fmla="*/ 2147483647 w 1411"/>
              <a:gd name="T33" fmla="*/ 2147483647 h 3440"/>
              <a:gd name="T34" fmla="*/ 2147483647 w 1411"/>
              <a:gd name="T35" fmla="*/ 2147483647 h 3440"/>
              <a:gd name="T36" fmla="*/ 2147483647 w 1411"/>
              <a:gd name="T37" fmla="*/ 2147483647 h 3440"/>
              <a:gd name="T38" fmla="*/ 2147483647 w 1411"/>
              <a:gd name="T39" fmla="*/ 2147483647 h 3440"/>
              <a:gd name="T40" fmla="*/ 2147483647 w 1411"/>
              <a:gd name="T41" fmla="*/ 2147483647 h 3440"/>
              <a:gd name="T42" fmla="*/ 2147483647 w 1411"/>
              <a:gd name="T43" fmla="*/ 2147483647 h 3440"/>
              <a:gd name="T44" fmla="*/ 2147483647 w 1411"/>
              <a:gd name="T45" fmla="*/ 2147483647 h 3440"/>
              <a:gd name="T46" fmla="*/ 2147483647 w 1411"/>
              <a:gd name="T47" fmla="*/ 2147483647 h 3440"/>
              <a:gd name="T48" fmla="*/ 2147483647 w 1411"/>
              <a:gd name="T49" fmla="*/ 2147483647 h 3440"/>
              <a:gd name="T50" fmla="*/ 2147483647 w 1411"/>
              <a:gd name="T51" fmla="*/ 2147483647 h 3440"/>
              <a:gd name="T52" fmla="*/ 2147483647 w 1411"/>
              <a:gd name="T53" fmla="*/ 2147483647 h 3440"/>
              <a:gd name="T54" fmla="*/ 2147483647 w 1411"/>
              <a:gd name="T55" fmla="*/ 2147483647 h 3440"/>
              <a:gd name="T56" fmla="*/ 2147483647 w 1411"/>
              <a:gd name="T57" fmla="*/ 2147483647 h 3440"/>
              <a:gd name="T58" fmla="*/ 2147483647 w 1411"/>
              <a:gd name="T59" fmla="*/ 2147483647 h 3440"/>
              <a:gd name="T60" fmla="*/ 2147483647 w 1411"/>
              <a:gd name="T61" fmla="*/ 2147483647 h 3440"/>
              <a:gd name="T62" fmla="*/ 2147483647 w 1411"/>
              <a:gd name="T63" fmla="*/ 2147483647 h 3440"/>
              <a:gd name="T64" fmla="*/ 2147483647 w 1411"/>
              <a:gd name="T65" fmla="*/ 2147483647 h 3440"/>
              <a:gd name="T66" fmla="*/ 2147483647 w 1411"/>
              <a:gd name="T67" fmla="*/ 2147483647 h 3440"/>
              <a:gd name="T68" fmla="*/ 2147483647 w 1411"/>
              <a:gd name="T69" fmla="*/ 2147483647 h 3440"/>
              <a:gd name="T70" fmla="*/ 2147483647 w 1411"/>
              <a:gd name="T71" fmla="*/ 2147483647 h 3440"/>
              <a:gd name="T72" fmla="*/ 2147483647 w 1411"/>
              <a:gd name="T73" fmla="*/ 2147483647 h 3440"/>
              <a:gd name="T74" fmla="*/ 2147483647 w 1411"/>
              <a:gd name="T75" fmla="*/ 2147483647 h 3440"/>
              <a:gd name="T76" fmla="*/ 2147483647 w 1411"/>
              <a:gd name="T77" fmla="*/ 2147483647 h 3440"/>
              <a:gd name="T78" fmla="*/ 2147483647 w 1411"/>
              <a:gd name="T79" fmla="*/ 2147483647 h 3440"/>
              <a:gd name="T80" fmla="*/ 2147483647 w 1411"/>
              <a:gd name="T81" fmla="*/ 2147483647 h 3440"/>
              <a:gd name="T82" fmla="*/ 2147483647 w 1411"/>
              <a:gd name="T83" fmla="*/ 2147483647 h 3440"/>
              <a:gd name="T84" fmla="*/ 2147483647 w 1411"/>
              <a:gd name="T85" fmla="*/ 2147483647 h 3440"/>
              <a:gd name="T86" fmla="*/ 2147483647 w 1411"/>
              <a:gd name="T87" fmla="*/ 2147483647 h 3440"/>
              <a:gd name="T88" fmla="*/ 2147483647 w 1411"/>
              <a:gd name="T89" fmla="*/ 2147483647 h 3440"/>
              <a:gd name="T90" fmla="*/ 2147483647 w 1411"/>
              <a:gd name="T91" fmla="*/ 2147483647 h 3440"/>
              <a:gd name="T92" fmla="*/ 2147483647 w 1411"/>
              <a:gd name="T93" fmla="*/ 2147483647 h 3440"/>
              <a:gd name="T94" fmla="*/ 2147483647 w 1411"/>
              <a:gd name="T95" fmla="*/ 2147483647 h 3440"/>
              <a:gd name="T96" fmla="*/ 2147483647 w 1411"/>
              <a:gd name="T97" fmla="*/ 2147483647 h 3440"/>
              <a:gd name="T98" fmla="*/ 2147483647 w 1411"/>
              <a:gd name="T99" fmla="*/ 2147483647 h 3440"/>
              <a:gd name="T100" fmla="*/ 2147483647 w 1411"/>
              <a:gd name="T101" fmla="*/ 2147483647 h 3440"/>
              <a:gd name="T102" fmla="*/ 2147483647 w 1411"/>
              <a:gd name="T103" fmla="*/ 2147483647 h 3440"/>
              <a:gd name="T104" fmla="*/ 2147483647 w 1411"/>
              <a:gd name="T105" fmla="*/ 2147483647 h 3440"/>
              <a:gd name="T106" fmla="*/ 2147483647 w 1411"/>
              <a:gd name="T107" fmla="*/ 2147483647 h 3440"/>
              <a:gd name="T108" fmla="*/ 2147483647 w 1411"/>
              <a:gd name="T109" fmla="*/ 2147483647 h 3440"/>
              <a:gd name="T110" fmla="*/ 2147483647 w 1411"/>
              <a:gd name="T111" fmla="*/ 2147483647 h 3440"/>
              <a:gd name="T112" fmla="*/ 2147483647 w 1411"/>
              <a:gd name="T113" fmla="*/ 2147483647 h 3440"/>
              <a:gd name="T114" fmla="*/ 2147483647 w 1411"/>
              <a:gd name="T115" fmla="*/ 2147483647 h 3440"/>
              <a:gd name="T116" fmla="*/ 2147483647 w 1411"/>
              <a:gd name="T117" fmla="*/ 2147483647 h 3440"/>
              <a:gd name="T118" fmla="*/ 2147483647 w 1411"/>
              <a:gd name="T119" fmla="*/ 2147483647 h 3440"/>
              <a:gd name="T120" fmla="*/ 2147483647 w 1411"/>
              <a:gd name="T121" fmla="*/ 2147483647 h 34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11" h="3440">
                <a:moveTo>
                  <a:pt x="0" y="0"/>
                </a:moveTo>
                <a:lnTo>
                  <a:pt x="50" y="22"/>
                </a:lnTo>
                <a:lnTo>
                  <a:pt x="91" y="33"/>
                </a:lnTo>
                <a:lnTo>
                  <a:pt x="131" y="22"/>
                </a:lnTo>
                <a:lnTo>
                  <a:pt x="171" y="54"/>
                </a:lnTo>
                <a:lnTo>
                  <a:pt x="212" y="76"/>
                </a:lnTo>
                <a:lnTo>
                  <a:pt x="252" y="98"/>
                </a:lnTo>
                <a:lnTo>
                  <a:pt x="292" y="141"/>
                </a:lnTo>
                <a:lnTo>
                  <a:pt x="332" y="174"/>
                </a:lnTo>
                <a:lnTo>
                  <a:pt x="342" y="218"/>
                </a:lnTo>
                <a:lnTo>
                  <a:pt x="342" y="261"/>
                </a:lnTo>
                <a:lnTo>
                  <a:pt x="383" y="305"/>
                </a:lnTo>
                <a:lnTo>
                  <a:pt x="413" y="348"/>
                </a:lnTo>
                <a:lnTo>
                  <a:pt x="413" y="403"/>
                </a:lnTo>
                <a:lnTo>
                  <a:pt x="443" y="446"/>
                </a:lnTo>
                <a:lnTo>
                  <a:pt x="463" y="490"/>
                </a:lnTo>
                <a:lnTo>
                  <a:pt x="453" y="577"/>
                </a:lnTo>
                <a:lnTo>
                  <a:pt x="453" y="620"/>
                </a:lnTo>
                <a:lnTo>
                  <a:pt x="473" y="664"/>
                </a:lnTo>
                <a:lnTo>
                  <a:pt x="483" y="707"/>
                </a:lnTo>
                <a:lnTo>
                  <a:pt x="494" y="751"/>
                </a:lnTo>
                <a:lnTo>
                  <a:pt x="494" y="794"/>
                </a:lnTo>
                <a:lnTo>
                  <a:pt x="494" y="838"/>
                </a:lnTo>
                <a:lnTo>
                  <a:pt x="494" y="882"/>
                </a:lnTo>
                <a:lnTo>
                  <a:pt x="494" y="925"/>
                </a:lnTo>
                <a:lnTo>
                  <a:pt x="504" y="969"/>
                </a:lnTo>
                <a:lnTo>
                  <a:pt x="483" y="1012"/>
                </a:lnTo>
                <a:lnTo>
                  <a:pt x="473" y="1056"/>
                </a:lnTo>
                <a:lnTo>
                  <a:pt x="473" y="1099"/>
                </a:lnTo>
                <a:lnTo>
                  <a:pt x="473" y="1143"/>
                </a:lnTo>
                <a:lnTo>
                  <a:pt x="483" y="1186"/>
                </a:lnTo>
                <a:lnTo>
                  <a:pt x="483" y="1230"/>
                </a:lnTo>
                <a:lnTo>
                  <a:pt x="463" y="1284"/>
                </a:lnTo>
                <a:lnTo>
                  <a:pt x="453" y="1328"/>
                </a:lnTo>
                <a:lnTo>
                  <a:pt x="453" y="1382"/>
                </a:lnTo>
                <a:lnTo>
                  <a:pt x="433" y="1426"/>
                </a:lnTo>
                <a:lnTo>
                  <a:pt x="403" y="1469"/>
                </a:lnTo>
                <a:lnTo>
                  <a:pt x="383" y="1513"/>
                </a:lnTo>
                <a:lnTo>
                  <a:pt x="383" y="1556"/>
                </a:lnTo>
                <a:lnTo>
                  <a:pt x="383" y="1600"/>
                </a:lnTo>
                <a:lnTo>
                  <a:pt x="363" y="1643"/>
                </a:lnTo>
                <a:lnTo>
                  <a:pt x="353" y="1687"/>
                </a:lnTo>
                <a:lnTo>
                  <a:pt x="363" y="1730"/>
                </a:lnTo>
                <a:lnTo>
                  <a:pt x="383" y="1785"/>
                </a:lnTo>
                <a:lnTo>
                  <a:pt x="443" y="1796"/>
                </a:lnTo>
                <a:lnTo>
                  <a:pt x="463" y="1850"/>
                </a:lnTo>
                <a:lnTo>
                  <a:pt x="483" y="1894"/>
                </a:lnTo>
                <a:lnTo>
                  <a:pt x="494" y="1937"/>
                </a:lnTo>
                <a:lnTo>
                  <a:pt x="494" y="1981"/>
                </a:lnTo>
                <a:lnTo>
                  <a:pt x="524" y="2024"/>
                </a:lnTo>
                <a:lnTo>
                  <a:pt x="524" y="2068"/>
                </a:lnTo>
                <a:lnTo>
                  <a:pt x="544" y="2122"/>
                </a:lnTo>
                <a:lnTo>
                  <a:pt x="584" y="2155"/>
                </a:lnTo>
                <a:lnTo>
                  <a:pt x="614" y="2198"/>
                </a:lnTo>
                <a:lnTo>
                  <a:pt x="624" y="2275"/>
                </a:lnTo>
                <a:lnTo>
                  <a:pt x="685" y="2285"/>
                </a:lnTo>
                <a:lnTo>
                  <a:pt x="705" y="2351"/>
                </a:lnTo>
                <a:lnTo>
                  <a:pt x="745" y="2394"/>
                </a:lnTo>
                <a:lnTo>
                  <a:pt x="786" y="2438"/>
                </a:lnTo>
                <a:lnTo>
                  <a:pt x="836" y="2470"/>
                </a:lnTo>
                <a:lnTo>
                  <a:pt x="876" y="2514"/>
                </a:lnTo>
                <a:lnTo>
                  <a:pt x="896" y="2568"/>
                </a:lnTo>
                <a:lnTo>
                  <a:pt x="947" y="2612"/>
                </a:lnTo>
                <a:lnTo>
                  <a:pt x="997" y="2634"/>
                </a:lnTo>
                <a:lnTo>
                  <a:pt x="1027" y="2677"/>
                </a:lnTo>
                <a:lnTo>
                  <a:pt x="1078" y="2721"/>
                </a:lnTo>
                <a:lnTo>
                  <a:pt x="1108" y="2764"/>
                </a:lnTo>
                <a:lnTo>
                  <a:pt x="1128" y="2808"/>
                </a:lnTo>
                <a:lnTo>
                  <a:pt x="1158" y="2851"/>
                </a:lnTo>
                <a:lnTo>
                  <a:pt x="1188" y="2906"/>
                </a:lnTo>
                <a:lnTo>
                  <a:pt x="1229" y="2949"/>
                </a:lnTo>
                <a:lnTo>
                  <a:pt x="1269" y="3004"/>
                </a:lnTo>
                <a:lnTo>
                  <a:pt x="1279" y="3058"/>
                </a:lnTo>
                <a:lnTo>
                  <a:pt x="1289" y="3113"/>
                </a:lnTo>
                <a:lnTo>
                  <a:pt x="1319" y="3156"/>
                </a:lnTo>
                <a:lnTo>
                  <a:pt x="1350" y="3210"/>
                </a:lnTo>
                <a:lnTo>
                  <a:pt x="1360" y="3265"/>
                </a:lnTo>
                <a:lnTo>
                  <a:pt x="1370" y="3308"/>
                </a:lnTo>
                <a:lnTo>
                  <a:pt x="1390" y="3352"/>
                </a:lnTo>
                <a:lnTo>
                  <a:pt x="1400" y="3395"/>
                </a:lnTo>
                <a:lnTo>
                  <a:pt x="1400" y="3439"/>
                </a:lnTo>
                <a:lnTo>
                  <a:pt x="1400" y="3319"/>
                </a:lnTo>
                <a:lnTo>
                  <a:pt x="1410" y="3232"/>
                </a:lnTo>
                <a:lnTo>
                  <a:pt x="1410" y="3145"/>
                </a:lnTo>
                <a:lnTo>
                  <a:pt x="1410" y="3102"/>
                </a:lnTo>
                <a:lnTo>
                  <a:pt x="1380" y="3058"/>
                </a:lnTo>
                <a:lnTo>
                  <a:pt x="1340" y="3058"/>
                </a:lnTo>
                <a:lnTo>
                  <a:pt x="1309" y="2982"/>
                </a:lnTo>
                <a:lnTo>
                  <a:pt x="1299" y="2938"/>
                </a:lnTo>
                <a:lnTo>
                  <a:pt x="1259" y="2862"/>
                </a:lnTo>
                <a:lnTo>
                  <a:pt x="1239" y="2819"/>
                </a:lnTo>
                <a:lnTo>
                  <a:pt x="1178" y="2753"/>
                </a:lnTo>
                <a:lnTo>
                  <a:pt x="1098" y="2721"/>
                </a:lnTo>
                <a:lnTo>
                  <a:pt x="1037" y="2721"/>
                </a:lnTo>
                <a:lnTo>
                  <a:pt x="1007" y="2579"/>
                </a:lnTo>
                <a:lnTo>
                  <a:pt x="997" y="2514"/>
                </a:lnTo>
                <a:lnTo>
                  <a:pt x="967" y="2470"/>
                </a:lnTo>
                <a:lnTo>
                  <a:pt x="886" y="2460"/>
                </a:lnTo>
                <a:lnTo>
                  <a:pt x="806" y="2449"/>
                </a:lnTo>
                <a:lnTo>
                  <a:pt x="765" y="2438"/>
                </a:lnTo>
                <a:lnTo>
                  <a:pt x="755" y="2351"/>
                </a:lnTo>
                <a:lnTo>
                  <a:pt x="735" y="2307"/>
                </a:lnTo>
                <a:lnTo>
                  <a:pt x="715" y="2253"/>
                </a:lnTo>
                <a:lnTo>
                  <a:pt x="675" y="2209"/>
                </a:lnTo>
                <a:lnTo>
                  <a:pt x="635" y="2187"/>
                </a:lnTo>
                <a:lnTo>
                  <a:pt x="554" y="2100"/>
                </a:lnTo>
                <a:lnTo>
                  <a:pt x="534" y="2057"/>
                </a:lnTo>
                <a:lnTo>
                  <a:pt x="534" y="1959"/>
                </a:lnTo>
                <a:lnTo>
                  <a:pt x="524" y="1894"/>
                </a:lnTo>
                <a:lnTo>
                  <a:pt x="494" y="1839"/>
                </a:lnTo>
                <a:lnTo>
                  <a:pt x="443" y="1785"/>
                </a:lnTo>
                <a:lnTo>
                  <a:pt x="413" y="1741"/>
                </a:lnTo>
                <a:lnTo>
                  <a:pt x="393" y="1687"/>
                </a:lnTo>
                <a:lnTo>
                  <a:pt x="403" y="1632"/>
                </a:lnTo>
                <a:lnTo>
                  <a:pt x="403" y="1589"/>
                </a:lnTo>
                <a:lnTo>
                  <a:pt x="413" y="1545"/>
                </a:lnTo>
                <a:lnTo>
                  <a:pt x="433" y="1491"/>
                </a:lnTo>
                <a:lnTo>
                  <a:pt x="433" y="1447"/>
                </a:lnTo>
                <a:lnTo>
                  <a:pt x="463" y="1393"/>
                </a:lnTo>
                <a:lnTo>
                  <a:pt x="483" y="1349"/>
                </a:lnTo>
                <a:lnTo>
                  <a:pt x="494" y="1295"/>
                </a:lnTo>
                <a:lnTo>
                  <a:pt x="494" y="1252"/>
                </a:lnTo>
                <a:lnTo>
                  <a:pt x="483" y="1208"/>
                </a:lnTo>
                <a:lnTo>
                  <a:pt x="494" y="1164"/>
                </a:lnTo>
                <a:lnTo>
                  <a:pt x="524" y="1067"/>
                </a:lnTo>
                <a:lnTo>
                  <a:pt x="524" y="1023"/>
                </a:lnTo>
                <a:lnTo>
                  <a:pt x="524" y="936"/>
                </a:lnTo>
                <a:lnTo>
                  <a:pt x="524" y="871"/>
                </a:lnTo>
                <a:lnTo>
                  <a:pt x="514" y="805"/>
                </a:lnTo>
                <a:lnTo>
                  <a:pt x="524" y="762"/>
                </a:lnTo>
                <a:lnTo>
                  <a:pt x="544" y="707"/>
                </a:lnTo>
                <a:lnTo>
                  <a:pt x="534" y="642"/>
                </a:lnTo>
                <a:lnTo>
                  <a:pt x="524" y="599"/>
                </a:lnTo>
                <a:lnTo>
                  <a:pt x="514" y="555"/>
                </a:lnTo>
                <a:lnTo>
                  <a:pt x="554" y="522"/>
                </a:lnTo>
                <a:lnTo>
                  <a:pt x="584" y="479"/>
                </a:lnTo>
                <a:lnTo>
                  <a:pt x="594" y="435"/>
                </a:lnTo>
                <a:lnTo>
                  <a:pt x="665" y="392"/>
                </a:lnTo>
                <a:lnTo>
                  <a:pt x="725" y="305"/>
                </a:lnTo>
                <a:lnTo>
                  <a:pt x="786" y="239"/>
                </a:lnTo>
                <a:lnTo>
                  <a:pt x="826" y="218"/>
                </a:lnTo>
                <a:lnTo>
                  <a:pt x="856" y="174"/>
                </a:lnTo>
                <a:lnTo>
                  <a:pt x="856" y="131"/>
                </a:lnTo>
                <a:lnTo>
                  <a:pt x="876" y="76"/>
                </a:lnTo>
                <a:lnTo>
                  <a:pt x="917" y="44"/>
                </a:lnTo>
                <a:lnTo>
                  <a:pt x="957" y="0"/>
                </a:lnTo>
                <a:lnTo>
                  <a:pt x="917" y="11"/>
                </a:lnTo>
                <a:lnTo>
                  <a:pt x="856" y="22"/>
                </a:lnTo>
                <a:lnTo>
                  <a:pt x="796" y="44"/>
                </a:lnTo>
                <a:lnTo>
                  <a:pt x="765" y="87"/>
                </a:lnTo>
                <a:lnTo>
                  <a:pt x="776" y="131"/>
                </a:lnTo>
                <a:lnTo>
                  <a:pt x="755" y="174"/>
                </a:lnTo>
                <a:lnTo>
                  <a:pt x="755" y="218"/>
                </a:lnTo>
                <a:lnTo>
                  <a:pt x="826" y="229"/>
                </a:lnTo>
                <a:lnTo>
                  <a:pt x="786" y="272"/>
                </a:lnTo>
                <a:lnTo>
                  <a:pt x="745" y="305"/>
                </a:lnTo>
                <a:lnTo>
                  <a:pt x="705" y="348"/>
                </a:lnTo>
                <a:lnTo>
                  <a:pt x="665" y="424"/>
                </a:lnTo>
                <a:lnTo>
                  <a:pt x="624" y="435"/>
                </a:lnTo>
                <a:lnTo>
                  <a:pt x="584" y="468"/>
                </a:lnTo>
                <a:lnTo>
                  <a:pt x="544" y="479"/>
                </a:lnTo>
                <a:lnTo>
                  <a:pt x="534" y="522"/>
                </a:lnTo>
                <a:lnTo>
                  <a:pt x="534" y="566"/>
                </a:lnTo>
                <a:lnTo>
                  <a:pt x="494" y="620"/>
                </a:lnTo>
                <a:lnTo>
                  <a:pt x="483" y="664"/>
                </a:lnTo>
                <a:lnTo>
                  <a:pt x="483" y="707"/>
                </a:lnTo>
                <a:lnTo>
                  <a:pt x="483" y="620"/>
                </a:lnTo>
                <a:lnTo>
                  <a:pt x="473" y="511"/>
                </a:lnTo>
                <a:lnTo>
                  <a:pt x="463" y="446"/>
                </a:lnTo>
                <a:lnTo>
                  <a:pt x="453" y="403"/>
                </a:lnTo>
                <a:lnTo>
                  <a:pt x="443" y="348"/>
                </a:lnTo>
                <a:lnTo>
                  <a:pt x="413" y="305"/>
                </a:lnTo>
                <a:lnTo>
                  <a:pt x="383" y="261"/>
                </a:lnTo>
                <a:lnTo>
                  <a:pt x="383" y="218"/>
                </a:lnTo>
                <a:lnTo>
                  <a:pt x="353" y="174"/>
                </a:lnTo>
                <a:lnTo>
                  <a:pt x="312" y="141"/>
                </a:lnTo>
                <a:lnTo>
                  <a:pt x="302" y="98"/>
                </a:lnTo>
                <a:lnTo>
                  <a:pt x="262" y="76"/>
                </a:lnTo>
                <a:lnTo>
                  <a:pt x="222" y="76"/>
                </a:lnTo>
                <a:lnTo>
                  <a:pt x="181" y="33"/>
                </a:lnTo>
                <a:lnTo>
                  <a:pt x="141" y="11"/>
                </a:lnTo>
                <a:lnTo>
                  <a:pt x="101" y="0"/>
                </a:lnTo>
                <a:lnTo>
                  <a:pt x="60" y="11"/>
                </a:lnTo>
                <a:lnTo>
                  <a:pt x="20" y="11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54" name="Freeform 7"/>
          <p:cNvSpPr>
            <a:spLocks/>
          </p:cNvSpPr>
          <p:nvPr userDrawn="1"/>
        </p:nvSpPr>
        <p:spPr bwMode="auto">
          <a:xfrm>
            <a:off x="828675" y="5421313"/>
            <a:ext cx="3119438" cy="777875"/>
          </a:xfrm>
          <a:custGeom>
            <a:avLst/>
            <a:gdLst>
              <a:gd name="T0" fmla="*/ 2147483647 w 1965"/>
              <a:gd name="T1" fmla="*/ 2147483647 h 490"/>
              <a:gd name="T2" fmla="*/ 2147483647 w 1965"/>
              <a:gd name="T3" fmla="*/ 2147483647 h 490"/>
              <a:gd name="T4" fmla="*/ 2147483647 w 1965"/>
              <a:gd name="T5" fmla="*/ 2147483647 h 490"/>
              <a:gd name="T6" fmla="*/ 2147483647 w 1965"/>
              <a:gd name="T7" fmla="*/ 2147483647 h 490"/>
              <a:gd name="T8" fmla="*/ 2147483647 w 1965"/>
              <a:gd name="T9" fmla="*/ 2147483647 h 490"/>
              <a:gd name="T10" fmla="*/ 2147483647 w 1965"/>
              <a:gd name="T11" fmla="*/ 2147483647 h 490"/>
              <a:gd name="T12" fmla="*/ 2147483647 w 1965"/>
              <a:gd name="T13" fmla="*/ 2147483647 h 490"/>
              <a:gd name="T14" fmla="*/ 2147483647 w 1965"/>
              <a:gd name="T15" fmla="*/ 2147483647 h 490"/>
              <a:gd name="T16" fmla="*/ 2147483647 w 1965"/>
              <a:gd name="T17" fmla="*/ 2147483647 h 490"/>
              <a:gd name="T18" fmla="*/ 2147483647 w 1965"/>
              <a:gd name="T19" fmla="*/ 2147483647 h 490"/>
              <a:gd name="T20" fmla="*/ 2147483647 w 1965"/>
              <a:gd name="T21" fmla="*/ 2147483647 h 490"/>
              <a:gd name="T22" fmla="*/ 2147483647 w 1965"/>
              <a:gd name="T23" fmla="*/ 2147483647 h 490"/>
              <a:gd name="T24" fmla="*/ 2147483647 w 1965"/>
              <a:gd name="T25" fmla="*/ 2147483647 h 490"/>
              <a:gd name="T26" fmla="*/ 2147483647 w 1965"/>
              <a:gd name="T27" fmla="*/ 2147483647 h 490"/>
              <a:gd name="T28" fmla="*/ 2147483647 w 1965"/>
              <a:gd name="T29" fmla="*/ 2147483647 h 490"/>
              <a:gd name="T30" fmla="*/ 2147483647 w 1965"/>
              <a:gd name="T31" fmla="*/ 2147483647 h 490"/>
              <a:gd name="T32" fmla="*/ 2147483647 w 1965"/>
              <a:gd name="T33" fmla="*/ 2147483647 h 490"/>
              <a:gd name="T34" fmla="*/ 2147483647 w 1965"/>
              <a:gd name="T35" fmla="*/ 2147483647 h 490"/>
              <a:gd name="T36" fmla="*/ 2147483647 w 1965"/>
              <a:gd name="T37" fmla="*/ 2147483647 h 490"/>
              <a:gd name="T38" fmla="*/ 2147483647 w 1965"/>
              <a:gd name="T39" fmla="*/ 2147483647 h 490"/>
              <a:gd name="T40" fmla="*/ 2147483647 w 1965"/>
              <a:gd name="T41" fmla="*/ 2147483647 h 490"/>
              <a:gd name="T42" fmla="*/ 2147483647 w 1965"/>
              <a:gd name="T43" fmla="*/ 2147483647 h 490"/>
              <a:gd name="T44" fmla="*/ 2147483647 w 1965"/>
              <a:gd name="T45" fmla="*/ 2147483647 h 490"/>
              <a:gd name="T46" fmla="*/ 2147483647 w 1965"/>
              <a:gd name="T47" fmla="*/ 2147483647 h 490"/>
              <a:gd name="T48" fmla="*/ 2147483647 w 1965"/>
              <a:gd name="T49" fmla="*/ 2147483647 h 490"/>
              <a:gd name="T50" fmla="*/ 2147483647 w 1965"/>
              <a:gd name="T51" fmla="*/ 2147483647 h 490"/>
              <a:gd name="T52" fmla="*/ 2147483647 w 1965"/>
              <a:gd name="T53" fmla="*/ 2147483647 h 490"/>
              <a:gd name="T54" fmla="*/ 2147483647 w 1965"/>
              <a:gd name="T55" fmla="*/ 2147483647 h 490"/>
              <a:gd name="T56" fmla="*/ 2147483647 w 1965"/>
              <a:gd name="T57" fmla="*/ 2147483647 h 490"/>
              <a:gd name="T58" fmla="*/ 2147483647 w 1965"/>
              <a:gd name="T59" fmla="*/ 2147483647 h 490"/>
              <a:gd name="T60" fmla="*/ 2147483647 w 1965"/>
              <a:gd name="T61" fmla="*/ 2147483647 h 490"/>
              <a:gd name="T62" fmla="*/ 2147483647 w 1965"/>
              <a:gd name="T63" fmla="*/ 2147483647 h 490"/>
              <a:gd name="T64" fmla="*/ 2147483647 w 1965"/>
              <a:gd name="T65" fmla="*/ 2147483647 h 490"/>
              <a:gd name="T66" fmla="*/ 2147483647 w 1965"/>
              <a:gd name="T67" fmla="*/ 2147483647 h 490"/>
              <a:gd name="T68" fmla="*/ 2147483647 w 1965"/>
              <a:gd name="T69" fmla="*/ 2147483647 h 490"/>
              <a:gd name="T70" fmla="*/ 2147483647 w 1965"/>
              <a:gd name="T71" fmla="*/ 2147483647 h 490"/>
              <a:gd name="T72" fmla="*/ 2147483647 w 1965"/>
              <a:gd name="T73" fmla="*/ 2147483647 h 490"/>
              <a:gd name="T74" fmla="*/ 2147483647 w 1965"/>
              <a:gd name="T75" fmla="*/ 2147483647 h 490"/>
              <a:gd name="T76" fmla="*/ 2147483647 w 1965"/>
              <a:gd name="T77" fmla="*/ 2147483647 h 490"/>
              <a:gd name="T78" fmla="*/ 2147483647 w 1965"/>
              <a:gd name="T79" fmla="*/ 2147483647 h 490"/>
              <a:gd name="T80" fmla="*/ 2147483647 w 1965"/>
              <a:gd name="T81" fmla="*/ 2147483647 h 490"/>
              <a:gd name="T82" fmla="*/ 2147483647 w 1965"/>
              <a:gd name="T83" fmla="*/ 2147483647 h 4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965" h="490">
                <a:moveTo>
                  <a:pt x="0" y="0"/>
                </a:moveTo>
                <a:lnTo>
                  <a:pt x="40" y="43"/>
                </a:lnTo>
                <a:lnTo>
                  <a:pt x="81" y="65"/>
                </a:lnTo>
                <a:lnTo>
                  <a:pt x="141" y="65"/>
                </a:lnTo>
                <a:lnTo>
                  <a:pt x="181" y="76"/>
                </a:lnTo>
                <a:lnTo>
                  <a:pt x="232" y="76"/>
                </a:lnTo>
                <a:lnTo>
                  <a:pt x="272" y="109"/>
                </a:lnTo>
                <a:lnTo>
                  <a:pt x="363" y="130"/>
                </a:lnTo>
                <a:lnTo>
                  <a:pt x="443" y="130"/>
                </a:lnTo>
                <a:lnTo>
                  <a:pt x="504" y="130"/>
                </a:lnTo>
                <a:lnTo>
                  <a:pt x="544" y="130"/>
                </a:lnTo>
                <a:lnTo>
                  <a:pt x="604" y="141"/>
                </a:lnTo>
                <a:lnTo>
                  <a:pt x="665" y="152"/>
                </a:lnTo>
                <a:lnTo>
                  <a:pt x="705" y="196"/>
                </a:lnTo>
                <a:lnTo>
                  <a:pt x="725" y="239"/>
                </a:lnTo>
                <a:lnTo>
                  <a:pt x="765" y="250"/>
                </a:lnTo>
                <a:lnTo>
                  <a:pt x="816" y="250"/>
                </a:lnTo>
                <a:lnTo>
                  <a:pt x="906" y="261"/>
                </a:lnTo>
                <a:lnTo>
                  <a:pt x="967" y="250"/>
                </a:lnTo>
                <a:lnTo>
                  <a:pt x="1007" y="261"/>
                </a:lnTo>
                <a:lnTo>
                  <a:pt x="1068" y="261"/>
                </a:lnTo>
                <a:lnTo>
                  <a:pt x="1148" y="250"/>
                </a:lnTo>
                <a:lnTo>
                  <a:pt x="1188" y="261"/>
                </a:lnTo>
                <a:lnTo>
                  <a:pt x="1219" y="304"/>
                </a:lnTo>
                <a:lnTo>
                  <a:pt x="1259" y="326"/>
                </a:lnTo>
                <a:lnTo>
                  <a:pt x="1299" y="315"/>
                </a:lnTo>
                <a:lnTo>
                  <a:pt x="1340" y="348"/>
                </a:lnTo>
                <a:lnTo>
                  <a:pt x="1380" y="380"/>
                </a:lnTo>
                <a:lnTo>
                  <a:pt x="1420" y="402"/>
                </a:lnTo>
                <a:lnTo>
                  <a:pt x="1460" y="424"/>
                </a:lnTo>
                <a:lnTo>
                  <a:pt x="1501" y="446"/>
                </a:lnTo>
                <a:lnTo>
                  <a:pt x="1541" y="446"/>
                </a:lnTo>
                <a:lnTo>
                  <a:pt x="1622" y="446"/>
                </a:lnTo>
                <a:lnTo>
                  <a:pt x="1662" y="446"/>
                </a:lnTo>
                <a:lnTo>
                  <a:pt x="1712" y="456"/>
                </a:lnTo>
                <a:lnTo>
                  <a:pt x="1752" y="456"/>
                </a:lnTo>
                <a:lnTo>
                  <a:pt x="1843" y="456"/>
                </a:lnTo>
                <a:lnTo>
                  <a:pt x="1883" y="467"/>
                </a:lnTo>
                <a:lnTo>
                  <a:pt x="1924" y="489"/>
                </a:lnTo>
                <a:lnTo>
                  <a:pt x="1964" y="489"/>
                </a:lnTo>
                <a:lnTo>
                  <a:pt x="1914" y="467"/>
                </a:lnTo>
                <a:lnTo>
                  <a:pt x="1863" y="467"/>
                </a:lnTo>
                <a:lnTo>
                  <a:pt x="1823" y="446"/>
                </a:lnTo>
                <a:lnTo>
                  <a:pt x="1783" y="446"/>
                </a:lnTo>
                <a:lnTo>
                  <a:pt x="1742" y="446"/>
                </a:lnTo>
                <a:lnTo>
                  <a:pt x="1692" y="446"/>
                </a:lnTo>
                <a:lnTo>
                  <a:pt x="1652" y="413"/>
                </a:lnTo>
                <a:lnTo>
                  <a:pt x="1611" y="402"/>
                </a:lnTo>
                <a:lnTo>
                  <a:pt x="1571" y="402"/>
                </a:lnTo>
                <a:lnTo>
                  <a:pt x="1531" y="413"/>
                </a:lnTo>
                <a:lnTo>
                  <a:pt x="1491" y="402"/>
                </a:lnTo>
                <a:lnTo>
                  <a:pt x="1450" y="369"/>
                </a:lnTo>
                <a:lnTo>
                  <a:pt x="1410" y="348"/>
                </a:lnTo>
                <a:lnTo>
                  <a:pt x="1370" y="348"/>
                </a:lnTo>
                <a:lnTo>
                  <a:pt x="1329" y="304"/>
                </a:lnTo>
                <a:lnTo>
                  <a:pt x="1289" y="272"/>
                </a:lnTo>
                <a:lnTo>
                  <a:pt x="1249" y="261"/>
                </a:lnTo>
                <a:lnTo>
                  <a:pt x="1209" y="283"/>
                </a:lnTo>
                <a:lnTo>
                  <a:pt x="1128" y="196"/>
                </a:lnTo>
                <a:lnTo>
                  <a:pt x="1047" y="130"/>
                </a:lnTo>
                <a:lnTo>
                  <a:pt x="1007" y="120"/>
                </a:lnTo>
                <a:lnTo>
                  <a:pt x="927" y="130"/>
                </a:lnTo>
                <a:lnTo>
                  <a:pt x="917" y="185"/>
                </a:lnTo>
                <a:lnTo>
                  <a:pt x="886" y="228"/>
                </a:lnTo>
                <a:lnTo>
                  <a:pt x="846" y="239"/>
                </a:lnTo>
                <a:lnTo>
                  <a:pt x="806" y="228"/>
                </a:lnTo>
                <a:lnTo>
                  <a:pt x="765" y="206"/>
                </a:lnTo>
                <a:lnTo>
                  <a:pt x="725" y="196"/>
                </a:lnTo>
                <a:lnTo>
                  <a:pt x="675" y="152"/>
                </a:lnTo>
                <a:lnTo>
                  <a:pt x="624" y="152"/>
                </a:lnTo>
                <a:lnTo>
                  <a:pt x="584" y="141"/>
                </a:lnTo>
                <a:lnTo>
                  <a:pt x="544" y="109"/>
                </a:lnTo>
                <a:lnTo>
                  <a:pt x="483" y="109"/>
                </a:lnTo>
                <a:lnTo>
                  <a:pt x="443" y="109"/>
                </a:lnTo>
                <a:lnTo>
                  <a:pt x="403" y="109"/>
                </a:lnTo>
                <a:lnTo>
                  <a:pt x="353" y="76"/>
                </a:lnTo>
                <a:lnTo>
                  <a:pt x="312" y="65"/>
                </a:lnTo>
                <a:lnTo>
                  <a:pt x="262" y="87"/>
                </a:lnTo>
                <a:lnTo>
                  <a:pt x="222" y="87"/>
                </a:lnTo>
                <a:lnTo>
                  <a:pt x="181" y="43"/>
                </a:lnTo>
                <a:lnTo>
                  <a:pt x="141" y="33"/>
                </a:lnTo>
                <a:lnTo>
                  <a:pt x="101" y="33"/>
                </a:lnTo>
                <a:lnTo>
                  <a:pt x="60" y="43"/>
                </a:lnTo>
                <a:lnTo>
                  <a:pt x="20" y="11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55" name="Freeform 8"/>
          <p:cNvSpPr>
            <a:spLocks/>
          </p:cNvSpPr>
          <p:nvPr userDrawn="1"/>
        </p:nvSpPr>
        <p:spPr bwMode="auto">
          <a:xfrm>
            <a:off x="6921500" y="631825"/>
            <a:ext cx="1654175" cy="2800350"/>
          </a:xfrm>
          <a:custGeom>
            <a:avLst/>
            <a:gdLst>
              <a:gd name="T0" fmla="*/ 2147483647 w 1042"/>
              <a:gd name="T1" fmla="*/ 2147483647 h 1764"/>
              <a:gd name="T2" fmla="*/ 2147483647 w 1042"/>
              <a:gd name="T3" fmla="*/ 2147483647 h 1764"/>
              <a:gd name="T4" fmla="*/ 2147483647 w 1042"/>
              <a:gd name="T5" fmla="*/ 2147483647 h 1764"/>
              <a:gd name="T6" fmla="*/ 2147483647 w 1042"/>
              <a:gd name="T7" fmla="*/ 2147483647 h 1764"/>
              <a:gd name="T8" fmla="*/ 2147483647 w 1042"/>
              <a:gd name="T9" fmla="*/ 2147483647 h 1764"/>
              <a:gd name="T10" fmla="*/ 2147483647 w 1042"/>
              <a:gd name="T11" fmla="*/ 2147483647 h 1764"/>
              <a:gd name="T12" fmla="*/ 2147483647 w 1042"/>
              <a:gd name="T13" fmla="*/ 2147483647 h 1764"/>
              <a:gd name="T14" fmla="*/ 2147483647 w 1042"/>
              <a:gd name="T15" fmla="*/ 2147483647 h 1764"/>
              <a:gd name="T16" fmla="*/ 2147483647 w 1042"/>
              <a:gd name="T17" fmla="*/ 2147483647 h 1764"/>
              <a:gd name="T18" fmla="*/ 2147483647 w 1042"/>
              <a:gd name="T19" fmla="*/ 2147483647 h 1764"/>
              <a:gd name="T20" fmla="*/ 2147483647 w 1042"/>
              <a:gd name="T21" fmla="*/ 2147483647 h 1764"/>
              <a:gd name="T22" fmla="*/ 2147483647 w 1042"/>
              <a:gd name="T23" fmla="*/ 2147483647 h 1764"/>
              <a:gd name="T24" fmla="*/ 2147483647 w 1042"/>
              <a:gd name="T25" fmla="*/ 2147483647 h 1764"/>
              <a:gd name="T26" fmla="*/ 2147483647 w 1042"/>
              <a:gd name="T27" fmla="*/ 2147483647 h 1764"/>
              <a:gd name="T28" fmla="*/ 0 w 1042"/>
              <a:gd name="T29" fmla="*/ 2147483647 h 1764"/>
              <a:gd name="T30" fmla="*/ 2147483647 w 1042"/>
              <a:gd name="T31" fmla="*/ 2147483647 h 1764"/>
              <a:gd name="T32" fmla="*/ 2147483647 w 1042"/>
              <a:gd name="T33" fmla="*/ 2147483647 h 1764"/>
              <a:gd name="T34" fmla="*/ 2147483647 w 1042"/>
              <a:gd name="T35" fmla="*/ 2147483647 h 1764"/>
              <a:gd name="T36" fmla="*/ 2147483647 w 1042"/>
              <a:gd name="T37" fmla="*/ 2147483647 h 1764"/>
              <a:gd name="T38" fmla="*/ 2147483647 w 1042"/>
              <a:gd name="T39" fmla="*/ 2147483647 h 1764"/>
              <a:gd name="T40" fmla="*/ 2147483647 w 1042"/>
              <a:gd name="T41" fmla="*/ 2147483647 h 1764"/>
              <a:gd name="T42" fmla="*/ 2147483647 w 1042"/>
              <a:gd name="T43" fmla="*/ 2147483647 h 1764"/>
              <a:gd name="T44" fmla="*/ 2147483647 w 1042"/>
              <a:gd name="T45" fmla="*/ 2147483647 h 1764"/>
              <a:gd name="T46" fmla="*/ 2147483647 w 1042"/>
              <a:gd name="T47" fmla="*/ 2147483647 h 1764"/>
              <a:gd name="T48" fmla="*/ 2147483647 w 1042"/>
              <a:gd name="T49" fmla="*/ 2147483647 h 1764"/>
              <a:gd name="T50" fmla="*/ 2147483647 w 1042"/>
              <a:gd name="T51" fmla="*/ 2147483647 h 1764"/>
              <a:gd name="T52" fmla="*/ 2147483647 w 1042"/>
              <a:gd name="T53" fmla="*/ 2147483647 h 1764"/>
              <a:gd name="T54" fmla="*/ 2147483647 w 1042"/>
              <a:gd name="T55" fmla="*/ 2147483647 h 1764"/>
              <a:gd name="T56" fmla="*/ 2147483647 w 1042"/>
              <a:gd name="T57" fmla="*/ 2147483647 h 1764"/>
              <a:gd name="T58" fmla="*/ 2147483647 w 1042"/>
              <a:gd name="T59" fmla="*/ 2147483647 h 1764"/>
              <a:gd name="T60" fmla="*/ 2147483647 w 1042"/>
              <a:gd name="T61" fmla="*/ 2147483647 h 1764"/>
              <a:gd name="T62" fmla="*/ 2147483647 w 1042"/>
              <a:gd name="T63" fmla="*/ 2147483647 h 1764"/>
              <a:gd name="T64" fmla="*/ 2147483647 w 1042"/>
              <a:gd name="T65" fmla="*/ 2147483647 h 1764"/>
              <a:gd name="T66" fmla="*/ 2147483647 w 1042"/>
              <a:gd name="T67" fmla="*/ 2147483647 h 1764"/>
              <a:gd name="T68" fmla="*/ 2147483647 w 1042"/>
              <a:gd name="T69" fmla="*/ 2147483647 h 17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42" h="1764">
                <a:moveTo>
                  <a:pt x="1038" y="0"/>
                </a:moveTo>
                <a:lnTo>
                  <a:pt x="977" y="76"/>
                </a:lnTo>
                <a:lnTo>
                  <a:pt x="937" y="109"/>
                </a:lnTo>
                <a:lnTo>
                  <a:pt x="907" y="152"/>
                </a:lnTo>
                <a:lnTo>
                  <a:pt x="866" y="131"/>
                </a:lnTo>
                <a:lnTo>
                  <a:pt x="826" y="131"/>
                </a:lnTo>
                <a:lnTo>
                  <a:pt x="786" y="131"/>
                </a:lnTo>
                <a:lnTo>
                  <a:pt x="745" y="152"/>
                </a:lnTo>
                <a:lnTo>
                  <a:pt x="725" y="196"/>
                </a:lnTo>
                <a:lnTo>
                  <a:pt x="685" y="229"/>
                </a:lnTo>
                <a:lnTo>
                  <a:pt x="645" y="229"/>
                </a:lnTo>
                <a:lnTo>
                  <a:pt x="604" y="250"/>
                </a:lnTo>
                <a:lnTo>
                  <a:pt x="564" y="283"/>
                </a:lnTo>
                <a:lnTo>
                  <a:pt x="524" y="283"/>
                </a:lnTo>
                <a:lnTo>
                  <a:pt x="484" y="305"/>
                </a:lnTo>
                <a:lnTo>
                  <a:pt x="443" y="348"/>
                </a:lnTo>
                <a:lnTo>
                  <a:pt x="413" y="392"/>
                </a:lnTo>
                <a:lnTo>
                  <a:pt x="383" y="435"/>
                </a:lnTo>
                <a:lnTo>
                  <a:pt x="343" y="446"/>
                </a:lnTo>
                <a:lnTo>
                  <a:pt x="343" y="511"/>
                </a:lnTo>
                <a:lnTo>
                  <a:pt x="332" y="555"/>
                </a:lnTo>
                <a:lnTo>
                  <a:pt x="302" y="599"/>
                </a:lnTo>
                <a:lnTo>
                  <a:pt x="262" y="609"/>
                </a:lnTo>
                <a:lnTo>
                  <a:pt x="222" y="599"/>
                </a:lnTo>
                <a:lnTo>
                  <a:pt x="181" y="609"/>
                </a:lnTo>
                <a:lnTo>
                  <a:pt x="141" y="653"/>
                </a:lnTo>
                <a:lnTo>
                  <a:pt x="101" y="664"/>
                </a:lnTo>
                <a:lnTo>
                  <a:pt x="60" y="653"/>
                </a:lnTo>
                <a:lnTo>
                  <a:pt x="20" y="664"/>
                </a:lnTo>
                <a:lnTo>
                  <a:pt x="0" y="707"/>
                </a:lnTo>
                <a:lnTo>
                  <a:pt x="40" y="729"/>
                </a:lnTo>
                <a:lnTo>
                  <a:pt x="81" y="729"/>
                </a:lnTo>
                <a:lnTo>
                  <a:pt x="121" y="773"/>
                </a:lnTo>
                <a:lnTo>
                  <a:pt x="141" y="816"/>
                </a:lnTo>
                <a:lnTo>
                  <a:pt x="181" y="816"/>
                </a:lnTo>
                <a:lnTo>
                  <a:pt x="222" y="816"/>
                </a:lnTo>
                <a:lnTo>
                  <a:pt x="262" y="827"/>
                </a:lnTo>
                <a:lnTo>
                  <a:pt x="302" y="860"/>
                </a:lnTo>
                <a:lnTo>
                  <a:pt x="343" y="903"/>
                </a:lnTo>
                <a:lnTo>
                  <a:pt x="383" y="914"/>
                </a:lnTo>
                <a:lnTo>
                  <a:pt x="423" y="914"/>
                </a:lnTo>
                <a:lnTo>
                  <a:pt x="463" y="914"/>
                </a:lnTo>
                <a:lnTo>
                  <a:pt x="504" y="925"/>
                </a:lnTo>
                <a:lnTo>
                  <a:pt x="524" y="882"/>
                </a:lnTo>
                <a:lnTo>
                  <a:pt x="544" y="838"/>
                </a:lnTo>
                <a:lnTo>
                  <a:pt x="584" y="816"/>
                </a:lnTo>
                <a:lnTo>
                  <a:pt x="615" y="773"/>
                </a:lnTo>
                <a:lnTo>
                  <a:pt x="655" y="784"/>
                </a:lnTo>
                <a:lnTo>
                  <a:pt x="675" y="827"/>
                </a:lnTo>
                <a:lnTo>
                  <a:pt x="705" y="871"/>
                </a:lnTo>
                <a:lnTo>
                  <a:pt x="715" y="914"/>
                </a:lnTo>
                <a:lnTo>
                  <a:pt x="735" y="958"/>
                </a:lnTo>
                <a:lnTo>
                  <a:pt x="776" y="1045"/>
                </a:lnTo>
                <a:lnTo>
                  <a:pt x="796" y="1088"/>
                </a:lnTo>
                <a:lnTo>
                  <a:pt x="796" y="1132"/>
                </a:lnTo>
                <a:lnTo>
                  <a:pt x="846" y="1186"/>
                </a:lnTo>
                <a:lnTo>
                  <a:pt x="876" y="1230"/>
                </a:lnTo>
                <a:lnTo>
                  <a:pt x="876" y="1273"/>
                </a:lnTo>
                <a:lnTo>
                  <a:pt x="887" y="1317"/>
                </a:lnTo>
                <a:lnTo>
                  <a:pt x="907" y="1360"/>
                </a:lnTo>
                <a:lnTo>
                  <a:pt x="917" y="1404"/>
                </a:lnTo>
                <a:lnTo>
                  <a:pt x="917" y="1447"/>
                </a:lnTo>
                <a:lnTo>
                  <a:pt x="917" y="1491"/>
                </a:lnTo>
                <a:lnTo>
                  <a:pt x="957" y="1534"/>
                </a:lnTo>
                <a:lnTo>
                  <a:pt x="977" y="1578"/>
                </a:lnTo>
                <a:lnTo>
                  <a:pt x="977" y="1622"/>
                </a:lnTo>
                <a:lnTo>
                  <a:pt x="1017" y="1665"/>
                </a:lnTo>
                <a:lnTo>
                  <a:pt x="1017" y="1709"/>
                </a:lnTo>
                <a:lnTo>
                  <a:pt x="1038" y="1748"/>
                </a:lnTo>
                <a:lnTo>
                  <a:pt x="1041" y="1763"/>
                </a:lnTo>
                <a:lnTo>
                  <a:pt x="1038" y="0"/>
                </a:lnTo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56" name="Freeform 9"/>
          <p:cNvSpPr>
            <a:spLocks/>
          </p:cNvSpPr>
          <p:nvPr userDrawn="1"/>
        </p:nvSpPr>
        <p:spPr bwMode="auto">
          <a:xfrm>
            <a:off x="796925" y="1946275"/>
            <a:ext cx="7750175" cy="2227263"/>
          </a:xfrm>
          <a:custGeom>
            <a:avLst/>
            <a:gdLst>
              <a:gd name="T0" fmla="*/ 2147483647 w 4882"/>
              <a:gd name="T1" fmla="*/ 2147483647 h 1403"/>
              <a:gd name="T2" fmla="*/ 2147483647 w 4882"/>
              <a:gd name="T3" fmla="*/ 2147483647 h 1403"/>
              <a:gd name="T4" fmla="*/ 2147483647 w 4882"/>
              <a:gd name="T5" fmla="*/ 2147483647 h 1403"/>
              <a:gd name="T6" fmla="*/ 2147483647 w 4882"/>
              <a:gd name="T7" fmla="*/ 2147483647 h 1403"/>
              <a:gd name="T8" fmla="*/ 2147483647 w 4882"/>
              <a:gd name="T9" fmla="*/ 2147483647 h 1403"/>
              <a:gd name="T10" fmla="*/ 2147483647 w 4882"/>
              <a:gd name="T11" fmla="*/ 2147483647 h 1403"/>
              <a:gd name="T12" fmla="*/ 2147483647 w 4882"/>
              <a:gd name="T13" fmla="*/ 2147483647 h 1403"/>
              <a:gd name="T14" fmla="*/ 2147483647 w 4882"/>
              <a:gd name="T15" fmla="*/ 2147483647 h 1403"/>
              <a:gd name="T16" fmla="*/ 2147483647 w 4882"/>
              <a:gd name="T17" fmla="*/ 2147483647 h 1403"/>
              <a:gd name="T18" fmla="*/ 2147483647 w 4882"/>
              <a:gd name="T19" fmla="*/ 2147483647 h 1403"/>
              <a:gd name="T20" fmla="*/ 2147483647 w 4882"/>
              <a:gd name="T21" fmla="*/ 2147483647 h 1403"/>
              <a:gd name="T22" fmla="*/ 2147483647 w 4882"/>
              <a:gd name="T23" fmla="*/ 2147483647 h 1403"/>
              <a:gd name="T24" fmla="*/ 2147483647 w 4882"/>
              <a:gd name="T25" fmla="*/ 2147483647 h 1403"/>
              <a:gd name="T26" fmla="*/ 2147483647 w 4882"/>
              <a:gd name="T27" fmla="*/ 2147483647 h 1403"/>
              <a:gd name="T28" fmla="*/ 2147483647 w 4882"/>
              <a:gd name="T29" fmla="*/ 2147483647 h 1403"/>
              <a:gd name="T30" fmla="*/ 2147483647 w 4882"/>
              <a:gd name="T31" fmla="*/ 2147483647 h 1403"/>
              <a:gd name="T32" fmla="*/ 2147483647 w 4882"/>
              <a:gd name="T33" fmla="*/ 2147483647 h 1403"/>
              <a:gd name="T34" fmla="*/ 2147483647 w 4882"/>
              <a:gd name="T35" fmla="*/ 2147483647 h 1403"/>
              <a:gd name="T36" fmla="*/ 2147483647 w 4882"/>
              <a:gd name="T37" fmla="*/ 2147483647 h 1403"/>
              <a:gd name="T38" fmla="*/ 2147483647 w 4882"/>
              <a:gd name="T39" fmla="*/ 2147483647 h 1403"/>
              <a:gd name="T40" fmla="*/ 2147483647 w 4882"/>
              <a:gd name="T41" fmla="*/ 2147483647 h 1403"/>
              <a:gd name="T42" fmla="*/ 2147483647 w 4882"/>
              <a:gd name="T43" fmla="*/ 2147483647 h 1403"/>
              <a:gd name="T44" fmla="*/ 2147483647 w 4882"/>
              <a:gd name="T45" fmla="*/ 2147483647 h 1403"/>
              <a:gd name="T46" fmla="*/ 2147483647 w 4882"/>
              <a:gd name="T47" fmla="*/ 2147483647 h 1403"/>
              <a:gd name="T48" fmla="*/ 2147483647 w 4882"/>
              <a:gd name="T49" fmla="*/ 2147483647 h 1403"/>
              <a:gd name="T50" fmla="*/ 2147483647 w 4882"/>
              <a:gd name="T51" fmla="*/ 2147483647 h 1403"/>
              <a:gd name="T52" fmla="*/ 2147483647 w 4882"/>
              <a:gd name="T53" fmla="*/ 2147483647 h 1403"/>
              <a:gd name="T54" fmla="*/ 2147483647 w 4882"/>
              <a:gd name="T55" fmla="*/ 2147483647 h 1403"/>
              <a:gd name="T56" fmla="*/ 2147483647 w 4882"/>
              <a:gd name="T57" fmla="*/ 2147483647 h 1403"/>
              <a:gd name="T58" fmla="*/ 2147483647 w 4882"/>
              <a:gd name="T59" fmla="*/ 2147483647 h 1403"/>
              <a:gd name="T60" fmla="*/ 2147483647 w 4882"/>
              <a:gd name="T61" fmla="*/ 2147483647 h 1403"/>
              <a:gd name="T62" fmla="*/ 2147483647 w 4882"/>
              <a:gd name="T63" fmla="*/ 2147483647 h 1403"/>
              <a:gd name="T64" fmla="*/ 2147483647 w 4882"/>
              <a:gd name="T65" fmla="*/ 2147483647 h 1403"/>
              <a:gd name="T66" fmla="*/ 2147483647 w 4882"/>
              <a:gd name="T67" fmla="*/ 2147483647 h 1403"/>
              <a:gd name="T68" fmla="*/ 2147483647 w 4882"/>
              <a:gd name="T69" fmla="*/ 2147483647 h 1403"/>
              <a:gd name="T70" fmla="*/ 2147483647 w 4882"/>
              <a:gd name="T71" fmla="*/ 2147483647 h 1403"/>
              <a:gd name="T72" fmla="*/ 2147483647 w 4882"/>
              <a:gd name="T73" fmla="*/ 2147483647 h 1403"/>
              <a:gd name="T74" fmla="*/ 2147483647 w 4882"/>
              <a:gd name="T75" fmla="*/ 2147483647 h 1403"/>
              <a:gd name="T76" fmla="*/ 2147483647 w 4882"/>
              <a:gd name="T77" fmla="*/ 2147483647 h 1403"/>
              <a:gd name="T78" fmla="*/ 2147483647 w 4882"/>
              <a:gd name="T79" fmla="*/ 2147483647 h 1403"/>
              <a:gd name="T80" fmla="*/ 2147483647 w 4882"/>
              <a:gd name="T81" fmla="*/ 2147483647 h 1403"/>
              <a:gd name="T82" fmla="*/ 2147483647 w 4882"/>
              <a:gd name="T83" fmla="*/ 2147483647 h 1403"/>
              <a:gd name="T84" fmla="*/ 2147483647 w 4882"/>
              <a:gd name="T85" fmla="*/ 2147483647 h 1403"/>
              <a:gd name="T86" fmla="*/ 2147483647 w 4882"/>
              <a:gd name="T87" fmla="*/ 2147483647 h 1403"/>
              <a:gd name="T88" fmla="*/ 2147483647 w 4882"/>
              <a:gd name="T89" fmla="*/ 2147483647 h 1403"/>
              <a:gd name="T90" fmla="*/ 2147483647 w 4882"/>
              <a:gd name="T91" fmla="*/ 2147483647 h 1403"/>
              <a:gd name="T92" fmla="*/ 2147483647 w 4882"/>
              <a:gd name="T93" fmla="*/ 2147483647 h 1403"/>
              <a:gd name="T94" fmla="*/ 2147483647 w 4882"/>
              <a:gd name="T95" fmla="*/ 2147483647 h 1403"/>
              <a:gd name="T96" fmla="*/ 2147483647 w 4882"/>
              <a:gd name="T97" fmla="*/ 2147483647 h 1403"/>
              <a:gd name="T98" fmla="*/ 2147483647 w 4882"/>
              <a:gd name="T99" fmla="*/ 2147483647 h 1403"/>
              <a:gd name="T100" fmla="*/ 2147483647 w 4882"/>
              <a:gd name="T101" fmla="*/ 2147483647 h 1403"/>
              <a:gd name="T102" fmla="*/ 2147483647 w 4882"/>
              <a:gd name="T103" fmla="*/ 2147483647 h 1403"/>
              <a:gd name="T104" fmla="*/ 2147483647 w 4882"/>
              <a:gd name="T105" fmla="*/ 2147483647 h 1403"/>
              <a:gd name="T106" fmla="*/ 2147483647 w 4882"/>
              <a:gd name="T107" fmla="*/ 2147483647 h 1403"/>
              <a:gd name="T108" fmla="*/ 2147483647 w 4882"/>
              <a:gd name="T109" fmla="*/ 2147483647 h 1403"/>
              <a:gd name="T110" fmla="*/ 2147483647 w 4882"/>
              <a:gd name="T111" fmla="*/ 2147483647 h 1403"/>
              <a:gd name="T112" fmla="*/ 2147483647 w 4882"/>
              <a:gd name="T113" fmla="*/ 2147483647 h 1403"/>
              <a:gd name="T114" fmla="*/ 2147483647 w 4882"/>
              <a:gd name="T115" fmla="*/ 2147483647 h 1403"/>
              <a:gd name="T116" fmla="*/ 2147483647 w 4882"/>
              <a:gd name="T117" fmla="*/ 2147483647 h 1403"/>
              <a:gd name="T118" fmla="*/ 0 w 4882"/>
              <a:gd name="T119" fmla="*/ 0 h 140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882" h="1403">
                <a:moveTo>
                  <a:pt x="0" y="0"/>
                </a:moveTo>
                <a:lnTo>
                  <a:pt x="40" y="22"/>
                </a:lnTo>
                <a:lnTo>
                  <a:pt x="81" y="33"/>
                </a:lnTo>
                <a:lnTo>
                  <a:pt x="121" y="11"/>
                </a:lnTo>
                <a:lnTo>
                  <a:pt x="151" y="54"/>
                </a:lnTo>
                <a:lnTo>
                  <a:pt x="192" y="76"/>
                </a:lnTo>
                <a:lnTo>
                  <a:pt x="222" y="120"/>
                </a:lnTo>
                <a:lnTo>
                  <a:pt x="242" y="163"/>
                </a:lnTo>
                <a:lnTo>
                  <a:pt x="252" y="206"/>
                </a:lnTo>
                <a:lnTo>
                  <a:pt x="282" y="250"/>
                </a:lnTo>
                <a:lnTo>
                  <a:pt x="323" y="272"/>
                </a:lnTo>
                <a:lnTo>
                  <a:pt x="363" y="272"/>
                </a:lnTo>
                <a:lnTo>
                  <a:pt x="403" y="250"/>
                </a:lnTo>
                <a:lnTo>
                  <a:pt x="484" y="250"/>
                </a:lnTo>
                <a:lnTo>
                  <a:pt x="524" y="261"/>
                </a:lnTo>
                <a:lnTo>
                  <a:pt x="565" y="304"/>
                </a:lnTo>
                <a:lnTo>
                  <a:pt x="595" y="348"/>
                </a:lnTo>
                <a:lnTo>
                  <a:pt x="635" y="380"/>
                </a:lnTo>
                <a:lnTo>
                  <a:pt x="666" y="424"/>
                </a:lnTo>
                <a:lnTo>
                  <a:pt x="686" y="467"/>
                </a:lnTo>
                <a:lnTo>
                  <a:pt x="686" y="511"/>
                </a:lnTo>
                <a:lnTo>
                  <a:pt x="686" y="554"/>
                </a:lnTo>
                <a:lnTo>
                  <a:pt x="706" y="609"/>
                </a:lnTo>
                <a:lnTo>
                  <a:pt x="726" y="663"/>
                </a:lnTo>
                <a:lnTo>
                  <a:pt x="766" y="706"/>
                </a:lnTo>
                <a:lnTo>
                  <a:pt x="807" y="717"/>
                </a:lnTo>
                <a:lnTo>
                  <a:pt x="847" y="674"/>
                </a:lnTo>
                <a:lnTo>
                  <a:pt x="887" y="652"/>
                </a:lnTo>
                <a:lnTo>
                  <a:pt x="908" y="696"/>
                </a:lnTo>
                <a:lnTo>
                  <a:pt x="918" y="739"/>
                </a:lnTo>
                <a:lnTo>
                  <a:pt x="898" y="783"/>
                </a:lnTo>
                <a:lnTo>
                  <a:pt x="887" y="826"/>
                </a:lnTo>
                <a:lnTo>
                  <a:pt x="928" y="869"/>
                </a:lnTo>
                <a:lnTo>
                  <a:pt x="968" y="848"/>
                </a:lnTo>
                <a:lnTo>
                  <a:pt x="1008" y="815"/>
                </a:lnTo>
                <a:lnTo>
                  <a:pt x="1049" y="826"/>
                </a:lnTo>
                <a:lnTo>
                  <a:pt x="1089" y="848"/>
                </a:lnTo>
                <a:lnTo>
                  <a:pt x="1129" y="848"/>
                </a:lnTo>
                <a:lnTo>
                  <a:pt x="1170" y="859"/>
                </a:lnTo>
                <a:lnTo>
                  <a:pt x="1210" y="869"/>
                </a:lnTo>
                <a:lnTo>
                  <a:pt x="1220" y="826"/>
                </a:lnTo>
                <a:lnTo>
                  <a:pt x="1261" y="815"/>
                </a:lnTo>
                <a:lnTo>
                  <a:pt x="1301" y="826"/>
                </a:lnTo>
                <a:lnTo>
                  <a:pt x="1341" y="815"/>
                </a:lnTo>
                <a:lnTo>
                  <a:pt x="1331" y="772"/>
                </a:lnTo>
                <a:lnTo>
                  <a:pt x="1331" y="728"/>
                </a:lnTo>
                <a:lnTo>
                  <a:pt x="1372" y="696"/>
                </a:lnTo>
                <a:lnTo>
                  <a:pt x="1392" y="652"/>
                </a:lnTo>
                <a:lnTo>
                  <a:pt x="1382" y="609"/>
                </a:lnTo>
                <a:lnTo>
                  <a:pt x="1412" y="565"/>
                </a:lnTo>
                <a:lnTo>
                  <a:pt x="1412" y="522"/>
                </a:lnTo>
                <a:lnTo>
                  <a:pt x="1372" y="500"/>
                </a:lnTo>
                <a:lnTo>
                  <a:pt x="1331" y="446"/>
                </a:lnTo>
                <a:lnTo>
                  <a:pt x="1301" y="402"/>
                </a:lnTo>
                <a:lnTo>
                  <a:pt x="1291" y="359"/>
                </a:lnTo>
                <a:lnTo>
                  <a:pt x="1291" y="315"/>
                </a:lnTo>
                <a:lnTo>
                  <a:pt x="1301" y="272"/>
                </a:lnTo>
                <a:lnTo>
                  <a:pt x="1341" y="228"/>
                </a:lnTo>
                <a:lnTo>
                  <a:pt x="1372" y="185"/>
                </a:lnTo>
                <a:lnTo>
                  <a:pt x="1412" y="163"/>
                </a:lnTo>
                <a:lnTo>
                  <a:pt x="1442" y="206"/>
                </a:lnTo>
                <a:lnTo>
                  <a:pt x="1482" y="217"/>
                </a:lnTo>
                <a:lnTo>
                  <a:pt x="1523" y="206"/>
                </a:lnTo>
                <a:lnTo>
                  <a:pt x="1563" y="206"/>
                </a:lnTo>
                <a:lnTo>
                  <a:pt x="1603" y="206"/>
                </a:lnTo>
                <a:lnTo>
                  <a:pt x="1654" y="196"/>
                </a:lnTo>
                <a:lnTo>
                  <a:pt x="1694" y="185"/>
                </a:lnTo>
                <a:lnTo>
                  <a:pt x="1735" y="185"/>
                </a:lnTo>
                <a:lnTo>
                  <a:pt x="1775" y="206"/>
                </a:lnTo>
                <a:lnTo>
                  <a:pt x="1785" y="250"/>
                </a:lnTo>
                <a:lnTo>
                  <a:pt x="1825" y="250"/>
                </a:lnTo>
                <a:lnTo>
                  <a:pt x="1866" y="283"/>
                </a:lnTo>
                <a:lnTo>
                  <a:pt x="1906" y="315"/>
                </a:lnTo>
                <a:lnTo>
                  <a:pt x="1946" y="293"/>
                </a:lnTo>
                <a:lnTo>
                  <a:pt x="1967" y="250"/>
                </a:lnTo>
                <a:lnTo>
                  <a:pt x="1977" y="206"/>
                </a:lnTo>
                <a:lnTo>
                  <a:pt x="1997" y="163"/>
                </a:lnTo>
                <a:lnTo>
                  <a:pt x="2037" y="152"/>
                </a:lnTo>
                <a:lnTo>
                  <a:pt x="2047" y="196"/>
                </a:lnTo>
                <a:lnTo>
                  <a:pt x="2088" y="217"/>
                </a:lnTo>
                <a:lnTo>
                  <a:pt x="2128" y="217"/>
                </a:lnTo>
                <a:lnTo>
                  <a:pt x="2138" y="174"/>
                </a:lnTo>
                <a:lnTo>
                  <a:pt x="2138" y="130"/>
                </a:lnTo>
                <a:lnTo>
                  <a:pt x="2178" y="120"/>
                </a:lnTo>
                <a:lnTo>
                  <a:pt x="2219" y="120"/>
                </a:lnTo>
                <a:lnTo>
                  <a:pt x="2259" y="163"/>
                </a:lnTo>
                <a:lnTo>
                  <a:pt x="2299" y="196"/>
                </a:lnTo>
                <a:lnTo>
                  <a:pt x="2340" y="196"/>
                </a:lnTo>
                <a:lnTo>
                  <a:pt x="2380" y="217"/>
                </a:lnTo>
                <a:lnTo>
                  <a:pt x="2420" y="261"/>
                </a:lnTo>
                <a:lnTo>
                  <a:pt x="2451" y="304"/>
                </a:lnTo>
                <a:lnTo>
                  <a:pt x="2491" y="337"/>
                </a:lnTo>
                <a:lnTo>
                  <a:pt x="2531" y="348"/>
                </a:lnTo>
                <a:lnTo>
                  <a:pt x="2572" y="348"/>
                </a:lnTo>
                <a:lnTo>
                  <a:pt x="2612" y="348"/>
                </a:lnTo>
                <a:lnTo>
                  <a:pt x="2652" y="359"/>
                </a:lnTo>
                <a:lnTo>
                  <a:pt x="2693" y="370"/>
                </a:lnTo>
                <a:lnTo>
                  <a:pt x="2733" y="391"/>
                </a:lnTo>
                <a:lnTo>
                  <a:pt x="2773" y="435"/>
                </a:lnTo>
                <a:lnTo>
                  <a:pt x="2783" y="478"/>
                </a:lnTo>
                <a:lnTo>
                  <a:pt x="2804" y="522"/>
                </a:lnTo>
                <a:lnTo>
                  <a:pt x="2854" y="565"/>
                </a:lnTo>
                <a:lnTo>
                  <a:pt x="2894" y="576"/>
                </a:lnTo>
                <a:lnTo>
                  <a:pt x="2945" y="576"/>
                </a:lnTo>
                <a:lnTo>
                  <a:pt x="2985" y="576"/>
                </a:lnTo>
                <a:lnTo>
                  <a:pt x="3025" y="576"/>
                </a:lnTo>
                <a:lnTo>
                  <a:pt x="3066" y="576"/>
                </a:lnTo>
                <a:lnTo>
                  <a:pt x="3106" y="587"/>
                </a:lnTo>
                <a:lnTo>
                  <a:pt x="3146" y="609"/>
                </a:lnTo>
                <a:lnTo>
                  <a:pt x="3177" y="652"/>
                </a:lnTo>
                <a:lnTo>
                  <a:pt x="3217" y="685"/>
                </a:lnTo>
                <a:lnTo>
                  <a:pt x="3257" y="696"/>
                </a:lnTo>
                <a:lnTo>
                  <a:pt x="3298" y="728"/>
                </a:lnTo>
                <a:lnTo>
                  <a:pt x="3338" y="772"/>
                </a:lnTo>
                <a:lnTo>
                  <a:pt x="3378" y="772"/>
                </a:lnTo>
                <a:lnTo>
                  <a:pt x="3419" y="772"/>
                </a:lnTo>
                <a:lnTo>
                  <a:pt x="3469" y="761"/>
                </a:lnTo>
                <a:lnTo>
                  <a:pt x="3509" y="761"/>
                </a:lnTo>
                <a:lnTo>
                  <a:pt x="3540" y="717"/>
                </a:lnTo>
                <a:lnTo>
                  <a:pt x="3580" y="706"/>
                </a:lnTo>
                <a:lnTo>
                  <a:pt x="3620" y="706"/>
                </a:lnTo>
                <a:lnTo>
                  <a:pt x="3661" y="706"/>
                </a:lnTo>
                <a:lnTo>
                  <a:pt x="3701" y="750"/>
                </a:lnTo>
                <a:lnTo>
                  <a:pt x="3741" y="772"/>
                </a:lnTo>
                <a:lnTo>
                  <a:pt x="3782" y="772"/>
                </a:lnTo>
                <a:lnTo>
                  <a:pt x="3822" y="761"/>
                </a:lnTo>
                <a:lnTo>
                  <a:pt x="3862" y="739"/>
                </a:lnTo>
                <a:lnTo>
                  <a:pt x="3903" y="717"/>
                </a:lnTo>
                <a:lnTo>
                  <a:pt x="3943" y="706"/>
                </a:lnTo>
                <a:lnTo>
                  <a:pt x="3983" y="706"/>
                </a:lnTo>
                <a:lnTo>
                  <a:pt x="4034" y="706"/>
                </a:lnTo>
                <a:lnTo>
                  <a:pt x="4074" y="696"/>
                </a:lnTo>
                <a:lnTo>
                  <a:pt x="4115" y="696"/>
                </a:lnTo>
                <a:lnTo>
                  <a:pt x="4155" y="696"/>
                </a:lnTo>
                <a:lnTo>
                  <a:pt x="4195" y="696"/>
                </a:lnTo>
                <a:lnTo>
                  <a:pt x="4236" y="717"/>
                </a:lnTo>
                <a:lnTo>
                  <a:pt x="4276" y="750"/>
                </a:lnTo>
                <a:lnTo>
                  <a:pt x="4316" y="772"/>
                </a:lnTo>
                <a:lnTo>
                  <a:pt x="4357" y="783"/>
                </a:lnTo>
                <a:lnTo>
                  <a:pt x="4397" y="783"/>
                </a:lnTo>
                <a:lnTo>
                  <a:pt x="4437" y="783"/>
                </a:lnTo>
                <a:lnTo>
                  <a:pt x="4478" y="783"/>
                </a:lnTo>
                <a:lnTo>
                  <a:pt x="4518" y="783"/>
                </a:lnTo>
                <a:lnTo>
                  <a:pt x="4558" y="783"/>
                </a:lnTo>
                <a:lnTo>
                  <a:pt x="4599" y="783"/>
                </a:lnTo>
                <a:lnTo>
                  <a:pt x="4639" y="783"/>
                </a:lnTo>
                <a:lnTo>
                  <a:pt x="4679" y="772"/>
                </a:lnTo>
                <a:lnTo>
                  <a:pt x="4720" y="761"/>
                </a:lnTo>
                <a:lnTo>
                  <a:pt x="4760" y="761"/>
                </a:lnTo>
                <a:lnTo>
                  <a:pt x="4800" y="761"/>
                </a:lnTo>
                <a:lnTo>
                  <a:pt x="4841" y="772"/>
                </a:lnTo>
                <a:lnTo>
                  <a:pt x="4881" y="772"/>
                </a:lnTo>
                <a:lnTo>
                  <a:pt x="4841" y="815"/>
                </a:lnTo>
                <a:lnTo>
                  <a:pt x="4800" y="826"/>
                </a:lnTo>
                <a:lnTo>
                  <a:pt x="4760" y="848"/>
                </a:lnTo>
                <a:lnTo>
                  <a:pt x="4720" y="880"/>
                </a:lnTo>
                <a:lnTo>
                  <a:pt x="4679" y="891"/>
                </a:lnTo>
                <a:lnTo>
                  <a:pt x="4629" y="913"/>
                </a:lnTo>
                <a:lnTo>
                  <a:pt x="4548" y="924"/>
                </a:lnTo>
                <a:lnTo>
                  <a:pt x="4498" y="924"/>
                </a:lnTo>
                <a:lnTo>
                  <a:pt x="4457" y="935"/>
                </a:lnTo>
                <a:lnTo>
                  <a:pt x="4417" y="967"/>
                </a:lnTo>
                <a:lnTo>
                  <a:pt x="4377" y="978"/>
                </a:lnTo>
                <a:lnTo>
                  <a:pt x="4336" y="978"/>
                </a:lnTo>
                <a:lnTo>
                  <a:pt x="4296" y="978"/>
                </a:lnTo>
                <a:lnTo>
                  <a:pt x="4246" y="978"/>
                </a:lnTo>
                <a:lnTo>
                  <a:pt x="4205" y="1000"/>
                </a:lnTo>
                <a:lnTo>
                  <a:pt x="4205" y="1076"/>
                </a:lnTo>
                <a:lnTo>
                  <a:pt x="4215" y="1119"/>
                </a:lnTo>
                <a:lnTo>
                  <a:pt x="4276" y="1130"/>
                </a:lnTo>
                <a:lnTo>
                  <a:pt x="4316" y="1152"/>
                </a:lnTo>
                <a:lnTo>
                  <a:pt x="4276" y="1206"/>
                </a:lnTo>
                <a:lnTo>
                  <a:pt x="4236" y="1228"/>
                </a:lnTo>
                <a:lnTo>
                  <a:pt x="4195" y="1250"/>
                </a:lnTo>
                <a:lnTo>
                  <a:pt x="4165" y="1293"/>
                </a:lnTo>
                <a:lnTo>
                  <a:pt x="4125" y="1337"/>
                </a:lnTo>
                <a:lnTo>
                  <a:pt x="4074" y="1337"/>
                </a:lnTo>
                <a:lnTo>
                  <a:pt x="4024" y="1337"/>
                </a:lnTo>
                <a:lnTo>
                  <a:pt x="3973" y="1337"/>
                </a:lnTo>
                <a:lnTo>
                  <a:pt x="3933" y="1337"/>
                </a:lnTo>
                <a:lnTo>
                  <a:pt x="3842" y="1337"/>
                </a:lnTo>
                <a:lnTo>
                  <a:pt x="3731" y="1315"/>
                </a:lnTo>
                <a:lnTo>
                  <a:pt x="3691" y="1293"/>
                </a:lnTo>
                <a:lnTo>
                  <a:pt x="3651" y="1239"/>
                </a:lnTo>
                <a:lnTo>
                  <a:pt x="3620" y="1185"/>
                </a:lnTo>
                <a:lnTo>
                  <a:pt x="3600" y="1141"/>
                </a:lnTo>
                <a:lnTo>
                  <a:pt x="3550" y="1109"/>
                </a:lnTo>
                <a:lnTo>
                  <a:pt x="3489" y="1087"/>
                </a:lnTo>
                <a:lnTo>
                  <a:pt x="3449" y="1043"/>
                </a:lnTo>
                <a:lnTo>
                  <a:pt x="3409" y="1011"/>
                </a:lnTo>
                <a:lnTo>
                  <a:pt x="3368" y="989"/>
                </a:lnTo>
                <a:lnTo>
                  <a:pt x="3328" y="978"/>
                </a:lnTo>
                <a:lnTo>
                  <a:pt x="3257" y="967"/>
                </a:lnTo>
                <a:lnTo>
                  <a:pt x="3217" y="967"/>
                </a:lnTo>
                <a:lnTo>
                  <a:pt x="3177" y="978"/>
                </a:lnTo>
                <a:lnTo>
                  <a:pt x="3136" y="978"/>
                </a:lnTo>
                <a:lnTo>
                  <a:pt x="3106" y="935"/>
                </a:lnTo>
                <a:lnTo>
                  <a:pt x="3076" y="891"/>
                </a:lnTo>
                <a:lnTo>
                  <a:pt x="2995" y="869"/>
                </a:lnTo>
                <a:lnTo>
                  <a:pt x="2955" y="859"/>
                </a:lnTo>
                <a:lnTo>
                  <a:pt x="2904" y="837"/>
                </a:lnTo>
                <a:lnTo>
                  <a:pt x="2824" y="826"/>
                </a:lnTo>
                <a:lnTo>
                  <a:pt x="2783" y="815"/>
                </a:lnTo>
                <a:lnTo>
                  <a:pt x="2743" y="826"/>
                </a:lnTo>
                <a:lnTo>
                  <a:pt x="2703" y="848"/>
                </a:lnTo>
                <a:lnTo>
                  <a:pt x="2662" y="869"/>
                </a:lnTo>
                <a:lnTo>
                  <a:pt x="2612" y="880"/>
                </a:lnTo>
                <a:lnTo>
                  <a:pt x="2562" y="891"/>
                </a:lnTo>
                <a:lnTo>
                  <a:pt x="2511" y="902"/>
                </a:lnTo>
                <a:lnTo>
                  <a:pt x="2471" y="924"/>
                </a:lnTo>
                <a:lnTo>
                  <a:pt x="2430" y="924"/>
                </a:lnTo>
                <a:lnTo>
                  <a:pt x="2390" y="913"/>
                </a:lnTo>
                <a:lnTo>
                  <a:pt x="2350" y="902"/>
                </a:lnTo>
                <a:lnTo>
                  <a:pt x="2279" y="869"/>
                </a:lnTo>
                <a:lnTo>
                  <a:pt x="2239" y="859"/>
                </a:lnTo>
                <a:lnTo>
                  <a:pt x="2198" y="837"/>
                </a:lnTo>
                <a:lnTo>
                  <a:pt x="2158" y="815"/>
                </a:lnTo>
                <a:lnTo>
                  <a:pt x="2118" y="783"/>
                </a:lnTo>
                <a:lnTo>
                  <a:pt x="2067" y="772"/>
                </a:lnTo>
                <a:lnTo>
                  <a:pt x="2027" y="772"/>
                </a:lnTo>
                <a:lnTo>
                  <a:pt x="1987" y="793"/>
                </a:lnTo>
                <a:lnTo>
                  <a:pt x="1946" y="815"/>
                </a:lnTo>
                <a:lnTo>
                  <a:pt x="1926" y="859"/>
                </a:lnTo>
                <a:lnTo>
                  <a:pt x="1926" y="902"/>
                </a:lnTo>
                <a:lnTo>
                  <a:pt x="1926" y="946"/>
                </a:lnTo>
                <a:lnTo>
                  <a:pt x="1896" y="989"/>
                </a:lnTo>
                <a:lnTo>
                  <a:pt x="1876" y="1032"/>
                </a:lnTo>
                <a:lnTo>
                  <a:pt x="1876" y="1076"/>
                </a:lnTo>
                <a:lnTo>
                  <a:pt x="1896" y="1119"/>
                </a:lnTo>
                <a:lnTo>
                  <a:pt x="1916" y="1163"/>
                </a:lnTo>
                <a:lnTo>
                  <a:pt x="1916" y="1206"/>
                </a:lnTo>
                <a:lnTo>
                  <a:pt x="1916" y="1293"/>
                </a:lnTo>
                <a:lnTo>
                  <a:pt x="1906" y="1337"/>
                </a:lnTo>
                <a:lnTo>
                  <a:pt x="1866" y="1359"/>
                </a:lnTo>
                <a:lnTo>
                  <a:pt x="1805" y="1359"/>
                </a:lnTo>
                <a:lnTo>
                  <a:pt x="1755" y="1380"/>
                </a:lnTo>
                <a:lnTo>
                  <a:pt x="1714" y="1380"/>
                </a:lnTo>
                <a:lnTo>
                  <a:pt x="1674" y="1391"/>
                </a:lnTo>
                <a:lnTo>
                  <a:pt x="1634" y="1391"/>
                </a:lnTo>
                <a:lnTo>
                  <a:pt x="1593" y="1402"/>
                </a:lnTo>
                <a:lnTo>
                  <a:pt x="1553" y="1369"/>
                </a:lnTo>
                <a:lnTo>
                  <a:pt x="1513" y="1348"/>
                </a:lnTo>
                <a:lnTo>
                  <a:pt x="1472" y="1348"/>
                </a:lnTo>
                <a:lnTo>
                  <a:pt x="1432" y="1348"/>
                </a:lnTo>
                <a:lnTo>
                  <a:pt x="1382" y="1326"/>
                </a:lnTo>
                <a:lnTo>
                  <a:pt x="1341" y="1304"/>
                </a:lnTo>
                <a:lnTo>
                  <a:pt x="1301" y="1272"/>
                </a:lnTo>
                <a:lnTo>
                  <a:pt x="1261" y="1250"/>
                </a:lnTo>
                <a:lnTo>
                  <a:pt x="1220" y="1239"/>
                </a:lnTo>
                <a:lnTo>
                  <a:pt x="1180" y="1239"/>
                </a:lnTo>
                <a:lnTo>
                  <a:pt x="1140" y="1239"/>
                </a:lnTo>
                <a:lnTo>
                  <a:pt x="1099" y="1228"/>
                </a:lnTo>
                <a:lnTo>
                  <a:pt x="1059" y="1228"/>
                </a:lnTo>
                <a:lnTo>
                  <a:pt x="1019" y="1217"/>
                </a:lnTo>
                <a:lnTo>
                  <a:pt x="978" y="1217"/>
                </a:lnTo>
                <a:lnTo>
                  <a:pt x="938" y="1228"/>
                </a:lnTo>
                <a:lnTo>
                  <a:pt x="898" y="1250"/>
                </a:lnTo>
                <a:lnTo>
                  <a:pt x="857" y="1282"/>
                </a:lnTo>
                <a:lnTo>
                  <a:pt x="817" y="1315"/>
                </a:lnTo>
                <a:lnTo>
                  <a:pt x="777" y="1337"/>
                </a:lnTo>
                <a:lnTo>
                  <a:pt x="736" y="1369"/>
                </a:lnTo>
                <a:lnTo>
                  <a:pt x="696" y="1380"/>
                </a:lnTo>
                <a:lnTo>
                  <a:pt x="656" y="1337"/>
                </a:lnTo>
                <a:lnTo>
                  <a:pt x="645" y="1293"/>
                </a:lnTo>
                <a:lnTo>
                  <a:pt x="625" y="1250"/>
                </a:lnTo>
                <a:lnTo>
                  <a:pt x="625" y="1206"/>
                </a:lnTo>
                <a:lnTo>
                  <a:pt x="615" y="1163"/>
                </a:lnTo>
                <a:lnTo>
                  <a:pt x="595" y="1119"/>
                </a:lnTo>
                <a:lnTo>
                  <a:pt x="555" y="1098"/>
                </a:lnTo>
                <a:lnTo>
                  <a:pt x="504" y="1087"/>
                </a:lnTo>
                <a:lnTo>
                  <a:pt x="464" y="1076"/>
                </a:lnTo>
                <a:lnTo>
                  <a:pt x="424" y="1043"/>
                </a:lnTo>
                <a:lnTo>
                  <a:pt x="393" y="1000"/>
                </a:lnTo>
                <a:lnTo>
                  <a:pt x="383" y="956"/>
                </a:lnTo>
                <a:lnTo>
                  <a:pt x="373" y="902"/>
                </a:lnTo>
                <a:lnTo>
                  <a:pt x="353" y="859"/>
                </a:lnTo>
                <a:lnTo>
                  <a:pt x="313" y="837"/>
                </a:lnTo>
                <a:lnTo>
                  <a:pt x="272" y="804"/>
                </a:lnTo>
                <a:lnTo>
                  <a:pt x="232" y="783"/>
                </a:lnTo>
                <a:lnTo>
                  <a:pt x="182" y="783"/>
                </a:lnTo>
                <a:lnTo>
                  <a:pt x="141" y="783"/>
                </a:lnTo>
                <a:lnTo>
                  <a:pt x="131" y="739"/>
                </a:lnTo>
                <a:lnTo>
                  <a:pt x="121" y="696"/>
                </a:lnTo>
                <a:lnTo>
                  <a:pt x="121" y="641"/>
                </a:lnTo>
                <a:lnTo>
                  <a:pt x="121" y="598"/>
                </a:lnTo>
                <a:lnTo>
                  <a:pt x="121" y="554"/>
                </a:lnTo>
                <a:lnTo>
                  <a:pt x="121" y="511"/>
                </a:lnTo>
                <a:lnTo>
                  <a:pt x="121" y="467"/>
                </a:lnTo>
                <a:lnTo>
                  <a:pt x="81" y="456"/>
                </a:lnTo>
                <a:lnTo>
                  <a:pt x="61" y="413"/>
                </a:lnTo>
                <a:lnTo>
                  <a:pt x="61" y="370"/>
                </a:lnTo>
                <a:lnTo>
                  <a:pt x="61" y="326"/>
                </a:lnTo>
                <a:lnTo>
                  <a:pt x="61" y="283"/>
                </a:lnTo>
                <a:lnTo>
                  <a:pt x="50" y="239"/>
                </a:lnTo>
                <a:lnTo>
                  <a:pt x="61" y="196"/>
                </a:lnTo>
                <a:lnTo>
                  <a:pt x="91" y="152"/>
                </a:lnTo>
                <a:lnTo>
                  <a:pt x="91" y="109"/>
                </a:lnTo>
                <a:lnTo>
                  <a:pt x="61" y="65"/>
                </a:lnTo>
                <a:lnTo>
                  <a:pt x="20" y="43"/>
                </a:lnTo>
                <a:lnTo>
                  <a:pt x="0" y="0"/>
                </a:ln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57" name="Freeform 10"/>
          <p:cNvSpPr>
            <a:spLocks/>
          </p:cNvSpPr>
          <p:nvPr userDrawn="1"/>
        </p:nvSpPr>
        <p:spPr bwMode="auto">
          <a:xfrm>
            <a:off x="663575" y="871538"/>
            <a:ext cx="7926388" cy="5164137"/>
          </a:xfrm>
          <a:custGeom>
            <a:avLst/>
            <a:gdLst>
              <a:gd name="T0" fmla="*/ 2147483647 w 4993"/>
              <a:gd name="T1" fmla="*/ 2147483647 h 3253"/>
              <a:gd name="T2" fmla="*/ 2147483647 w 4993"/>
              <a:gd name="T3" fmla="*/ 2147483647 h 3253"/>
              <a:gd name="T4" fmla="*/ 2147483647 w 4993"/>
              <a:gd name="T5" fmla="*/ 2147483647 h 3253"/>
              <a:gd name="T6" fmla="*/ 2147483647 w 4993"/>
              <a:gd name="T7" fmla="*/ 2147483647 h 3253"/>
              <a:gd name="T8" fmla="*/ 2147483647 w 4993"/>
              <a:gd name="T9" fmla="*/ 2147483647 h 3253"/>
              <a:gd name="T10" fmla="*/ 2147483647 w 4993"/>
              <a:gd name="T11" fmla="*/ 2147483647 h 3253"/>
              <a:gd name="T12" fmla="*/ 2147483647 w 4993"/>
              <a:gd name="T13" fmla="*/ 2147483647 h 3253"/>
              <a:gd name="T14" fmla="*/ 2147483647 w 4993"/>
              <a:gd name="T15" fmla="*/ 2147483647 h 3253"/>
              <a:gd name="T16" fmla="*/ 2147483647 w 4993"/>
              <a:gd name="T17" fmla="*/ 2147483647 h 3253"/>
              <a:gd name="T18" fmla="*/ 2147483647 w 4993"/>
              <a:gd name="T19" fmla="*/ 2147483647 h 3253"/>
              <a:gd name="T20" fmla="*/ 2147483647 w 4993"/>
              <a:gd name="T21" fmla="*/ 2147483647 h 3253"/>
              <a:gd name="T22" fmla="*/ 2147483647 w 4993"/>
              <a:gd name="T23" fmla="*/ 2147483647 h 3253"/>
              <a:gd name="T24" fmla="*/ 2147483647 w 4993"/>
              <a:gd name="T25" fmla="*/ 2147483647 h 3253"/>
              <a:gd name="T26" fmla="*/ 2147483647 w 4993"/>
              <a:gd name="T27" fmla="*/ 2147483647 h 3253"/>
              <a:gd name="T28" fmla="*/ 2147483647 w 4993"/>
              <a:gd name="T29" fmla="*/ 2147483647 h 3253"/>
              <a:gd name="T30" fmla="*/ 2147483647 w 4993"/>
              <a:gd name="T31" fmla="*/ 2147483647 h 3253"/>
              <a:gd name="T32" fmla="*/ 2147483647 w 4993"/>
              <a:gd name="T33" fmla="*/ 2147483647 h 3253"/>
              <a:gd name="T34" fmla="*/ 2147483647 w 4993"/>
              <a:gd name="T35" fmla="*/ 2147483647 h 3253"/>
              <a:gd name="T36" fmla="*/ 2147483647 w 4993"/>
              <a:gd name="T37" fmla="*/ 2147483647 h 3253"/>
              <a:gd name="T38" fmla="*/ 2147483647 w 4993"/>
              <a:gd name="T39" fmla="*/ 2147483647 h 3253"/>
              <a:gd name="T40" fmla="*/ 2147483647 w 4993"/>
              <a:gd name="T41" fmla="*/ 2147483647 h 3253"/>
              <a:gd name="T42" fmla="*/ 2147483647 w 4993"/>
              <a:gd name="T43" fmla="*/ 2147483647 h 3253"/>
              <a:gd name="T44" fmla="*/ 2147483647 w 4993"/>
              <a:gd name="T45" fmla="*/ 2147483647 h 3253"/>
              <a:gd name="T46" fmla="*/ 2147483647 w 4993"/>
              <a:gd name="T47" fmla="*/ 2147483647 h 3253"/>
              <a:gd name="T48" fmla="*/ 2147483647 w 4993"/>
              <a:gd name="T49" fmla="*/ 2147483647 h 3253"/>
              <a:gd name="T50" fmla="*/ 2147483647 w 4993"/>
              <a:gd name="T51" fmla="*/ 2147483647 h 3253"/>
              <a:gd name="T52" fmla="*/ 2147483647 w 4993"/>
              <a:gd name="T53" fmla="*/ 2147483647 h 3253"/>
              <a:gd name="T54" fmla="*/ 2147483647 w 4993"/>
              <a:gd name="T55" fmla="*/ 2147483647 h 3253"/>
              <a:gd name="T56" fmla="*/ 2147483647 w 4993"/>
              <a:gd name="T57" fmla="*/ 2147483647 h 3253"/>
              <a:gd name="T58" fmla="*/ 2147483647 w 4993"/>
              <a:gd name="T59" fmla="*/ 2147483647 h 3253"/>
              <a:gd name="T60" fmla="*/ 2147483647 w 4993"/>
              <a:gd name="T61" fmla="*/ 2147483647 h 3253"/>
              <a:gd name="T62" fmla="*/ 2147483647 w 4993"/>
              <a:gd name="T63" fmla="*/ 2147483647 h 3253"/>
              <a:gd name="T64" fmla="*/ 2147483647 w 4993"/>
              <a:gd name="T65" fmla="*/ 2147483647 h 3253"/>
              <a:gd name="T66" fmla="*/ 2147483647 w 4993"/>
              <a:gd name="T67" fmla="*/ 2147483647 h 3253"/>
              <a:gd name="T68" fmla="*/ 2147483647 w 4993"/>
              <a:gd name="T69" fmla="*/ 2147483647 h 3253"/>
              <a:gd name="T70" fmla="*/ 2147483647 w 4993"/>
              <a:gd name="T71" fmla="*/ 2147483647 h 3253"/>
              <a:gd name="T72" fmla="*/ 2147483647 w 4993"/>
              <a:gd name="T73" fmla="*/ 2147483647 h 3253"/>
              <a:gd name="T74" fmla="*/ 2147483647 w 4993"/>
              <a:gd name="T75" fmla="*/ 2147483647 h 3253"/>
              <a:gd name="T76" fmla="*/ 2147483647 w 4993"/>
              <a:gd name="T77" fmla="*/ 2147483647 h 3253"/>
              <a:gd name="T78" fmla="*/ 2147483647 w 4993"/>
              <a:gd name="T79" fmla="*/ 2147483647 h 3253"/>
              <a:gd name="T80" fmla="*/ 2147483647 w 4993"/>
              <a:gd name="T81" fmla="*/ 2147483647 h 3253"/>
              <a:gd name="T82" fmla="*/ 2147483647 w 4993"/>
              <a:gd name="T83" fmla="*/ 2147483647 h 3253"/>
              <a:gd name="T84" fmla="*/ 2147483647 w 4993"/>
              <a:gd name="T85" fmla="*/ 2147483647 h 3253"/>
              <a:gd name="T86" fmla="*/ 2147483647 w 4993"/>
              <a:gd name="T87" fmla="*/ 2147483647 h 3253"/>
              <a:gd name="T88" fmla="*/ 2147483647 w 4993"/>
              <a:gd name="T89" fmla="*/ 2147483647 h 3253"/>
              <a:gd name="T90" fmla="*/ 2147483647 w 4993"/>
              <a:gd name="T91" fmla="*/ 2147483647 h 3253"/>
              <a:gd name="T92" fmla="*/ 2147483647 w 4993"/>
              <a:gd name="T93" fmla="*/ 2147483647 h 3253"/>
              <a:gd name="T94" fmla="*/ 2147483647 w 4993"/>
              <a:gd name="T95" fmla="*/ 2147483647 h 3253"/>
              <a:gd name="T96" fmla="*/ 2147483647 w 4993"/>
              <a:gd name="T97" fmla="*/ 2147483647 h 3253"/>
              <a:gd name="T98" fmla="*/ 2147483647 w 4993"/>
              <a:gd name="T99" fmla="*/ 2147483647 h 3253"/>
              <a:gd name="T100" fmla="*/ 2147483647 w 4993"/>
              <a:gd name="T101" fmla="*/ 2147483647 h 3253"/>
              <a:gd name="T102" fmla="*/ 2147483647 w 4993"/>
              <a:gd name="T103" fmla="*/ 2147483647 h 3253"/>
              <a:gd name="T104" fmla="*/ 2147483647 w 4993"/>
              <a:gd name="T105" fmla="*/ 2147483647 h 3253"/>
              <a:gd name="T106" fmla="*/ 2147483647 w 4993"/>
              <a:gd name="T107" fmla="*/ 2147483647 h 3253"/>
              <a:gd name="T108" fmla="*/ 2147483647 w 4993"/>
              <a:gd name="T109" fmla="*/ 2147483647 h 3253"/>
              <a:gd name="T110" fmla="*/ 2147483647 w 4993"/>
              <a:gd name="T111" fmla="*/ 2147483647 h 3253"/>
              <a:gd name="T112" fmla="*/ 2147483647 w 4993"/>
              <a:gd name="T113" fmla="*/ 2147483647 h 3253"/>
              <a:gd name="T114" fmla="*/ 2147483647 w 4993"/>
              <a:gd name="T115" fmla="*/ 2147483647 h 325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993" h="3253">
                <a:moveTo>
                  <a:pt x="1240" y="2415"/>
                </a:moveTo>
                <a:lnTo>
                  <a:pt x="1190" y="2436"/>
                </a:lnTo>
                <a:lnTo>
                  <a:pt x="1150" y="2458"/>
                </a:lnTo>
                <a:lnTo>
                  <a:pt x="1140" y="2502"/>
                </a:lnTo>
                <a:lnTo>
                  <a:pt x="1140" y="2545"/>
                </a:lnTo>
                <a:lnTo>
                  <a:pt x="1119" y="2589"/>
                </a:lnTo>
                <a:lnTo>
                  <a:pt x="1079" y="2610"/>
                </a:lnTo>
                <a:lnTo>
                  <a:pt x="1039" y="2621"/>
                </a:lnTo>
                <a:lnTo>
                  <a:pt x="998" y="2643"/>
                </a:lnTo>
                <a:lnTo>
                  <a:pt x="968" y="2686"/>
                </a:lnTo>
                <a:lnTo>
                  <a:pt x="968" y="2730"/>
                </a:lnTo>
                <a:lnTo>
                  <a:pt x="958" y="2784"/>
                </a:lnTo>
                <a:lnTo>
                  <a:pt x="958" y="2828"/>
                </a:lnTo>
                <a:lnTo>
                  <a:pt x="968" y="2871"/>
                </a:lnTo>
                <a:lnTo>
                  <a:pt x="968" y="2915"/>
                </a:lnTo>
                <a:lnTo>
                  <a:pt x="938" y="2958"/>
                </a:lnTo>
                <a:lnTo>
                  <a:pt x="887" y="2980"/>
                </a:lnTo>
                <a:lnTo>
                  <a:pt x="847" y="3013"/>
                </a:lnTo>
                <a:lnTo>
                  <a:pt x="807" y="3045"/>
                </a:lnTo>
                <a:lnTo>
                  <a:pt x="766" y="3045"/>
                </a:lnTo>
                <a:lnTo>
                  <a:pt x="716" y="3045"/>
                </a:lnTo>
                <a:lnTo>
                  <a:pt x="676" y="3056"/>
                </a:lnTo>
                <a:lnTo>
                  <a:pt x="666" y="3100"/>
                </a:lnTo>
                <a:lnTo>
                  <a:pt x="666" y="3154"/>
                </a:lnTo>
                <a:lnTo>
                  <a:pt x="645" y="3198"/>
                </a:lnTo>
                <a:lnTo>
                  <a:pt x="595" y="3241"/>
                </a:lnTo>
                <a:lnTo>
                  <a:pt x="555" y="3252"/>
                </a:lnTo>
                <a:lnTo>
                  <a:pt x="524" y="3208"/>
                </a:lnTo>
                <a:lnTo>
                  <a:pt x="504" y="3165"/>
                </a:lnTo>
                <a:lnTo>
                  <a:pt x="474" y="3121"/>
                </a:lnTo>
                <a:lnTo>
                  <a:pt x="484" y="3078"/>
                </a:lnTo>
                <a:lnTo>
                  <a:pt x="484" y="3034"/>
                </a:lnTo>
                <a:lnTo>
                  <a:pt x="444" y="3013"/>
                </a:lnTo>
                <a:lnTo>
                  <a:pt x="403" y="3013"/>
                </a:lnTo>
                <a:lnTo>
                  <a:pt x="363" y="3024"/>
                </a:lnTo>
                <a:lnTo>
                  <a:pt x="323" y="3045"/>
                </a:lnTo>
                <a:lnTo>
                  <a:pt x="282" y="3067"/>
                </a:lnTo>
                <a:lnTo>
                  <a:pt x="242" y="3078"/>
                </a:lnTo>
                <a:lnTo>
                  <a:pt x="202" y="3067"/>
                </a:lnTo>
                <a:lnTo>
                  <a:pt x="161" y="3067"/>
                </a:lnTo>
                <a:lnTo>
                  <a:pt x="121" y="3024"/>
                </a:lnTo>
                <a:lnTo>
                  <a:pt x="121" y="2980"/>
                </a:lnTo>
                <a:lnTo>
                  <a:pt x="91" y="2937"/>
                </a:lnTo>
                <a:lnTo>
                  <a:pt x="40" y="2915"/>
                </a:lnTo>
                <a:lnTo>
                  <a:pt x="0" y="2860"/>
                </a:lnTo>
                <a:lnTo>
                  <a:pt x="30" y="2817"/>
                </a:lnTo>
                <a:lnTo>
                  <a:pt x="71" y="2828"/>
                </a:lnTo>
                <a:lnTo>
                  <a:pt x="91" y="2871"/>
                </a:lnTo>
                <a:lnTo>
                  <a:pt x="141" y="2893"/>
                </a:lnTo>
                <a:lnTo>
                  <a:pt x="182" y="2893"/>
                </a:lnTo>
                <a:lnTo>
                  <a:pt x="202" y="2937"/>
                </a:lnTo>
                <a:lnTo>
                  <a:pt x="252" y="2969"/>
                </a:lnTo>
                <a:lnTo>
                  <a:pt x="292" y="2937"/>
                </a:lnTo>
                <a:lnTo>
                  <a:pt x="303" y="2893"/>
                </a:lnTo>
                <a:lnTo>
                  <a:pt x="303" y="2850"/>
                </a:lnTo>
                <a:lnTo>
                  <a:pt x="343" y="2839"/>
                </a:lnTo>
                <a:lnTo>
                  <a:pt x="383" y="2860"/>
                </a:lnTo>
                <a:lnTo>
                  <a:pt x="424" y="2828"/>
                </a:lnTo>
                <a:lnTo>
                  <a:pt x="464" y="2795"/>
                </a:lnTo>
                <a:lnTo>
                  <a:pt x="504" y="2828"/>
                </a:lnTo>
                <a:lnTo>
                  <a:pt x="555" y="2860"/>
                </a:lnTo>
                <a:lnTo>
                  <a:pt x="595" y="2871"/>
                </a:lnTo>
                <a:lnTo>
                  <a:pt x="645" y="2882"/>
                </a:lnTo>
                <a:lnTo>
                  <a:pt x="656" y="2839"/>
                </a:lnTo>
                <a:lnTo>
                  <a:pt x="645" y="2795"/>
                </a:lnTo>
                <a:lnTo>
                  <a:pt x="686" y="2773"/>
                </a:lnTo>
                <a:lnTo>
                  <a:pt x="686" y="2730"/>
                </a:lnTo>
                <a:lnTo>
                  <a:pt x="726" y="2708"/>
                </a:lnTo>
                <a:lnTo>
                  <a:pt x="766" y="2708"/>
                </a:lnTo>
                <a:lnTo>
                  <a:pt x="807" y="2708"/>
                </a:lnTo>
                <a:lnTo>
                  <a:pt x="847" y="2686"/>
                </a:lnTo>
                <a:lnTo>
                  <a:pt x="887" y="2665"/>
                </a:lnTo>
                <a:lnTo>
                  <a:pt x="918" y="2621"/>
                </a:lnTo>
                <a:lnTo>
                  <a:pt x="958" y="2599"/>
                </a:lnTo>
                <a:lnTo>
                  <a:pt x="998" y="2599"/>
                </a:lnTo>
                <a:lnTo>
                  <a:pt x="1019" y="2556"/>
                </a:lnTo>
                <a:lnTo>
                  <a:pt x="1049" y="2512"/>
                </a:lnTo>
                <a:lnTo>
                  <a:pt x="1039" y="2469"/>
                </a:lnTo>
                <a:lnTo>
                  <a:pt x="998" y="2447"/>
                </a:lnTo>
                <a:lnTo>
                  <a:pt x="958" y="2447"/>
                </a:lnTo>
                <a:lnTo>
                  <a:pt x="918" y="2425"/>
                </a:lnTo>
                <a:lnTo>
                  <a:pt x="877" y="2404"/>
                </a:lnTo>
                <a:lnTo>
                  <a:pt x="837" y="2415"/>
                </a:lnTo>
                <a:lnTo>
                  <a:pt x="797" y="2404"/>
                </a:lnTo>
                <a:lnTo>
                  <a:pt x="777" y="2360"/>
                </a:lnTo>
                <a:lnTo>
                  <a:pt x="797" y="2317"/>
                </a:lnTo>
                <a:lnTo>
                  <a:pt x="807" y="2273"/>
                </a:lnTo>
                <a:lnTo>
                  <a:pt x="716" y="2241"/>
                </a:lnTo>
                <a:lnTo>
                  <a:pt x="676" y="2230"/>
                </a:lnTo>
                <a:lnTo>
                  <a:pt x="645" y="2186"/>
                </a:lnTo>
                <a:lnTo>
                  <a:pt x="605" y="2164"/>
                </a:lnTo>
                <a:lnTo>
                  <a:pt x="565" y="2153"/>
                </a:lnTo>
                <a:lnTo>
                  <a:pt x="524" y="2132"/>
                </a:lnTo>
                <a:lnTo>
                  <a:pt x="484" y="2110"/>
                </a:lnTo>
                <a:lnTo>
                  <a:pt x="444" y="2110"/>
                </a:lnTo>
                <a:lnTo>
                  <a:pt x="403" y="2099"/>
                </a:lnTo>
                <a:lnTo>
                  <a:pt x="363" y="2099"/>
                </a:lnTo>
                <a:lnTo>
                  <a:pt x="343" y="2056"/>
                </a:lnTo>
                <a:lnTo>
                  <a:pt x="343" y="2012"/>
                </a:lnTo>
                <a:lnTo>
                  <a:pt x="303" y="2001"/>
                </a:lnTo>
                <a:lnTo>
                  <a:pt x="282" y="1958"/>
                </a:lnTo>
                <a:lnTo>
                  <a:pt x="242" y="1914"/>
                </a:lnTo>
                <a:lnTo>
                  <a:pt x="222" y="1871"/>
                </a:lnTo>
                <a:lnTo>
                  <a:pt x="242" y="1827"/>
                </a:lnTo>
                <a:lnTo>
                  <a:pt x="282" y="1827"/>
                </a:lnTo>
                <a:lnTo>
                  <a:pt x="313" y="1871"/>
                </a:lnTo>
                <a:lnTo>
                  <a:pt x="353" y="1903"/>
                </a:lnTo>
                <a:lnTo>
                  <a:pt x="393" y="1925"/>
                </a:lnTo>
                <a:lnTo>
                  <a:pt x="403" y="1969"/>
                </a:lnTo>
                <a:lnTo>
                  <a:pt x="444" y="2012"/>
                </a:lnTo>
                <a:lnTo>
                  <a:pt x="484" y="2023"/>
                </a:lnTo>
                <a:lnTo>
                  <a:pt x="524" y="2066"/>
                </a:lnTo>
                <a:lnTo>
                  <a:pt x="555" y="2110"/>
                </a:lnTo>
                <a:lnTo>
                  <a:pt x="595" y="2121"/>
                </a:lnTo>
                <a:lnTo>
                  <a:pt x="635" y="2121"/>
                </a:lnTo>
                <a:lnTo>
                  <a:pt x="676" y="2121"/>
                </a:lnTo>
                <a:lnTo>
                  <a:pt x="716" y="2099"/>
                </a:lnTo>
                <a:lnTo>
                  <a:pt x="756" y="2066"/>
                </a:lnTo>
                <a:lnTo>
                  <a:pt x="797" y="2056"/>
                </a:lnTo>
                <a:lnTo>
                  <a:pt x="837" y="2077"/>
                </a:lnTo>
                <a:lnTo>
                  <a:pt x="877" y="2110"/>
                </a:lnTo>
                <a:lnTo>
                  <a:pt x="918" y="2110"/>
                </a:lnTo>
                <a:lnTo>
                  <a:pt x="958" y="2110"/>
                </a:lnTo>
                <a:lnTo>
                  <a:pt x="998" y="2121"/>
                </a:lnTo>
                <a:lnTo>
                  <a:pt x="1029" y="2164"/>
                </a:lnTo>
                <a:lnTo>
                  <a:pt x="1069" y="2164"/>
                </a:lnTo>
                <a:lnTo>
                  <a:pt x="1109" y="2153"/>
                </a:lnTo>
                <a:lnTo>
                  <a:pt x="1150" y="2143"/>
                </a:lnTo>
                <a:lnTo>
                  <a:pt x="1190" y="2143"/>
                </a:lnTo>
                <a:lnTo>
                  <a:pt x="1190" y="2186"/>
                </a:lnTo>
                <a:lnTo>
                  <a:pt x="1180" y="2230"/>
                </a:lnTo>
                <a:lnTo>
                  <a:pt x="1170" y="2273"/>
                </a:lnTo>
                <a:lnTo>
                  <a:pt x="1180" y="2317"/>
                </a:lnTo>
                <a:lnTo>
                  <a:pt x="1220" y="2349"/>
                </a:lnTo>
                <a:lnTo>
                  <a:pt x="1261" y="2393"/>
                </a:lnTo>
                <a:lnTo>
                  <a:pt x="1301" y="2404"/>
                </a:lnTo>
                <a:lnTo>
                  <a:pt x="1321" y="2360"/>
                </a:lnTo>
                <a:lnTo>
                  <a:pt x="1321" y="2317"/>
                </a:lnTo>
                <a:lnTo>
                  <a:pt x="1301" y="2273"/>
                </a:lnTo>
                <a:lnTo>
                  <a:pt x="1291" y="2230"/>
                </a:lnTo>
                <a:lnTo>
                  <a:pt x="1321" y="2186"/>
                </a:lnTo>
                <a:lnTo>
                  <a:pt x="1361" y="2164"/>
                </a:lnTo>
                <a:lnTo>
                  <a:pt x="1402" y="2164"/>
                </a:lnTo>
                <a:lnTo>
                  <a:pt x="1402" y="2121"/>
                </a:lnTo>
                <a:lnTo>
                  <a:pt x="1392" y="2077"/>
                </a:lnTo>
                <a:lnTo>
                  <a:pt x="1442" y="2066"/>
                </a:lnTo>
                <a:lnTo>
                  <a:pt x="1482" y="2066"/>
                </a:lnTo>
                <a:lnTo>
                  <a:pt x="1523" y="2077"/>
                </a:lnTo>
                <a:lnTo>
                  <a:pt x="1553" y="2034"/>
                </a:lnTo>
                <a:lnTo>
                  <a:pt x="1553" y="1990"/>
                </a:lnTo>
                <a:lnTo>
                  <a:pt x="1553" y="1947"/>
                </a:lnTo>
                <a:lnTo>
                  <a:pt x="1593" y="1914"/>
                </a:lnTo>
                <a:lnTo>
                  <a:pt x="1644" y="1914"/>
                </a:lnTo>
                <a:lnTo>
                  <a:pt x="1694" y="1903"/>
                </a:lnTo>
                <a:lnTo>
                  <a:pt x="1745" y="1903"/>
                </a:lnTo>
                <a:lnTo>
                  <a:pt x="1785" y="1903"/>
                </a:lnTo>
                <a:lnTo>
                  <a:pt x="1825" y="1882"/>
                </a:lnTo>
                <a:lnTo>
                  <a:pt x="1866" y="1882"/>
                </a:lnTo>
                <a:lnTo>
                  <a:pt x="1896" y="1838"/>
                </a:lnTo>
                <a:lnTo>
                  <a:pt x="1896" y="1795"/>
                </a:lnTo>
                <a:lnTo>
                  <a:pt x="1886" y="1751"/>
                </a:lnTo>
                <a:lnTo>
                  <a:pt x="1886" y="1708"/>
                </a:lnTo>
                <a:lnTo>
                  <a:pt x="1896" y="1664"/>
                </a:lnTo>
                <a:lnTo>
                  <a:pt x="1886" y="1621"/>
                </a:lnTo>
                <a:lnTo>
                  <a:pt x="1886" y="1577"/>
                </a:lnTo>
                <a:lnTo>
                  <a:pt x="1926" y="1555"/>
                </a:lnTo>
                <a:lnTo>
                  <a:pt x="1977" y="1555"/>
                </a:lnTo>
                <a:lnTo>
                  <a:pt x="2017" y="1555"/>
                </a:lnTo>
                <a:lnTo>
                  <a:pt x="2017" y="1512"/>
                </a:lnTo>
                <a:lnTo>
                  <a:pt x="2047" y="1468"/>
                </a:lnTo>
                <a:lnTo>
                  <a:pt x="2098" y="1436"/>
                </a:lnTo>
                <a:lnTo>
                  <a:pt x="2108" y="1392"/>
                </a:lnTo>
                <a:lnTo>
                  <a:pt x="2108" y="1349"/>
                </a:lnTo>
                <a:lnTo>
                  <a:pt x="2148" y="1316"/>
                </a:lnTo>
                <a:lnTo>
                  <a:pt x="2188" y="1305"/>
                </a:lnTo>
                <a:lnTo>
                  <a:pt x="2178" y="1349"/>
                </a:lnTo>
                <a:lnTo>
                  <a:pt x="2168" y="1392"/>
                </a:lnTo>
                <a:lnTo>
                  <a:pt x="2148" y="1436"/>
                </a:lnTo>
                <a:lnTo>
                  <a:pt x="2148" y="1479"/>
                </a:lnTo>
                <a:lnTo>
                  <a:pt x="2148" y="1523"/>
                </a:lnTo>
                <a:lnTo>
                  <a:pt x="2138" y="1566"/>
                </a:lnTo>
                <a:lnTo>
                  <a:pt x="2178" y="1555"/>
                </a:lnTo>
                <a:lnTo>
                  <a:pt x="2209" y="1512"/>
                </a:lnTo>
                <a:lnTo>
                  <a:pt x="2249" y="1544"/>
                </a:lnTo>
                <a:lnTo>
                  <a:pt x="2289" y="1566"/>
                </a:lnTo>
                <a:lnTo>
                  <a:pt x="2299" y="1523"/>
                </a:lnTo>
                <a:lnTo>
                  <a:pt x="2340" y="1501"/>
                </a:lnTo>
                <a:lnTo>
                  <a:pt x="2360" y="1457"/>
                </a:lnTo>
                <a:lnTo>
                  <a:pt x="2350" y="1414"/>
                </a:lnTo>
                <a:lnTo>
                  <a:pt x="2350" y="1370"/>
                </a:lnTo>
                <a:lnTo>
                  <a:pt x="2309" y="1360"/>
                </a:lnTo>
                <a:lnTo>
                  <a:pt x="2279" y="1316"/>
                </a:lnTo>
                <a:lnTo>
                  <a:pt x="2279" y="1262"/>
                </a:lnTo>
                <a:lnTo>
                  <a:pt x="2279" y="1218"/>
                </a:lnTo>
                <a:lnTo>
                  <a:pt x="2289" y="1175"/>
                </a:lnTo>
                <a:lnTo>
                  <a:pt x="2289" y="1131"/>
                </a:lnTo>
                <a:lnTo>
                  <a:pt x="2279" y="1088"/>
                </a:lnTo>
                <a:lnTo>
                  <a:pt x="2239" y="1077"/>
                </a:lnTo>
                <a:lnTo>
                  <a:pt x="2198" y="1099"/>
                </a:lnTo>
                <a:lnTo>
                  <a:pt x="2158" y="1088"/>
                </a:lnTo>
                <a:lnTo>
                  <a:pt x="2118" y="1044"/>
                </a:lnTo>
                <a:lnTo>
                  <a:pt x="2098" y="1001"/>
                </a:lnTo>
                <a:lnTo>
                  <a:pt x="2108" y="957"/>
                </a:lnTo>
                <a:lnTo>
                  <a:pt x="2098" y="914"/>
                </a:lnTo>
                <a:lnTo>
                  <a:pt x="2077" y="870"/>
                </a:lnTo>
                <a:lnTo>
                  <a:pt x="2067" y="827"/>
                </a:lnTo>
                <a:lnTo>
                  <a:pt x="2077" y="783"/>
                </a:lnTo>
                <a:lnTo>
                  <a:pt x="2077" y="740"/>
                </a:lnTo>
                <a:lnTo>
                  <a:pt x="2077" y="696"/>
                </a:lnTo>
                <a:lnTo>
                  <a:pt x="2077" y="653"/>
                </a:lnTo>
                <a:lnTo>
                  <a:pt x="2108" y="609"/>
                </a:lnTo>
                <a:lnTo>
                  <a:pt x="2128" y="566"/>
                </a:lnTo>
                <a:lnTo>
                  <a:pt x="2128" y="522"/>
                </a:lnTo>
                <a:lnTo>
                  <a:pt x="2108" y="479"/>
                </a:lnTo>
                <a:lnTo>
                  <a:pt x="2067" y="457"/>
                </a:lnTo>
                <a:lnTo>
                  <a:pt x="2027" y="424"/>
                </a:lnTo>
                <a:lnTo>
                  <a:pt x="1987" y="402"/>
                </a:lnTo>
                <a:lnTo>
                  <a:pt x="1946" y="402"/>
                </a:lnTo>
                <a:lnTo>
                  <a:pt x="1906" y="402"/>
                </a:lnTo>
                <a:lnTo>
                  <a:pt x="1876" y="359"/>
                </a:lnTo>
                <a:lnTo>
                  <a:pt x="1906" y="315"/>
                </a:lnTo>
                <a:lnTo>
                  <a:pt x="1896" y="272"/>
                </a:lnTo>
                <a:lnTo>
                  <a:pt x="1906" y="228"/>
                </a:lnTo>
                <a:lnTo>
                  <a:pt x="1926" y="185"/>
                </a:lnTo>
                <a:lnTo>
                  <a:pt x="1876" y="174"/>
                </a:lnTo>
                <a:lnTo>
                  <a:pt x="1835" y="174"/>
                </a:lnTo>
                <a:lnTo>
                  <a:pt x="1785" y="163"/>
                </a:lnTo>
                <a:lnTo>
                  <a:pt x="1755" y="120"/>
                </a:lnTo>
                <a:lnTo>
                  <a:pt x="1714" y="76"/>
                </a:lnTo>
                <a:lnTo>
                  <a:pt x="1674" y="65"/>
                </a:lnTo>
                <a:lnTo>
                  <a:pt x="1634" y="54"/>
                </a:lnTo>
                <a:lnTo>
                  <a:pt x="1644" y="11"/>
                </a:lnTo>
                <a:lnTo>
                  <a:pt x="1684" y="0"/>
                </a:lnTo>
                <a:lnTo>
                  <a:pt x="1735" y="0"/>
                </a:lnTo>
                <a:lnTo>
                  <a:pt x="1755" y="44"/>
                </a:lnTo>
                <a:lnTo>
                  <a:pt x="1805" y="65"/>
                </a:lnTo>
                <a:lnTo>
                  <a:pt x="1846" y="65"/>
                </a:lnTo>
                <a:lnTo>
                  <a:pt x="1886" y="76"/>
                </a:lnTo>
                <a:lnTo>
                  <a:pt x="1936" y="87"/>
                </a:lnTo>
                <a:lnTo>
                  <a:pt x="1967" y="131"/>
                </a:lnTo>
                <a:lnTo>
                  <a:pt x="1967" y="174"/>
                </a:lnTo>
                <a:lnTo>
                  <a:pt x="2007" y="185"/>
                </a:lnTo>
                <a:lnTo>
                  <a:pt x="2037" y="228"/>
                </a:lnTo>
                <a:lnTo>
                  <a:pt x="2077" y="228"/>
                </a:lnTo>
                <a:lnTo>
                  <a:pt x="2128" y="207"/>
                </a:lnTo>
                <a:lnTo>
                  <a:pt x="2178" y="196"/>
                </a:lnTo>
                <a:lnTo>
                  <a:pt x="2219" y="218"/>
                </a:lnTo>
                <a:lnTo>
                  <a:pt x="2219" y="261"/>
                </a:lnTo>
                <a:lnTo>
                  <a:pt x="2198" y="305"/>
                </a:lnTo>
                <a:lnTo>
                  <a:pt x="2198" y="348"/>
                </a:lnTo>
                <a:lnTo>
                  <a:pt x="2229" y="392"/>
                </a:lnTo>
                <a:lnTo>
                  <a:pt x="2269" y="392"/>
                </a:lnTo>
                <a:lnTo>
                  <a:pt x="2309" y="402"/>
                </a:lnTo>
                <a:lnTo>
                  <a:pt x="2350" y="446"/>
                </a:lnTo>
                <a:lnTo>
                  <a:pt x="2299" y="489"/>
                </a:lnTo>
                <a:lnTo>
                  <a:pt x="2259" y="500"/>
                </a:lnTo>
                <a:lnTo>
                  <a:pt x="2239" y="544"/>
                </a:lnTo>
                <a:lnTo>
                  <a:pt x="2239" y="587"/>
                </a:lnTo>
                <a:lnTo>
                  <a:pt x="2219" y="631"/>
                </a:lnTo>
                <a:lnTo>
                  <a:pt x="2188" y="674"/>
                </a:lnTo>
                <a:lnTo>
                  <a:pt x="2148" y="696"/>
                </a:lnTo>
                <a:lnTo>
                  <a:pt x="2108" y="718"/>
                </a:lnTo>
                <a:lnTo>
                  <a:pt x="2098" y="761"/>
                </a:lnTo>
                <a:lnTo>
                  <a:pt x="2098" y="805"/>
                </a:lnTo>
                <a:lnTo>
                  <a:pt x="2108" y="848"/>
                </a:lnTo>
                <a:lnTo>
                  <a:pt x="2148" y="859"/>
                </a:lnTo>
                <a:lnTo>
                  <a:pt x="2188" y="859"/>
                </a:lnTo>
                <a:lnTo>
                  <a:pt x="2229" y="848"/>
                </a:lnTo>
                <a:lnTo>
                  <a:pt x="2269" y="881"/>
                </a:lnTo>
                <a:lnTo>
                  <a:pt x="2309" y="914"/>
                </a:lnTo>
                <a:lnTo>
                  <a:pt x="2350" y="892"/>
                </a:lnTo>
                <a:lnTo>
                  <a:pt x="2360" y="848"/>
                </a:lnTo>
                <a:lnTo>
                  <a:pt x="2360" y="805"/>
                </a:lnTo>
                <a:lnTo>
                  <a:pt x="2360" y="761"/>
                </a:lnTo>
                <a:lnTo>
                  <a:pt x="2360" y="718"/>
                </a:lnTo>
                <a:lnTo>
                  <a:pt x="2400" y="707"/>
                </a:lnTo>
                <a:lnTo>
                  <a:pt x="2441" y="718"/>
                </a:lnTo>
                <a:lnTo>
                  <a:pt x="2481" y="740"/>
                </a:lnTo>
                <a:lnTo>
                  <a:pt x="2521" y="750"/>
                </a:lnTo>
                <a:lnTo>
                  <a:pt x="2562" y="707"/>
                </a:lnTo>
                <a:lnTo>
                  <a:pt x="2572" y="663"/>
                </a:lnTo>
                <a:lnTo>
                  <a:pt x="2572" y="620"/>
                </a:lnTo>
                <a:lnTo>
                  <a:pt x="2531" y="587"/>
                </a:lnTo>
                <a:lnTo>
                  <a:pt x="2491" y="587"/>
                </a:lnTo>
                <a:lnTo>
                  <a:pt x="2451" y="566"/>
                </a:lnTo>
                <a:lnTo>
                  <a:pt x="2430" y="522"/>
                </a:lnTo>
                <a:lnTo>
                  <a:pt x="2430" y="479"/>
                </a:lnTo>
                <a:lnTo>
                  <a:pt x="2430" y="424"/>
                </a:lnTo>
                <a:lnTo>
                  <a:pt x="2410" y="370"/>
                </a:lnTo>
                <a:lnTo>
                  <a:pt x="2400" y="326"/>
                </a:lnTo>
                <a:lnTo>
                  <a:pt x="2441" y="305"/>
                </a:lnTo>
                <a:lnTo>
                  <a:pt x="2481" y="305"/>
                </a:lnTo>
                <a:lnTo>
                  <a:pt x="2521" y="305"/>
                </a:lnTo>
                <a:lnTo>
                  <a:pt x="2562" y="305"/>
                </a:lnTo>
                <a:lnTo>
                  <a:pt x="2602" y="315"/>
                </a:lnTo>
                <a:lnTo>
                  <a:pt x="2642" y="272"/>
                </a:lnTo>
                <a:lnTo>
                  <a:pt x="2672" y="228"/>
                </a:lnTo>
                <a:lnTo>
                  <a:pt x="2713" y="207"/>
                </a:lnTo>
                <a:lnTo>
                  <a:pt x="2753" y="196"/>
                </a:lnTo>
                <a:lnTo>
                  <a:pt x="2794" y="163"/>
                </a:lnTo>
                <a:lnTo>
                  <a:pt x="2834" y="141"/>
                </a:lnTo>
                <a:lnTo>
                  <a:pt x="2874" y="163"/>
                </a:lnTo>
                <a:lnTo>
                  <a:pt x="2915" y="196"/>
                </a:lnTo>
                <a:lnTo>
                  <a:pt x="2955" y="185"/>
                </a:lnTo>
                <a:lnTo>
                  <a:pt x="2995" y="174"/>
                </a:lnTo>
                <a:lnTo>
                  <a:pt x="3036" y="163"/>
                </a:lnTo>
                <a:lnTo>
                  <a:pt x="3076" y="196"/>
                </a:lnTo>
                <a:lnTo>
                  <a:pt x="3116" y="218"/>
                </a:lnTo>
                <a:lnTo>
                  <a:pt x="3167" y="207"/>
                </a:lnTo>
                <a:lnTo>
                  <a:pt x="3207" y="196"/>
                </a:lnTo>
                <a:lnTo>
                  <a:pt x="3247" y="218"/>
                </a:lnTo>
                <a:lnTo>
                  <a:pt x="3267" y="261"/>
                </a:lnTo>
                <a:lnTo>
                  <a:pt x="3267" y="305"/>
                </a:lnTo>
                <a:lnTo>
                  <a:pt x="3257" y="348"/>
                </a:lnTo>
                <a:lnTo>
                  <a:pt x="3227" y="392"/>
                </a:lnTo>
                <a:lnTo>
                  <a:pt x="3207" y="435"/>
                </a:lnTo>
                <a:lnTo>
                  <a:pt x="3197" y="479"/>
                </a:lnTo>
                <a:lnTo>
                  <a:pt x="3157" y="511"/>
                </a:lnTo>
                <a:lnTo>
                  <a:pt x="3207" y="544"/>
                </a:lnTo>
                <a:lnTo>
                  <a:pt x="3247" y="555"/>
                </a:lnTo>
                <a:lnTo>
                  <a:pt x="3288" y="566"/>
                </a:lnTo>
                <a:lnTo>
                  <a:pt x="3318" y="609"/>
                </a:lnTo>
                <a:lnTo>
                  <a:pt x="3348" y="653"/>
                </a:lnTo>
                <a:lnTo>
                  <a:pt x="3308" y="674"/>
                </a:lnTo>
                <a:lnTo>
                  <a:pt x="3267" y="674"/>
                </a:lnTo>
                <a:lnTo>
                  <a:pt x="3227" y="674"/>
                </a:lnTo>
                <a:lnTo>
                  <a:pt x="3187" y="707"/>
                </a:lnTo>
                <a:lnTo>
                  <a:pt x="3177" y="750"/>
                </a:lnTo>
                <a:lnTo>
                  <a:pt x="3136" y="783"/>
                </a:lnTo>
                <a:lnTo>
                  <a:pt x="3086" y="783"/>
                </a:lnTo>
                <a:lnTo>
                  <a:pt x="3046" y="783"/>
                </a:lnTo>
                <a:lnTo>
                  <a:pt x="2995" y="783"/>
                </a:lnTo>
                <a:lnTo>
                  <a:pt x="2955" y="783"/>
                </a:lnTo>
                <a:lnTo>
                  <a:pt x="2915" y="783"/>
                </a:lnTo>
                <a:lnTo>
                  <a:pt x="2864" y="783"/>
                </a:lnTo>
                <a:lnTo>
                  <a:pt x="2824" y="783"/>
                </a:lnTo>
                <a:lnTo>
                  <a:pt x="2783" y="783"/>
                </a:lnTo>
                <a:lnTo>
                  <a:pt x="2743" y="805"/>
                </a:lnTo>
                <a:lnTo>
                  <a:pt x="2733" y="848"/>
                </a:lnTo>
                <a:lnTo>
                  <a:pt x="2783" y="881"/>
                </a:lnTo>
                <a:lnTo>
                  <a:pt x="2824" y="881"/>
                </a:lnTo>
                <a:lnTo>
                  <a:pt x="2864" y="870"/>
                </a:lnTo>
                <a:lnTo>
                  <a:pt x="2884" y="914"/>
                </a:lnTo>
                <a:lnTo>
                  <a:pt x="2894" y="957"/>
                </a:lnTo>
                <a:lnTo>
                  <a:pt x="2894" y="1011"/>
                </a:lnTo>
                <a:lnTo>
                  <a:pt x="2904" y="1055"/>
                </a:lnTo>
                <a:lnTo>
                  <a:pt x="2975" y="1055"/>
                </a:lnTo>
                <a:lnTo>
                  <a:pt x="3015" y="1044"/>
                </a:lnTo>
                <a:lnTo>
                  <a:pt x="3056" y="1033"/>
                </a:lnTo>
                <a:lnTo>
                  <a:pt x="3096" y="1055"/>
                </a:lnTo>
                <a:lnTo>
                  <a:pt x="3136" y="1055"/>
                </a:lnTo>
                <a:lnTo>
                  <a:pt x="3167" y="1011"/>
                </a:lnTo>
                <a:lnTo>
                  <a:pt x="3207" y="990"/>
                </a:lnTo>
                <a:lnTo>
                  <a:pt x="3247" y="968"/>
                </a:lnTo>
                <a:lnTo>
                  <a:pt x="3288" y="946"/>
                </a:lnTo>
                <a:lnTo>
                  <a:pt x="3338" y="957"/>
                </a:lnTo>
                <a:lnTo>
                  <a:pt x="3378" y="1001"/>
                </a:lnTo>
                <a:lnTo>
                  <a:pt x="3419" y="1033"/>
                </a:lnTo>
                <a:lnTo>
                  <a:pt x="3459" y="1033"/>
                </a:lnTo>
                <a:lnTo>
                  <a:pt x="3499" y="1033"/>
                </a:lnTo>
                <a:lnTo>
                  <a:pt x="3540" y="1011"/>
                </a:lnTo>
                <a:lnTo>
                  <a:pt x="3580" y="1001"/>
                </a:lnTo>
                <a:lnTo>
                  <a:pt x="3620" y="1001"/>
                </a:lnTo>
                <a:lnTo>
                  <a:pt x="3661" y="1011"/>
                </a:lnTo>
                <a:lnTo>
                  <a:pt x="3681" y="1066"/>
                </a:lnTo>
                <a:lnTo>
                  <a:pt x="3691" y="1109"/>
                </a:lnTo>
                <a:lnTo>
                  <a:pt x="3691" y="1153"/>
                </a:lnTo>
                <a:lnTo>
                  <a:pt x="3681" y="1196"/>
                </a:lnTo>
                <a:lnTo>
                  <a:pt x="3711" y="1240"/>
                </a:lnTo>
                <a:lnTo>
                  <a:pt x="3741" y="1283"/>
                </a:lnTo>
                <a:lnTo>
                  <a:pt x="3741" y="1327"/>
                </a:lnTo>
                <a:lnTo>
                  <a:pt x="3741" y="1381"/>
                </a:lnTo>
                <a:lnTo>
                  <a:pt x="3752" y="1425"/>
                </a:lnTo>
                <a:lnTo>
                  <a:pt x="3752" y="1468"/>
                </a:lnTo>
                <a:lnTo>
                  <a:pt x="3701" y="1490"/>
                </a:lnTo>
                <a:lnTo>
                  <a:pt x="3641" y="1501"/>
                </a:lnTo>
                <a:lnTo>
                  <a:pt x="3610" y="1544"/>
                </a:lnTo>
                <a:lnTo>
                  <a:pt x="3610" y="1588"/>
                </a:lnTo>
                <a:lnTo>
                  <a:pt x="3620" y="1631"/>
                </a:lnTo>
                <a:lnTo>
                  <a:pt x="3661" y="1664"/>
                </a:lnTo>
                <a:lnTo>
                  <a:pt x="3701" y="1686"/>
                </a:lnTo>
                <a:lnTo>
                  <a:pt x="3741" y="1675"/>
                </a:lnTo>
                <a:lnTo>
                  <a:pt x="3782" y="1653"/>
                </a:lnTo>
                <a:lnTo>
                  <a:pt x="3822" y="1664"/>
                </a:lnTo>
                <a:lnTo>
                  <a:pt x="3842" y="1708"/>
                </a:lnTo>
                <a:lnTo>
                  <a:pt x="3852" y="1751"/>
                </a:lnTo>
                <a:lnTo>
                  <a:pt x="3822" y="1795"/>
                </a:lnTo>
                <a:lnTo>
                  <a:pt x="3822" y="1838"/>
                </a:lnTo>
                <a:lnTo>
                  <a:pt x="3832" y="1892"/>
                </a:lnTo>
                <a:lnTo>
                  <a:pt x="3873" y="1903"/>
                </a:lnTo>
                <a:lnTo>
                  <a:pt x="3893" y="1947"/>
                </a:lnTo>
                <a:lnTo>
                  <a:pt x="3943" y="1969"/>
                </a:lnTo>
                <a:lnTo>
                  <a:pt x="3994" y="1969"/>
                </a:lnTo>
                <a:lnTo>
                  <a:pt x="4044" y="1958"/>
                </a:lnTo>
                <a:lnTo>
                  <a:pt x="4084" y="1958"/>
                </a:lnTo>
                <a:lnTo>
                  <a:pt x="4125" y="1958"/>
                </a:lnTo>
                <a:lnTo>
                  <a:pt x="4135" y="1914"/>
                </a:lnTo>
                <a:lnTo>
                  <a:pt x="4135" y="1871"/>
                </a:lnTo>
                <a:lnTo>
                  <a:pt x="4175" y="1827"/>
                </a:lnTo>
                <a:lnTo>
                  <a:pt x="4175" y="1784"/>
                </a:lnTo>
                <a:lnTo>
                  <a:pt x="4215" y="1751"/>
                </a:lnTo>
                <a:lnTo>
                  <a:pt x="4256" y="1718"/>
                </a:lnTo>
                <a:lnTo>
                  <a:pt x="4256" y="1675"/>
                </a:lnTo>
                <a:lnTo>
                  <a:pt x="4256" y="1631"/>
                </a:lnTo>
                <a:lnTo>
                  <a:pt x="4276" y="1588"/>
                </a:lnTo>
                <a:lnTo>
                  <a:pt x="4316" y="1566"/>
                </a:lnTo>
                <a:lnTo>
                  <a:pt x="4347" y="1621"/>
                </a:lnTo>
                <a:lnTo>
                  <a:pt x="4387" y="1653"/>
                </a:lnTo>
                <a:lnTo>
                  <a:pt x="4427" y="1642"/>
                </a:lnTo>
                <a:lnTo>
                  <a:pt x="4468" y="1631"/>
                </a:lnTo>
                <a:lnTo>
                  <a:pt x="4508" y="1642"/>
                </a:lnTo>
                <a:lnTo>
                  <a:pt x="4548" y="1664"/>
                </a:lnTo>
                <a:lnTo>
                  <a:pt x="4589" y="1631"/>
                </a:lnTo>
                <a:lnTo>
                  <a:pt x="4589" y="1588"/>
                </a:lnTo>
                <a:lnTo>
                  <a:pt x="4599" y="1544"/>
                </a:lnTo>
                <a:lnTo>
                  <a:pt x="4639" y="1523"/>
                </a:lnTo>
                <a:lnTo>
                  <a:pt x="4679" y="1523"/>
                </a:lnTo>
                <a:lnTo>
                  <a:pt x="4700" y="1479"/>
                </a:lnTo>
                <a:lnTo>
                  <a:pt x="4700" y="1436"/>
                </a:lnTo>
                <a:lnTo>
                  <a:pt x="4720" y="1392"/>
                </a:lnTo>
                <a:lnTo>
                  <a:pt x="4760" y="1360"/>
                </a:lnTo>
                <a:lnTo>
                  <a:pt x="4800" y="1349"/>
                </a:lnTo>
                <a:lnTo>
                  <a:pt x="4841" y="1349"/>
                </a:lnTo>
                <a:lnTo>
                  <a:pt x="4881" y="1316"/>
                </a:lnTo>
                <a:lnTo>
                  <a:pt x="4921" y="1305"/>
                </a:lnTo>
                <a:lnTo>
                  <a:pt x="4962" y="1305"/>
                </a:lnTo>
                <a:lnTo>
                  <a:pt x="4992" y="1360"/>
                </a:lnTo>
                <a:lnTo>
                  <a:pt x="4992" y="1403"/>
                </a:lnTo>
                <a:lnTo>
                  <a:pt x="4992" y="1447"/>
                </a:lnTo>
                <a:lnTo>
                  <a:pt x="4992" y="1490"/>
                </a:lnTo>
                <a:lnTo>
                  <a:pt x="4992" y="1534"/>
                </a:lnTo>
                <a:lnTo>
                  <a:pt x="4962" y="1577"/>
                </a:lnTo>
                <a:lnTo>
                  <a:pt x="4921" y="1566"/>
                </a:lnTo>
                <a:lnTo>
                  <a:pt x="4881" y="1544"/>
                </a:lnTo>
                <a:lnTo>
                  <a:pt x="4841" y="1555"/>
                </a:lnTo>
                <a:lnTo>
                  <a:pt x="4810" y="1599"/>
                </a:lnTo>
                <a:lnTo>
                  <a:pt x="4770" y="1631"/>
                </a:lnTo>
                <a:lnTo>
                  <a:pt x="4750" y="1675"/>
                </a:lnTo>
                <a:lnTo>
                  <a:pt x="4750" y="1718"/>
                </a:lnTo>
                <a:lnTo>
                  <a:pt x="4730" y="1762"/>
                </a:lnTo>
                <a:lnTo>
                  <a:pt x="4700" y="1805"/>
                </a:lnTo>
                <a:lnTo>
                  <a:pt x="4659" y="1849"/>
                </a:lnTo>
                <a:lnTo>
                  <a:pt x="4639" y="1892"/>
                </a:lnTo>
                <a:lnTo>
                  <a:pt x="4639" y="1936"/>
                </a:lnTo>
                <a:lnTo>
                  <a:pt x="4599" y="1936"/>
                </a:lnTo>
                <a:lnTo>
                  <a:pt x="4579" y="1990"/>
                </a:lnTo>
                <a:lnTo>
                  <a:pt x="4579" y="2034"/>
                </a:lnTo>
                <a:lnTo>
                  <a:pt x="4579" y="2077"/>
                </a:lnTo>
                <a:lnTo>
                  <a:pt x="4558" y="2121"/>
                </a:lnTo>
                <a:lnTo>
                  <a:pt x="4518" y="2132"/>
                </a:lnTo>
                <a:lnTo>
                  <a:pt x="4478" y="2132"/>
                </a:lnTo>
                <a:lnTo>
                  <a:pt x="4437" y="2143"/>
                </a:lnTo>
                <a:lnTo>
                  <a:pt x="4417" y="2186"/>
                </a:lnTo>
                <a:lnTo>
                  <a:pt x="4377" y="2219"/>
                </a:lnTo>
                <a:lnTo>
                  <a:pt x="4377" y="2262"/>
                </a:lnTo>
                <a:lnTo>
                  <a:pt x="4377" y="2317"/>
                </a:lnTo>
                <a:lnTo>
                  <a:pt x="4347" y="2360"/>
                </a:lnTo>
                <a:lnTo>
                  <a:pt x="4306" y="2415"/>
                </a:lnTo>
                <a:lnTo>
                  <a:pt x="4306" y="2469"/>
                </a:lnTo>
                <a:lnTo>
                  <a:pt x="4266" y="2491"/>
                </a:lnTo>
                <a:lnTo>
                  <a:pt x="4185" y="2491"/>
                </a:lnTo>
                <a:lnTo>
                  <a:pt x="4145" y="2491"/>
                </a:lnTo>
                <a:lnTo>
                  <a:pt x="4105" y="2502"/>
                </a:lnTo>
                <a:lnTo>
                  <a:pt x="4064" y="2512"/>
                </a:lnTo>
                <a:lnTo>
                  <a:pt x="4024" y="2491"/>
                </a:lnTo>
                <a:lnTo>
                  <a:pt x="3984" y="2458"/>
                </a:lnTo>
                <a:lnTo>
                  <a:pt x="3943" y="2458"/>
                </a:lnTo>
                <a:lnTo>
                  <a:pt x="3903" y="2458"/>
                </a:lnTo>
                <a:lnTo>
                  <a:pt x="3852" y="2480"/>
                </a:lnTo>
                <a:lnTo>
                  <a:pt x="3812" y="2469"/>
                </a:lnTo>
                <a:lnTo>
                  <a:pt x="3772" y="2458"/>
                </a:lnTo>
                <a:lnTo>
                  <a:pt x="3741" y="2545"/>
                </a:lnTo>
                <a:lnTo>
                  <a:pt x="3701" y="2578"/>
                </a:lnTo>
                <a:lnTo>
                  <a:pt x="3661" y="2578"/>
                </a:lnTo>
                <a:lnTo>
                  <a:pt x="3651" y="2534"/>
                </a:lnTo>
                <a:lnTo>
                  <a:pt x="3661" y="2491"/>
                </a:lnTo>
                <a:lnTo>
                  <a:pt x="3661" y="2447"/>
                </a:lnTo>
                <a:lnTo>
                  <a:pt x="3661" y="2404"/>
                </a:lnTo>
                <a:lnTo>
                  <a:pt x="3570" y="2360"/>
                </a:lnTo>
                <a:lnTo>
                  <a:pt x="3560" y="2317"/>
                </a:lnTo>
                <a:lnTo>
                  <a:pt x="3570" y="2273"/>
                </a:lnTo>
                <a:lnTo>
                  <a:pt x="3590" y="2230"/>
                </a:lnTo>
                <a:lnTo>
                  <a:pt x="3600" y="2175"/>
                </a:lnTo>
                <a:lnTo>
                  <a:pt x="3600" y="2121"/>
                </a:lnTo>
                <a:lnTo>
                  <a:pt x="3590" y="2077"/>
                </a:lnTo>
                <a:lnTo>
                  <a:pt x="3580" y="2023"/>
                </a:lnTo>
                <a:lnTo>
                  <a:pt x="3580" y="1979"/>
                </a:lnTo>
                <a:lnTo>
                  <a:pt x="3550" y="1936"/>
                </a:lnTo>
                <a:lnTo>
                  <a:pt x="3530" y="1892"/>
                </a:lnTo>
                <a:lnTo>
                  <a:pt x="3550" y="1849"/>
                </a:lnTo>
                <a:lnTo>
                  <a:pt x="3570" y="1805"/>
                </a:lnTo>
                <a:lnTo>
                  <a:pt x="3580" y="1762"/>
                </a:lnTo>
                <a:lnTo>
                  <a:pt x="3570" y="1675"/>
                </a:lnTo>
                <a:lnTo>
                  <a:pt x="3570" y="1631"/>
                </a:lnTo>
                <a:lnTo>
                  <a:pt x="3560" y="1577"/>
                </a:lnTo>
                <a:lnTo>
                  <a:pt x="3520" y="1544"/>
                </a:lnTo>
                <a:lnTo>
                  <a:pt x="3469" y="1566"/>
                </a:lnTo>
                <a:lnTo>
                  <a:pt x="3429" y="1588"/>
                </a:lnTo>
                <a:lnTo>
                  <a:pt x="3389" y="1588"/>
                </a:lnTo>
                <a:lnTo>
                  <a:pt x="3348" y="1566"/>
                </a:lnTo>
                <a:lnTo>
                  <a:pt x="3308" y="1544"/>
                </a:lnTo>
                <a:lnTo>
                  <a:pt x="3267" y="1577"/>
                </a:lnTo>
                <a:lnTo>
                  <a:pt x="3237" y="1621"/>
                </a:lnTo>
                <a:lnTo>
                  <a:pt x="3197" y="1631"/>
                </a:lnTo>
                <a:lnTo>
                  <a:pt x="3146" y="1610"/>
                </a:lnTo>
                <a:lnTo>
                  <a:pt x="3106" y="1599"/>
                </a:lnTo>
                <a:lnTo>
                  <a:pt x="3066" y="1642"/>
                </a:lnTo>
                <a:lnTo>
                  <a:pt x="3046" y="1686"/>
                </a:lnTo>
                <a:lnTo>
                  <a:pt x="3025" y="1729"/>
                </a:lnTo>
                <a:lnTo>
                  <a:pt x="3005" y="1773"/>
                </a:lnTo>
                <a:lnTo>
                  <a:pt x="2995" y="1816"/>
                </a:lnTo>
                <a:lnTo>
                  <a:pt x="2945" y="1816"/>
                </a:lnTo>
                <a:lnTo>
                  <a:pt x="2904" y="1816"/>
                </a:lnTo>
                <a:lnTo>
                  <a:pt x="2894" y="1773"/>
                </a:lnTo>
                <a:lnTo>
                  <a:pt x="2904" y="1729"/>
                </a:lnTo>
                <a:lnTo>
                  <a:pt x="2904" y="1686"/>
                </a:lnTo>
                <a:lnTo>
                  <a:pt x="2864" y="1675"/>
                </a:lnTo>
                <a:lnTo>
                  <a:pt x="2824" y="1664"/>
                </a:lnTo>
                <a:lnTo>
                  <a:pt x="2814" y="1610"/>
                </a:lnTo>
                <a:lnTo>
                  <a:pt x="2824" y="1566"/>
                </a:lnTo>
                <a:lnTo>
                  <a:pt x="2824" y="1512"/>
                </a:lnTo>
                <a:lnTo>
                  <a:pt x="2824" y="1468"/>
                </a:lnTo>
                <a:lnTo>
                  <a:pt x="2834" y="1425"/>
                </a:lnTo>
                <a:lnTo>
                  <a:pt x="2834" y="1381"/>
                </a:lnTo>
                <a:lnTo>
                  <a:pt x="2794" y="1360"/>
                </a:lnTo>
                <a:lnTo>
                  <a:pt x="2753" y="1338"/>
                </a:lnTo>
                <a:lnTo>
                  <a:pt x="2703" y="1338"/>
                </a:lnTo>
                <a:lnTo>
                  <a:pt x="2662" y="1338"/>
                </a:lnTo>
                <a:lnTo>
                  <a:pt x="2622" y="1305"/>
                </a:lnTo>
                <a:lnTo>
                  <a:pt x="2582" y="1294"/>
                </a:lnTo>
                <a:lnTo>
                  <a:pt x="2521" y="1294"/>
                </a:lnTo>
                <a:lnTo>
                  <a:pt x="2491" y="1338"/>
                </a:lnTo>
                <a:lnTo>
                  <a:pt x="2451" y="1381"/>
                </a:lnTo>
                <a:lnTo>
                  <a:pt x="2451" y="1425"/>
                </a:lnTo>
                <a:lnTo>
                  <a:pt x="2451" y="1468"/>
                </a:lnTo>
                <a:lnTo>
                  <a:pt x="2410" y="1512"/>
                </a:lnTo>
                <a:lnTo>
                  <a:pt x="2400" y="1555"/>
                </a:lnTo>
                <a:lnTo>
                  <a:pt x="2360" y="1566"/>
                </a:lnTo>
                <a:lnTo>
                  <a:pt x="2320" y="1555"/>
                </a:lnTo>
                <a:lnTo>
                  <a:pt x="2279" y="1577"/>
                </a:lnTo>
                <a:lnTo>
                  <a:pt x="2239" y="1599"/>
                </a:lnTo>
                <a:lnTo>
                  <a:pt x="2229" y="1653"/>
                </a:lnTo>
                <a:lnTo>
                  <a:pt x="2239" y="1697"/>
                </a:lnTo>
                <a:lnTo>
                  <a:pt x="2239" y="1740"/>
                </a:lnTo>
                <a:lnTo>
                  <a:pt x="2219" y="1784"/>
                </a:lnTo>
                <a:lnTo>
                  <a:pt x="2188" y="1827"/>
                </a:lnTo>
                <a:lnTo>
                  <a:pt x="2178" y="1871"/>
                </a:lnTo>
                <a:lnTo>
                  <a:pt x="2168" y="1914"/>
                </a:lnTo>
                <a:lnTo>
                  <a:pt x="2168" y="1958"/>
                </a:lnTo>
                <a:lnTo>
                  <a:pt x="2158" y="2001"/>
                </a:lnTo>
                <a:lnTo>
                  <a:pt x="2128" y="2045"/>
                </a:lnTo>
                <a:lnTo>
                  <a:pt x="2088" y="2088"/>
                </a:lnTo>
                <a:lnTo>
                  <a:pt x="2047" y="2088"/>
                </a:lnTo>
                <a:lnTo>
                  <a:pt x="2007" y="2077"/>
                </a:lnTo>
                <a:lnTo>
                  <a:pt x="1967" y="2099"/>
                </a:lnTo>
                <a:lnTo>
                  <a:pt x="1926" y="2143"/>
                </a:lnTo>
                <a:lnTo>
                  <a:pt x="1896" y="2197"/>
                </a:lnTo>
                <a:lnTo>
                  <a:pt x="1896" y="2241"/>
                </a:lnTo>
                <a:lnTo>
                  <a:pt x="1896" y="2284"/>
                </a:lnTo>
                <a:lnTo>
                  <a:pt x="1896" y="2328"/>
                </a:lnTo>
                <a:lnTo>
                  <a:pt x="1886" y="2371"/>
                </a:lnTo>
                <a:lnTo>
                  <a:pt x="1916" y="2415"/>
                </a:lnTo>
                <a:lnTo>
                  <a:pt x="1956" y="2447"/>
                </a:lnTo>
                <a:lnTo>
                  <a:pt x="1967" y="2491"/>
                </a:lnTo>
                <a:lnTo>
                  <a:pt x="1946" y="2534"/>
                </a:lnTo>
                <a:lnTo>
                  <a:pt x="1926" y="2589"/>
                </a:lnTo>
                <a:lnTo>
                  <a:pt x="1876" y="2610"/>
                </a:lnTo>
                <a:lnTo>
                  <a:pt x="1835" y="2610"/>
                </a:lnTo>
                <a:lnTo>
                  <a:pt x="1795" y="2643"/>
                </a:lnTo>
                <a:lnTo>
                  <a:pt x="1755" y="2643"/>
                </a:lnTo>
                <a:lnTo>
                  <a:pt x="1714" y="2643"/>
                </a:lnTo>
                <a:lnTo>
                  <a:pt x="1674" y="2621"/>
                </a:lnTo>
                <a:lnTo>
                  <a:pt x="1634" y="2621"/>
                </a:lnTo>
                <a:lnTo>
                  <a:pt x="1593" y="2643"/>
                </a:lnTo>
                <a:lnTo>
                  <a:pt x="1553" y="2589"/>
                </a:lnTo>
                <a:lnTo>
                  <a:pt x="1543" y="2545"/>
                </a:lnTo>
                <a:lnTo>
                  <a:pt x="1493" y="2545"/>
                </a:lnTo>
                <a:lnTo>
                  <a:pt x="1472" y="2502"/>
                </a:lnTo>
                <a:lnTo>
                  <a:pt x="1432" y="2469"/>
                </a:lnTo>
                <a:lnTo>
                  <a:pt x="1392" y="2436"/>
                </a:lnTo>
                <a:lnTo>
                  <a:pt x="1351" y="2436"/>
                </a:lnTo>
                <a:lnTo>
                  <a:pt x="1311" y="2425"/>
                </a:lnTo>
                <a:lnTo>
                  <a:pt x="1271" y="2415"/>
                </a:lnTo>
                <a:lnTo>
                  <a:pt x="1220" y="2458"/>
                </a:lnTo>
                <a:lnTo>
                  <a:pt x="1240" y="2415"/>
                </a:lnTo>
              </a:path>
            </a:pathLst>
          </a:custGeom>
          <a:solidFill>
            <a:srgbClr val="58585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58" name="Freeform 11"/>
          <p:cNvSpPr>
            <a:spLocks/>
          </p:cNvSpPr>
          <p:nvPr userDrawn="1"/>
        </p:nvSpPr>
        <p:spPr bwMode="auto">
          <a:xfrm>
            <a:off x="839788" y="817563"/>
            <a:ext cx="1066800" cy="960437"/>
          </a:xfrm>
          <a:custGeom>
            <a:avLst/>
            <a:gdLst>
              <a:gd name="T0" fmla="*/ 2147483647 w 672"/>
              <a:gd name="T1" fmla="*/ 2147483647 h 605"/>
              <a:gd name="T2" fmla="*/ 2147483647 w 672"/>
              <a:gd name="T3" fmla="*/ 2147483647 h 605"/>
              <a:gd name="T4" fmla="*/ 2147483647 w 672"/>
              <a:gd name="T5" fmla="*/ 2147483647 h 605"/>
              <a:gd name="T6" fmla="*/ 2147483647 w 672"/>
              <a:gd name="T7" fmla="*/ 2147483647 h 605"/>
              <a:gd name="T8" fmla="*/ 2147483647 w 672"/>
              <a:gd name="T9" fmla="*/ 2147483647 h 605"/>
              <a:gd name="T10" fmla="*/ 2147483647 w 672"/>
              <a:gd name="T11" fmla="*/ 2147483647 h 605"/>
              <a:gd name="T12" fmla="*/ 2147483647 w 672"/>
              <a:gd name="T13" fmla="*/ 2147483647 h 605"/>
              <a:gd name="T14" fmla="*/ 2147483647 w 672"/>
              <a:gd name="T15" fmla="*/ 2147483647 h 605"/>
              <a:gd name="T16" fmla="*/ 2147483647 w 672"/>
              <a:gd name="T17" fmla="*/ 2147483647 h 605"/>
              <a:gd name="T18" fmla="*/ 2147483647 w 672"/>
              <a:gd name="T19" fmla="*/ 2147483647 h 605"/>
              <a:gd name="T20" fmla="*/ 2147483647 w 672"/>
              <a:gd name="T21" fmla="*/ 2147483647 h 605"/>
              <a:gd name="T22" fmla="*/ 2147483647 w 672"/>
              <a:gd name="T23" fmla="*/ 2147483647 h 605"/>
              <a:gd name="T24" fmla="*/ 0 w 672"/>
              <a:gd name="T25" fmla="*/ 2147483647 h 605"/>
              <a:gd name="T26" fmla="*/ 2147483647 w 672"/>
              <a:gd name="T27" fmla="*/ 2147483647 h 605"/>
              <a:gd name="T28" fmla="*/ 2147483647 w 672"/>
              <a:gd name="T29" fmla="*/ 2147483647 h 605"/>
              <a:gd name="T30" fmla="*/ 2147483647 w 672"/>
              <a:gd name="T31" fmla="*/ 2147483647 h 605"/>
              <a:gd name="T32" fmla="*/ 2147483647 w 672"/>
              <a:gd name="T33" fmla="*/ 2147483647 h 605"/>
              <a:gd name="T34" fmla="*/ 2147483647 w 672"/>
              <a:gd name="T35" fmla="*/ 2147483647 h 605"/>
              <a:gd name="T36" fmla="*/ 2147483647 w 672"/>
              <a:gd name="T37" fmla="*/ 2147483647 h 605"/>
              <a:gd name="T38" fmla="*/ 2147483647 w 672"/>
              <a:gd name="T39" fmla="*/ 2147483647 h 605"/>
              <a:gd name="T40" fmla="*/ 2147483647 w 672"/>
              <a:gd name="T41" fmla="*/ 2147483647 h 605"/>
              <a:gd name="T42" fmla="*/ 2147483647 w 672"/>
              <a:gd name="T43" fmla="*/ 2147483647 h 605"/>
              <a:gd name="T44" fmla="*/ 2147483647 w 672"/>
              <a:gd name="T45" fmla="*/ 2147483647 h 605"/>
              <a:gd name="T46" fmla="*/ 2147483647 w 672"/>
              <a:gd name="T47" fmla="*/ 2147483647 h 605"/>
              <a:gd name="T48" fmla="*/ 2147483647 w 672"/>
              <a:gd name="T49" fmla="*/ 2147483647 h 605"/>
              <a:gd name="T50" fmla="*/ 2147483647 w 672"/>
              <a:gd name="T51" fmla="*/ 2147483647 h 605"/>
              <a:gd name="T52" fmla="*/ 2147483647 w 672"/>
              <a:gd name="T53" fmla="*/ 2147483647 h 605"/>
              <a:gd name="T54" fmla="*/ 2147483647 w 672"/>
              <a:gd name="T55" fmla="*/ 2147483647 h 605"/>
              <a:gd name="T56" fmla="*/ 2147483647 w 672"/>
              <a:gd name="T57" fmla="*/ 2147483647 h 605"/>
              <a:gd name="T58" fmla="*/ 2147483647 w 672"/>
              <a:gd name="T59" fmla="*/ 2147483647 h 605"/>
              <a:gd name="T60" fmla="*/ 2147483647 w 672"/>
              <a:gd name="T61" fmla="*/ 2147483647 h 605"/>
              <a:gd name="T62" fmla="*/ 2147483647 w 672"/>
              <a:gd name="T63" fmla="*/ 2147483647 h 605"/>
              <a:gd name="T64" fmla="*/ 2147483647 w 672"/>
              <a:gd name="T65" fmla="*/ 2147483647 h 605"/>
              <a:gd name="T66" fmla="*/ 2147483647 w 672"/>
              <a:gd name="T67" fmla="*/ 2147483647 h 605"/>
              <a:gd name="T68" fmla="*/ 2147483647 w 672"/>
              <a:gd name="T69" fmla="*/ 2147483647 h 605"/>
              <a:gd name="T70" fmla="*/ 2147483647 w 672"/>
              <a:gd name="T71" fmla="*/ 2147483647 h 605"/>
              <a:gd name="T72" fmla="*/ 2147483647 w 672"/>
              <a:gd name="T73" fmla="*/ 2147483647 h 605"/>
              <a:gd name="T74" fmla="*/ 2147483647 w 672"/>
              <a:gd name="T75" fmla="*/ 2147483647 h 605"/>
              <a:gd name="T76" fmla="*/ 2147483647 w 672"/>
              <a:gd name="T77" fmla="*/ 2147483647 h 605"/>
              <a:gd name="T78" fmla="*/ 2147483647 w 672"/>
              <a:gd name="T79" fmla="*/ 2147483647 h 605"/>
              <a:gd name="T80" fmla="*/ 2147483647 w 672"/>
              <a:gd name="T81" fmla="*/ 0 h 60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2" h="605">
                <a:moveTo>
                  <a:pt x="134" y="0"/>
                </a:moveTo>
                <a:lnTo>
                  <a:pt x="154" y="44"/>
                </a:lnTo>
                <a:lnTo>
                  <a:pt x="168" y="73"/>
                </a:lnTo>
                <a:lnTo>
                  <a:pt x="168" y="102"/>
                </a:lnTo>
                <a:lnTo>
                  <a:pt x="168" y="131"/>
                </a:lnTo>
                <a:lnTo>
                  <a:pt x="174" y="160"/>
                </a:lnTo>
                <a:lnTo>
                  <a:pt x="181" y="189"/>
                </a:lnTo>
                <a:lnTo>
                  <a:pt x="201" y="226"/>
                </a:lnTo>
                <a:lnTo>
                  <a:pt x="201" y="262"/>
                </a:lnTo>
                <a:lnTo>
                  <a:pt x="208" y="291"/>
                </a:lnTo>
                <a:lnTo>
                  <a:pt x="215" y="320"/>
                </a:lnTo>
                <a:lnTo>
                  <a:pt x="221" y="349"/>
                </a:lnTo>
                <a:lnTo>
                  <a:pt x="221" y="386"/>
                </a:lnTo>
                <a:lnTo>
                  <a:pt x="228" y="415"/>
                </a:lnTo>
                <a:lnTo>
                  <a:pt x="228" y="444"/>
                </a:lnTo>
                <a:lnTo>
                  <a:pt x="221" y="473"/>
                </a:lnTo>
                <a:lnTo>
                  <a:pt x="228" y="502"/>
                </a:lnTo>
                <a:lnTo>
                  <a:pt x="201" y="524"/>
                </a:lnTo>
                <a:lnTo>
                  <a:pt x="174" y="495"/>
                </a:lnTo>
                <a:lnTo>
                  <a:pt x="161" y="466"/>
                </a:lnTo>
                <a:lnTo>
                  <a:pt x="134" y="437"/>
                </a:lnTo>
                <a:lnTo>
                  <a:pt x="107" y="437"/>
                </a:lnTo>
                <a:lnTo>
                  <a:pt x="81" y="437"/>
                </a:lnTo>
                <a:lnTo>
                  <a:pt x="54" y="422"/>
                </a:lnTo>
                <a:lnTo>
                  <a:pt x="27" y="408"/>
                </a:lnTo>
                <a:lnTo>
                  <a:pt x="0" y="408"/>
                </a:lnTo>
                <a:lnTo>
                  <a:pt x="27" y="422"/>
                </a:lnTo>
                <a:lnTo>
                  <a:pt x="54" y="451"/>
                </a:lnTo>
                <a:lnTo>
                  <a:pt x="81" y="451"/>
                </a:lnTo>
                <a:lnTo>
                  <a:pt x="107" y="458"/>
                </a:lnTo>
                <a:lnTo>
                  <a:pt x="134" y="458"/>
                </a:lnTo>
                <a:lnTo>
                  <a:pt x="148" y="488"/>
                </a:lnTo>
                <a:lnTo>
                  <a:pt x="168" y="517"/>
                </a:lnTo>
                <a:lnTo>
                  <a:pt x="181" y="546"/>
                </a:lnTo>
                <a:lnTo>
                  <a:pt x="208" y="546"/>
                </a:lnTo>
                <a:lnTo>
                  <a:pt x="235" y="531"/>
                </a:lnTo>
                <a:lnTo>
                  <a:pt x="262" y="524"/>
                </a:lnTo>
                <a:lnTo>
                  <a:pt x="289" y="546"/>
                </a:lnTo>
                <a:lnTo>
                  <a:pt x="315" y="560"/>
                </a:lnTo>
                <a:lnTo>
                  <a:pt x="342" y="582"/>
                </a:lnTo>
                <a:lnTo>
                  <a:pt x="369" y="597"/>
                </a:lnTo>
                <a:lnTo>
                  <a:pt x="396" y="597"/>
                </a:lnTo>
                <a:lnTo>
                  <a:pt x="429" y="597"/>
                </a:lnTo>
                <a:lnTo>
                  <a:pt x="483" y="604"/>
                </a:lnTo>
                <a:lnTo>
                  <a:pt x="510" y="604"/>
                </a:lnTo>
                <a:lnTo>
                  <a:pt x="544" y="589"/>
                </a:lnTo>
                <a:lnTo>
                  <a:pt x="570" y="589"/>
                </a:lnTo>
                <a:lnTo>
                  <a:pt x="604" y="582"/>
                </a:lnTo>
                <a:lnTo>
                  <a:pt x="637" y="575"/>
                </a:lnTo>
                <a:lnTo>
                  <a:pt x="671" y="568"/>
                </a:lnTo>
                <a:lnTo>
                  <a:pt x="631" y="568"/>
                </a:lnTo>
                <a:lnTo>
                  <a:pt x="604" y="568"/>
                </a:lnTo>
                <a:lnTo>
                  <a:pt x="564" y="575"/>
                </a:lnTo>
                <a:lnTo>
                  <a:pt x="537" y="575"/>
                </a:lnTo>
                <a:lnTo>
                  <a:pt x="510" y="575"/>
                </a:lnTo>
                <a:lnTo>
                  <a:pt x="483" y="575"/>
                </a:lnTo>
                <a:lnTo>
                  <a:pt x="456" y="575"/>
                </a:lnTo>
                <a:lnTo>
                  <a:pt x="429" y="575"/>
                </a:lnTo>
                <a:lnTo>
                  <a:pt x="403" y="575"/>
                </a:lnTo>
                <a:lnTo>
                  <a:pt x="376" y="568"/>
                </a:lnTo>
                <a:lnTo>
                  <a:pt x="349" y="546"/>
                </a:lnTo>
                <a:lnTo>
                  <a:pt x="322" y="524"/>
                </a:lnTo>
                <a:lnTo>
                  <a:pt x="295" y="524"/>
                </a:lnTo>
                <a:lnTo>
                  <a:pt x="268" y="509"/>
                </a:lnTo>
                <a:lnTo>
                  <a:pt x="248" y="480"/>
                </a:lnTo>
                <a:lnTo>
                  <a:pt x="255" y="451"/>
                </a:lnTo>
                <a:lnTo>
                  <a:pt x="255" y="422"/>
                </a:lnTo>
                <a:lnTo>
                  <a:pt x="255" y="393"/>
                </a:lnTo>
                <a:lnTo>
                  <a:pt x="255" y="364"/>
                </a:lnTo>
                <a:lnTo>
                  <a:pt x="248" y="327"/>
                </a:lnTo>
                <a:lnTo>
                  <a:pt x="248" y="298"/>
                </a:lnTo>
                <a:lnTo>
                  <a:pt x="242" y="269"/>
                </a:lnTo>
                <a:lnTo>
                  <a:pt x="228" y="240"/>
                </a:lnTo>
                <a:lnTo>
                  <a:pt x="228" y="211"/>
                </a:lnTo>
                <a:lnTo>
                  <a:pt x="221" y="175"/>
                </a:lnTo>
                <a:lnTo>
                  <a:pt x="201" y="146"/>
                </a:lnTo>
                <a:lnTo>
                  <a:pt x="161" y="138"/>
                </a:lnTo>
                <a:lnTo>
                  <a:pt x="141" y="109"/>
                </a:lnTo>
                <a:lnTo>
                  <a:pt x="161" y="80"/>
                </a:lnTo>
                <a:lnTo>
                  <a:pt x="161" y="51"/>
                </a:lnTo>
                <a:lnTo>
                  <a:pt x="141" y="22"/>
                </a:lnTo>
                <a:lnTo>
                  <a:pt x="134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59" name="Freeform 12"/>
          <p:cNvSpPr>
            <a:spLocks/>
          </p:cNvSpPr>
          <p:nvPr userDrawn="1"/>
        </p:nvSpPr>
        <p:spPr bwMode="auto">
          <a:xfrm>
            <a:off x="796925" y="600075"/>
            <a:ext cx="1803400" cy="4032250"/>
          </a:xfrm>
          <a:custGeom>
            <a:avLst/>
            <a:gdLst>
              <a:gd name="T0" fmla="*/ 2147483647 w 1136"/>
              <a:gd name="T1" fmla="*/ 2147483647 h 2540"/>
              <a:gd name="T2" fmla="*/ 2147483647 w 1136"/>
              <a:gd name="T3" fmla="*/ 2147483647 h 2540"/>
              <a:gd name="T4" fmla="*/ 2147483647 w 1136"/>
              <a:gd name="T5" fmla="*/ 2147483647 h 2540"/>
              <a:gd name="T6" fmla="*/ 2147483647 w 1136"/>
              <a:gd name="T7" fmla="*/ 2147483647 h 2540"/>
              <a:gd name="T8" fmla="*/ 2147483647 w 1136"/>
              <a:gd name="T9" fmla="*/ 2147483647 h 2540"/>
              <a:gd name="T10" fmla="*/ 2147483647 w 1136"/>
              <a:gd name="T11" fmla="*/ 2147483647 h 2540"/>
              <a:gd name="T12" fmla="*/ 2147483647 w 1136"/>
              <a:gd name="T13" fmla="*/ 2147483647 h 2540"/>
              <a:gd name="T14" fmla="*/ 2147483647 w 1136"/>
              <a:gd name="T15" fmla="*/ 2147483647 h 2540"/>
              <a:gd name="T16" fmla="*/ 2147483647 w 1136"/>
              <a:gd name="T17" fmla="*/ 2147483647 h 2540"/>
              <a:gd name="T18" fmla="*/ 2147483647 w 1136"/>
              <a:gd name="T19" fmla="*/ 2147483647 h 2540"/>
              <a:gd name="T20" fmla="*/ 2147483647 w 1136"/>
              <a:gd name="T21" fmla="*/ 2147483647 h 2540"/>
              <a:gd name="T22" fmla="*/ 2147483647 w 1136"/>
              <a:gd name="T23" fmla="*/ 2147483647 h 2540"/>
              <a:gd name="T24" fmla="*/ 2147483647 w 1136"/>
              <a:gd name="T25" fmla="*/ 2147483647 h 2540"/>
              <a:gd name="T26" fmla="*/ 2147483647 w 1136"/>
              <a:gd name="T27" fmla="*/ 2147483647 h 2540"/>
              <a:gd name="T28" fmla="*/ 2147483647 w 1136"/>
              <a:gd name="T29" fmla="*/ 2147483647 h 2540"/>
              <a:gd name="T30" fmla="*/ 2147483647 w 1136"/>
              <a:gd name="T31" fmla="*/ 2147483647 h 2540"/>
              <a:gd name="T32" fmla="*/ 2147483647 w 1136"/>
              <a:gd name="T33" fmla="*/ 2147483647 h 2540"/>
              <a:gd name="T34" fmla="*/ 2147483647 w 1136"/>
              <a:gd name="T35" fmla="*/ 2147483647 h 2540"/>
              <a:gd name="T36" fmla="*/ 2147483647 w 1136"/>
              <a:gd name="T37" fmla="*/ 2147483647 h 2540"/>
              <a:gd name="T38" fmla="*/ 2147483647 w 1136"/>
              <a:gd name="T39" fmla="*/ 2147483647 h 2540"/>
              <a:gd name="T40" fmla="*/ 2147483647 w 1136"/>
              <a:gd name="T41" fmla="*/ 2147483647 h 2540"/>
              <a:gd name="T42" fmla="*/ 2147483647 w 1136"/>
              <a:gd name="T43" fmla="*/ 2147483647 h 2540"/>
              <a:gd name="T44" fmla="*/ 2147483647 w 1136"/>
              <a:gd name="T45" fmla="*/ 2147483647 h 2540"/>
              <a:gd name="T46" fmla="*/ 2147483647 w 1136"/>
              <a:gd name="T47" fmla="*/ 2147483647 h 2540"/>
              <a:gd name="T48" fmla="*/ 2147483647 w 1136"/>
              <a:gd name="T49" fmla="*/ 2147483647 h 2540"/>
              <a:gd name="T50" fmla="*/ 2147483647 w 1136"/>
              <a:gd name="T51" fmla="*/ 2147483647 h 2540"/>
              <a:gd name="T52" fmla="*/ 2147483647 w 1136"/>
              <a:gd name="T53" fmla="*/ 2147483647 h 2540"/>
              <a:gd name="T54" fmla="*/ 2147483647 w 1136"/>
              <a:gd name="T55" fmla="*/ 2147483647 h 2540"/>
              <a:gd name="T56" fmla="*/ 2147483647 w 1136"/>
              <a:gd name="T57" fmla="*/ 2147483647 h 2540"/>
              <a:gd name="T58" fmla="*/ 2147483647 w 1136"/>
              <a:gd name="T59" fmla="*/ 2147483647 h 2540"/>
              <a:gd name="T60" fmla="*/ 2147483647 w 1136"/>
              <a:gd name="T61" fmla="*/ 2147483647 h 2540"/>
              <a:gd name="T62" fmla="*/ 2147483647 w 1136"/>
              <a:gd name="T63" fmla="*/ 2147483647 h 2540"/>
              <a:gd name="T64" fmla="*/ 2147483647 w 1136"/>
              <a:gd name="T65" fmla="*/ 2147483647 h 2540"/>
              <a:gd name="T66" fmla="*/ 2147483647 w 1136"/>
              <a:gd name="T67" fmla="*/ 2147483647 h 2540"/>
              <a:gd name="T68" fmla="*/ 2147483647 w 1136"/>
              <a:gd name="T69" fmla="*/ 2147483647 h 2540"/>
              <a:gd name="T70" fmla="*/ 2147483647 w 1136"/>
              <a:gd name="T71" fmla="*/ 2147483647 h 2540"/>
              <a:gd name="T72" fmla="*/ 2147483647 w 1136"/>
              <a:gd name="T73" fmla="*/ 2147483647 h 2540"/>
              <a:gd name="T74" fmla="*/ 2147483647 w 1136"/>
              <a:gd name="T75" fmla="*/ 2147483647 h 2540"/>
              <a:gd name="T76" fmla="*/ 2147483647 w 1136"/>
              <a:gd name="T77" fmla="*/ 2147483647 h 2540"/>
              <a:gd name="T78" fmla="*/ 2147483647 w 1136"/>
              <a:gd name="T79" fmla="*/ 2147483647 h 2540"/>
              <a:gd name="T80" fmla="*/ 2147483647 w 1136"/>
              <a:gd name="T81" fmla="*/ 2147483647 h 2540"/>
              <a:gd name="T82" fmla="*/ 2147483647 w 1136"/>
              <a:gd name="T83" fmla="*/ 2147483647 h 2540"/>
              <a:gd name="T84" fmla="*/ 2147483647 w 1136"/>
              <a:gd name="T85" fmla="*/ 2147483647 h 2540"/>
              <a:gd name="T86" fmla="*/ 2147483647 w 1136"/>
              <a:gd name="T87" fmla="*/ 2147483647 h 2540"/>
              <a:gd name="T88" fmla="*/ 2147483647 w 1136"/>
              <a:gd name="T89" fmla="*/ 2147483647 h 2540"/>
              <a:gd name="T90" fmla="*/ 2147483647 w 1136"/>
              <a:gd name="T91" fmla="*/ 2147483647 h 2540"/>
              <a:gd name="T92" fmla="*/ 2147483647 w 1136"/>
              <a:gd name="T93" fmla="*/ 2147483647 h 2540"/>
              <a:gd name="T94" fmla="*/ 2147483647 w 1136"/>
              <a:gd name="T95" fmla="*/ 2147483647 h 2540"/>
              <a:gd name="T96" fmla="*/ 2147483647 w 1136"/>
              <a:gd name="T97" fmla="*/ 2147483647 h 2540"/>
              <a:gd name="T98" fmla="*/ 2147483647 w 1136"/>
              <a:gd name="T99" fmla="*/ 2147483647 h 2540"/>
              <a:gd name="T100" fmla="*/ 2147483647 w 1136"/>
              <a:gd name="T101" fmla="*/ 2147483647 h 2540"/>
              <a:gd name="T102" fmla="*/ 2147483647 w 1136"/>
              <a:gd name="T103" fmla="*/ 2147483647 h 25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136" h="2540">
                <a:moveTo>
                  <a:pt x="1088" y="0"/>
                </a:moveTo>
                <a:lnTo>
                  <a:pt x="1115" y="29"/>
                </a:lnTo>
                <a:lnTo>
                  <a:pt x="1128" y="58"/>
                </a:lnTo>
                <a:lnTo>
                  <a:pt x="1122" y="87"/>
                </a:lnTo>
                <a:lnTo>
                  <a:pt x="1108" y="116"/>
                </a:lnTo>
                <a:lnTo>
                  <a:pt x="1095" y="145"/>
                </a:lnTo>
                <a:lnTo>
                  <a:pt x="1088" y="181"/>
                </a:lnTo>
                <a:lnTo>
                  <a:pt x="1095" y="210"/>
                </a:lnTo>
                <a:lnTo>
                  <a:pt x="1081" y="239"/>
                </a:lnTo>
                <a:lnTo>
                  <a:pt x="1054" y="261"/>
                </a:lnTo>
                <a:lnTo>
                  <a:pt x="1054" y="290"/>
                </a:lnTo>
                <a:lnTo>
                  <a:pt x="1054" y="319"/>
                </a:lnTo>
                <a:lnTo>
                  <a:pt x="1014" y="319"/>
                </a:lnTo>
                <a:lnTo>
                  <a:pt x="1021" y="348"/>
                </a:lnTo>
                <a:lnTo>
                  <a:pt x="1021" y="377"/>
                </a:lnTo>
                <a:lnTo>
                  <a:pt x="1034" y="406"/>
                </a:lnTo>
                <a:lnTo>
                  <a:pt x="1048" y="435"/>
                </a:lnTo>
                <a:lnTo>
                  <a:pt x="1068" y="464"/>
                </a:lnTo>
                <a:lnTo>
                  <a:pt x="1075" y="493"/>
                </a:lnTo>
                <a:lnTo>
                  <a:pt x="1075" y="522"/>
                </a:lnTo>
                <a:lnTo>
                  <a:pt x="1075" y="551"/>
                </a:lnTo>
                <a:lnTo>
                  <a:pt x="1054" y="580"/>
                </a:lnTo>
                <a:lnTo>
                  <a:pt x="1054" y="609"/>
                </a:lnTo>
                <a:lnTo>
                  <a:pt x="1054" y="638"/>
                </a:lnTo>
                <a:lnTo>
                  <a:pt x="1048" y="667"/>
                </a:lnTo>
                <a:lnTo>
                  <a:pt x="1048" y="696"/>
                </a:lnTo>
                <a:lnTo>
                  <a:pt x="1041" y="725"/>
                </a:lnTo>
                <a:lnTo>
                  <a:pt x="1028" y="754"/>
                </a:lnTo>
                <a:lnTo>
                  <a:pt x="1021" y="783"/>
                </a:lnTo>
                <a:lnTo>
                  <a:pt x="981" y="805"/>
                </a:lnTo>
                <a:lnTo>
                  <a:pt x="954" y="834"/>
                </a:lnTo>
                <a:lnTo>
                  <a:pt x="947" y="863"/>
                </a:lnTo>
                <a:lnTo>
                  <a:pt x="940" y="892"/>
                </a:lnTo>
                <a:lnTo>
                  <a:pt x="927" y="921"/>
                </a:lnTo>
                <a:lnTo>
                  <a:pt x="920" y="950"/>
                </a:lnTo>
                <a:lnTo>
                  <a:pt x="913" y="979"/>
                </a:lnTo>
                <a:lnTo>
                  <a:pt x="907" y="1008"/>
                </a:lnTo>
                <a:lnTo>
                  <a:pt x="880" y="1037"/>
                </a:lnTo>
                <a:lnTo>
                  <a:pt x="873" y="1066"/>
                </a:lnTo>
                <a:lnTo>
                  <a:pt x="860" y="1103"/>
                </a:lnTo>
                <a:lnTo>
                  <a:pt x="853" y="1132"/>
                </a:lnTo>
                <a:lnTo>
                  <a:pt x="839" y="1161"/>
                </a:lnTo>
                <a:lnTo>
                  <a:pt x="826" y="1190"/>
                </a:lnTo>
                <a:lnTo>
                  <a:pt x="813" y="1219"/>
                </a:lnTo>
                <a:lnTo>
                  <a:pt x="792" y="1248"/>
                </a:lnTo>
                <a:lnTo>
                  <a:pt x="772" y="1277"/>
                </a:lnTo>
                <a:lnTo>
                  <a:pt x="745" y="1299"/>
                </a:lnTo>
                <a:lnTo>
                  <a:pt x="719" y="1313"/>
                </a:lnTo>
                <a:lnTo>
                  <a:pt x="692" y="1320"/>
                </a:lnTo>
                <a:lnTo>
                  <a:pt x="665" y="1328"/>
                </a:lnTo>
                <a:lnTo>
                  <a:pt x="638" y="1328"/>
                </a:lnTo>
                <a:lnTo>
                  <a:pt x="611" y="1320"/>
                </a:lnTo>
                <a:lnTo>
                  <a:pt x="584" y="1320"/>
                </a:lnTo>
                <a:lnTo>
                  <a:pt x="557" y="1320"/>
                </a:lnTo>
                <a:lnTo>
                  <a:pt x="531" y="1320"/>
                </a:lnTo>
                <a:lnTo>
                  <a:pt x="504" y="1320"/>
                </a:lnTo>
                <a:lnTo>
                  <a:pt x="477" y="1320"/>
                </a:lnTo>
                <a:lnTo>
                  <a:pt x="450" y="1320"/>
                </a:lnTo>
                <a:lnTo>
                  <a:pt x="423" y="1349"/>
                </a:lnTo>
                <a:lnTo>
                  <a:pt x="396" y="1364"/>
                </a:lnTo>
                <a:lnTo>
                  <a:pt x="376" y="1335"/>
                </a:lnTo>
                <a:lnTo>
                  <a:pt x="356" y="1306"/>
                </a:lnTo>
                <a:lnTo>
                  <a:pt x="336" y="1277"/>
                </a:lnTo>
                <a:lnTo>
                  <a:pt x="316" y="1248"/>
                </a:lnTo>
                <a:lnTo>
                  <a:pt x="289" y="1233"/>
                </a:lnTo>
                <a:lnTo>
                  <a:pt x="262" y="1219"/>
                </a:lnTo>
                <a:lnTo>
                  <a:pt x="235" y="1190"/>
                </a:lnTo>
                <a:lnTo>
                  <a:pt x="208" y="1175"/>
                </a:lnTo>
                <a:lnTo>
                  <a:pt x="181" y="1168"/>
                </a:lnTo>
                <a:lnTo>
                  <a:pt x="154" y="1168"/>
                </a:lnTo>
                <a:lnTo>
                  <a:pt x="128" y="1175"/>
                </a:lnTo>
                <a:lnTo>
                  <a:pt x="101" y="1175"/>
                </a:lnTo>
                <a:lnTo>
                  <a:pt x="74" y="1175"/>
                </a:lnTo>
                <a:lnTo>
                  <a:pt x="40" y="1168"/>
                </a:lnTo>
                <a:lnTo>
                  <a:pt x="13" y="1161"/>
                </a:lnTo>
                <a:lnTo>
                  <a:pt x="40" y="1182"/>
                </a:lnTo>
                <a:lnTo>
                  <a:pt x="74" y="1197"/>
                </a:lnTo>
                <a:lnTo>
                  <a:pt x="101" y="1197"/>
                </a:lnTo>
                <a:lnTo>
                  <a:pt x="107" y="1226"/>
                </a:lnTo>
                <a:lnTo>
                  <a:pt x="141" y="1240"/>
                </a:lnTo>
                <a:lnTo>
                  <a:pt x="168" y="1255"/>
                </a:lnTo>
                <a:lnTo>
                  <a:pt x="195" y="1270"/>
                </a:lnTo>
                <a:lnTo>
                  <a:pt x="222" y="1299"/>
                </a:lnTo>
                <a:lnTo>
                  <a:pt x="235" y="1328"/>
                </a:lnTo>
                <a:lnTo>
                  <a:pt x="269" y="1349"/>
                </a:lnTo>
                <a:lnTo>
                  <a:pt x="296" y="1349"/>
                </a:lnTo>
                <a:lnTo>
                  <a:pt x="322" y="1364"/>
                </a:lnTo>
                <a:lnTo>
                  <a:pt x="349" y="1386"/>
                </a:lnTo>
                <a:lnTo>
                  <a:pt x="369" y="1415"/>
                </a:lnTo>
                <a:lnTo>
                  <a:pt x="376" y="1444"/>
                </a:lnTo>
                <a:lnTo>
                  <a:pt x="369" y="1473"/>
                </a:lnTo>
                <a:lnTo>
                  <a:pt x="356" y="1531"/>
                </a:lnTo>
                <a:lnTo>
                  <a:pt x="356" y="1560"/>
                </a:lnTo>
                <a:lnTo>
                  <a:pt x="356" y="1632"/>
                </a:lnTo>
                <a:lnTo>
                  <a:pt x="356" y="1661"/>
                </a:lnTo>
                <a:lnTo>
                  <a:pt x="349" y="1690"/>
                </a:lnTo>
                <a:lnTo>
                  <a:pt x="322" y="1719"/>
                </a:lnTo>
                <a:lnTo>
                  <a:pt x="309" y="1748"/>
                </a:lnTo>
                <a:lnTo>
                  <a:pt x="309" y="1785"/>
                </a:lnTo>
                <a:lnTo>
                  <a:pt x="296" y="1821"/>
                </a:lnTo>
                <a:lnTo>
                  <a:pt x="275" y="1857"/>
                </a:lnTo>
                <a:lnTo>
                  <a:pt x="262" y="1886"/>
                </a:lnTo>
                <a:lnTo>
                  <a:pt x="255" y="1915"/>
                </a:lnTo>
                <a:lnTo>
                  <a:pt x="235" y="1951"/>
                </a:lnTo>
                <a:lnTo>
                  <a:pt x="215" y="1988"/>
                </a:lnTo>
                <a:lnTo>
                  <a:pt x="195" y="2024"/>
                </a:lnTo>
                <a:lnTo>
                  <a:pt x="175" y="2053"/>
                </a:lnTo>
                <a:lnTo>
                  <a:pt x="168" y="2082"/>
                </a:lnTo>
                <a:lnTo>
                  <a:pt x="161" y="2111"/>
                </a:lnTo>
                <a:lnTo>
                  <a:pt x="154" y="2147"/>
                </a:lnTo>
                <a:lnTo>
                  <a:pt x="148" y="2184"/>
                </a:lnTo>
                <a:lnTo>
                  <a:pt x="134" y="2213"/>
                </a:lnTo>
                <a:lnTo>
                  <a:pt x="121" y="2242"/>
                </a:lnTo>
                <a:lnTo>
                  <a:pt x="107" y="2271"/>
                </a:lnTo>
                <a:lnTo>
                  <a:pt x="87" y="2300"/>
                </a:lnTo>
                <a:lnTo>
                  <a:pt x="67" y="2329"/>
                </a:lnTo>
                <a:lnTo>
                  <a:pt x="60" y="2358"/>
                </a:lnTo>
                <a:lnTo>
                  <a:pt x="47" y="2387"/>
                </a:lnTo>
                <a:lnTo>
                  <a:pt x="40" y="2416"/>
                </a:lnTo>
                <a:lnTo>
                  <a:pt x="27" y="2452"/>
                </a:lnTo>
                <a:lnTo>
                  <a:pt x="20" y="2481"/>
                </a:lnTo>
                <a:lnTo>
                  <a:pt x="13" y="2510"/>
                </a:lnTo>
                <a:lnTo>
                  <a:pt x="0" y="2539"/>
                </a:lnTo>
                <a:lnTo>
                  <a:pt x="20" y="2510"/>
                </a:lnTo>
                <a:lnTo>
                  <a:pt x="34" y="2481"/>
                </a:lnTo>
                <a:lnTo>
                  <a:pt x="54" y="2445"/>
                </a:lnTo>
                <a:lnTo>
                  <a:pt x="67" y="2416"/>
                </a:lnTo>
                <a:lnTo>
                  <a:pt x="81" y="2387"/>
                </a:lnTo>
                <a:lnTo>
                  <a:pt x="94" y="2358"/>
                </a:lnTo>
                <a:lnTo>
                  <a:pt x="107" y="2329"/>
                </a:lnTo>
                <a:lnTo>
                  <a:pt x="128" y="2300"/>
                </a:lnTo>
                <a:lnTo>
                  <a:pt x="148" y="2271"/>
                </a:lnTo>
                <a:lnTo>
                  <a:pt x="168" y="2242"/>
                </a:lnTo>
                <a:lnTo>
                  <a:pt x="175" y="2213"/>
                </a:lnTo>
                <a:lnTo>
                  <a:pt x="188" y="2176"/>
                </a:lnTo>
                <a:lnTo>
                  <a:pt x="201" y="2147"/>
                </a:lnTo>
                <a:lnTo>
                  <a:pt x="215" y="2118"/>
                </a:lnTo>
                <a:lnTo>
                  <a:pt x="222" y="2060"/>
                </a:lnTo>
                <a:lnTo>
                  <a:pt x="235" y="2031"/>
                </a:lnTo>
                <a:lnTo>
                  <a:pt x="242" y="2002"/>
                </a:lnTo>
                <a:lnTo>
                  <a:pt x="269" y="1973"/>
                </a:lnTo>
                <a:lnTo>
                  <a:pt x="296" y="1951"/>
                </a:lnTo>
                <a:lnTo>
                  <a:pt x="309" y="1922"/>
                </a:lnTo>
                <a:lnTo>
                  <a:pt x="316" y="1886"/>
                </a:lnTo>
                <a:lnTo>
                  <a:pt x="329" y="1857"/>
                </a:lnTo>
                <a:lnTo>
                  <a:pt x="356" y="1828"/>
                </a:lnTo>
                <a:lnTo>
                  <a:pt x="383" y="1792"/>
                </a:lnTo>
                <a:lnTo>
                  <a:pt x="403" y="1763"/>
                </a:lnTo>
                <a:lnTo>
                  <a:pt x="416" y="1734"/>
                </a:lnTo>
                <a:lnTo>
                  <a:pt x="423" y="1705"/>
                </a:lnTo>
                <a:lnTo>
                  <a:pt x="430" y="1668"/>
                </a:lnTo>
                <a:lnTo>
                  <a:pt x="430" y="1639"/>
                </a:lnTo>
                <a:lnTo>
                  <a:pt x="430" y="1610"/>
                </a:lnTo>
                <a:lnTo>
                  <a:pt x="423" y="1581"/>
                </a:lnTo>
                <a:lnTo>
                  <a:pt x="423" y="1552"/>
                </a:lnTo>
                <a:lnTo>
                  <a:pt x="423" y="1523"/>
                </a:lnTo>
                <a:lnTo>
                  <a:pt x="423" y="1494"/>
                </a:lnTo>
                <a:lnTo>
                  <a:pt x="443" y="1465"/>
                </a:lnTo>
                <a:lnTo>
                  <a:pt x="470" y="1458"/>
                </a:lnTo>
                <a:lnTo>
                  <a:pt x="497" y="1444"/>
                </a:lnTo>
                <a:lnTo>
                  <a:pt x="524" y="1436"/>
                </a:lnTo>
                <a:lnTo>
                  <a:pt x="584" y="1429"/>
                </a:lnTo>
                <a:lnTo>
                  <a:pt x="618" y="1415"/>
                </a:lnTo>
                <a:lnTo>
                  <a:pt x="651" y="1407"/>
                </a:lnTo>
                <a:lnTo>
                  <a:pt x="678" y="1393"/>
                </a:lnTo>
                <a:lnTo>
                  <a:pt x="719" y="1393"/>
                </a:lnTo>
                <a:lnTo>
                  <a:pt x="766" y="1378"/>
                </a:lnTo>
                <a:lnTo>
                  <a:pt x="792" y="1364"/>
                </a:lnTo>
                <a:lnTo>
                  <a:pt x="819" y="1349"/>
                </a:lnTo>
                <a:lnTo>
                  <a:pt x="846" y="1320"/>
                </a:lnTo>
                <a:lnTo>
                  <a:pt x="853" y="1284"/>
                </a:lnTo>
                <a:lnTo>
                  <a:pt x="866" y="1255"/>
                </a:lnTo>
                <a:lnTo>
                  <a:pt x="866" y="1211"/>
                </a:lnTo>
                <a:lnTo>
                  <a:pt x="880" y="1161"/>
                </a:lnTo>
                <a:lnTo>
                  <a:pt x="893" y="1103"/>
                </a:lnTo>
                <a:lnTo>
                  <a:pt x="907" y="1074"/>
                </a:lnTo>
                <a:lnTo>
                  <a:pt x="947" y="1059"/>
                </a:lnTo>
                <a:lnTo>
                  <a:pt x="974" y="1037"/>
                </a:lnTo>
                <a:lnTo>
                  <a:pt x="1001" y="1008"/>
                </a:lnTo>
                <a:lnTo>
                  <a:pt x="1014" y="979"/>
                </a:lnTo>
                <a:lnTo>
                  <a:pt x="1021" y="950"/>
                </a:lnTo>
                <a:lnTo>
                  <a:pt x="1034" y="914"/>
                </a:lnTo>
                <a:lnTo>
                  <a:pt x="1041" y="885"/>
                </a:lnTo>
                <a:lnTo>
                  <a:pt x="1048" y="856"/>
                </a:lnTo>
                <a:lnTo>
                  <a:pt x="1054" y="820"/>
                </a:lnTo>
                <a:lnTo>
                  <a:pt x="1061" y="791"/>
                </a:lnTo>
                <a:lnTo>
                  <a:pt x="1075" y="762"/>
                </a:lnTo>
                <a:lnTo>
                  <a:pt x="1088" y="733"/>
                </a:lnTo>
                <a:lnTo>
                  <a:pt x="1095" y="704"/>
                </a:lnTo>
                <a:lnTo>
                  <a:pt x="1108" y="675"/>
                </a:lnTo>
                <a:lnTo>
                  <a:pt x="1108" y="646"/>
                </a:lnTo>
                <a:lnTo>
                  <a:pt x="1115" y="617"/>
                </a:lnTo>
                <a:lnTo>
                  <a:pt x="1115" y="588"/>
                </a:lnTo>
                <a:lnTo>
                  <a:pt x="1115" y="551"/>
                </a:lnTo>
                <a:lnTo>
                  <a:pt x="1108" y="522"/>
                </a:lnTo>
                <a:lnTo>
                  <a:pt x="1108" y="493"/>
                </a:lnTo>
                <a:lnTo>
                  <a:pt x="1101" y="464"/>
                </a:lnTo>
                <a:lnTo>
                  <a:pt x="1088" y="435"/>
                </a:lnTo>
                <a:lnTo>
                  <a:pt x="1081" y="406"/>
                </a:lnTo>
                <a:lnTo>
                  <a:pt x="1081" y="377"/>
                </a:lnTo>
                <a:lnTo>
                  <a:pt x="1081" y="348"/>
                </a:lnTo>
                <a:lnTo>
                  <a:pt x="1081" y="319"/>
                </a:lnTo>
                <a:lnTo>
                  <a:pt x="1081" y="290"/>
                </a:lnTo>
                <a:lnTo>
                  <a:pt x="1088" y="261"/>
                </a:lnTo>
                <a:lnTo>
                  <a:pt x="1095" y="232"/>
                </a:lnTo>
                <a:lnTo>
                  <a:pt x="1108" y="203"/>
                </a:lnTo>
                <a:lnTo>
                  <a:pt x="1128" y="167"/>
                </a:lnTo>
                <a:lnTo>
                  <a:pt x="1135" y="138"/>
                </a:lnTo>
                <a:lnTo>
                  <a:pt x="1135" y="109"/>
                </a:lnTo>
                <a:lnTo>
                  <a:pt x="1128" y="80"/>
                </a:lnTo>
                <a:lnTo>
                  <a:pt x="1122" y="51"/>
                </a:lnTo>
              </a:path>
            </a:pathLst>
          </a:custGeom>
          <a:solidFill>
            <a:srgbClr val="6D6D6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0" name="Freeform 13"/>
          <p:cNvSpPr>
            <a:spLocks/>
          </p:cNvSpPr>
          <p:nvPr userDrawn="1"/>
        </p:nvSpPr>
        <p:spPr bwMode="auto">
          <a:xfrm>
            <a:off x="2108200" y="1601788"/>
            <a:ext cx="3140075" cy="669925"/>
          </a:xfrm>
          <a:custGeom>
            <a:avLst/>
            <a:gdLst>
              <a:gd name="T0" fmla="*/ 2147483647 w 1978"/>
              <a:gd name="T1" fmla="*/ 2147483647 h 422"/>
              <a:gd name="T2" fmla="*/ 2147483647 w 1978"/>
              <a:gd name="T3" fmla="*/ 2147483647 h 422"/>
              <a:gd name="T4" fmla="*/ 2147483647 w 1978"/>
              <a:gd name="T5" fmla="*/ 2147483647 h 422"/>
              <a:gd name="T6" fmla="*/ 2147483647 w 1978"/>
              <a:gd name="T7" fmla="*/ 2147483647 h 422"/>
              <a:gd name="T8" fmla="*/ 2147483647 w 1978"/>
              <a:gd name="T9" fmla="*/ 2147483647 h 422"/>
              <a:gd name="T10" fmla="*/ 2147483647 w 1978"/>
              <a:gd name="T11" fmla="*/ 0 h 422"/>
              <a:gd name="T12" fmla="*/ 2147483647 w 1978"/>
              <a:gd name="T13" fmla="*/ 0 h 422"/>
              <a:gd name="T14" fmla="*/ 2147483647 w 1978"/>
              <a:gd name="T15" fmla="*/ 2147483647 h 422"/>
              <a:gd name="T16" fmla="*/ 2147483647 w 1978"/>
              <a:gd name="T17" fmla="*/ 2147483647 h 422"/>
              <a:gd name="T18" fmla="*/ 2147483647 w 1978"/>
              <a:gd name="T19" fmla="*/ 2147483647 h 422"/>
              <a:gd name="T20" fmla="*/ 2147483647 w 1978"/>
              <a:gd name="T21" fmla="*/ 2147483647 h 422"/>
              <a:gd name="T22" fmla="*/ 2147483647 w 1978"/>
              <a:gd name="T23" fmla="*/ 2147483647 h 422"/>
              <a:gd name="T24" fmla="*/ 2147483647 w 1978"/>
              <a:gd name="T25" fmla="*/ 2147483647 h 422"/>
              <a:gd name="T26" fmla="*/ 2147483647 w 1978"/>
              <a:gd name="T27" fmla="*/ 2147483647 h 422"/>
              <a:gd name="T28" fmla="*/ 2147483647 w 1978"/>
              <a:gd name="T29" fmla="*/ 2147483647 h 422"/>
              <a:gd name="T30" fmla="*/ 2147483647 w 1978"/>
              <a:gd name="T31" fmla="*/ 2147483647 h 422"/>
              <a:gd name="T32" fmla="*/ 2147483647 w 1978"/>
              <a:gd name="T33" fmla="*/ 2147483647 h 422"/>
              <a:gd name="T34" fmla="*/ 2147483647 w 1978"/>
              <a:gd name="T35" fmla="*/ 2147483647 h 422"/>
              <a:gd name="T36" fmla="*/ 2147483647 w 1978"/>
              <a:gd name="T37" fmla="*/ 2147483647 h 422"/>
              <a:gd name="T38" fmla="*/ 2147483647 w 1978"/>
              <a:gd name="T39" fmla="*/ 2147483647 h 422"/>
              <a:gd name="T40" fmla="*/ 2147483647 w 1978"/>
              <a:gd name="T41" fmla="*/ 2147483647 h 422"/>
              <a:gd name="T42" fmla="*/ 2147483647 w 1978"/>
              <a:gd name="T43" fmla="*/ 2147483647 h 422"/>
              <a:gd name="T44" fmla="*/ 2147483647 w 1978"/>
              <a:gd name="T45" fmla="*/ 2147483647 h 422"/>
              <a:gd name="T46" fmla="*/ 2147483647 w 1978"/>
              <a:gd name="T47" fmla="*/ 2147483647 h 422"/>
              <a:gd name="T48" fmla="*/ 2147483647 w 1978"/>
              <a:gd name="T49" fmla="*/ 2147483647 h 422"/>
              <a:gd name="T50" fmla="*/ 2147483647 w 1978"/>
              <a:gd name="T51" fmla="*/ 2147483647 h 422"/>
              <a:gd name="T52" fmla="*/ 2147483647 w 1978"/>
              <a:gd name="T53" fmla="*/ 2147483647 h 422"/>
              <a:gd name="T54" fmla="*/ 2147483647 w 1978"/>
              <a:gd name="T55" fmla="*/ 2147483647 h 422"/>
              <a:gd name="T56" fmla="*/ 2147483647 w 1978"/>
              <a:gd name="T57" fmla="*/ 2147483647 h 422"/>
              <a:gd name="T58" fmla="*/ 2147483647 w 1978"/>
              <a:gd name="T59" fmla="*/ 2147483647 h 422"/>
              <a:gd name="T60" fmla="*/ 2147483647 w 1978"/>
              <a:gd name="T61" fmla="*/ 2147483647 h 422"/>
              <a:gd name="T62" fmla="*/ 2147483647 w 1978"/>
              <a:gd name="T63" fmla="*/ 2147483647 h 422"/>
              <a:gd name="T64" fmla="*/ 2147483647 w 1978"/>
              <a:gd name="T65" fmla="*/ 2147483647 h 422"/>
              <a:gd name="T66" fmla="*/ 2147483647 w 1978"/>
              <a:gd name="T67" fmla="*/ 2147483647 h 422"/>
              <a:gd name="T68" fmla="*/ 2147483647 w 1978"/>
              <a:gd name="T69" fmla="*/ 2147483647 h 422"/>
              <a:gd name="T70" fmla="*/ 2147483647 w 1978"/>
              <a:gd name="T71" fmla="*/ 2147483647 h 422"/>
              <a:gd name="T72" fmla="*/ 2147483647 w 1978"/>
              <a:gd name="T73" fmla="*/ 2147483647 h 422"/>
              <a:gd name="T74" fmla="*/ 2147483647 w 1978"/>
              <a:gd name="T75" fmla="*/ 2147483647 h 422"/>
              <a:gd name="T76" fmla="*/ 2147483647 w 1978"/>
              <a:gd name="T77" fmla="*/ 2147483647 h 422"/>
              <a:gd name="T78" fmla="*/ 2147483647 w 1978"/>
              <a:gd name="T79" fmla="*/ 2147483647 h 422"/>
              <a:gd name="T80" fmla="*/ 2147483647 w 1978"/>
              <a:gd name="T81" fmla="*/ 2147483647 h 422"/>
              <a:gd name="T82" fmla="*/ 2147483647 w 1978"/>
              <a:gd name="T83" fmla="*/ 2147483647 h 422"/>
              <a:gd name="T84" fmla="*/ 2147483647 w 1978"/>
              <a:gd name="T85" fmla="*/ 2147483647 h 422"/>
              <a:gd name="T86" fmla="*/ 2147483647 w 1978"/>
              <a:gd name="T87" fmla="*/ 2147483647 h 422"/>
              <a:gd name="T88" fmla="*/ 2147483647 w 1978"/>
              <a:gd name="T89" fmla="*/ 2147483647 h 422"/>
              <a:gd name="T90" fmla="*/ 2147483647 w 1978"/>
              <a:gd name="T91" fmla="*/ 2147483647 h 422"/>
              <a:gd name="T92" fmla="*/ 2147483647 w 1978"/>
              <a:gd name="T93" fmla="*/ 2147483647 h 422"/>
              <a:gd name="T94" fmla="*/ 2147483647 w 1978"/>
              <a:gd name="T95" fmla="*/ 2147483647 h 422"/>
              <a:gd name="T96" fmla="*/ 2147483647 w 1978"/>
              <a:gd name="T97" fmla="*/ 2147483647 h 422"/>
              <a:gd name="T98" fmla="*/ 2147483647 w 1978"/>
              <a:gd name="T99" fmla="*/ 2147483647 h 422"/>
              <a:gd name="T100" fmla="*/ 2147483647 w 1978"/>
              <a:gd name="T101" fmla="*/ 2147483647 h 422"/>
              <a:gd name="T102" fmla="*/ 2147483647 w 1978"/>
              <a:gd name="T103" fmla="*/ 2147483647 h 422"/>
              <a:gd name="T104" fmla="*/ 2147483647 w 1978"/>
              <a:gd name="T105" fmla="*/ 2147483647 h 422"/>
              <a:gd name="T106" fmla="*/ 2147483647 w 1978"/>
              <a:gd name="T107" fmla="*/ 2147483647 h 422"/>
              <a:gd name="T108" fmla="*/ 2147483647 w 1978"/>
              <a:gd name="T109" fmla="*/ 2147483647 h 422"/>
              <a:gd name="T110" fmla="*/ 2147483647 w 1978"/>
              <a:gd name="T111" fmla="*/ 2147483647 h 422"/>
              <a:gd name="T112" fmla="*/ 2147483647 w 1978"/>
              <a:gd name="T113" fmla="*/ 2147483647 h 422"/>
              <a:gd name="T114" fmla="*/ 2147483647 w 1978"/>
              <a:gd name="T115" fmla="*/ 2147483647 h 422"/>
              <a:gd name="T116" fmla="*/ 2147483647 w 1978"/>
              <a:gd name="T117" fmla="*/ 2147483647 h 422"/>
              <a:gd name="T118" fmla="*/ 2147483647 w 1978"/>
              <a:gd name="T119" fmla="*/ 2147483647 h 422"/>
              <a:gd name="T120" fmla="*/ 2147483647 w 1978"/>
              <a:gd name="T121" fmla="*/ 2147483647 h 422"/>
              <a:gd name="T122" fmla="*/ 2147483647 w 1978"/>
              <a:gd name="T123" fmla="*/ 2147483647 h 422"/>
              <a:gd name="T124" fmla="*/ 2147483647 w 1978"/>
              <a:gd name="T125" fmla="*/ 2147483647 h 42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78" h="422">
                <a:moveTo>
                  <a:pt x="40" y="73"/>
                </a:moveTo>
                <a:lnTo>
                  <a:pt x="87" y="65"/>
                </a:lnTo>
                <a:lnTo>
                  <a:pt x="128" y="58"/>
                </a:lnTo>
                <a:lnTo>
                  <a:pt x="168" y="51"/>
                </a:lnTo>
                <a:lnTo>
                  <a:pt x="195" y="51"/>
                </a:lnTo>
                <a:lnTo>
                  <a:pt x="222" y="44"/>
                </a:lnTo>
                <a:lnTo>
                  <a:pt x="249" y="29"/>
                </a:lnTo>
                <a:lnTo>
                  <a:pt x="276" y="29"/>
                </a:lnTo>
                <a:lnTo>
                  <a:pt x="309" y="22"/>
                </a:lnTo>
                <a:lnTo>
                  <a:pt x="370" y="7"/>
                </a:lnTo>
                <a:lnTo>
                  <a:pt x="403" y="7"/>
                </a:lnTo>
                <a:lnTo>
                  <a:pt x="451" y="0"/>
                </a:lnTo>
                <a:lnTo>
                  <a:pt x="477" y="0"/>
                </a:lnTo>
                <a:lnTo>
                  <a:pt x="504" y="0"/>
                </a:lnTo>
                <a:lnTo>
                  <a:pt x="531" y="22"/>
                </a:lnTo>
                <a:lnTo>
                  <a:pt x="558" y="22"/>
                </a:lnTo>
                <a:lnTo>
                  <a:pt x="585" y="36"/>
                </a:lnTo>
                <a:lnTo>
                  <a:pt x="632" y="51"/>
                </a:lnTo>
                <a:lnTo>
                  <a:pt x="666" y="65"/>
                </a:lnTo>
                <a:lnTo>
                  <a:pt x="693" y="80"/>
                </a:lnTo>
                <a:lnTo>
                  <a:pt x="720" y="80"/>
                </a:lnTo>
                <a:lnTo>
                  <a:pt x="746" y="87"/>
                </a:lnTo>
                <a:lnTo>
                  <a:pt x="773" y="87"/>
                </a:lnTo>
                <a:lnTo>
                  <a:pt x="800" y="94"/>
                </a:lnTo>
                <a:lnTo>
                  <a:pt x="834" y="109"/>
                </a:lnTo>
                <a:lnTo>
                  <a:pt x="867" y="131"/>
                </a:lnTo>
                <a:lnTo>
                  <a:pt x="894" y="138"/>
                </a:lnTo>
                <a:lnTo>
                  <a:pt x="921" y="138"/>
                </a:lnTo>
                <a:lnTo>
                  <a:pt x="955" y="138"/>
                </a:lnTo>
                <a:lnTo>
                  <a:pt x="982" y="145"/>
                </a:lnTo>
                <a:lnTo>
                  <a:pt x="1009" y="145"/>
                </a:lnTo>
                <a:lnTo>
                  <a:pt x="1036" y="167"/>
                </a:lnTo>
                <a:lnTo>
                  <a:pt x="1089" y="189"/>
                </a:lnTo>
                <a:lnTo>
                  <a:pt x="1150" y="189"/>
                </a:lnTo>
                <a:lnTo>
                  <a:pt x="1177" y="189"/>
                </a:lnTo>
                <a:lnTo>
                  <a:pt x="1231" y="196"/>
                </a:lnTo>
                <a:lnTo>
                  <a:pt x="1257" y="211"/>
                </a:lnTo>
                <a:lnTo>
                  <a:pt x="1291" y="225"/>
                </a:lnTo>
                <a:lnTo>
                  <a:pt x="1318" y="240"/>
                </a:lnTo>
                <a:lnTo>
                  <a:pt x="1352" y="254"/>
                </a:lnTo>
                <a:lnTo>
                  <a:pt x="1385" y="254"/>
                </a:lnTo>
                <a:lnTo>
                  <a:pt x="1432" y="261"/>
                </a:lnTo>
                <a:lnTo>
                  <a:pt x="1459" y="269"/>
                </a:lnTo>
                <a:lnTo>
                  <a:pt x="1493" y="276"/>
                </a:lnTo>
                <a:lnTo>
                  <a:pt x="1533" y="283"/>
                </a:lnTo>
                <a:lnTo>
                  <a:pt x="1580" y="290"/>
                </a:lnTo>
                <a:lnTo>
                  <a:pt x="1607" y="290"/>
                </a:lnTo>
                <a:lnTo>
                  <a:pt x="1634" y="305"/>
                </a:lnTo>
                <a:lnTo>
                  <a:pt x="1668" y="312"/>
                </a:lnTo>
                <a:lnTo>
                  <a:pt x="1695" y="327"/>
                </a:lnTo>
                <a:lnTo>
                  <a:pt x="1721" y="341"/>
                </a:lnTo>
                <a:lnTo>
                  <a:pt x="1748" y="356"/>
                </a:lnTo>
                <a:lnTo>
                  <a:pt x="1782" y="385"/>
                </a:lnTo>
                <a:lnTo>
                  <a:pt x="1809" y="392"/>
                </a:lnTo>
                <a:lnTo>
                  <a:pt x="1843" y="392"/>
                </a:lnTo>
                <a:lnTo>
                  <a:pt x="1869" y="392"/>
                </a:lnTo>
                <a:lnTo>
                  <a:pt x="1923" y="392"/>
                </a:lnTo>
                <a:lnTo>
                  <a:pt x="1950" y="399"/>
                </a:lnTo>
                <a:lnTo>
                  <a:pt x="1977" y="406"/>
                </a:lnTo>
                <a:lnTo>
                  <a:pt x="1950" y="414"/>
                </a:lnTo>
                <a:lnTo>
                  <a:pt x="1923" y="421"/>
                </a:lnTo>
                <a:lnTo>
                  <a:pt x="1883" y="421"/>
                </a:lnTo>
                <a:lnTo>
                  <a:pt x="1856" y="421"/>
                </a:lnTo>
                <a:lnTo>
                  <a:pt x="1829" y="414"/>
                </a:lnTo>
                <a:lnTo>
                  <a:pt x="1802" y="414"/>
                </a:lnTo>
                <a:lnTo>
                  <a:pt x="1775" y="414"/>
                </a:lnTo>
                <a:lnTo>
                  <a:pt x="1742" y="392"/>
                </a:lnTo>
                <a:lnTo>
                  <a:pt x="1721" y="363"/>
                </a:lnTo>
                <a:lnTo>
                  <a:pt x="1695" y="356"/>
                </a:lnTo>
                <a:lnTo>
                  <a:pt x="1661" y="341"/>
                </a:lnTo>
                <a:lnTo>
                  <a:pt x="1627" y="327"/>
                </a:lnTo>
                <a:lnTo>
                  <a:pt x="1594" y="319"/>
                </a:lnTo>
                <a:lnTo>
                  <a:pt x="1560" y="312"/>
                </a:lnTo>
                <a:lnTo>
                  <a:pt x="1533" y="305"/>
                </a:lnTo>
                <a:lnTo>
                  <a:pt x="1506" y="298"/>
                </a:lnTo>
                <a:lnTo>
                  <a:pt x="1479" y="290"/>
                </a:lnTo>
                <a:lnTo>
                  <a:pt x="1432" y="283"/>
                </a:lnTo>
                <a:lnTo>
                  <a:pt x="1405" y="276"/>
                </a:lnTo>
                <a:lnTo>
                  <a:pt x="1379" y="269"/>
                </a:lnTo>
                <a:lnTo>
                  <a:pt x="1352" y="269"/>
                </a:lnTo>
                <a:lnTo>
                  <a:pt x="1325" y="269"/>
                </a:lnTo>
                <a:lnTo>
                  <a:pt x="1298" y="261"/>
                </a:lnTo>
                <a:lnTo>
                  <a:pt x="1264" y="240"/>
                </a:lnTo>
                <a:lnTo>
                  <a:pt x="1231" y="218"/>
                </a:lnTo>
                <a:lnTo>
                  <a:pt x="1197" y="203"/>
                </a:lnTo>
                <a:lnTo>
                  <a:pt x="1170" y="196"/>
                </a:lnTo>
                <a:lnTo>
                  <a:pt x="1136" y="196"/>
                </a:lnTo>
                <a:lnTo>
                  <a:pt x="1110" y="203"/>
                </a:lnTo>
                <a:lnTo>
                  <a:pt x="1083" y="203"/>
                </a:lnTo>
                <a:lnTo>
                  <a:pt x="1056" y="203"/>
                </a:lnTo>
                <a:lnTo>
                  <a:pt x="1029" y="196"/>
                </a:lnTo>
                <a:lnTo>
                  <a:pt x="1002" y="181"/>
                </a:lnTo>
                <a:lnTo>
                  <a:pt x="975" y="167"/>
                </a:lnTo>
                <a:lnTo>
                  <a:pt x="948" y="152"/>
                </a:lnTo>
                <a:lnTo>
                  <a:pt x="894" y="152"/>
                </a:lnTo>
                <a:lnTo>
                  <a:pt x="867" y="152"/>
                </a:lnTo>
                <a:lnTo>
                  <a:pt x="841" y="138"/>
                </a:lnTo>
                <a:lnTo>
                  <a:pt x="814" y="116"/>
                </a:lnTo>
                <a:lnTo>
                  <a:pt x="787" y="102"/>
                </a:lnTo>
                <a:lnTo>
                  <a:pt x="760" y="102"/>
                </a:lnTo>
                <a:lnTo>
                  <a:pt x="726" y="94"/>
                </a:lnTo>
                <a:lnTo>
                  <a:pt x="699" y="80"/>
                </a:lnTo>
                <a:lnTo>
                  <a:pt x="672" y="65"/>
                </a:lnTo>
                <a:lnTo>
                  <a:pt x="646" y="58"/>
                </a:lnTo>
                <a:lnTo>
                  <a:pt x="612" y="51"/>
                </a:lnTo>
                <a:lnTo>
                  <a:pt x="585" y="44"/>
                </a:lnTo>
                <a:lnTo>
                  <a:pt x="558" y="36"/>
                </a:lnTo>
                <a:lnTo>
                  <a:pt x="531" y="29"/>
                </a:lnTo>
                <a:lnTo>
                  <a:pt x="498" y="22"/>
                </a:lnTo>
                <a:lnTo>
                  <a:pt x="464" y="15"/>
                </a:lnTo>
                <a:lnTo>
                  <a:pt x="430" y="15"/>
                </a:lnTo>
                <a:lnTo>
                  <a:pt x="377" y="15"/>
                </a:lnTo>
                <a:lnTo>
                  <a:pt x="343" y="15"/>
                </a:lnTo>
                <a:lnTo>
                  <a:pt x="316" y="15"/>
                </a:lnTo>
                <a:lnTo>
                  <a:pt x="289" y="29"/>
                </a:lnTo>
                <a:lnTo>
                  <a:pt x="262" y="36"/>
                </a:lnTo>
                <a:lnTo>
                  <a:pt x="235" y="44"/>
                </a:lnTo>
                <a:lnTo>
                  <a:pt x="202" y="58"/>
                </a:lnTo>
                <a:lnTo>
                  <a:pt x="168" y="73"/>
                </a:lnTo>
                <a:lnTo>
                  <a:pt x="134" y="87"/>
                </a:lnTo>
                <a:lnTo>
                  <a:pt x="108" y="94"/>
                </a:lnTo>
                <a:lnTo>
                  <a:pt x="81" y="94"/>
                </a:lnTo>
                <a:lnTo>
                  <a:pt x="54" y="94"/>
                </a:lnTo>
                <a:lnTo>
                  <a:pt x="27" y="80"/>
                </a:lnTo>
                <a:lnTo>
                  <a:pt x="0" y="65"/>
                </a:lnTo>
                <a:lnTo>
                  <a:pt x="27" y="73"/>
                </a:lnTo>
                <a:lnTo>
                  <a:pt x="40" y="73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1" name="Freeform 14"/>
          <p:cNvSpPr>
            <a:spLocks/>
          </p:cNvSpPr>
          <p:nvPr userDrawn="1"/>
        </p:nvSpPr>
        <p:spPr bwMode="auto">
          <a:xfrm>
            <a:off x="5502275" y="887413"/>
            <a:ext cx="2900363" cy="1397000"/>
          </a:xfrm>
          <a:custGeom>
            <a:avLst/>
            <a:gdLst>
              <a:gd name="T0" fmla="*/ 2147483647 w 1827"/>
              <a:gd name="T1" fmla="*/ 2147483647 h 880"/>
              <a:gd name="T2" fmla="*/ 2147483647 w 1827"/>
              <a:gd name="T3" fmla="*/ 2147483647 h 880"/>
              <a:gd name="T4" fmla="*/ 2147483647 w 1827"/>
              <a:gd name="T5" fmla="*/ 2147483647 h 880"/>
              <a:gd name="T6" fmla="*/ 2147483647 w 1827"/>
              <a:gd name="T7" fmla="*/ 2147483647 h 880"/>
              <a:gd name="T8" fmla="*/ 2147483647 w 1827"/>
              <a:gd name="T9" fmla="*/ 2147483647 h 880"/>
              <a:gd name="T10" fmla="*/ 2147483647 w 1827"/>
              <a:gd name="T11" fmla="*/ 2147483647 h 880"/>
              <a:gd name="T12" fmla="*/ 2147483647 w 1827"/>
              <a:gd name="T13" fmla="*/ 2147483647 h 880"/>
              <a:gd name="T14" fmla="*/ 2147483647 w 1827"/>
              <a:gd name="T15" fmla="*/ 2147483647 h 880"/>
              <a:gd name="T16" fmla="*/ 2147483647 w 1827"/>
              <a:gd name="T17" fmla="*/ 2147483647 h 880"/>
              <a:gd name="T18" fmla="*/ 2147483647 w 1827"/>
              <a:gd name="T19" fmla="*/ 2147483647 h 880"/>
              <a:gd name="T20" fmla="*/ 2147483647 w 1827"/>
              <a:gd name="T21" fmla="*/ 2147483647 h 880"/>
              <a:gd name="T22" fmla="*/ 2147483647 w 1827"/>
              <a:gd name="T23" fmla="*/ 2147483647 h 880"/>
              <a:gd name="T24" fmla="*/ 2147483647 w 1827"/>
              <a:gd name="T25" fmla="*/ 2147483647 h 880"/>
              <a:gd name="T26" fmla="*/ 2147483647 w 1827"/>
              <a:gd name="T27" fmla="*/ 2147483647 h 880"/>
              <a:gd name="T28" fmla="*/ 2147483647 w 1827"/>
              <a:gd name="T29" fmla="*/ 2147483647 h 880"/>
              <a:gd name="T30" fmla="*/ 2147483647 w 1827"/>
              <a:gd name="T31" fmla="*/ 2147483647 h 880"/>
              <a:gd name="T32" fmla="*/ 2147483647 w 1827"/>
              <a:gd name="T33" fmla="*/ 2147483647 h 880"/>
              <a:gd name="T34" fmla="*/ 2147483647 w 1827"/>
              <a:gd name="T35" fmla="*/ 2147483647 h 880"/>
              <a:gd name="T36" fmla="*/ 2147483647 w 1827"/>
              <a:gd name="T37" fmla="*/ 2147483647 h 880"/>
              <a:gd name="T38" fmla="*/ 2147483647 w 1827"/>
              <a:gd name="T39" fmla="*/ 2147483647 h 880"/>
              <a:gd name="T40" fmla="*/ 2147483647 w 1827"/>
              <a:gd name="T41" fmla="*/ 2147483647 h 880"/>
              <a:gd name="T42" fmla="*/ 2147483647 w 1827"/>
              <a:gd name="T43" fmla="*/ 2147483647 h 880"/>
              <a:gd name="T44" fmla="*/ 2147483647 w 1827"/>
              <a:gd name="T45" fmla="*/ 2147483647 h 880"/>
              <a:gd name="T46" fmla="*/ 2147483647 w 1827"/>
              <a:gd name="T47" fmla="*/ 2147483647 h 880"/>
              <a:gd name="T48" fmla="*/ 2147483647 w 1827"/>
              <a:gd name="T49" fmla="*/ 2147483647 h 880"/>
              <a:gd name="T50" fmla="*/ 2147483647 w 1827"/>
              <a:gd name="T51" fmla="*/ 2147483647 h 880"/>
              <a:gd name="T52" fmla="*/ 2147483647 w 1827"/>
              <a:gd name="T53" fmla="*/ 2147483647 h 880"/>
              <a:gd name="T54" fmla="*/ 2147483647 w 1827"/>
              <a:gd name="T55" fmla="*/ 2147483647 h 880"/>
              <a:gd name="T56" fmla="*/ 2147483647 w 1827"/>
              <a:gd name="T57" fmla="*/ 0 h 880"/>
              <a:gd name="T58" fmla="*/ 2147483647 w 1827"/>
              <a:gd name="T59" fmla="*/ 2147483647 h 880"/>
              <a:gd name="T60" fmla="*/ 2147483647 w 1827"/>
              <a:gd name="T61" fmla="*/ 2147483647 h 880"/>
              <a:gd name="T62" fmla="*/ 2147483647 w 1827"/>
              <a:gd name="T63" fmla="*/ 2147483647 h 880"/>
              <a:gd name="T64" fmla="*/ 2147483647 w 1827"/>
              <a:gd name="T65" fmla="*/ 2147483647 h 880"/>
              <a:gd name="T66" fmla="*/ 2147483647 w 1827"/>
              <a:gd name="T67" fmla="*/ 2147483647 h 880"/>
              <a:gd name="T68" fmla="*/ 2147483647 w 1827"/>
              <a:gd name="T69" fmla="*/ 2147483647 h 880"/>
              <a:gd name="T70" fmla="*/ 2147483647 w 1827"/>
              <a:gd name="T71" fmla="*/ 2147483647 h 880"/>
              <a:gd name="T72" fmla="*/ 2147483647 w 1827"/>
              <a:gd name="T73" fmla="*/ 2147483647 h 880"/>
              <a:gd name="T74" fmla="*/ 2147483647 w 1827"/>
              <a:gd name="T75" fmla="*/ 2147483647 h 880"/>
              <a:gd name="T76" fmla="*/ 2147483647 w 1827"/>
              <a:gd name="T77" fmla="*/ 2147483647 h 880"/>
              <a:gd name="T78" fmla="*/ 2147483647 w 1827"/>
              <a:gd name="T79" fmla="*/ 2147483647 h 880"/>
              <a:gd name="T80" fmla="*/ 2147483647 w 1827"/>
              <a:gd name="T81" fmla="*/ 2147483647 h 880"/>
              <a:gd name="T82" fmla="*/ 2147483647 w 1827"/>
              <a:gd name="T83" fmla="*/ 2147483647 h 880"/>
              <a:gd name="T84" fmla="*/ 2147483647 w 1827"/>
              <a:gd name="T85" fmla="*/ 2147483647 h 880"/>
              <a:gd name="T86" fmla="*/ 2147483647 w 1827"/>
              <a:gd name="T87" fmla="*/ 2147483647 h 880"/>
              <a:gd name="T88" fmla="*/ 2147483647 w 1827"/>
              <a:gd name="T89" fmla="*/ 2147483647 h 880"/>
              <a:gd name="T90" fmla="*/ 2147483647 w 1827"/>
              <a:gd name="T91" fmla="*/ 2147483647 h 880"/>
              <a:gd name="T92" fmla="*/ 2147483647 w 1827"/>
              <a:gd name="T93" fmla="*/ 2147483647 h 880"/>
              <a:gd name="T94" fmla="*/ 2147483647 w 1827"/>
              <a:gd name="T95" fmla="*/ 2147483647 h 880"/>
              <a:gd name="T96" fmla="*/ 2147483647 w 1827"/>
              <a:gd name="T97" fmla="*/ 2147483647 h 880"/>
              <a:gd name="T98" fmla="*/ 2147483647 w 1827"/>
              <a:gd name="T99" fmla="*/ 2147483647 h 880"/>
              <a:gd name="T100" fmla="*/ 2147483647 w 1827"/>
              <a:gd name="T101" fmla="*/ 2147483647 h 880"/>
              <a:gd name="T102" fmla="*/ 2147483647 w 1827"/>
              <a:gd name="T103" fmla="*/ 2147483647 h 880"/>
              <a:gd name="T104" fmla="*/ 2147483647 w 1827"/>
              <a:gd name="T105" fmla="*/ 2147483647 h 880"/>
              <a:gd name="T106" fmla="*/ 2147483647 w 1827"/>
              <a:gd name="T107" fmla="*/ 2147483647 h 880"/>
              <a:gd name="T108" fmla="*/ 2147483647 w 1827"/>
              <a:gd name="T109" fmla="*/ 2147483647 h 880"/>
              <a:gd name="T110" fmla="*/ 2147483647 w 1827"/>
              <a:gd name="T111" fmla="*/ 2147483647 h 880"/>
              <a:gd name="T112" fmla="*/ 2147483647 w 1827"/>
              <a:gd name="T113" fmla="*/ 2147483647 h 880"/>
              <a:gd name="T114" fmla="*/ 2147483647 w 1827"/>
              <a:gd name="T115" fmla="*/ 2147483647 h 880"/>
              <a:gd name="T116" fmla="*/ 2147483647 w 1827"/>
              <a:gd name="T117" fmla="*/ 2147483647 h 880"/>
              <a:gd name="T118" fmla="*/ 0 w 1827"/>
              <a:gd name="T119" fmla="*/ 2147483647 h 8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827" h="880">
                <a:moveTo>
                  <a:pt x="0" y="864"/>
                </a:moveTo>
                <a:lnTo>
                  <a:pt x="27" y="864"/>
                </a:lnTo>
                <a:lnTo>
                  <a:pt x="67" y="857"/>
                </a:lnTo>
                <a:lnTo>
                  <a:pt x="101" y="850"/>
                </a:lnTo>
                <a:lnTo>
                  <a:pt x="128" y="843"/>
                </a:lnTo>
                <a:lnTo>
                  <a:pt x="154" y="814"/>
                </a:lnTo>
                <a:lnTo>
                  <a:pt x="215" y="799"/>
                </a:lnTo>
                <a:lnTo>
                  <a:pt x="262" y="785"/>
                </a:lnTo>
                <a:lnTo>
                  <a:pt x="289" y="763"/>
                </a:lnTo>
                <a:lnTo>
                  <a:pt x="322" y="726"/>
                </a:lnTo>
                <a:lnTo>
                  <a:pt x="349" y="705"/>
                </a:lnTo>
                <a:lnTo>
                  <a:pt x="376" y="697"/>
                </a:lnTo>
                <a:lnTo>
                  <a:pt x="403" y="683"/>
                </a:lnTo>
                <a:lnTo>
                  <a:pt x="430" y="661"/>
                </a:lnTo>
                <a:lnTo>
                  <a:pt x="463" y="632"/>
                </a:lnTo>
                <a:lnTo>
                  <a:pt x="497" y="625"/>
                </a:lnTo>
                <a:lnTo>
                  <a:pt x="537" y="617"/>
                </a:lnTo>
                <a:lnTo>
                  <a:pt x="577" y="610"/>
                </a:lnTo>
                <a:lnTo>
                  <a:pt x="618" y="603"/>
                </a:lnTo>
                <a:lnTo>
                  <a:pt x="651" y="588"/>
                </a:lnTo>
                <a:lnTo>
                  <a:pt x="678" y="581"/>
                </a:lnTo>
                <a:lnTo>
                  <a:pt x="705" y="559"/>
                </a:lnTo>
                <a:lnTo>
                  <a:pt x="732" y="530"/>
                </a:lnTo>
                <a:lnTo>
                  <a:pt x="765" y="501"/>
                </a:lnTo>
                <a:lnTo>
                  <a:pt x="792" y="479"/>
                </a:lnTo>
                <a:lnTo>
                  <a:pt x="839" y="465"/>
                </a:lnTo>
                <a:lnTo>
                  <a:pt x="859" y="436"/>
                </a:lnTo>
                <a:lnTo>
                  <a:pt x="886" y="407"/>
                </a:lnTo>
                <a:lnTo>
                  <a:pt x="900" y="370"/>
                </a:lnTo>
                <a:lnTo>
                  <a:pt x="913" y="341"/>
                </a:lnTo>
                <a:lnTo>
                  <a:pt x="933" y="312"/>
                </a:lnTo>
                <a:lnTo>
                  <a:pt x="967" y="283"/>
                </a:lnTo>
                <a:lnTo>
                  <a:pt x="1000" y="262"/>
                </a:lnTo>
                <a:lnTo>
                  <a:pt x="1027" y="240"/>
                </a:lnTo>
                <a:lnTo>
                  <a:pt x="1061" y="218"/>
                </a:lnTo>
                <a:lnTo>
                  <a:pt x="1094" y="203"/>
                </a:lnTo>
                <a:lnTo>
                  <a:pt x="1121" y="189"/>
                </a:lnTo>
                <a:lnTo>
                  <a:pt x="1175" y="174"/>
                </a:lnTo>
                <a:lnTo>
                  <a:pt x="1202" y="182"/>
                </a:lnTo>
                <a:lnTo>
                  <a:pt x="1242" y="174"/>
                </a:lnTo>
                <a:lnTo>
                  <a:pt x="1302" y="167"/>
                </a:lnTo>
                <a:lnTo>
                  <a:pt x="1336" y="145"/>
                </a:lnTo>
                <a:lnTo>
                  <a:pt x="1363" y="131"/>
                </a:lnTo>
                <a:lnTo>
                  <a:pt x="1390" y="123"/>
                </a:lnTo>
                <a:lnTo>
                  <a:pt x="1416" y="116"/>
                </a:lnTo>
                <a:lnTo>
                  <a:pt x="1443" y="109"/>
                </a:lnTo>
                <a:lnTo>
                  <a:pt x="1470" y="102"/>
                </a:lnTo>
                <a:lnTo>
                  <a:pt x="1497" y="94"/>
                </a:lnTo>
                <a:lnTo>
                  <a:pt x="1524" y="94"/>
                </a:lnTo>
                <a:lnTo>
                  <a:pt x="1584" y="94"/>
                </a:lnTo>
                <a:lnTo>
                  <a:pt x="1611" y="87"/>
                </a:lnTo>
                <a:lnTo>
                  <a:pt x="1638" y="73"/>
                </a:lnTo>
                <a:lnTo>
                  <a:pt x="1672" y="58"/>
                </a:lnTo>
                <a:lnTo>
                  <a:pt x="1698" y="44"/>
                </a:lnTo>
                <a:lnTo>
                  <a:pt x="1732" y="36"/>
                </a:lnTo>
                <a:lnTo>
                  <a:pt x="1766" y="22"/>
                </a:lnTo>
                <a:lnTo>
                  <a:pt x="1799" y="15"/>
                </a:lnTo>
                <a:lnTo>
                  <a:pt x="1826" y="0"/>
                </a:lnTo>
                <a:lnTo>
                  <a:pt x="1792" y="0"/>
                </a:lnTo>
                <a:lnTo>
                  <a:pt x="1766" y="22"/>
                </a:lnTo>
                <a:lnTo>
                  <a:pt x="1732" y="51"/>
                </a:lnTo>
                <a:lnTo>
                  <a:pt x="1705" y="80"/>
                </a:lnTo>
                <a:lnTo>
                  <a:pt x="1678" y="102"/>
                </a:lnTo>
                <a:lnTo>
                  <a:pt x="1625" y="102"/>
                </a:lnTo>
                <a:lnTo>
                  <a:pt x="1598" y="109"/>
                </a:lnTo>
                <a:lnTo>
                  <a:pt x="1564" y="116"/>
                </a:lnTo>
                <a:lnTo>
                  <a:pt x="1531" y="131"/>
                </a:lnTo>
                <a:lnTo>
                  <a:pt x="1484" y="138"/>
                </a:lnTo>
                <a:lnTo>
                  <a:pt x="1457" y="145"/>
                </a:lnTo>
                <a:lnTo>
                  <a:pt x="1430" y="145"/>
                </a:lnTo>
                <a:lnTo>
                  <a:pt x="1396" y="160"/>
                </a:lnTo>
                <a:lnTo>
                  <a:pt x="1370" y="160"/>
                </a:lnTo>
                <a:lnTo>
                  <a:pt x="1329" y="167"/>
                </a:lnTo>
                <a:lnTo>
                  <a:pt x="1302" y="174"/>
                </a:lnTo>
                <a:lnTo>
                  <a:pt x="1276" y="189"/>
                </a:lnTo>
                <a:lnTo>
                  <a:pt x="1242" y="203"/>
                </a:lnTo>
                <a:lnTo>
                  <a:pt x="1208" y="218"/>
                </a:lnTo>
                <a:lnTo>
                  <a:pt x="1175" y="218"/>
                </a:lnTo>
                <a:lnTo>
                  <a:pt x="1148" y="225"/>
                </a:lnTo>
                <a:lnTo>
                  <a:pt x="1121" y="240"/>
                </a:lnTo>
                <a:lnTo>
                  <a:pt x="1094" y="247"/>
                </a:lnTo>
                <a:lnTo>
                  <a:pt x="1067" y="262"/>
                </a:lnTo>
                <a:lnTo>
                  <a:pt x="1041" y="276"/>
                </a:lnTo>
                <a:lnTo>
                  <a:pt x="1014" y="298"/>
                </a:lnTo>
                <a:lnTo>
                  <a:pt x="987" y="312"/>
                </a:lnTo>
                <a:lnTo>
                  <a:pt x="960" y="327"/>
                </a:lnTo>
                <a:lnTo>
                  <a:pt x="933" y="341"/>
                </a:lnTo>
                <a:lnTo>
                  <a:pt x="913" y="370"/>
                </a:lnTo>
                <a:lnTo>
                  <a:pt x="893" y="400"/>
                </a:lnTo>
                <a:lnTo>
                  <a:pt x="886" y="443"/>
                </a:lnTo>
                <a:lnTo>
                  <a:pt x="866" y="472"/>
                </a:lnTo>
                <a:lnTo>
                  <a:pt x="846" y="509"/>
                </a:lnTo>
                <a:lnTo>
                  <a:pt x="819" y="530"/>
                </a:lnTo>
                <a:lnTo>
                  <a:pt x="792" y="545"/>
                </a:lnTo>
                <a:lnTo>
                  <a:pt x="759" y="559"/>
                </a:lnTo>
                <a:lnTo>
                  <a:pt x="732" y="567"/>
                </a:lnTo>
                <a:lnTo>
                  <a:pt x="705" y="581"/>
                </a:lnTo>
                <a:lnTo>
                  <a:pt x="665" y="588"/>
                </a:lnTo>
                <a:lnTo>
                  <a:pt x="638" y="596"/>
                </a:lnTo>
                <a:lnTo>
                  <a:pt x="591" y="610"/>
                </a:lnTo>
                <a:lnTo>
                  <a:pt x="564" y="632"/>
                </a:lnTo>
                <a:lnTo>
                  <a:pt x="537" y="647"/>
                </a:lnTo>
                <a:lnTo>
                  <a:pt x="503" y="654"/>
                </a:lnTo>
                <a:lnTo>
                  <a:pt x="477" y="654"/>
                </a:lnTo>
                <a:lnTo>
                  <a:pt x="436" y="661"/>
                </a:lnTo>
                <a:lnTo>
                  <a:pt x="403" y="676"/>
                </a:lnTo>
                <a:lnTo>
                  <a:pt x="376" y="697"/>
                </a:lnTo>
                <a:lnTo>
                  <a:pt x="356" y="734"/>
                </a:lnTo>
                <a:lnTo>
                  <a:pt x="329" y="756"/>
                </a:lnTo>
                <a:lnTo>
                  <a:pt x="302" y="777"/>
                </a:lnTo>
                <a:lnTo>
                  <a:pt x="262" y="785"/>
                </a:lnTo>
                <a:lnTo>
                  <a:pt x="208" y="799"/>
                </a:lnTo>
                <a:lnTo>
                  <a:pt x="181" y="821"/>
                </a:lnTo>
                <a:lnTo>
                  <a:pt x="154" y="835"/>
                </a:lnTo>
                <a:lnTo>
                  <a:pt x="128" y="857"/>
                </a:lnTo>
                <a:lnTo>
                  <a:pt x="101" y="872"/>
                </a:lnTo>
                <a:lnTo>
                  <a:pt x="74" y="879"/>
                </a:lnTo>
                <a:lnTo>
                  <a:pt x="47" y="879"/>
                </a:lnTo>
                <a:lnTo>
                  <a:pt x="13" y="872"/>
                </a:lnTo>
                <a:lnTo>
                  <a:pt x="0" y="864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2" name="Freeform 15"/>
          <p:cNvSpPr>
            <a:spLocks/>
          </p:cNvSpPr>
          <p:nvPr userDrawn="1"/>
        </p:nvSpPr>
        <p:spPr bwMode="auto">
          <a:xfrm>
            <a:off x="842963" y="565150"/>
            <a:ext cx="7639050" cy="5495925"/>
          </a:xfrm>
          <a:custGeom>
            <a:avLst/>
            <a:gdLst>
              <a:gd name="T0" fmla="*/ 2147483647 w 4812"/>
              <a:gd name="T1" fmla="*/ 2147483647 h 3462"/>
              <a:gd name="T2" fmla="*/ 2147483647 w 4812"/>
              <a:gd name="T3" fmla="*/ 2147483647 h 3462"/>
              <a:gd name="T4" fmla="*/ 2147483647 w 4812"/>
              <a:gd name="T5" fmla="*/ 2147483647 h 3462"/>
              <a:gd name="T6" fmla="*/ 2147483647 w 4812"/>
              <a:gd name="T7" fmla="*/ 2147483647 h 3462"/>
              <a:gd name="T8" fmla="*/ 2147483647 w 4812"/>
              <a:gd name="T9" fmla="*/ 2147483647 h 3462"/>
              <a:gd name="T10" fmla="*/ 2147483647 w 4812"/>
              <a:gd name="T11" fmla="*/ 2147483647 h 3462"/>
              <a:gd name="T12" fmla="*/ 2147483647 w 4812"/>
              <a:gd name="T13" fmla="*/ 2147483647 h 3462"/>
              <a:gd name="T14" fmla="*/ 2147483647 w 4812"/>
              <a:gd name="T15" fmla="*/ 2147483647 h 3462"/>
              <a:gd name="T16" fmla="*/ 2147483647 w 4812"/>
              <a:gd name="T17" fmla="*/ 2147483647 h 3462"/>
              <a:gd name="T18" fmla="*/ 2147483647 w 4812"/>
              <a:gd name="T19" fmla="*/ 2147483647 h 3462"/>
              <a:gd name="T20" fmla="*/ 2147483647 w 4812"/>
              <a:gd name="T21" fmla="*/ 2147483647 h 3462"/>
              <a:gd name="T22" fmla="*/ 2147483647 w 4812"/>
              <a:gd name="T23" fmla="*/ 2147483647 h 3462"/>
              <a:gd name="T24" fmla="*/ 2147483647 w 4812"/>
              <a:gd name="T25" fmla="*/ 2147483647 h 3462"/>
              <a:gd name="T26" fmla="*/ 2147483647 w 4812"/>
              <a:gd name="T27" fmla="*/ 2147483647 h 3462"/>
              <a:gd name="T28" fmla="*/ 2147483647 w 4812"/>
              <a:gd name="T29" fmla="*/ 2147483647 h 3462"/>
              <a:gd name="T30" fmla="*/ 2147483647 w 4812"/>
              <a:gd name="T31" fmla="*/ 2147483647 h 3462"/>
              <a:gd name="T32" fmla="*/ 2147483647 w 4812"/>
              <a:gd name="T33" fmla="*/ 2147483647 h 3462"/>
              <a:gd name="T34" fmla="*/ 2147483647 w 4812"/>
              <a:gd name="T35" fmla="*/ 2147483647 h 3462"/>
              <a:gd name="T36" fmla="*/ 2147483647 w 4812"/>
              <a:gd name="T37" fmla="*/ 2147483647 h 3462"/>
              <a:gd name="T38" fmla="*/ 2147483647 w 4812"/>
              <a:gd name="T39" fmla="*/ 2147483647 h 3462"/>
              <a:gd name="T40" fmla="*/ 2147483647 w 4812"/>
              <a:gd name="T41" fmla="*/ 2147483647 h 3462"/>
              <a:gd name="T42" fmla="*/ 2147483647 w 4812"/>
              <a:gd name="T43" fmla="*/ 2147483647 h 3462"/>
              <a:gd name="T44" fmla="*/ 2147483647 w 4812"/>
              <a:gd name="T45" fmla="*/ 2147483647 h 3462"/>
              <a:gd name="T46" fmla="*/ 2147483647 w 4812"/>
              <a:gd name="T47" fmla="*/ 2147483647 h 3462"/>
              <a:gd name="T48" fmla="*/ 2147483647 w 4812"/>
              <a:gd name="T49" fmla="*/ 2147483647 h 3462"/>
              <a:gd name="T50" fmla="*/ 2147483647 w 4812"/>
              <a:gd name="T51" fmla="*/ 2147483647 h 3462"/>
              <a:gd name="T52" fmla="*/ 2147483647 w 4812"/>
              <a:gd name="T53" fmla="*/ 2147483647 h 3462"/>
              <a:gd name="T54" fmla="*/ 2147483647 w 4812"/>
              <a:gd name="T55" fmla="*/ 2147483647 h 3462"/>
              <a:gd name="T56" fmla="*/ 2147483647 w 4812"/>
              <a:gd name="T57" fmla="*/ 2147483647 h 3462"/>
              <a:gd name="T58" fmla="*/ 2147483647 w 4812"/>
              <a:gd name="T59" fmla="*/ 2147483647 h 3462"/>
              <a:gd name="T60" fmla="*/ 2147483647 w 4812"/>
              <a:gd name="T61" fmla="*/ 2147483647 h 3462"/>
              <a:gd name="T62" fmla="*/ 2147483647 w 4812"/>
              <a:gd name="T63" fmla="*/ 2147483647 h 3462"/>
              <a:gd name="T64" fmla="*/ 2147483647 w 4812"/>
              <a:gd name="T65" fmla="*/ 2147483647 h 3462"/>
              <a:gd name="T66" fmla="*/ 2147483647 w 4812"/>
              <a:gd name="T67" fmla="*/ 2147483647 h 3462"/>
              <a:gd name="T68" fmla="*/ 2147483647 w 4812"/>
              <a:gd name="T69" fmla="*/ 2147483647 h 3462"/>
              <a:gd name="T70" fmla="*/ 2147483647 w 4812"/>
              <a:gd name="T71" fmla="*/ 2147483647 h 3462"/>
              <a:gd name="T72" fmla="*/ 2147483647 w 4812"/>
              <a:gd name="T73" fmla="*/ 2147483647 h 3462"/>
              <a:gd name="T74" fmla="*/ 2147483647 w 4812"/>
              <a:gd name="T75" fmla="*/ 2147483647 h 3462"/>
              <a:gd name="T76" fmla="*/ 2147483647 w 4812"/>
              <a:gd name="T77" fmla="*/ 2147483647 h 3462"/>
              <a:gd name="T78" fmla="*/ 2147483647 w 4812"/>
              <a:gd name="T79" fmla="*/ 2147483647 h 3462"/>
              <a:gd name="T80" fmla="*/ 2147483647 w 4812"/>
              <a:gd name="T81" fmla="*/ 2147483647 h 3462"/>
              <a:gd name="T82" fmla="*/ 2147483647 w 4812"/>
              <a:gd name="T83" fmla="*/ 2147483647 h 3462"/>
              <a:gd name="T84" fmla="*/ 2147483647 w 4812"/>
              <a:gd name="T85" fmla="*/ 2147483647 h 3462"/>
              <a:gd name="T86" fmla="*/ 2147483647 w 4812"/>
              <a:gd name="T87" fmla="*/ 2147483647 h 3462"/>
              <a:gd name="T88" fmla="*/ 2147483647 w 4812"/>
              <a:gd name="T89" fmla="*/ 2147483647 h 3462"/>
              <a:gd name="T90" fmla="*/ 2147483647 w 4812"/>
              <a:gd name="T91" fmla="*/ 2147483647 h 3462"/>
              <a:gd name="T92" fmla="*/ 2147483647 w 4812"/>
              <a:gd name="T93" fmla="*/ 2147483647 h 3462"/>
              <a:gd name="T94" fmla="*/ 2147483647 w 4812"/>
              <a:gd name="T95" fmla="*/ 2147483647 h 3462"/>
              <a:gd name="T96" fmla="*/ 2147483647 w 4812"/>
              <a:gd name="T97" fmla="*/ 2147483647 h 3462"/>
              <a:gd name="T98" fmla="*/ 2147483647 w 4812"/>
              <a:gd name="T99" fmla="*/ 2147483647 h 3462"/>
              <a:gd name="T100" fmla="*/ 2147483647 w 4812"/>
              <a:gd name="T101" fmla="*/ 2147483647 h 3462"/>
              <a:gd name="T102" fmla="*/ 2147483647 w 4812"/>
              <a:gd name="T103" fmla="*/ 2147483647 h 3462"/>
              <a:gd name="T104" fmla="*/ 2147483647 w 4812"/>
              <a:gd name="T105" fmla="*/ 2147483647 h 3462"/>
              <a:gd name="T106" fmla="*/ 2147483647 w 4812"/>
              <a:gd name="T107" fmla="*/ 2147483647 h 3462"/>
              <a:gd name="T108" fmla="*/ 2147483647 w 4812"/>
              <a:gd name="T109" fmla="*/ 2147483647 h 3462"/>
              <a:gd name="T110" fmla="*/ 2147483647 w 4812"/>
              <a:gd name="T111" fmla="*/ 2147483647 h 3462"/>
              <a:gd name="T112" fmla="*/ 2147483647 w 4812"/>
              <a:gd name="T113" fmla="*/ 2147483647 h 3462"/>
              <a:gd name="T114" fmla="*/ 2147483647 w 4812"/>
              <a:gd name="T115" fmla="*/ 2147483647 h 3462"/>
              <a:gd name="T116" fmla="*/ 2147483647 w 4812"/>
              <a:gd name="T117" fmla="*/ 2147483647 h 3462"/>
              <a:gd name="T118" fmla="*/ 2147483647 w 4812"/>
              <a:gd name="T119" fmla="*/ 2147483647 h 3462"/>
              <a:gd name="T120" fmla="*/ 2147483647 w 4812"/>
              <a:gd name="T121" fmla="*/ 2147483647 h 34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812" h="3462">
                <a:moveTo>
                  <a:pt x="101" y="0"/>
                </a:moveTo>
                <a:lnTo>
                  <a:pt x="141" y="44"/>
                </a:lnTo>
                <a:lnTo>
                  <a:pt x="182" y="76"/>
                </a:lnTo>
                <a:lnTo>
                  <a:pt x="222" y="109"/>
                </a:lnTo>
                <a:lnTo>
                  <a:pt x="262" y="141"/>
                </a:lnTo>
                <a:lnTo>
                  <a:pt x="282" y="185"/>
                </a:lnTo>
                <a:lnTo>
                  <a:pt x="323" y="218"/>
                </a:lnTo>
                <a:lnTo>
                  <a:pt x="363" y="261"/>
                </a:lnTo>
                <a:lnTo>
                  <a:pt x="403" y="305"/>
                </a:lnTo>
                <a:lnTo>
                  <a:pt x="444" y="348"/>
                </a:lnTo>
                <a:lnTo>
                  <a:pt x="484" y="370"/>
                </a:lnTo>
                <a:lnTo>
                  <a:pt x="524" y="414"/>
                </a:lnTo>
                <a:lnTo>
                  <a:pt x="565" y="435"/>
                </a:lnTo>
                <a:lnTo>
                  <a:pt x="605" y="446"/>
                </a:lnTo>
                <a:lnTo>
                  <a:pt x="646" y="479"/>
                </a:lnTo>
                <a:lnTo>
                  <a:pt x="686" y="501"/>
                </a:lnTo>
                <a:lnTo>
                  <a:pt x="716" y="544"/>
                </a:lnTo>
                <a:lnTo>
                  <a:pt x="756" y="566"/>
                </a:lnTo>
                <a:lnTo>
                  <a:pt x="797" y="588"/>
                </a:lnTo>
                <a:lnTo>
                  <a:pt x="817" y="664"/>
                </a:lnTo>
                <a:lnTo>
                  <a:pt x="847" y="707"/>
                </a:lnTo>
                <a:lnTo>
                  <a:pt x="888" y="729"/>
                </a:lnTo>
                <a:lnTo>
                  <a:pt x="928" y="762"/>
                </a:lnTo>
                <a:lnTo>
                  <a:pt x="958" y="805"/>
                </a:lnTo>
                <a:lnTo>
                  <a:pt x="999" y="805"/>
                </a:lnTo>
                <a:lnTo>
                  <a:pt x="1029" y="849"/>
                </a:lnTo>
                <a:lnTo>
                  <a:pt x="1069" y="871"/>
                </a:lnTo>
                <a:lnTo>
                  <a:pt x="1109" y="892"/>
                </a:lnTo>
                <a:lnTo>
                  <a:pt x="1150" y="925"/>
                </a:lnTo>
                <a:lnTo>
                  <a:pt x="1190" y="925"/>
                </a:lnTo>
                <a:lnTo>
                  <a:pt x="1230" y="947"/>
                </a:lnTo>
                <a:lnTo>
                  <a:pt x="1281" y="969"/>
                </a:lnTo>
                <a:lnTo>
                  <a:pt x="1321" y="1012"/>
                </a:lnTo>
                <a:lnTo>
                  <a:pt x="1362" y="1023"/>
                </a:lnTo>
                <a:lnTo>
                  <a:pt x="1402" y="1067"/>
                </a:lnTo>
                <a:lnTo>
                  <a:pt x="1422" y="1121"/>
                </a:lnTo>
                <a:lnTo>
                  <a:pt x="1473" y="1165"/>
                </a:lnTo>
                <a:lnTo>
                  <a:pt x="1523" y="1197"/>
                </a:lnTo>
                <a:lnTo>
                  <a:pt x="1573" y="1241"/>
                </a:lnTo>
                <a:lnTo>
                  <a:pt x="1614" y="1252"/>
                </a:lnTo>
                <a:lnTo>
                  <a:pt x="1664" y="1284"/>
                </a:lnTo>
                <a:lnTo>
                  <a:pt x="1705" y="1328"/>
                </a:lnTo>
                <a:lnTo>
                  <a:pt x="1795" y="1350"/>
                </a:lnTo>
                <a:lnTo>
                  <a:pt x="1836" y="1382"/>
                </a:lnTo>
                <a:lnTo>
                  <a:pt x="1856" y="1437"/>
                </a:lnTo>
                <a:lnTo>
                  <a:pt x="1866" y="1513"/>
                </a:lnTo>
                <a:lnTo>
                  <a:pt x="1916" y="1556"/>
                </a:lnTo>
                <a:lnTo>
                  <a:pt x="1967" y="1567"/>
                </a:lnTo>
                <a:lnTo>
                  <a:pt x="2017" y="1578"/>
                </a:lnTo>
                <a:lnTo>
                  <a:pt x="2058" y="1611"/>
                </a:lnTo>
                <a:lnTo>
                  <a:pt x="2098" y="1643"/>
                </a:lnTo>
                <a:lnTo>
                  <a:pt x="2138" y="1665"/>
                </a:lnTo>
                <a:lnTo>
                  <a:pt x="2199" y="1665"/>
                </a:lnTo>
                <a:lnTo>
                  <a:pt x="2239" y="1676"/>
                </a:lnTo>
                <a:lnTo>
                  <a:pt x="2279" y="1687"/>
                </a:lnTo>
                <a:lnTo>
                  <a:pt x="2300" y="1774"/>
                </a:lnTo>
                <a:lnTo>
                  <a:pt x="2320" y="1818"/>
                </a:lnTo>
                <a:lnTo>
                  <a:pt x="2370" y="1861"/>
                </a:lnTo>
                <a:lnTo>
                  <a:pt x="2411" y="1883"/>
                </a:lnTo>
                <a:lnTo>
                  <a:pt x="2421" y="1926"/>
                </a:lnTo>
                <a:lnTo>
                  <a:pt x="2431" y="1970"/>
                </a:lnTo>
                <a:lnTo>
                  <a:pt x="2451" y="2013"/>
                </a:lnTo>
                <a:lnTo>
                  <a:pt x="2481" y="2068"/>
                </a:lnTo>
                <a:lnTo>
                  <a:pt x="2511" y="2122"/>
                </a:lnTo>
                <a:lnTo>
                  <a:pt x="2521" y="2166"/>
                </a:lnTo>
                <a:lnTo>
                  <a:pt x="2532" y="2209"/>
                </a:lnTo>
                <a:lnTo>
                  <a:pt x="2552" y="2253"/>
                </a:lnTo>
                <a:lnTo>
                  <a:pt x="2602" y="2296"/>
                </a:lnTo>
                <a:lnTo>
                  <a:pt x="2643" y="2318"/>
                </a:lnTo>
                <a:lnTo>
                  <a:pt x="2673" y="2362"/>
                </a:lnTo>
                <a:lnTo>
                  <a:pt x="2632" y="2362"/>
                </a:lnTo>
                <a:lnTo>
                  <a:pt x="2592" y="2362"/>
                </a:lnTo>
                <a:lnTo>
                  <a:pt x="2542" y="2351"/>
                </a:lnTo>
                <a:lnTo>
                  <a:pt x="2501" y="2340"/>
                </a:lnTo>
                <a:lnTo>
                  <a:pt x="2461" y="2340"/>
                </a:lnTo>
                <a:lnTo>
                  <a:pt x="2421" y="2340"/>
                </a:lnTo>
                <a:lnTo>
                  <a:pt x="2380" y="2307"/>
                </a:lnTo>
                <a:lnTo>
                  <a:pt x="2330" y="2296"/>
                </a:lnTo>
                <a:lnTo>
                  <a:pt x="2290" y="2296"/>
                </a:lnTo>
                <a:lnTo>
                  <a:pt x="2249" y="2318"/>
                </a:lnTo>
                <a:lnTo>
                  <a:pt x="2209" y="2329"/>
                </a:lnTo>
                <a:lnTo>
                  <a:pt x="2168" y="2329"/>
                </a:lnTo>
                <a:lnTo>
                  <a:pt x="2128" y="2329"/>
                </a:lnTo>
                <a:lnTo>
                  <a:pt x="2088" y="2329"/>
                </a:lnTo>
                <a:lnTo>
                  <a:pt x="2047" y="2329"/>
                </a:lnTo>
                <a:lnTo>
                  <a:pt x="2007" y="2329"/>
                </a:lnTo>
                <a:lnTo>
                  <a:pt x="1957" y="2340"/>
                </a:lnTo>
                <a:lnTo>
                  <a:pt x="1906" y="2340"/>
                </a:lnTo>
                <a:lnTo>
                  <a:pt x="1866" y="2318"/>
                </a:lnTo>
                <a:lnTo>
                  <a:pt x="1815" y="2307"/>
                </a:lnTo>
                <a:lnTo>
                  <a:pt x="1745" y="2318"/>
                </a:lnTo>
                <a:lnTo>
                  <a:pt x="1705" y="2340"/>
                </a:lnTo>
                <a:lnTo>
                  <a:pt x="1664" y="2362"/>
                </a:lnTo>
                <a:lnTo>
                  <a:pt x="1624" y="2373"/>
                </a:lnTo>
                <a:lnTo>
                  <a:pt x="1583" y="2373"/>
                </a:lnTo>
                <a:lnTo>
                  <a:pt x="1543" y="2373"/>
                </a:lnTo>
                <a:lnTo>
                  <a:pt x="1473" y="2373"/>
                </a:lnTo>
                <a:lnTo>
                  <a:pt x="1432" y="2373"/>
                </a:lnTo>
                <a:lnTo>
                  <a:pt x="1352" y="2373"/>
                </a:lnTo>
                <a:lnTo>
                  <a:pt x="1311" y="2373"/>
                </a:lnTo>
                <a:lnTo>
                  <a:pt x="1271" y="2384"/>
                </a:lnTo>
                <a:lnTo>
                  <a:pt x="1230" y="2405"/>
                </a:lnTo>
                <a:lnTo>
                  <a:pt x="1190" y="2405"/>
                </a:lnTo>
                <a:lnTo>
                  <a:pt x="1150" y="2405"/>
                </a:lnTo>
                <a:lnTo>
                  <a:pt x="1109" y="2405"/>
                </a:lnTo>
                <a:lnTo>
                  <a:pt x="1069" y="2405"/>
                </a:lnTo>
                <a:lnTo>
                  <a:pt x="1029" y="2405"/>
                </a:lnTo>
                <a:lnTo>
                  <a:pt x="988" y="2394"/>
                </a:lnTo>
                <a:lnTo>
                  <a:pt x="948" y="2362"/>
                </a:lnTo>
                <a:lnTo>
                  <a:pt x="918" y="2318"/>
                </a:lnTo>
                <a:lnTo>
                  <a:pt x="877" y="2286"/>
                </a:lnTo>
                <a:lnTo>
                  <a:pt x="837" y="2275"/>
                </a:lnTo>
                <a:lnTo>
                  <a:pt x="797" y="2253"/>
                </a:lnTo>
                <a:lnTo>
                  <a:pt x="736" y="2242"/>
                </a:lnTo>
                <a:lnTo>
                  <a:pt x="696" y="2220"/>
                </a:lnTo>
                <a:lnTo>
                  <a:pt x="656" y="2220"/>
                </a:lnTo>
                <a:lnTo>
                  <a:pt x="615" y="2198"/>
                </a:lnTo>
                <a:lnTo>
                  <a:pt x="565" y="2144"/>
                </a:lnTo>
                <a:lnTo>
                  <a:pt x="524" y="2122"/>
                </a:lnTo>
                <a:lnTo>
                  <a:pt x="474" y="2122"/>
                </a:lnTo>
                <a:lnTo>
                  <a:pt x="434" y="2101"/>
                </a:lnTo>
                <a:lnTo>
                  <a:pt x="383" y="2057"/>
                </a:lnTo>
                <a:lnTo>
                  <a:pt x="313" y="2013"/>
                </a:lnTo>
                <a:lnTo>
                  <a:pt x="272" y="1981"/>
                </a:lnTo>
                <a:lnTo>
                  <a:pt x="232" y="1970"/>
                </a:lnTo>
                <a:lnTo>
                  <a:pt x="192" y="1937"/>
                </a:lnTo>
                <a:lnTo>
                  <a:pt x="161" y="1894"/>
                </a:lnTo>
                <a:lnTo>
                  <a:pt x="121" y="1839"/>
                </a:lnTo>
                <a:lnTo>
                  <a:pt x="71" y="1785"/>
                </a:lnTo>
                <a:lnTo>
                  <a:pt x="30" y="1752"/>
                </a:lnTo>
                <a:lnTo>
                  <a:pt x="50" y="1796"/>
                </a:lnTo>
                <a:lnTo>
                  <a:pt x="91" y="1828"/>
                </a:lnTo>
                <a:lnTo>
                  <a:pt x="121" y="1872"/>
                </a:lnTo>
                <a:lnTo>
                  <a:pt x="151" y="1916"/>
                </a:lnTo>
                <a:lnTo>
                  <a:pt x="192" y="1959"/>
                </a:lnTo>
                <a:lnTo>
                  <a:pt x="232" y="1981"/>
                </a:lnTo>
                <a:lnTo>
                  <a:pt x="282" y="2013"/>
                </a:lnTo>
                <a:lnTo>
                  <a:pt x="323" y="2035"/>
                </a:lnTo>
                <a:lnTo>
                  <a:pt x="363" y="2068"/>
                </a:lnTo>
                <a:lnTo>
                  <a:pt x="403" y="2090"/>
                </a:lnTo>
                <a:lnTo>
                  <a:pt x="444" y="2111"/>
                </a:lnTo>
                <a:lnTo>
                  <a:pt x="484" y="2122"/>
                </a:lnTo>
                <a:lnTo>
                  <a:pt x="524" y="2155"/>
                </a:lnTo>
                <a:lnTo>
                  <a:pt x="565" y="2188"/>
                </a:lnTo>
                <a:lnTo>
                  <a:pt x="615" y="2231"/>
                </a:lnTo>
                <a:lnTo>
                  <a:pt x="656" y="2231"/>
                </a:lnTo>
                <a:lnTo>
                  <a:pt x="696" y="2231"/>
                </a:lnTo>
                <a:lnTo>
                  <a:pt x="736" y="2275"/>
                </a:lnTo>
                <a:lnTo>
                  <a:pt x="787" y="2286"/>
                </a:lnTo>
                <a:lnTo>
                  <a:pt x="827" y="2296"/>
                </a:lnTo>
                <a:lnTo>
                  <a:pt x="908" y="2329"/>
                </a:lnTo>
                <a:lnTo>
                  <a:pt x="948" y="2373"/>
                </a:lnTo>
                <a:lnTo>
                  <a:pt x="999" y="2427"/>
                </a:lnTo>
                <a:lnTo>
                  <a:pt x="938" y="2438"/>
                </a:lnTo>
                <a:lnTo>
                  <a:pt x="888" y="2405"/>
                </a:lnTo>
                <a:lnTo>
                  <a:pt x="847" y="2394"/>
                </a:lnTo>
                <a:lnTo>
                  <a:pt x="807" y="2405"/>
                </a:lnTo>
                <a:lnTo>
                  <a:pt x="767" y="2427"/>
                </a:lnTo>
                <a:lnTo>
                  <a:pt x="716" y="2427"/>
                </a:lnTo>
                <a:lnTo>
                  <a:pt x="635" y="2416"/>
                </a:lnTo>
                <a:lnTo>
                  <a:pt x="595" y="2394"/>
                </a:lnTo>
                <a:lnTo>
                  <a:pt x="555" y="2405"/>
                </a:lnTo>
                <a:lnTo>
                  <a:pt x="514" y="2427"/>
                </a:lnTo>
                <a:lnTo>
                  <a:pt x="474" y="2438"/>
                </a:lnTo>
                <a:lnTo>
                  <a:pt x="403" y="2471"/>
                </a:lnTo>
                <a:lnTo>
                  <a:pt x="373" y="2547"/>
                </a:lnTo>
                <a:lnTo>
                  <a:pt x="333" y="2569"/>
                </a:lnTo>
                <a:lnTo>
                  <a:pt x="292" y="2579"/>
                </a:lnTo>
                <a:lnTo>
                  <a:pt x="252" y="2569"/>
                </a:lnTo>
                <a:lnTo>
                  <a:pt x="212" y="2569"/>
                </a:lnTo>
                <a:lnTo>
                  <a:pt x="171" y="2569"/>
                </a:lnTo>
                <a:lnTo>
                  <a:pt x="121" y="2569"/>
                </a:lnTo>
                <a:lnTo>
                  <a:pt x="81" y="2569"/>
                </a:lnTo>
                <a:lnTo>
                  <a:pt x="40" y="2569"/>
                </a:lnTo>
                <a:lnTo>
                  <a:pt x="0" y="2569"/>
                </a:lnTo>
                <a:lnTo>
                  <a:pt x="71" y="2569"/>
                </a:lnTo>
                <a:lnTo>
                  <a:pt x="131" y="2569"/>
                </a:lnTo>
                <a:lnTo>
                  <a:pt x="171" y="2590"/>
                </a:lnTo>
                <a:lnTo>
                  <a:pt x="212" y="2612"/>
                </a:lnTo>
                <a:lnTo>
                  <a:pt x="252" y="2612"/>
                </a:lnTo>
                <a:lnTo>
                  <a:pt x="292" y="2612"/>
                </a:lnTo>
                <a:lnTo>
                  <a:pt x="333" y="2590"/>
                </a:lnTo>
                <a:lnTo>
                  <a:pt x="373" y="2547"/>
                </a:lnTo>
                <a:lnTo>
                  <a:pt x="424" y="2503"/>
                </a:lnTo>
                <a:lnTo>
                  <a:pt x="464" y="2481"/>
                </a:lnTo>
                <a:lnTo>
                  <a:pt x="504" y="2449"/>
                </a:lnTo>
                <a:lnTo>
                  <a:pt x="555" y="2438"/>
                </a:lnTo>
                <a:lnTo>
                  <a:pt x="595" y="2438"/>
                </a:lnTo>
                <a:lnTo>
                  <a:pt x="635" y="2438"/>
                </a:lnTo>
                <a:lnTo>
                  <a:pt x="676" y="2438"/>
                </a:lnTo>
                <a:lnTo>
                  <a:pt x="716" y="2438"/>
                </a:lnTo>
                <a:lnTo>
                  <a:pt x="756" y="2438"/>
                </a:lnTo>
                <a:lnTo>
                  <a:pt x="797" y="2427"/>
                </a:lnTo>
                <a:lnTo>
                  <a:pt x="847" y="2416"/>
                </a:lnTo>
                <a:lnTo>
                  <a:pt x="888" y="2438"/>
                </a:lnTo>
                <a:lnTo>
                  <a:pt x="928" y="2449"/>
                </a:lnTo>
                <a:lnTo>
                  <a:pt x="978" y="2460"/>
                </a:lnTo>
                <a:lnTo>
                  <a:pt x="1019" y="2460"/>
                </a:lnTo>
                <a:lnTo>
                  <a:pt x="1049" y="2416"/>
                </a:lnTo>
                <a:lnTo>
                  <a:pt x="1089" y="2405"/>
                </a:lnTo>
                <a:lnTo>
                  <a:pt x="1130" y="2427"/>
                </a:lnTo>
                <a:lnTo>
                  <a:pt x="1170" y="2460"/>
                </a:lnTo>
                <a:lnTo>
                  <a:pt x="1210" y="2481"/>
                </a:lnTo>
                <a:lnTo>
                  <a:pt x="1251" y="2481"/>
                </a:lnTo>
                <a:lnTo>
                  <a:pt x="1291" y="2503"/>
                </a:lnTo>
                <a:lnTo>
                  <a:pt x="1341" y="2525"/>
                </a:lnTo>
                <a:lnTo>
                  <a:pt x="1382" y="2536"/>
                </a:lnTo>
                <a:lnTo>
                  <a:pt x="1422" y="2547"/>
                </a:lnTo>
                <a:lnTo>
                  <a:pt x="1493" y="2558"/>
                </a:lnTo>
                <a:lnTo>
                  <a:pt x="1553" y="2569"/>
                </a:lnTo>
                <a:lnTo>
                  <a:pt x="1594" y="2612"/>
                </a:lnTo>
                <a:lnTo>
                  <a:pt x="1604" y="2656"/>
                </a:lnTo>
                <a:lnTo>
                  <a:pt x="1684" y="2710"/>
                </a:lnTo>
                <a:lnTo>
                  <a:pt x="1725" y="2743"/>
                </a:lnTo>
                <a:lnTo>
                  <a:pt x="1755" y="2819"/>
                </a:lnTo>
                <a:lnTo>
                  <a:pt x="1785" y="2862"/>
                </a:lnTo>
                <a:lnTo>
                  <a:pt x="1705" y="2873"/>
                </a:lnTo>
                <a:lnTo>
                  <a:pt x="1664" y="2906"/>
                </a:lnTo>
                <a:lnTo>
                  <a:pt x="1634" y="2949"/>
                </a:lnTo>
                <a:lnTo>
                  <a:pt x="1624" y="3004"/>
                </a:lnTo>
                <a:lnTo>
                  <a:pt x="1533" y="3037"/>
                </a:lnTo>
                <a:lnTo>
                  <a:pt x="1452" y="3047"/>
                </a:lnTo>
                <a:lnTo>
                  <a:pt x="1402" y="3080"/>
                </a:lnTo>
                <a:lnTo>
                  <a:pt x="1352" y="3134"/>
                </a:lnTo>
                <a:lnTo>
                  <a:pt x="1311" y="3156"/>
                </a:lnTo>
                <a:lnTo>
                  <a:pt x="1271" y="3167"/>
                </a:lnTo>
                <a:lnTo>
                  <a:pt x="1230" y="3167"/>
                </a:lnTo>
                <a:lnTo>
                  <a:pt x="1190" y="3167"/>
                </a:lnTo>
                <a:lnTo>
                  <a:pt x="1150" y="3178"/>
                </a:lnTo>
                <a:lnTo>
                  <a:pt x="1069" y="3189"/>
                </a:lnTo>
                <a:lnTo>
                  <a:pt x="1029" y="3200"/>
                </a:lnTo>
                <a:lnTo>
                  <a:pt x="968" y="3211"/>
                </a:lnTo>
                <a:lnTo>
                  <a:pt x="908" y="3211"/>
                </a:lnTo>
                <a:lnTo>
                  <a:pt x="867" y="3211"/>
                </a:lnTo>
                <a:lnTo>
                  <a:pt x="827" y="3222"/>
                </a:lnTo>
                <a:lnTo>
                  <a:pt x="777" y="3243"/>
                </a:lnTo>
                <a:lnTo>
                  <a:pt x="736" y="3265"/>
                </a:lnTo>
                <a:lnTo>
                  <a:pt x="696" y="3287"/>
                </a:lnTo>
                <a:lnTo>
                  <a:pt x="656" y="3298"/>
                </a:lnTo>
                <a:lnTo>
                  <a:pt x="595" y="3298"/>
                </a:lnTo>
                <a:lnTo>
                  <a:pt x="555" y="3309"/>
                </a:lnTo>
                <a:lnTo>
                  <a:pt x="514" y="3309"/>
                </a:lnTo>
                <a:lnTo>
                  <a:pt x="474" y="3320"/>
                </a:lnTo>
                <a:lnTo>
                  <a:pt x="403" y="3320"/>
                </a:lnTo>
                <a:lnTo>
                  <a:pt x="363" y="3320"/>
                </a:lnTo>
                <a:lnTo>
                  <a:pt x="323" y="3320"/>
                </a:lnTo>
                <a:lnTo>
                  <a:pt x="282" y="3320"/>
                </a:lnTo>
                <a:lnTo>
                  <a:pt x="242" y="3320"/>
                </a:lnTo>
                <a:lnTo>
                  <a:pt x="202" y="3330"/>
                </a:lnTo>
                <a:lnTo>
                  <a:pt x="161" y="3341"/>
                </a:lnTo>
                <a:lnTo>
                  <a:pt x="91" y="3341"/>
                </a:lnTo>
                <a:lnTo>
                  <a:pt x="50" y="3352"/>
                </a:lnTo>
                <a:lnTo>
                  <a:pt x="10" y="3396"/>
                </a:lnTo>
                <a:lnTo>
                  <a:pt x="50" y="3396"/>
                </a:lnTo>
                <a:lnTo>
                  <a:pt x="91" y="3374"/>
                </a:lnTo>
                <a:lnTo>
                  <a:pt x="131" y="3352"/>
                </a:lnTo>
                <a:lnTo>
                  <a:pt x="171" y="3341"/>
                </a:lnTo>
                <a:lnTo>
                  <a:pt x="212" y="3341"/>
                </a:lnTo>
                <a:lnTo>
                  <a:pt x="252" y="3330"/>
                </a:lnTo>
                <a:lnTo>
                  <a:pt x="292" y="3320"/>
                </a:lnTo>
                <a:lnTo>
                  <a:pt x="333" y="3309"/>
                </a:lnTo>
                <a:lnTo>
                  <a:pt x="373" y="3309"/>
                </a:lnTo>
                <a:lnTo>
                  <a:pt x="414" y="3309"/>
                </a:lnTo>
                <a:lnTo>
                  <a:pt x="474" y="3320"/>
                </a:lnTo>
                <a:lnTo>
                  <a:pt x="555" y="3320"/>
                </a:lnTo>
                <a:lnTo>
                  <a:pt x="595" y="3320"/>
                </a:lnTo>
                <a:lnTo>
                  <a:pt x="635" y="3320"/>
                </a:lnTo>
                <a:lnTo>
                  <a:pt x="676" y="3309"/>
                </a:lnTo>
                <a:lnTo>
                  <a:pt x="716" y="3309"/>
                </a:lnTo>
                <a:lnTo>
                  <a:pt x="767" y="3298"/>
                </a:lnTo>
                <a:lnTo>
                  <a:pt x="807" y="3265"/>
                </a:lnTo>
                <a:lnTo>
                  <a:pt x="847" y="3243"/>
                </a:lnTo>
                <a:lnTo>
                  <a:pt x="888" y="3243"/>
                </a:lnTo>
                <a:lnTo>
                  <a:pt x="938" y="3243"/>
                </a:lnTo>
                <a:lnTo>
                  <a:pt x="978" y="3222"/>
                </a:lnTo>
                <a:lnTo>
                  <a:pt x="1029" y="3211"/>
                </a:lnTo>
                <a:lnTo>
                  <a:pt x="1109" y="3211"/>
                </a:lnTo>
                <a:lnTo>
                  <a:pt x="1150" y="3211"/>
                </a:lnTo>
                <a:lnTo>
                  <a:pt x="1200" y="3200"/>
                </a:lnTo>
                <a:lnTo>
                  <a:pt x="1241" y="3189"/>
                </a:lnTo>
                <a:lnTo>
                  <a:pt x="1291" y="3200"/>
                </a:lnTo>
                <a:lnTo>
                  <a:pt x="1341" y="3200"/>
                </a:lnTo>
                <a:lnTo>
                  <a:pt x="1382" y="3178"/>
                </a:lnTo>
                <a:lnTo>
                  <a:pt x="1412" y="3134"/>
                </a:lnTo>
                <a:lnTo>
                  <a:pt x="1432" y="3091"/>
                </a:lnTo>
                <a:lnTo>
                  <a:pt x="1473" y="3080"/>
                </a:lnTo>
                <a:lnTo>
                  <a:pt x="1533" y="3069"/>
                </a:lnTo>
                <a:lnTo>
                  <a:pt x="1573" y="3047"/>
                </a:lnTo>
                <a:lnTo>
                  <a:pt x="1614" y="3015"/>
                </a:lnTo>
                <a:lnTo>
                  <a:pt x="1654" y="2982"/>
                </a:lnTo>
                <a:lnTo>
                  <a:pt x="1694" y="2939"/>
                </a:lnTo>
                <a:lnTo>
                  <a:pt x="1735" y="2928"/>
                </a:lnTo>
                <a:lnTo>
                  <a:pt x="1775" y="2895"/>
                </a:lnTo>
                <a:lnTo>
                  <a:pt x="1815" y="2873"/>
                </a:lnTo>
                <a:lnTo>
                  <a:pt x="1856" y="2862"/>
                </a:lnTo>
                <a:lnTo>
                  <a:pt x="1896" y="2884"/>
                </a:lnTo>
                <a:lnTo>
                  <a:pt x="1937" y="2895"/>
                </a:lnTo>
                <a:lnTo>
                  <a:pt x="1977" y="2895"/>
                </a:lnTo>
                <a:lnTo>
                  <a:pt x="2017" y="2906"/>
                </a:lnTo>
                <a:lnTo>
                  <a:pt x="2088" y="2917"/>
                </a:lnTo>
                <a:lnTo>
                  <a:pt x="2128" y="2917"/>
                </a:lnTo>
                <a:lnTo>
                  <a:pt x="2189" y="2928"/>
                </a:lnTo>
                <a:lnTo>
                  <a:pt x="2239" y="2939"/>
                </a:lnTo>
                <a:lnTo>
                  <a:pt x="2279" y="2960"/>
                </a:lnTo>
                <a:lnTo>
                  <a:pt x="2320" y="2982"/>
                </a:lnTo>
                <a:lnTo>
                  <a:pt x="2360" y="3004"/>
                </a:lnTo>
                <a:lnTo>
                  <a:pt x="2400" y="3015"/>
                </a:lnTo>
                <a:lnTo>
                  <a:pt x="2441" y="3015"/>
                </a:lnTo>
                <a:lnTo>
                  <a:pt x="2481" y="3037"/>
                </a:lnTo>
                <a:lnTo>
                  <a:pt x="2521" y="3058"/>
                </a:lnTo>
                <a:lnTo>
                  <a:pt x="2562" y="3091"/>
                </a:lnTo>
                <a:lnTo>
                  <a:pt x="2622" y="3102"/>
                </a:lnTo>
                <a:lnTo>
                  <a:pt x="2663" y="3102"/>
                </a:lnTo>
                <a:lnTo>
                  <a:pt x="2703" y="3134"/>
                </a:lnTo>
                <a:lnTo>
                  <a:pt x="2743" y="3156"/>
                </a:lnTo>
                <a:lnTo>
                  <a:pt x="2784" y="3167"/>
                </a:lnTo>
                <a:lnTo>
                  <a:pt x="2834" y="3189"/>
                </a:lnTo>
                <a:lnTo>
                  <a:pt x="2874" y="3200"/>
                </a:lnTo>
                <a:lnTo>
                  <a:pt x="2925" y="3200"/>
                </a:lnTo>
                <a:lnTo>
                  <a:pt x="2975" y="3200"/>
                </a:lnTo>
                <a:lnTo>
                  <a:pt x="3016" y="3200"/>
                </a:lnTo>
                <a:lnTo>
                  <a:pt x="3066" y="3211"/>
                </a:lnTo>
                <a:lnTo>
                  <a:pt x="3117" y="3243"/>
                </a:lnTo>
                <a:lnTo>
                  <a:pt x="3167" y="3254"/>
                </a:lnTo>
                <a:lnTo>
                  <a:pt x="3217" y="3254"/>
                </a:lnTo>
                <a:lnTo>
                  <a:pt x="3308" y="3254"/>
                </a:lnTo>
                <a:lnTo>
                  <a:pt x="3359" y="3254"/>
                </a:lnTo>
                <a:lnTo>
                  <a:pt x="3399" y="3265"/>
                </a:lnTo>
                <a:lnTo>
                  <a:pt x="3449" y="3298"/>
                </a:lnTo>
                <a:lnTo>
                  <a:pt x="3490" y="3309"/>
                </a:lnTo>
                <a:lnTo>
                  <a:pt x="3530" y="3320"/>
                </a:lnTo>
                <a:lnTo>
                  <a:pt x="3581" y="3330"/>
                </a:lnTo>
                <a:lnTo>
                  <a:pt x="3631" y="3330"/>
                </a:lnTo>
                <a:lnTo>
                  <a:pt x="3671" y="3330"/>
                </a:lnTo>
                <a:lnTo>
                  <a:pt x="3712" y="3341"/>
                </a:lnTo>
                <a:lnTo>
                  <a:pt x="3752" y="3374"/>
                </a:lnTo>
                <a:lnTo>
                  <a:pt x="3802" y="3374"/>
                </a:lnTo>
                <a:lnTo>
                  <a:pt x="3843" y="3374"/>
                </a:lnTo>
                <a:lnTo>
                  <a:pt x="3893" y="3374"/>
                </a:lnTo>
                <a:lnTo>
                  <a:pt x="3944" y="3385"/>
                </a:lnTo>
                <a:lnTo>
                  <a:pt x="3984" y="3385"/>
                </a:lnTo>
                <a:lnTo>
                  <a:pt x="4024" y="3385"/>
                </a:lnTo>
                <a:lnTo>
                  <a:pt x="4075" y="3385"/>
                </a:lnTo>
                <a:lnTo>
                  <a:pt x="4125" y="3385"/>
                </a:lnTo>
                <a:lnTo>
                  <a:pt x="4165" y="3385"/>
                </a:lnTo>
                <a:lnTo>
                  <a:pt x="4216" y="3417"/>
                </a:lnTo>
                <a:lnTo>
                  <a:pt x="4266" y="3450"/>
                </a:lnTo>
                <a:lnTo>
                  <a:pt x="4307" y="3450"/>
                </a:lnTo>
                <a:lnTo>
                  <a:pt x="4357" y="3450"/>
                </a:lnTo>
                <a:lnTo>
                  <a:pt x="4408" y="3450"/>
                </a:lnTo>
                <a:lnTo>
                  <a:pt x="4458" y="3450"/>
                </a:lnTo>
                <a:lnTo>
                  <a:pt x="4498" y="3450"/>
                </a:lnTo>
                <a:lnTo>
                  <a:pt x="4539" y="3450"/>
                </a:lnTo>
                <a:lnTo>
                  <a:pt x="4589" y="3461"/>
                </a:lnTo>
                <a:lnTo>
                  <a:pt x="4640" y="3461"/>
                </a:lnTo>
                <a:lnTo>
                  <a:pt x="4549" y="3461"/>
                </a:lnTo>
                <a:lnTo>
                  <a:pt x="4508" y="3461"/>
                </a:lnTo>
                <a:lnTo>
                  <a:pt x="4428" y="3439"/>
                </a:lnTo>
                <a:lnTo>
                  <a:pt x="4377" y="3428"/>
                </a:lnTo>
                <a:lnTo>
                  <a:pt x="4297" y="3439"/>
                </a:lnTo>
                <a:lnTo>
                  <a:pt x="4256" y="3450"/>
                </a:lnTo>
                <a:lnTo>
                  <a:pt x="4216" y="3439"/>
                </a:lnTo>
                <a:lnTo>
                  <a:pt x="4196" y="3396"/>
                </a:lnTo>
                <a:lnTo>
                  <a:pt x="4105" y="3374"/>
                </a:lnTo>
                <a:lnTo>
                  <a:pt x="4065" y="3374"/>
                </a:lnTo>
                <a:lnTo>
                  <a:pt x="4014" y="3363"/>
                </a:lnTo>
                <a:lnTo>
                  <a:pt x="3954" y="3352"/>
                </a:lnTo>
                <a:lnTo>
                  <a:pt x="3873" y="3341"/>
                </a:lnTo>
                <a:lnTo>
                  <a:pt x="3823" y="3330"/>
                </a:lnTo>
                <a:lnTo>
                  <a:pt x="3782" y="3330"/>
                </a:lnTo>
                <a:lnTo>
                  <a:pt x="3722" y="3341"/>
                </a:lnTo>
                <a:lnTo>
                  <a:pt x="3611" y="3341"/>
                </a:lnTo>
                <a:lnTo>
                  <a:pt x="3560" y="3298"/>
                </a:lnTo>
                <a:lnTo>
                  <a:pt x="3520" y="3298"/>
                </a:lnTo>
                <a:lnTo>
                  <a:pt x="3449" y="3287"/>
                </a:lnTo>
                <a:lnTo>
                  <a:pt x="3369" y="3287"/>
                </a:lnTo>
                <a:lnTo>
                  <a:pt x="3328" y="3265"/>
                </a:lnTo>
                <a:lnTo>
                  <a:pt x="3278" y="3232"/>
                </a:lnTo>
                <a:lnTo>
                  <a:pt x="3238" y="3211"/>
                </a:lnTo>
                <a:lnTo>
                  <a:pt x="3197" y="3200"/>
                </a:lnTo>
                <a:lnTo>
                  <a:pt x="3157" y="3200"/>
                </a:lnTo>
                <a:lnTo>
                  <a:pt x="3117" y="3200"/>
                </a:lnTo>
                <a:lnTo>
                  <a:pt x="3076" y="3189"/>
                </a:lnTo>
                <a:lnTo>
                  <a:pt x="3016" y="3178"/>
                </a:lnTo>
                <a:lnTo>
                  <a:pt x="2955" y="3167"/>
                </a:lnTo>
                <a:lnTo>
                  <a:pt x="2915" y="3145"/>
                </a:lnTo>
                <a:lnTo>
                  <a:pt x="2864" y="3124"/>
                </a:lnTo>
                <a:lnTo>
                  <a:pt x="2824" y="3124"/>
                </a:lnTo>
                <a:lnTo>
                  <a:pt x="2784" y="3124"/>
                </a:lnTo>
                <a:lnTo>
                  <a:pt x="2733" y="3124"/>
                </a:lnTo>
                <a:lnTo>
                  <a:pt x="2673" y="3124"/>
                </a:lnTo>
                <a:lnTo>
                  <a:pt x="2592" y="3113"/>
                </a:lnTo>
                <a:lnTo>
                  <a:pt x="2552" y="3058"/>
                </a:lnTo>
                <a:lnTo>
                  <a:pt x="2511" y="3015"/>
                </a:lnTo>
                <a:lnTo>
                  <a:pt x="2471" y="3015"/>
                </a:lnTo>
                <a:lnTo>
                  <a:pt x="2380" y="3015"/>
                </a:lnTo>
                <a:lnTo>
                  <a:pt x="2340" y="2982"/>
                </a:lnTo>
                <a:lnTo>
                  <a:pt x="2300" y="2949"/>
                </a:lnTo>
                <a:lnTo>
                  <a:pt x="2249" y="2906"/>
                </a:lnTo>
                <a:lnTo>
                  <a:pt x="2199" y="2884"/>
                </a:lnTo>
                <a:lnTo>
                  <a:pt x="2158" y="2884"/>
                </a:lnTo>
                <a:lnTo>
                  <a:pt x="2108" y="2884"/>
                </a:lnTo>
                <a:lnTo>
                  <a:pt x="2017" y="2884"/>
                </a:lnTo>
                <a:lnTo>
                  <a:pt x="1977" y="2884"/>
                </a:lnTo>
                <a:lnTo>
                  <a:pt x="1937" y="2862"/>
                </a:lnTo>
                <a:lnTo>
                  <a:pt x="1826" y="2841"/>
                </a:lnTo>
                <a:lnTo>
                  <a:pt x="1725" y="2808"/>
                </a:lnTo>
                <a:lnTo>
                  <a:pt x="1705" y="2764"/>
                </a:lnTo>
                <a:lnTo>
                  <a:pt x="1715" y="2721"/>
                </a:lnTo>
                <a:lnTo>
                  <a:pt x="1684" y="2677"/>
                </a:lnTo>
                <a:lnTo>
                  <a:pt x="1654" y="2634"/>
                </a:lnTo>
                <a:lnTo>
                  <a:pt x="1624" y="2590"/>
                </a:lnTo>
                <a:lnTo>
                  <a:pt x="1583" y="2558"/>
                </a:lnTo>
                <a:lnTo>
                  <a:pt x="1543" y="2536"/>
                </a:lnTo>
                <a:lnTo>
                  <a:pt x="1503" y="2525"/>
                </a:lnTo>
                <a:lnTo>
                  <a:pt x="1422" y="2492"/>
                </a:lnTo>
                <a:lnTo>
                  <a:pt x="1382" y="2492"/>
                </a:lnTo>
                <a:lnTo>
                  <a:pt x="1341" y="2481"/>
                </a:lnTo>
                <a:lnTo>
                  <a:pt x="1291" y="2471"/>
                </a:lnTo>
                <a:lnTo>
                  <a:pt x="1220" y="2471"/>
                </a:lnTo>
                <a:lnTo>
                  <a:pt x="1180" y="2449"/>
                </a:lnTo>
                <a:lnTo>
                  <a:pt x="1140" y="2438"/>
                </a:lnTo>
                <a:lnTo>
                  <a:pt x="1200" y="2427"/>
                </a:lnTo>
                <a:lnTo>
                  <a:pt x="1241" y="2405"/>
                </a:lnTo>
                <a:lnTo>
                  <a:pt x="1281" y="2394"/>
                </a:lnTo>
                <a:lnTo>
                  <a:pt x="1331" y="2394"/>
                </a:lnTo>
                <a:lnTo>
                  <a:pt x="1372" y="2394"/>
                </a:lnTo>
                <a:lnTo>
                  <a:pt x="1412" y="2394"/>
                </a:lnTo>
                <a:lnTo>
                  <a:pt x="1452" y="2394"/>
                </a:lnTo>
                <a:lnTo>
                  <a:pt x="1493" y="2394"/>
                </a:lnTo>
                <a:lnTo>
                  <a:pt x="1543" y="2394"/>
                </a:lnTo>
                <a:lnTo>
                  <a:pt x="1583" y="2384"/>
                </a:lnTo>
                <a:lnTo>
                  <a:pt x="1664" y="2384"/>
                </a:lnTo>
                <a:lnTo>
                  <a:pt x="1755" y="2373"/>
                </a:lnTo>
                <a:lnTo>
                  <a:pt x="1795" y="2351"/>
                </a:lnTo>
                <a:lnTo>
                  <a:pt x="1836" y="2340"/>
                </a:lnTo>
                <a:lnTo>
                  <a:pt x="1896" y="2340"/>
                </a:lnTo>
                <a:lnTo>
                  <a:pt x="1977" y="2340"/>
                </a:lnTo>
                <a:lnTo>
                  <a:pt x="2037" y="2329"/>
                </a:lnTo>
                <a:lnTo>
                  <a:pt x="2078" y="2318"/>
                </a:lnTo>
                <a:lnTo>
                  <a:pt x="2118" y="2318"/>
                </a:lnTo>
                <a:lnTo>
                  <a:pt x="2158" y="2318"/>
                </a:lnTo>
                <a:lnTo>
                  <a:pt x="2199" y="2340"/>
                </a:lnTo>
                <a:lnTo>
                  <a:pt x="2249" y="2351"/>
                </a:lnTo>
                <a:lnTo>
                  <a:pt x="2310" y="2351"/>
                </a:lnTo>
                <a:lnTo>
                  <a:pt x="2370" y="2351"/>
                </a:lnTo>
                <a:lnTo>
                  <a:pt x="2421" y="2351"/>
                </a:lnTo>
                <a:lnTo>
                  <a:pt x="2461" y="2362"/>
                </a:lnTo>
                <a:lnTo>
                  <a:pt x="2521" y="2362"/>
                </a:lnTo>
                <a:lnTo>
                  <a:pt x="2582" y="2362"/>
                </a:lnTo>
                <a:lnTo>
                  <a:pt x="2622" y="2394"/>
                </a:lnTo>
                <a:lnTo>
                  <a:pt x="2703" y="2416"/>
                </a:lnTo>
                <a:lnTo>
                  <a:pt x="2743" y="2427"/>
                </a:lnTo>
                <a:lnTo>
                  <a:pt x="2794" y="2438"/>
                </a:lnTo>
                <a:lnTo>
                  <a:pt x="2834" y="2438"/>
                </a:lnTo>
                <a:lnTo>
                  <a:pt x="2864" y="2481"/>
                </a:lnTo>
                <a:lnTo>
                  <a:pt x="2915" y="2525"/>
                </a:lnTo>
                <a:lnTo>
                  <a:pt x="2975" y="2536"/>
                </a:lnTo>
                <a:lnTo>
                  <a:pt x="3016" y="2547"/>
                </a:lnTo>
                <a:lnTo>
                  <a:pt x="3056" y="2569"/>
                </a:lnTo>
                <a:lnTo>
                  <a:pt x="3096" y="2612"/>
                </a:lnTo>
                <a:lnTo>
                  <a:pt x="3137" y="2634"/>
                </a:lnTo>
                <a:lnTo>
                  <a:pt x="3177" y="2645"/>
                </a:lnTo>
                <a:lnTo>
                  <a:pt x="3228" y="2656"/>
                </a:lnTo>
                <a:lnTo>
                  <a:pt x="3268" y="2656"/>
                </a:lnTo>
                <a:lnTo>
                  <a:pt x="3308" y="2666"/>
                </a:lnTo>
                <a:lnTo>
                  <a:pt x="3349" y="2699"/>
                </a:lnTo>
                <a:lnTo>
                  <a:pt x="3389" y="2732"/>
                </a:lnTo>
                <a:lnTo>
                  <a:pt x="3459" y="2743"/>
                </a:lnTo>
                <a:lnTo>
                  <a:pt x="3500" y="2743"/>
                </a:lnTo>
                <a:lnTo>
                  <a:pt x="3540" y="2764"/>
                </a:lnTo>
                <a:lnTo>
                  <a:pt x="3621" y="2786"/>
                </a:lnTo>
                <a:lnTo>
                  <a:pt x="3691" y="2797"/>
                </a:lnTo>
                <a:lnTo>
                  <a:pt x="3752" y="2808"/>
                </a:lnTo>
                <a:lnTo>
                  <a:pt x="3843" y="2852"/>
                </a:lnTo>
                <a:lnTo>
                  <a:pt x="3883" y="2873"/>
                </a:lnTo>
                <a:lnTo>
                  <a:pt x="3923" y="2917"/>
                </a:lnTo>
                <a:lnTo>
                  <a:pt x="3994" y="2960"/>
                </a:lnTo>
                <a:lnTo>
                  <a:pt x="4034" y="2982"/>
                </a:lnTo>
                <a:lnTo>
                  <a:pt x="4075" y="3004"/>
                </a:lnTo>
                <a:lnTo>
                  <a:pt x="4125" y="3026"/>
                </a:lnTo>
                <a:lnTo>
                  <a:pt x="4186" y="3047"/>
                </a:lnTo>
                <a:lnTo>
                  <a:pt x="4236" y="3080"/>
                </a:lnTo>
                <a:lnTo>
                  <a:pt x="4276" y="3102"/>
                </a:lnTo>
                <a:lnTo>
                  <a:pt x="4317" y="3134"/>
                </a:lnTo>
                <a:lnTo>
                  <a:pt x="4357" y="3167"/>
                </a:lnTo>
                <a:lnTo>
                  <a:pt x="4428" y="3178"/>
                </a:lnTo>
                <a:lnTo>
                  <a:pt x="4468" y="3189"/>
                </a:lnTo>
                <a:lnTo>
                  <a:pt x="4519" y="3211"/>
                </a:lnTo>
                <a:lnTo>
                  <a:pt x="4569" y="3243"/>
                </a:lnTo>
                <a:lnTo>
                  <a:pt x="4609" y="3287"/>
                </a:lnTo>
                <a:lnTo>
                  <a:pt x="4650" y="3298"/>
                </a:lnTo>
                <a:lnTo>
                  <a:pt x="4690" y="3309"/>
                </a:lnTo>
                <a:lnTo>
                  <a:pt x="4730" y="3341"/>
                </a:lnTo>
                <a:lnTo>
                  <a:pt x="4771" y="3374"/>
                </a:lnTo>
                <a:lnTo>
                  <a:pt x="4811" y="3385"/>
                </a:lnTo>
                <a:lnTo>
                  <a:pt x="4771" y="3363"/>
                </a:lnTo>
                <a:lnTo>
                  <a:pt x="4720" y="3320"/>
                </a:lnTo>
                <a:lnTo>
                  <a:pt x="4690" y="3276"/>
                </a:lnTo>
                <a:lnTo>
                  <a:pt x="4650" y="3265"/>
                </a:lnTo>
                <a:lnTo>
                  <a:pt x="4599" y="3232"/>
                </a:lnTo>
                <a:lnTo>
                  <a:pt x="4549" y="3189"/>
                </a:lnTo>
                <a:lnTo>
                  <a:pt x="4508" y="3145"/>
                </a:lnTo>
                <a:lnTo>
                  <a:pt x="4468" y="3134"/>
                </a:lnTo>
                <a:lnTo>
                  <a:pt x="4428" y="3134"/>
                </a:lnTo>
                <a:lnTo>
                  <a:pt x="4387" y="3113"/>
                </a:lnTo>
                <a:lnTo>
                  <a:pt x="4347" y="3091"/>
                </a:lnTo>
                <a:lnTo>
                  <a:pt x="4276" y="3047"/>
                </a:lnTo>
                <a:lnTo>
                  <a:pt x="4236" y="3026"/>
                </a:lnTo>
                <a:lnTo>
                  <a:pt x="4196" y="3015"/>
                </a:lnTo>
                <a:lnTo>
                  <a:pt x="4145" y="3004"/>
                </a:lnTo>
                <a:lnTo>
                  <a:pt x="4105" y="2960"/>
                </a:lnTo>
                <a:lnTo>
                  <a:pt x="4055" y="2960"/>
                </a:lnTo>
                <a:lnTo>
                  <a:pt x="4004" y="2906"/>
                </a:lnTo>
                <a:lnTo>
                  <a:pt x="3964" y="2862"/>
                </a:lnTo>
                <a:lnTo>
                  <a:pt x="3923" y="2841"/>
                </a:lnTo>
                <a:lnTo>
                  <a:pt x="3883" y="2819"/>
                </a:lnTo>
                <a:lnTo>
                  <a:pt x="3823" y="2808"/>
                </a:lnTo>
                <a:lnTo>
                  <a:pt x="3782" y="2786"/>
                </a:lnTo>
                <a:lnTo>
                  <a:pt x="3742" y="2764"/>
                </a:lnTo>
                <a:lnTo>
                  <a:pt x="3702" y="2764"/>
                </a:lnTo>
                <a:lnTo>
                  <a:pt x="3661" y="2764"/>
                </a:lnTo>
                <a:lnTo>
                  <a:pt x="3611" y="2732"/>
                </a:lnTo>
                <a:lnTo>
                  <a:pt x="3570" y="2699"/>
                </a:lnTo>
                <a:lnTo>
                  <a:pt x="3530" y="2699"/>
                </a:lnTo>
                <a:lnTo>
                  <a:pt x="3490" y="2677"/>
                </a:lnTo>
                <a:lnTo>
                  <a:pt x="3439" y="2656"/>
                </a:lnTo>
                <a:lnTo>
                  <a:pt x="3379" y="2645"/>
                </a:lnTo>
                <a:lnTo>
                  <a:pt x="3338" y="2645"/>
                </a:lnTo>
                <a:lnTo>
                  <a:pt x="3278" y="2634"/>
                </a:lnTo>
                <a:lnTo>
                  <a:pt x="3228" y="2623"/>
                </a:lnTo>
                <a:lnTo>
                  <a:pt x="3187" y="2601"/>
                </a:lnTo>
                <a:lnTo>
                  <a:pt x="3137" y="2558"/>
                </a:lnTo>
                <a:lnTo>
                  <a:pt x="3086" y="2514"/>
                </a:lnTo>
                <a:lnTo>
                  <a:pt x="3036" y="2481"/>
                </a:lnTo>
                <a:lnTo>
                  <a:pt x="2996" y="2460"/>
                </a:lnTo>
                <a:lnTo>
                  <a:pt x="2945" y="2438"/>
                </a:lnTo>
                <a:lnTo>
                  <a:pt x="2864" y="2416"/>
                </a:lnTo>
                <a:lnTo>
                  <a:pt x="2824" y="2394"/>
                </a:lnTo>
                <a:lnTo>
                  <a:pt x="2733" y="2362"/>
                </a:lnTo>
                <a:lnTo>
                  <a:pt x="2693" y="2340"/>
                </a:lnTo>
                <a:lnTo>
                  <a:pt x="2673" y="2296"/>
                </a:lnTo>
                <a:lnTo>
                  <a:pt x="2643" y="2253"/>
                </a:lnTo>
                <a:lnTo>
                  <a:pt x="2602" y="2231"/>
                </a:lnTo>
                <a:lnTo>
                  <a:pt x="2572" y="2177"/>
                </a:lnTo>
                <a:lnTo>
                  <a:pt x="2521" y="2133"/>
                </a:lnTo>
                <a:lnTo>
                  <a:pt x="2511" y="2090"/>
                </a:lnTo>
                <a:lnTo>
                  <a:pt x="2501" y="2046"/>
                </a:lnTo>
                <a:lnTo>
                  <a:pt x="2481" y="2003"/>
                </a:lnTo>
                <a:lnTo>
                  <a:pt x="2461" y="1959"/>
                </a:lnTo>
                <a:lnTo>
                  <a:pt x="2441" y="1916"/>
                </a:lnTo>
                <a:lnTo>
                  <a:pt x="2431" y="1872"/>
                </a:lnTo>
                <a:lnTo>
                  <a:pt x="2411" y="1828"/>
                </a:lnTo>
                <a:lnTo>
                  <a:pt x="2390" y="1785"/>
                </a:lnTo>
                <a:lnTo>
                  <a:pt x="2350" y="1752"/>
                </a:lnTo>
                <a:lnTo>
                  <a:pt x="2330" y="1709"/>
                </a:lnTo>
                <a:lnTo>
                  <a:pt x="2300" y="1665"/>
                </a:lnTo>
                <a:lnTo>
                  <a:pt x="2259" y="1643"/>
                </a:lnTo>
                <a:lnTo>
                  <a:pt x="2209" y="1622"/>
                </a:lnTo>
                <a:lnTo>
                  <a:pt x="2168" y="1600"/>
                </a:lnTo>
                <a:lnTo>
                  <a:pt x="2118" y="1589"/>
                </a:lnTo>
                <a:lnTo>
                  <a:pt x="2078" y="1578"/>
                </a:lnTo>
                <a:lnTo>
                  <a:pt x="2037" y="1556"/>
                </a:lnTo>
                <a:lnTo>
                  <a:pt x="1997" y="1513"/>
                </a:lnTo>
                <a:lnTo>
                  <a:pt x="1957" y="1469"/>
                </a:lnTo>
                <a:lnTo>
                  <a:pt x="1916" y="1437"/>
                </a:lnTo>
                <a:lnTo>
                  <a:pt x="1876" y="1426"/>
                </a:lnTo>
                <a:lnTo>
                  <a:pt x="1846" y="1371"/>
                </a:lnTo>
                <a:lnTo>
                  <a:pt x="1805" y="1339"/>
                </a:lnTo>
                <a:lnTo>
                  <a:pt x="1765" y="1317"/>
                </a:lnTo>
                <a:lnTo>
                  <a:pt x="1725" y="1295"/>
                </a:lnTo>
                <a:lnTo>
                  <a:pt x="1684" y="1252"/>
                </a:lnTo>
                <a:lnTo>
                  <a:pt x="1644" y="1219"/>
                </a:lnTo>
                <a:lnTo>
                  <a:pt x="1604" y="1208"/>
                </a:lnTo>
                <a:lnTo>
                  <a:pt x="1563" y="1186"/>
                </a:lnTo>
                <a:lnTo>
                  <a:pt x="1523" y="1143"/>
                </a:lnTo>
                <a:lnTo>
                  <a:pt x="1493" y="1099"/>
                </a:lnTo>
                <a:lnTo>
                  <a:pt x="1452" y="1067"/>
                </a:lnTo>
                <a:lnTo>
                  <a:pt x="1402" y="1012"/>
                </a:lnTo>
                <a:lnTo>
                  <a:pt x="1362" y="969"/>
                </a:lnTo>
                <a:lnTo>
                  <a:pt x="1321" y="947"/>
                </a:lnTo>
                <a:lnTo>
                  <a:pt x="1281" y="947"/>
                </a:lnTo>
                <a:lnTo>
                  <a:pt x="1230" y="914"/>
                </a:lnTo>
                <a:lnTo>
                  <a:pt x="1180" y="882"/>
                </a:lnTo>
                <a:lnTo>
                  <a:pt x="1140" y="860"/>
                </a:lnTo>
                <a:lnTo>
                  <a:pt x="1099" y="827"/>
                </a:lnTo>
                <a:lnTo>
                  <a:pt x="1059" y="805"/>
                </a:lnTo>
                <a:lnTo>
                  <a:pt x="1019" y="784"/>
                </a:lnTo>
                <a:lnTo>
                  <a:pt x="978" y="751"/>
                </a:lnTo>
                <a:lnTo>
                  <a:pt x="938" y="740"/>
                </a:lnTo>
                <a:lnTo>
                  <a:pt x="898" y="718"/>
                </a:lnTo>
                <a:lnTo>
                  <a:pt x="867" y="675"/>
                </a:lnTo>
                <a:lnTo>
                  <a:pt x="847" y="631"/>
                </a:lnTo>
                <a:lnTo>
                  <a:pt x="817" y="588"/>
                </a:lnTo>
                <a:lnTo>
                  <a:pt x="787" y="544"/>
                </a:lnTo>
                <a:lnTo>
                  <a:pt x="756" y="501"/>
                </a:lnTo>
                <a:lnTo>
                  <a:pt x="716" y="468"/>
                </a:lnTo>
                <a:lnTo>
                  <a:pt x="676" y="435"/>
                </a:lnTo>
                <a:lnTo>
                  <a:pt x="635" y="403"/>
                </a:lnTo>
                <a:lnTo>
                  <a:pt x="595" y="392"/>
                </a:lnTo>
                <a:lnTo>
                  <a:pt x="555" y="381"/>
                </a:lnTo>
                <a:lnTo>
                  <a:pt x="514" y="359"/>
                </a:lnTo>
                <a:lnTo>
                  <a:pt x="474" y="348"/>
                </a:lnTo>
                <a:lnTo>
                  <a:pt x="434" y="327"/>
                </a:lnTo>
                <a:lnTo>
                  <a:pt x="403" y="283"/>
                </a:lnTo>
                <a:lnTo>
                  <a:pt x="383" y="239"/>
                </a:lnTo>
                <a:lnTo>
                  <a:pt x="353" y="196"/>
                </a:lnTo>
                <a:lnTo>
                  <a:pt x="313" y="163"/>
                </a:lnTo>
                <a:lnTo>
                  <a:pt x="282" y="120"/>
                </a:lnTo>
                <a:lnTo>
                  <a:pt x="242" y="87"/>
                </a:lnTo>
                <a:lnTo>
                  <a:pt x="202" y="65"/>
                </a:lnTo>
                <a:lnTo>
                  <a:pt x="161" y="44"/>
                </a:lnTo>
                <a:lnTo>
                  <a:pt x="121" y="11"/>
                </a:lnTo>
                <a:lnTo>
                  <a:pt x="101" y="0"/>
                </a:lnTo>
              </a:path>
            </a:pathLst>
          </a:custGeom>
          <a:solidFill>
            <a:srgbClr val="7474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3" name="Freeform 16"/>
          <p:cNvSpPr>
            <a:spLocks/>
          </p:cNvSpPr>
          <p:nvPr userDrawn="1"/>
        </p:nvSpPr>
        <p:spPr bwMode="auto">
          <a:xfrm>
            <a:off x="390525" y="323850"/>
            <a:ext cx="8367713" cy="185738"/>
          </a:xfrm>
          <a:custGeom>
            <a:avLst/>
            <a:gdLst>
              <a:gd name="T0" fmla="*/ 0 w 5271"/>
              <a:gd name="T1" fmla="*/ 0 h 117"/>
              <a:gd name="T2" fmla="*/ 2147483647 w 5271"/>
              <a:gd name="T3" fmla="*/ 2147483647 h 117"/>
              <a:gd name="T4" fmla="*/ 2147483647 w 5271"/>
              <a:gd name="T5" fmla="*/ 2147483647 h 117"/>
              <a:gd name="T6" fmla="*/ 2147483647 w 5271"/>
              <a:gd name="T7" fmla="*/ 0 h 117"/>
              <a:gd name="T8" fmla="*/ 0 w 5271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71" h="117">
                <a:moveTo>
                  <a:pt x="0" y="0"/>
                </a:moveTo>
                <a:lnTo>
                  <a:pt x="108" y="116"/>
                </a:lnTo>
                <a:lnTo>
                  <a:pt x="5162" y="116"/>
                </a:lnTo>
                <a:lnTo>
                  <a:pt x="527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4" name="Freeform 17"/>
          <p:cNvSpPr>
            <a:spLocks/>
          </p:cNvSpPr>
          <p:nvPr userDrawn="1"/>
        </p:nvSpPr>
        <p:spPr bwMode="auto">
          <a:xfrm>
            <a:off x="390525" y="323850"/>
            <a:ext cx="169863" cy="6173788"/>
          </a:xfrm>
          <a:custGeom>
            <a:avLst/>
            <a:gdLst>
              <a:gd name="T0" fmla="*/ 0 w 107"/>
              <a:gd name="T1" fmla="*/ 0 h 3889"/>
              <a:gd name="T2" fmla="*/ 0 w 107"/>
              <a:gd name="T3" fmla="*/ 2147483647 h 3889"/>
              <a:gd name="T4" fmla="*/ 2147483647 w 107"/>
              <a:gd name="T5" fmla="*/ 2147483647 h 3889"/>
              <a:gd name="T6" fmla="*/ 2147483647 w 107"/>
              <a:gd name="T7" fmla="*/ 2147483647 h 3889"/>
              <a:gd name="T8" fmla="*/ 0 w 107"/>
              <a:gd name="T9" fmla="*/ 0 h 3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" h="3889">
                <a:moveTo>
                  <a:pt x="0" y="0"/>
                </a:moveTo>
                <a:lnTo>
                  <a:pt x="0" y="3888"/>
                </a:lnTo>
                <a:lnTo>
                  <a:pt x="106" y="3772"/>
                </a:lnTo>
                <a:lnTo>
                  <a:pt x="106" y="116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5" name="Freeform 18"/>
          <p:cNvSpPr>
            <a:spLocks/>
          </p:cNvSpPr>
          <p:nvPr userDrawn="1"/>
        </p:nvSpPr>
        <p:spPr bwMode="auto">
          <a:xfrm>
            <a:off x="8588375" y="323850"/>
            <a:ext cx="169863" cy="6173788"/>
          </a:xfrm>
          <a:custGeom>
            <a:avLst/>
            <a:gdLst>
              <a:gd name="T0" fmla="*/ 0 w 107"/>
              <a:gd name="T1" fmla="*/ 2147483647 h 3889"/>
              <a:gd name="T2" fmla="*/ 0 w 107"/>
              <a:gd name="T3" fmla="*/ 2147483647 h 3889"/>
              <a:gd name="T4" fmla="*/ 2147483647 w 107"/>
              <a:gd name="T5" fmla="*/ 2147483647 h 3889"/>
              <a:gd name="T6" fmla="*/ 2147483647 w 107"/>
              <a:gd name="T7" fmla="*/ 0 h 3889"/>
              <a:gd name="T8" fmla="*/ 0 w 107"/>
              <a:gd name="T9" fmla="*/ 2147483647 h 3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" h="3889">
                <a:moveTo>
                  <a:pt x="0" y="116"/>
                </a:moveTo>
                <a:lnTo>
                  <a:pt x="0" y="3772"/>
                </a:lnTo>
                <a:lnTo>
                  <a:pt x="106" y="3888"/>
                </a:lnTo>
                <a:lnTo>
                  <a:pt x="106" y="0"/>
                </a:lnTo>
                <a:lnTo>
                  <a:pt x="0" y="116"/>
                </a:lnTo>
              </a:path>
            </a:pathLst>
          </a:custGeom>
          <a:solidFill>
            <a:srgbClr val="7474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6" name="Freeform 19"/>
          <p:cNvSpPr>
            <a:spLocks/>
          </p:cNvSpPr>
          <p:nvPr userDrawn="1"/>
        </p:nvSpPr>
        <p:spPr bwMode="auto">
          <a:xfrm>
            <a:off x="390525" y="6311900"/>
            <a:ext cx="8367713" cy="185738"/>
          </a:xfrm>
          <a:custGeom>
            <a:avLst/>
            <a:gdLst>
              <a:gd name="T0" fmla="*/ 2147483647 w 5271"/>
              <a:gd name="T1" fmla="*/ 0 h 117"/>
              <a:gd name="T2" fmla="*/ 2147483647 w 5271"/>
              <a:gd name="T3" fmla="*/ 0 h 117"/>
              <a:gd name="T4" fmla="*/ 2147483647 w 5271"/>
              <a:gd name="T5" fmla="*/ 2147483647 h 117"/>
              <a:gd name="T6" fmla="*/ 0 w 5271"/>
              <a:gd name="T7" fmla="*/ 2147483647 h 117"/>
              <a:gd name="T8" fmla="*/ 2147483647 w 5271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71" h="117">
                <a:moveTo>
                  <a:pt x="108" y="0"/>
                </a:moveTo>
                <a:lnTo>
                  <a:pt x="5162" y="0"/>
                </a:lnTo>
                <a:lnTo>
                  <a:pt x="5270" y="116"/>
                </a:lnTo>
                <a:lnTo>
                  <a:pt x="0" y="116"/>
                </a:lnTo>
                <a:lnTo>
                  <a:pt x="108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7" name="Freeform 20"/>
          <p:cNvSpPr>
            <a:spLocks/>
          </p:cNvSpPr>
          <p:nvPr userDrawn="1"/>
        </p:nvSpPr>
        <p:spPr bwMode="auto">
          <a:xfrm>
            <a:off x="8588375" y="508000"/>
            <a:ext cx="127000" cy="2973388"/>
          </a:xfrm>
          <a:custGeom>
            <a:avLst/>
            <a:gdLst>
              <a:gd name="T0" fmla="*/ 2147483647 w 80"/>
              <a:gd name="T1" fmla="*/ 2147483647 h 1873"/>
              <a:gd name="T2" fmla="*/ 2147483647 w 80"/>
              <a:gd name="T3" fmla="*/ 2147483647 h 1873"/>
              <a:gd name="T4" fmla="*/ 2147483647 w 80"/>
              <a:gd name="T5" fmla="*/ 2147483647 h 1873"/>
              <a:gd name="T6" fmla="*/ 2147483647 w 80"/>
              <a:gd name="T7" fmla="*/ 2147483647 h 1873"/>
              <a:gd name="T8" fmla="*/ 2147483647 w 80"/>
              <a:gd name="T9" fmla="*/ 2147483647 h 1873"/>
              <a:gd name="T10" fmla="*/ 2147483647 w 80"/>
              <a:gd name="T11" fmla="*/ 2147483647 h 1873"/>
              <a:gd name="T12" fmla="*/ 2147483647 w 80"/>
              <a:gd name="T13" fmla="*/ 2147483647 h 1873"/>
              <a:gd name="T14" fmla="*/ 2147483647 w 80"/>
              <a:gd name="T15" fmla="*/ 2147483647 h 1873"/>
              <a:gd name="T16" fmla="*/ 2147483647 w 80"/>
              <a:gd name="T17" fmla="*/ 2147483647 h 1873"/>
              <a:gd name="T18" fmla="*/ 2147483647 w 80"/>
              <a:gd name="T19" fmla="*/ 2147483647 h 1873"/>
              <a:gd name="T20" fmla="*/ 2147483647 w 80"/>
              <a:gd name="T21" fmla="*/ 2147483647 h 1873"/>
              <a:gd name="T22" fmla="*/ 2147483647 w 80"/>
              <a:gd name="T23" fmla="*/ 2147483647 h 1873"/>
              <a:gd name="T24" fmla="*/ 2147483647 w 80"/>
              <a:gd name="T25" fmla="*/ 2147483647 h 1873"/>
              <a:gd name="T26" fmla="*/ 2147483647 w 80"/>
              <a:gd name="T27" fmla="*/ 2147483647 h 1873"/>
              <a:gd name="T28" fmla="*/ 2147483647 w 80"/>
              <a:gd name="T29" fmla="*/ 2147483647 h 1873"/>
              <a:gd name="T30" fmla="*/ 2147483647 w 80"/>
              <a:gd name="T31" fmla="*/ 2147483647 h 1873"/>
              <a:gd name="T32" fmla="*/ 2147483647 w 80"/>
              <a:gd name="T33" fmla="*/ 2147483647 h 1873"/>
              <a:gd name="T34" fmla="*/ 2147483647 w 80"/>
              <a:gd name="T35" fmla="*/ 2147483647 h 1873"/>
              <a:gd name="T36" fmla="*/ 2147483647 w 80"/>
              <a:gd name="T37" fmla="*/ 2147483647 h 1873"/>
              <a:gd name="T38" fmla="*/ 2147483647 w 80"/>
              <a:gd name="T39" fmla="*/ 2147483647 h 1873"/>
              <a:gd name="T40" fmla="*/ 2147483647 w 80"/>
              <a:gd name="T41" fmla="*/ 2147483647 h 1873"/>
              <a:gd name="T42" fmla="*/ 2147483647 w 80"/>
              <a:gd name="T43" fmla="*/ 2147483647 h 1873"/>
              <a:gd name="T44" fmla="*/ 2147483647 w 80"/>
              <a:gd name="T45" fmla="*/ 2147483647 h 1873"/>
              <a:gd name="T46" fmla="*/ 2147483647 w 80"/>
              <a:gd name="T47" fmla="*/ 2147483647 h 1873"/>
              <a:gd name="T48" fmla="*/ 2147483647 w 80"/>
              <a:gd name="T49" fmla="*/ 2147483647 h 1873"/>
              <a:gd name="T50" fmla="*/ 2147483647 w 80"/>
              <a:gd name="T51" fmla="*/ 2147483647 h 1873"/>
              <a:gd name="T52" fmla="*/ 2147483647 w 80"/>
              <a:gd name="T53" fmla="*/ 2147483647 h 1873"/>
              <a:gd name="T54" fmla="*/ 2147483647 w 80"/>
              <a:gd name="T55" fmla="*/ 2147483647 h 1873"/>
              <a:gd name="T56" fmla="*/ 2147483647 w 80"/>
              <a:gd name="T57" fmla="*/ 2147483647 h 1873"/>
              <a:gd name="T58" fmla="*/ 2147483647 w 80"/>
              <a:gd name="T59" fmla="*/ 2147483647 h 1873"/>
              <a:gd name="T60" fmla="*/ 2147483647 w 80"/>
              <a:gd name="T61" fmla="*/ 2147483647 h 1873"/>
              <a:gd name="T62" fmla="*/ 2147483647 w 80"/>
              <a:gd name="T63" fmla="*/ 2147483647 h 1873"/>
              <a:gd name="T64" fmla="*/ 2147483647 w 80"/>
              <a:gd name="T65" fmla="*/ 2147483647 h 1873"/>
              <a:gd name="T66" fmla="*/ 2147483647 w 80"/>
              <a:gd name="T67" fmla="*/ 2147483647 h 1873"/>
              <a:gd name="T68" fmla="*/ 2147483647 w 80"/>
              <a:gd name="T69" fmla="*/ 2147483647 h 1873"/>
              <a:gd name="T70" fmla="*/ 2147483647 w 80"/>
              <a:gd name="T71" fmla="*/ 2147483647 h 1873"/>
              <a:gd name="T72" fmla="*/ 2147483647 w 80"/>
              <a:gd name="T73" fmla="*/ 2147483647 h 1873"/>
              <a:gd name="T74" fmla="*/ 2147483647 w 80"/>
              <a:gd name="T75" fmla="*/ 2147483647 h 1873"/>
              <a:gd name="T76" fmla="*/ 2147483647 w 80"/>
              <a:gd name="T77" fmla="*/ 2147483647 h 1873"/>
              <a:gd name="T78" fmla="*/ 2147483647 w 80"/>
              <a:gd name="T79" fmla="*/ 2147483647 h 1873"/>
              <a:gd name="T80" fmla="*/ 2147483647 w 80"/>
              <a:gd name="T81" fmla="*/ 2147483647 h 1873"/>
              <a:gd name="T82" fmla="*/ 2147483647 w 80"/>
              <a:gd name="T83" fmla="*/ 2147483647 h 1873"/>
              <a:gd name="T84" fmla="*/ 2147483647 w 80"/>
              <a:gd name="T85" fmla="*/ 2147483647 h 1873"/>
              <a:gd name="T86" fmla="*/ 2147483647 w 80"/>
              <a:gd name="T87" fmla="*/ 2147483647 h 1873"/>
              <a:gd name="T88" fmla="*/ 2147483647 w 80"/>
              <a:gd name="T89" fmla="*/ 2147483647 h 1873"/>
              <a:gd name="T90" fmla="*/ 2147483647 w 80"/>
              <a:gd name="T91" fmla="*/ 2147483647 h 1873"/>
              <a:gd name="T92" fmla="*/ 2147483647 w 80"/>
              <a:gd name="T93" fmla="*/ 2147483647 h 1873"/>
              <a:gd name="T94" fmla="*/ 2147483647 w 80"/>
              <a:gd name="T95" fmla="*/ 2147483647 h 1873"/>
              <a:gd name="T96" fmla="*/ 2147483647 w 80"/>
              <a:gd name="T97" fmla="*/ 2147483647 h 1873"/>
              <a:gd name="T98" fmla="*/ 2147483647 w 80"/>
              <a:gd name="T99" fmla="*/ 2147483647 h 1873"/>
              <a:gd name="T100" fmla="*/ 2147483647 w 80"/>
              <a:gd name="T101" fmla="*/ 2147483647 h 1873"/>
              <a:gd name="T102" fmla="*/ 2147483647 w 80"/>
              <a:gd name="T103" fmla="*/ 2147483647 h 1873"/>
              <a:gd name="T104" fmla="*/ 2147483647 w 80"/>
              <a:gd name="T105" fmla="*/ 2147483647 h 1873"/>
              <a:gd name="T106" fmla="*/ 2147483647 w 80"/>
              <a:gd name="T107" fmla="*/ 2147483647 h 1873"/>
              <a:gd name="T108" fmla="*/ 2147483647 w 80"/>
              <a:gd name="T109" fmla="*/ 2147483647 h 1873"/>
              <a:gd name="T110" fmla="*/ 2147483647 w 80"/>
              <a:gd name="T111" fmla="*/ 2147483647 h 1873"/>
              <a:gd name="T112" fmla="*/ 2147483647 w 80"/>
              <a:gd name="T113" fmla="*/ 2147483647 h 1873"/>
              <a:gd name="T114" fmla="*/ 2147483647 w 80"/>
              <a:gd name="T115" fmla="*/ 2147483647 h 1873"/>
              <a:gd name="T116" fmla="*/ 2147483647 w 80"/>
              <a:gd name="T117" fmla="*/ 2147483647 h 1873"/>
              <a:gd name="T118" fmla="*/ 2147483647 w 80"/>
              <a:gd name="T119" fmla="*/ 2147483647 h 1873"/>
              <a:gd name="T120" fmla="*/ 2147483647 w 80"/>
              <a:gd name="T121" fmla="*/ 2147483647 h 18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0" h="1873">
                <a:moveTo>
                  <a:pt x="0" y="0"/>
                </a:moveTo>
                <a:lnTo>
                  <a:pt x="40" y="51"/>
                </a:lnTo>
                <a:lnTo>
                  <a:pt x="46" y="80"/>
                </a:lnTo>
                <a:lnTo>
                  <a:pt x="46" y="109"/>
                </a:lnTo>
                <a:lnTo>
                  <a:pt x="33" y="138"/>
                </a:lnTo>
                <a:lnTo>
                  <a:pt x="26" y="167"/>
                </a:lnTo>
                <a:lnTo>
                  <a:pt x="33" y="196"/>
                </a:lnTo>
                <a:lnTo>
                  <a:pt x="40" y="225"/>
                </a:lnTo>
                <a:lnTo>
                  <a:pt x="53" y="254"/>
                </a:lnTo>
                <a:lnTo>
                  <a:pt x="53" y="283"/>
                </a:lnTo>
                <a:lnTo>
                  <a:pt x="53" y="312"/>
                </a:lnTo>
                <a:lnTo>
                  <a:pt x="46" y="341"/>
                </a:lnTo>
                <a:lnTo>
                  <a:pt x="33" y="370"/>
                </a:lnTo>
                <a:lnTo>
                  <a:pt x="33" y="406"/>
                </a:lnTo>
                <a:lnTo>
                  <a:pt x="40" y="435"/>
                </a:lnTo>
                <a:lnTo>
                  <a:pt x="46" y="464"/>
                </a:lnTo>
                <a:lnTo>
                  <a:pt x="53" y="501"/>
                </a:lnTo>
                <a:lnTo>
                  <a:pt x="46" y="530"/>
                </a:lnTo>
                <a:lnTo>
                  <a:pt x="40" y="559"/>
                </a:lnTo>
                <a:lnTo>
                  <a:pt x="33" y="588"/>
                </a:lnTo>
                <a:lnTo>
                  <a:pt x="40" y="617"/>
                </a:lnTo>
                <a:lnTo>
                  <a:pt x="46" y="646"/>
                </a:lnTo>
                <a:lnTo>
                  <a:pt x="53" y="675"/>
                </a:lnTo>
                <a:lnTo>
                  <a:pt x="59" y="704"/>
                </a:lnTo>
                <a:lnTo>
                  <a:pt x="66" y="733"/>
                </a:lnTo>
                <a:lnTo>
                  <a:pt x="66" y="769"/>
                </a:lnTo>
                <a:lnTo>
                  <a:pt x="66" y="798"/>
                </a:lnTo>
                <a:lnTo>
                  <a:pt x="53" y="834"/>
                </a:lnTo>
                <a:lnTo>
                  <a:pt x="33" y="863"/>
                </a:lnTo>
                <a:lnTo>
                  <a:pt x="20" y="892"/>
                </a:lnTo>
                <a:lnTo>
                  <a:pt x="13" y="921"/>
                </a:lnTo>
                <a:lnTo>
                  <a:pt x="20" y="958"/>
                </a:lnTo>
                <a:lnTo>
                  <a:pt x="33" y="987"/>
                </a:lnTo>
                <a:lnTo>
                  <a:pt x="46" y="1016"/>
                </a:lnTo>
                <a:lnTo>
                  <a:pt x="59" y="1052"/>
                </a:lnTo>
                <a:lnTo>
                  <a:pt x="59" y="1088"/>
                </a:lnTo>
                <a:lnTo>
                  <a:pt x="53" y="1125"/>
                </a:lnTo>
                <a:lnTo>
                  <a:pt x="46" y="1154"/>
                </a:lnTo>
                <a:lnTo>
                  <a:pt x="46" y="1190"/>
                </a:lnTo>
                <a:lnTo>
                  <a:pt x="53" y="1219"/>
                </a:lnTo>
                <a:lnTo>
                  <a:pt x="53" y="1248"/>
                </a:lnTo>
                <a:lnTo>
                  <a:pt x="59" y="1277"/>
                </a:lnTo>
                <a:lnTo>
                  <a:pt x="53" y="1313"/>
                </a:lnTo>
                <a:lnTo>
                  <a:pt x="53" y="1342"/>
                </a:lnTo>
                <a:lnTo>
                  <a:pt x="53" y="1379"/>
                </a:lnTo>
                <a:lnTo>
                  <a:pt x="53" y="1408"/>
                </a:lnTo>
                <a:lnTo>
                  <a:pt x="53" y="1466"/>
                </a:lnTo>
                <a:lnTo>
                  <a:pt x="53" y="1524"/>
                </a:lnTo>
                <a:lnTo>
                  <a:pt x="53" y="1553"/>
                </a:lnTo>
                <a:lnTo>
                  <a:pt x="53" y="1582"/>
                </a:lnTo>
                <a:lnTo>
                  <a:pt x="53" y="1611"/>
                </a:lnTo>
                <a:lnTo>
                  <a:pt x="53" y="1640"/>
                </a:lnTo>
                <a:lnTo>
                  <a:pt x="53" y="1669"/>
                </a:lnTo>
                <a:lnTo>
                  <a:pt x="66" y="1698"/>
                </a:lnTo>
                <a:lnTo>
                  <a:pt x="66" y="1727"/>
                </a:lnTo>
                <a:lnTo>
                  <a:pt x="53" y="1756"/>
                </a:lnTo>
                <a:lnTo>
                  <a:pt x="46" y="1785"/>
                </a:lnTo>
                <a:lnTo>
                  <a:pt x="59" y="1814"/>
                </a:lnTo>
                <a:lnTo>
                  <a:pt x="66" y="1843"/>
                </a:lnTo>
                <a:lnTo>
                  <a:pt x="66" y="1872"/>
                </a:lnTo>
                <a:lnTo>
                  <a:pt x="53" y="1843"/>
                </a:lnTo>
                <a:lnTo>
                  <a:pt x="40" y="1814"/>
                </a:lnTo>
                <a:lnTo>
                  <a:pt x="33" y="1785"/>
                </a:lnTo>
                <a:lnTo>
                  <a:pt x="46" y="1756"/>
                </a:lnTo>
                <a:lnTo>
                  <a:pt x="59" y="1727"/>
                </a:lnTo>
                <a:lnTo>
                  <a:pt x="53" y="1698"/>
                </a:lnTo>
                <a:lnTo>
                  <a:pt x="46" y="1669"/>
                </a:lnTo>
                <a:lnTo>
                  <a:pt x="53" y="1640"/>
                </a:lnTo>
                <a:lnTo>
                  <a:pt x="53" y="1611"/>
                </a:lnTo>
                <a:lnTo>
                  <a:pt x="53" y="1582"/>
                </a:lnTo>
                <a:lnTo>
                  <a:pt x="46" y="1553"/>
                </a:lnTo>
                <a:lnTo>
                  <a:pt x="46" y="1524"/>
                </a:lnTo>
                <a:lnTo>
                  <a:pt x="46" y="1495"/>
                </a:lnTo>
                <a:lnTo>
                  <a:pt x="53" y="1458"/>
                </a:lnTo>
                <a:lnTo>
                  <a:pt x="53" y="1429"/>
                </a:lnTo>
                <a:lnTo>
                  <a:pt x="53" y="1393"/>
                </a:lnTo>
                <a:lnTo>
                  <a:pt x="46" y="1364"/>
                </a:lnTo>
                <a:lnTo>
                  <a:pt x="46" y="1328"/>
                </a:lnTo>
                <a:lnTo>
                  <a:pt x="53" y="1299"/>
                </a:lnTo>
                <a:lnTo>
                  <a:pt x="53" y="1263"/>
                </a:lnTo>
                <a:lnTo>
                  <a:pt x="46" y="1233"/>
                </a:lnTo>
                <a:lnTo>
                  <a:pt x="40" y="1204"/>
                </a:lnTo>
                <a:lnTo>
                  <a:pt x="33" y="1175"/>
                </a:lnTo>
                <a:lnTo>
                  <a:pt x="40" y="1139"/>
                </a:lnTo>
                <a:lnTo>
                  <a:pt x="53" y="1110"/>
                </a:lnTo>
                <a:lnTo>
                  <a:pt x="66" y="1081"/>
                </a:lnTo>
                <a:lnTo>
                  <a:pt x="59" y="1052"/>
                </a:lnTo>
                <a:lnTo>
                  <a:pt x="40" y="1023"/>
                </a:lnTo>
                <a:lnTo>
                  <a:pt x="13" y="1001"/>
                </a:lnTo>
                <a:lnTo>
                  <a:pt x="7" y="972"/>
                </a:lnTo>
                <a:lnTo>
                  <a:pt x="33" y="943"/>
                </a:lnTo>
                <a:lnTo>
                  <a:pt x="53" y="907"/>
                </a:lnTo>
                <a:lnTo>
                  <a:pt x="53" y="878"/>
                </a:lnTo>
                <a:lnTo>
                  <a:pt x="53" y="842"/>
                </a:lnTo>
                <a:lnTo>
                  <a:pt x="53" y="813"/>
                </a:lnTo>
                <a:lnTo>
                  <a:pt x="59" y="784"/>
                </a:lnTo>
                <a:lnTo>
                  <a:pt x="59" y="755"/>
                </a:lnTo>
                <a:lnTo>
                  <a:pt x="53" y="726"/>
                </a:lnTo>
                <a:lnTo>
                  <a:pt x="53" y="697"/>
                </a:lnTo>
                <a:lnTo>
                  <a:pt x="40" y="668"/>
                </a:lnTo>
                <a:lnTo>
                  <a:pt x="40" y="639"/>
                </a:lnTo>
                <a:lnTo>
                  <a:pt x="40" y="609"/>
                </a:lnTo>
                <a:lnTo>
                  <a:pt x="59" y="580"/>
                </a:lnTo>
                <a:lnTo>
                  <a:pt x="72" y="551"/>
                </a:lnTo>
                <a:lnTo>
                  <a:pt x="79" y="515"/>
                </a:lnTo>
                <a:lnTo>
                  <a:pt x="79" y="486"/>
                </a:lnTo>
                <a:lnTo>
                  <a:pt x="59" y="457"/>
                </a:lnTo>
                <a:lnTo>
                  <a:pt x="53" y="428"/>
                </a:lnTo>
                <a:lnTo>
                  <a:pt x="53" y="399"/>
                </a:lnTo>
                <a:lnTo>
                  <a:pt x="53" y="370"/>
                </a:lnTo>
                <a:lnTo>
                  <a:pt x="46" y="341"/>
                </a:lnTo>
                <a:lnTo>
                  <a:pt x="33" y="312"/>
                </a:lnTo>
                <a:lnTo>
                  <a:pt x="33" y="283"/>
                </a:lnTo>
                <a:lnTo>
                  <a:pt x="26" y="247"/>
                </a:lnTo>
                <a:lnTo>
                  <a:pt x="26" y="218"/>
                </a:lnTo>
                <a:lnTo>
                  <a:pt x="40" y="189"/>
                </a:lnTo>
                <a:lnTo>
                  <a:pt x="53" y="160"/>
                </a:lnTo>
                <a:lnTo>
                  <a:pt x="53" y="131"/>
                </a:lnTo>
                <a:lnTo>
                  <a:pt x="53" y="102"/>
                </a:lnTo>
                <a:lnTo>
                  <a:pt x="33" y="73"/>
                </a:lnTo>
                <a:lnTo>
                  <a:pt x="20" y="44"/>
                </a:lnTo>
                <a:lnTo>
                  <a:pt x="7" y="15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8" name="Freeform 21"/>
          <p:cNvSpPr>
            <a:spLocks/>
          </p:cNvSpPr>
          <p:nvPr userDrawn="1"/>
        </p:nvSpPr>
        <p:spPr bwMode="auto">
          <a:xfrm>
            <a:off x="1477963" y="6337300"/>
            <a:ext cx="2371725" cy="127000"/>
          </a:xfrm>
          <a:custGeom>
            <a:avLst/>
            <a:gdLst>
              <a:gd name="T0" fmla="*/ 2147483647 w 1494"/>
              <a:gd name="T1" fmla="*/ 0 h 80"/>
              <a:gd name="T2" fmla="*/ 2147483647 w 1494"/>
              <a:gd name="T3" fmla="*/ 2147483647 h 80"/>
              <a:gd name="T4" fmla="*/ 2147483647 w 1494"/>
              <a:gd name="T5" fmla="*/ 2147483647 h 80"/>
              <a:gd name="T6" fmla="*/ 2147483647 w 1494"/>
              <a:gd name="T7" fmla="*/ 2147483647 h 80"/>
              <a:gd name="T8" fmla="*/ 2147483647 w 1494"/>
              <a:gd name="T9" fmla="*/ 2147483647 h 80"/>
              <a:gd name="T10" fmla="*/ 2147483647 w 1494"/>
              <a:gd name="T11" fmla="*/ 2147483647 h 80"/>
              <a:gd name="T12" fmla="*/ 2147483647 w 1494"/>
              <a:gd name="T13" fmla="*/ 2147483647 h 80"/>
              <a:gd name="T14" fmla="*/ 2147483647 w 1494"/>
              <a:gd name="T15" fmla="*/ 2147483647 h 80"/>
              <a:gd name="T16" fmla="*/ 2147483647 w 1494"/>
              <a:gd name="T17" fmla="*/ 2147483647 h 80"/>
              <a:gd name="T18" fmla="*/ 2147483647 w 1494"/>
              <a:gd name="T19" fmla="*/ 2147483647 h 80"/>
              <a:gd name="T20" fmla="*/ 2147483647 w 1494"/>
              <a:gd name="T21" fmla="*/ 2147483647 h 80"/>
              <a:gd name="T22" fmla="*/ 2147483647 w 1494"/>
              <a:gd name="T23" fmla="*/ 2147483647 h 80"/>
              <a:gd name="T24" fmla="*/ 2147483647 w 1494"/>
              <a:gd name="T25" fmla="*/ 2147483647 h 80"/>
              <a:gd name="T26" fmla="*/ 2147483647 w 1494"/>
              <a:gd name="T27" fmla="*/ 2147483647 h 80"/>
              <a:gd name="T28" fmla="*/ 2147483647 w 1494"/>
              <a:gd name="T29" fmla="*/ 2147483647 h 80"/>
              <a:gd name="T30" fmla="*/ 2147483647 w 1494"/>
              <a:gd name="T31" fmla="*/ 2147483647 h 80"/>
              <a:gd name="T32" fmla="*/ 2147483647 w 1494"/>
              <a:gd name="T33" fmla="*/ 2147483647 h 80"/>
              <a:gd name="T34" fmla="*/ 2147483647 w 1494"/>
              <a:gd name="T35" fmla="*/ 2147483647 h 80"/>
              <a:gd name="T36" fmla="*/ 2147483647 w 1494"/>
              <a:gd name="T37" fmla="*/ 2147483647 h 80"/>
              <a:gd name="T38" fmla="*/ 2147483647 w 1494"/>
              <a:gd name="T39" fmla="*/ 2147483647 h 80"/>
              <a:gd name="T40" fmla="*/ 2147483647 w 1494"/>
              <a:gd name="T41" fmla="*/ 2147483647 h 80"/>
              <a:gd name="T42" fmla="*/ 2147483647 w 1494"/>
              <a:gd name="T43" fmla="*/ 2147483647 h 80"/>
              <a:gd name="T44" fmla="*/ 2147483647 w 1494"/>
              <a:gd name="T45" fmla="*/ 2147483647 h 80"/>
              <a:gd name="T46" fmla="*/ 2147483647 w 1494"/>
              <a:gd name="T47" fmla="*/ 2147483647 h 80"/>
              <a:gd name="T48" fmla="*/ 2147483647 w 1494"/>
              <a:gd name="T49" fmla="*/ 2147483647 h 80"/>
              <a:gd name="T50" fmla="*/ 2147483647 w 1494"/>
              <a:gd name="T51" fmla="*/ 2147483647 h 80"/>
              <a:gd name="T52" fmla="*/ 2147483647 w 1494"/>
              <a:gd name="T53" fmla="*/ 2147483647 h 80"/>
              <a:gd name="T54" fmla="*/ 2147483647 w 1494"/>
              <a:gd name="T55" fmla="*/ 2147483647 h 80"/>
              <a:gd name="T56" fmla="*/ 2147483647 w 1494"/>
              <a:gd name="T57" fmla="*/ 2147483647 h 80"/>
              <a:gd name="T58" fmla="*/ 2147483647 w 1494"/>
              <a:gd name="T59" fmla="*/ 2147483647 h 80"/>
              <a:gd name="T60" fmla="*/ 2147483647 w 1494"/>
              <a:gd name="T61" fmla="*/ 2147483647 h 80"/>
              <a:gd name="T62" fmla="*/ 2147483647 w 1494"/>
              <a:gd name="T63" fmla="*/ 2147483647 h 80"/>
              <a:gd name="T64" fmla="*/ 2147483647 w 1494"/>
              <a:gd name="T65" fmla="*/ 2147483647 h 80"/>
              <a:gd name="T66" fmla="*/ 2147483647 w 1494"/>
              <a:gd name="T67" fmla="*/ 2147483647 h 80"/>
              <a:gd name="T68" fmla="*/ 2147483647 w 1494"/>
              <a:gd name="T69" fmla="*/ 2147483647 h 80"/>
              <a:gd name="T70" fmla="*/ 2147483647 w 1494"/>
              <a:gd name="T71" fmla="*/ 2147483647 h 80"/>
              <a:gd name="T72" fmla="*/ 2147483647 w 1494"/>
              <a:gd name="T73" fmla="*/ 2147483647 h 80"/>
              <a:gd name="T74" fmla="*/ 2147483647 w 1494"/>
              <a:gd name="T75" fmla="*/ 2147483647 h 80"/>
              <a:gd name="T76" fmla="*/ 2147483647 w 1494"/>
              <a:gd name="T77" fmla="*/ 2147483647 h 80"/>
              <a:gd name="T78" fmla="*/ 2147483647 w 1494"/>
              <a:gd name="T79" fmla="*/ 2147483647 h 80"/>
              <a:gd name="T80" fmla="*/ 2147483647 w 1494"/>
              <a:gd name="T81" fmla="*/ 2147483647 h 80"/>
              <a:gd name="T82" fmla="*/ 2147483647 w 1494"/>
              <a:gd name="T83" fmla="*/ 2147483647 h 80"/>
              <a:gd name="T84" fmla="*/ 2147483647 w 1494"/>
              <a:gd name="T85" fmla="*/ 2147483647 h 80"/>
              <a:gd name="T86" fmla="*/ 2147483647 w 1494"/>
              <a:gd name="T87" fmla="*/ 2147483647 h 8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494" h="80">
                <a:moveTo>
                  <a:pt x="13" y="43"/>
                </a:moveTo>
                <a:lnTo>
                  <a:pt x="87" y="0"/>
                </a:lnTo>
                <a:lnTo>
                  <a:pt x="114" y="7"/>
                </a:lnTo>
                <a:lnTo>
                  <a:pt x="141" y="29"/>
                </a:lnTo>
                <a:lnTo>
                  <a:pt x="168" y="43"/>
                </a:lnTo>
                <a:lnTo>
                  <a:pt x="202" y="43"/>
                </a:lnTo>
                <a:lnTo>
                  <a:pt x="242" y="43"/>
                </a:lnTo>
                <a:lnTo>
                  <a:pt x="269" y="43"/>
                </a:lnTo>
                <a:lnTo>
                  <a:pt x="309" y="50"/>
                </a:lnTo>
                <a:lnTo>
                  <a:pt x="336" y="65"/>
                </a:lnTo>
                <a:lnTo>
                  <a:pt x="390" y="79"/>
                </a:lnTo>
                <a:lnTo>
                  <a:pt x="444" y="79"/>
                </a:lnTo>
                <a:lnTo>
                  <a:pt x="484" y="79"/>
                </a:lnTo>
                <a:lnTo>
                  <a:pt x="525" y="72"/>
                </a:lnTo>
                <a:lnTo>
                  <a:pt x="565" y="65"/>
                </a:lnTo>
                <a:lnTo>
                  <a:pt x="612" y="65"/>
                </a:lnTo>
                <a:lnTo>
                  <a:pt x="659" y="57"/>
                </a:lnTo>
                <a:lnTo>
                  <a:pt x="713" y="43"/>
                </a:lnTo>
                <a:lnTo>
                  <a:pt x="747" y="43"/>
                </a:lnTo>
                <a:lnTo>
                  <a:pt x="773" y="43"/>
                </a:lnTo>
                <a:lnTo>
                  <a:pt x="814" y="43"/>
                </a:lnTo>
                <a:lnTo>
                  <a:pt x="841" y="50"/>
                </a:lnTo>
                <a:lnTo>
                  <a:pt x="874" y="57"/>
                </a:lnTo>
                <a:lnTo>
                  <a:pt x="901" y="57"/>
                </a:lnTo>
                <a:lnTo>
                  <a:pt x="975" y="50"/>
                </a:lnTo>
                <a:lnTo>
                  <a:pt x="1002" y="43"/>
                </a:lnTo>
                <a:lnTo>
                  <a:pt x="1029" y="36"/>
                </a:lnTo>
                <a:lnTo>
                  <a:pt x="1069" y="36"/>
                </a:lnTo>
                <a:lnTo>
                  <a:pt x="1096" y="36"/>
                </a:lnTo>
                <a:lnTo>
                  <a:pt x="1137" y="36"/>
                </a:lnTo>
                <a:lnTo>
                  <a:pt x="1190" y="36"/>
                </a:lnTo>
                <a:lnTo>
                  <a:pt x="1231" y="36"/>
                </a:lnTo>
                <a:lnTo>
                  <a:pt x="1285" y="29"/>
                </a:lnTo>
                <a:lnTo>
                  <a:pt x="1311" y="29"/>
                </a:lnTo>
                <a:lnTo>
                  <a:pt x="1352" y="29"/>
                </a:lnTo>
                <a:lnTo>
                  <a:pt x="1379" y="29"/>
                </a:lnTo>
                <a:lnTo>
                  <a:pt x="1406" y="36"/>
                </a:lnTo>
                <a:lnTo>
                  <a:pt x="1439" y="43"/>
                </a:lnTo>
                <a:lnTo>
                  <a:pt x="1466" y="22"/>
                </a:lnTo>
                <a:lnTo>
                  <a:pt x="1493" y="14"/>
                </a:lnTo>
                <a:lnTo>
                  <a:pt x="1466" y="22"/>
                </a:lnTo>
                <a:lnTo>
                  <a:pt x="1439" y="29"/>
                </a:lnTo>
                <a:lnTo>
                  <a:pt x="1412" y="36"/>
                </a:lnTo>
                <a:lnTo>
                  <a:pt x="1385" y="36"/>
                </a:lnTo>
                <a:lnTo>
                  <a:pt x="1352" y="29"/>
                </a:lnTo>
                <a:lnTo>
                  <a:pt x="1325" y="29"/>
                </a:lnTo>
                <a:lnTo>
                  <a:pt x="1298" y="29"/>
                </a:lnTo>
                <a:lnTo>
                  <a:pt x="1237" y="43"/>
                </a:lnTo>
                <a:lnTo>
                  <a:pt x="1197" y="57"/>
                </a:lnTo>
                <a:lnTo>
                  <a:pt x="1170" y="72"/>
                </a:lnTo>
                <a:lnTo>
                  <a:pt x="1137" y="72"/>
                </a:lnTo>
                <a:lnTo>
                  <a:pt x="1110" y="65"/>
                </a:lnTo>
                <a:lnTo>
                  <a:pt x="1083" y="57"/>
                </a:lnTo>
                <a:lnTo>
                  <a:pt x="1056" y="50"/>
                </a:lnTo>
                <a:lnTo>
                  <a:pt x="1022" y="36"/>
                </a:lnTo>
                <a:lnTo>
                  <a:pt x="962" y="36"/>
                </a:lnTo>
                <a:lnTo>
                  <a:pt x="915" y="36"/>
                </a:lnTo>
                <a:lnTo>
                  <a:pt x="881" y="43"/>
                </a:lnTo>
                <a:lnTo>
                  <a:pt x="854" y="50"/>
                </a:lnTo>
                <a:lnTo>
                  <a:pt x="827" y="57"/>
                </a:lnTo>
                <a:lnTo>
                  <a:pt x="800" y="57"/>
                </a:lnTo>
                <a:lnTo>
                  <a:pt x="747" y="57"/>
                </a:lnTo>
                <a:lnTo>
                  <a:pt x="693" y="57"/>
                </a:lnTo>
                <a:lnTo>
                  <a:pt x="659" y="57"/>
                </a:lnTo>
                <a:lnTo>
                  <a:pt x="632" y="50"/>
                </a:lnTo>
                <a:lnTo>
                  <a:pt x="605" y="50"/>
                </a:lnTo>
                <a:lnTo>
                  <a:pt x="578" y="57"/>
                </a:lnTo>
                <a:lnTo>
                  <a:pt x="551" y="57"/>
                </a:lnTo>
                <a:lnTo>
                  <a:pt x="525" y="65"/>
                </a:lnTo>
                <a:lnTo>
                  <a:pt x="484" y="65"/>
                </a:lnTo>
                <a:lnTo>
                  <a:pt x="444" y="57"/>
                </a:lnTo>
                <a:lnTo>
                  <a:pt x="417" y="57"/>
                </a:lnTo>
                <a:lnTo>
                  <a:pt x="390" y="43"/>
                </a:lnTo>
                <a:lnTo>
                  <a:pt x="363" y="36"/>
                </a:lnTo>
                <a:lnTo>
                  <a:pt x="336" y="43"/>
                </a:lnTo>
                <a:lnTo>
                  <a:pt x="309" y="57"/>
                </a:lnTo>
                <a:lnTo>
                  <a:pt x="282" y="57"/>
                </a:lnTo>
                <a:lnTo>
                  <a:pt x="256" y="57"/>
                </a:lnTo>
                <a:lnTo>
                  <a:pt x="222" y="50"/>
                </a:lnTo>
                <a:lnTo>
                  <a:pt x="195" y="50"/>
                </a:lnTo>
                <a:lnTo>
                  <a:pt x="168" y="22"/>
                </a:lnTo>
                <a:lnTo>
                  <a:pt x="141" y="7"/>
                </a:lnTo>
                <a:lnTo>
                  <a:pt x="114" y="14"/>
                </a:lnTo>
                <a:lnTo>
                  <a:pt x="81" y="22"/>
                </a:lnTo>
                <a:lnTo>
                  <a:pt x="54" y="36"/>
                </a:lnTo>
                <a:lnTo>
                  <a:pt x="27" y="36"/>
                </a:lnTo>
                <a:lnTo>
                  <a:pt x="0" y="50"/>
                </a:lnTo>
                <a:lnTo>
                  <a:pt x="13" y="43"/>
                </a:lnTo>
              </a:path>
            </a:pathLst>
          </a:custGeom>
          <a:solidFill>
            <a:srgbClr val="39393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9" name="Freeform 22"/>
          <p:cNvSpPr>
            <a:spLocks/>
          </p:cNvSpPr>
          <p:nvPr userDrawn="1"/>
        </p:nvSpPr>
        <p:spPr bwMode="auto">
          <a:xfrm>
            <a:off x="4402138" y="6311900"/>
            <a:ext cx="2733675" cy="128588"/>
          </a:xfrm>
          <a:custGeom>
            <a:avLst/>
            <a:gdLst>
              <a:gd name="T0" fmla="*/ 0 w 1722"/>
              <a:gd name="T1" fmla="*/ 0 h 81"/>
              <a:gd name="T2" fmla="*/ 2147483647 w 1722"/>
              <a:gd name="T3" fmla="*/ 0 h 81"/>
              <a:gd name="T4" fmla="*/ 2147483647 w 1722"/>
              <a:gd name="T5" fmla="*/ 0 h 81"/>
              <a:gd name="T6" fmla="*/ 2147483647 w 1722"/>
              <a:gd name="T7" fmla="*/ 2147483647 h 81"/>
              <a:gd name="T8" fmla="*/ 2147483647 w 1722"/>
              <a:gd name="T9" fmla="*/ 2147483647 h 81"/>
              <a:gd name="T10" fmla="*/ 2147483647 w 1722"/>
              <a:gd name="T11" fmla="*/ 0 h 81"/>
              <a:gd name="T12" fmla="*/ 2147483647 w 1722"/>
              <a:gd name="T13" fmla="*/ 2147483647 h 81"/>
              <a:gd name="T14" fmla="*/ 2147483647 w 1722"/>
              <a:gd name="T15" fmla="*/ 2147483647 h 81"/>
              <a:gd name="T16" fmla="*/ 2147483647 w 1722"/>
              <a:gd name="T17" fmla="*/ 2147483647 h 81"/>
              <a:gd name="T18" fmla="*/ 2147483647 w 1722"/>
              <a:gd name="T19" fmla="*/ 2147483647 h 81"/>
              <a:gd name="T20" fmla="*/ 2147483647 w 1722"/>
              <a:gd name="T21" fmla="*/ 2147483647 h 81"/>
              <a:gd name="T22" fmla="*/ 2147483647 w 1722"/>
              <a:gd name="T23" fmla="*/ 2147483647 h 81"/>
              <a:gd name="T24" fmla="*/ 2147483647 w 1722"/>
              <a:gd name="T25" fmla="*/ 2147483647 h 81"/>
              <a:gd name="T26" fmla="*/ 2147483647 w 1722"/>
              <a:gd name="T27" fmla="*/ 2147483647 h 81"/>
              <a:gd name="T28" fmla="*/ 2147483647 w 1722"/>
              <a:gd name="T29" fmla="*/ 2147483647 h 81"/>
              <a:gd name="T30" fmla="*/ 2147483647 w 1722"/>
              <a:gd name="T31" fmla="*/ 2147483647 h 81"/>
              <a:gd name="T32" fmla="*/ 2147483647 w 1722"/>
              <a:gd name="T33" fmla="*/ 2147483647 h 81"/>
              <a:gd name="T34" fmla="*/ 2147483647 w 1722"/>
              <a:gd name="T35" fmla="*/ 2147483647 h 81"/>
              <a:gd name="T36" fmla="*/ 2147483647 w 1722"/>
              <a:gd name="T37" fmla="*/ 2147483647 h 81"/>
              <a:gd name="T38" fmla="*/ 2147483647 w 1722"/>
              <a:gd name="T39" fmla="*/ 2147483647 h 81"/>
              <a:gd name="T40" fmla="*/ 2147483647 w 1722"/>
              <a:gd name="T41" fmla="*/ 2147483647 h 81"/>
              <a:gd name="T42" fmla="*/ 2147483647 w 1722"/>
              <a:gd name="T43" fmla="*/ 2147483647 h 81"/>
              <a:gd name="T44" fmla="*/ 2147483647 w 1722"/>
              <a:gd name="T45" fmla="*/ 2147483647 h 81"/>
              <a:gd name="T46" fmla="*/ 2147483647 w 1722"/>
              <a:gd name="T47" fmla="*/ 2147483647 h 81"/>
              <a:gd name="T48" fmla="*/ 2147483647 w 1722"/>
              <a:gd name="T49" fmla="*/ 2147483647 h 81"/>
              <a:gd name="T50" fmla="*/ 2147483647 w 1722"/>
              <a:gd name="T51" fmla="*/ 2147483647 h 81"/>
              <a:gd name="T52" fmla="*/ 2147483647 w 1722"/>
              <a:gd name="T53" fmla="*/ 2147483647 h 81"/>
              <a:gd name="T54" fmla="*/ 2147483647 w 1722"/>
              <a:gd name="T55" fmla="*/ 2147483647 h 81"/>
              <a:gd name="T56" fmla="*/ 2147483647 w 1722"/>
              <a:gd name="T57" fmla="*/ 2147483647 h 81"/>
              <a:gd name="T58" fmla="*/ 2147483647 w 1722"/>
              <a:gd name="T59" fmla="*/ 2147483647 h 81"/>
              <a:gd name="T60" fmla="*/ 2147483647 w 1722"/>
              <a:gd name="T61" fmla="*/ 2147483647 h 81"/>
              <a:gd name="T62" fmla="*/ 2147483647 w 1722"/>
              <a:gd name="T63" fmla="*/ 2147483647 h 81"/>
              <a:gd name="T64" fmla="*/ 2147483647 w 1722"/>
              <a:gd name="T65" fmla="*/ 2147483647 h 81"/>
              <a:gd name="T66" fmla="*/ 2147483647 w 1722"/>
              <a:gd name="T67" fmla="*/ 2147483647 h 81"/>
              <a:gd name="T68" fmla="*/ 2147483647 w 1722"/>
              <a:gd name="T69" fmla="*/ 2147483647 h 81"/>
              <a:gd name="T70" fmla="*/ 2147483647 w 1722"/>
              <a:gd name="T71" fmla="*/ 2147483647 h 81"/>
              <a:gd name="T72" fmla="*/ 2147483647 w 1722"/>
              <a:gd name="T73" fmla="*/ 2147483647 h 81"/>
              <a:gd name="T74" fmla="*/ 2147483647 w 1722"/>
              <a:gd name="T75" fmla="*/ 2147483647 h 81"/>
              <a:gd name="T76" fmla="*/ 2147483647 w 1722"/>
              <a:gd name="T77" fmla="*/ 2147483647 h 81"/>
              <a:gd name="T78" fmla="*/ 2147483647 w 1722"/>
              <a:gd name="T79" fmla="*/ 2147483647 h 81"/>
              <a:gd name="T80" fmla="*/ 2147483647 w 1722"/>
              <a:gd name="T81" fmla="*/ 2147483647 h 81"/>
              <a:gd name="T82" fmla="*/ 2147483647 w 1722"/>
              <a:gd name="T83" fmla="*/ 2147483647 h 81"/>
              <a:gd name="T84" fmla="*/ 2147483647 w 1722"/>
              <a:gd name="T85" fmla="*/ 2147483647 h 81"/>
              <a:gd name="T86" fmla="*/ 2147483647 w 1722"/>
              <a:gd name="T87" fmla="*/ 2147483647 h 81"/>
              <a:gd name="T88" fmla="*/ 2147483647 w 1722"/>
              <a:gd name="T89" fmla="*/ 2147483647 h 81"/>
              <a:gd name="T90" fmla="*/ 2147483647 w 1722"/>
              <a:gd name="T91" fmla="*/ 2147483647 h 81"/>
              <a:gd name="T92" fmla="*/ 2147483647 w 1722"/>
              <a:gd name="T93" fmla="*/ 2147483647 h 81"/>
              <a:gd name="T94" fmla="*/ 2147483647 w 1722"/>
              <a:gd name="T95" fmla="*/ 2147483647 h 81"/>
              <a:gd name="T96" fmla="*/ 2147483647 w 1722"/>
              <a:gd name="T97" fmla="*/ 2147483647 h 81"/>
              <a:gd name="T98" fmla="*/ 2147483647 w 1722"/>
              <a:gd name="T99" fmla="*/ 2147483647 h 81"/>
              <a:gd name="T100" fmla="*/ 2147483647 w 1722"/>
              <a:gd name="T101" fmla="*/ 2147483647 h 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722" h="81">
                <a:moveTo>
                  <a:pt x="0" y="0"/>
                </a:moveTo>
                <a:lnTo>
                  <a:pt x="1721" y="0"/>
                </a:lnTo>
                <a:lnTo>
                  <a:pt x="1640" y="22"/>
                </a:lnTo>
                <a:lnTo>
                  <a:pt x="1613" y="7"/>
                </a:lnTo>
                <a:lnTo>
                  <a:pt x="1587" y="0"/>
                </a:lnTo>
                <a:lnTo>
                  <a:pt x="1560" y="15"/>
                </a:lnTo>
                <a:lnTo>
                  <a:pt x="1533" y="44"/>
                </a:lnTo>
                <a:lnTo>
                  <a:pt x="1506" y="58"/>
                </a:lnTo>
                <a:lnTo>
                  <a:pt x="1479" y="73"/>
                </a:lnTo>
                <a:lnTo>
                  <a:pt x="1418" y="80"/>
                </a:lnTo>
                <a:lnTo>
                  <a:pt x="1351" y="80"/>
                </a:lnTo>
                <a:lnTo>
                  <a:pt x="1311" y="73"/>
                </a:lnTo>
                <a:lnTo>
                  <a:pt x="1284" y="65"/>
                </a:lnTo>
                <a:lnTo>
                  <a:pt x="1250" y="73"/>
                </a:lnTo>
                <a:lnTo>
                  <a:pt x="1224" y="73"/>
                </a:lnTo>
                <a:lnTo>
                  <a:pt x="1170" y="73"/>
                </a:lnTo>
                <a:lnTo>
                  <a:pt x="1123" y="65"/>
                </a:lnTo>
                <a:lnTo>
                  <a:pt x="1096" y="65"/>
                </a:lnTo>
                <a:lnTo>
                  <a:pt x="1055" y="58"/>
                </a:lnTo>
                <a:lnTo>
                  <a:pt x="1029" y="58"/>
                </a:lnTo>
                <a:lnTo>
                  <a:pt x="1002" y="36"/>
                </a:lnTo>
                <a:lnTo>
                  <a:pt x="968" y="15"/>
                </a:lnTo>
                <a:lnTo>
                  <a:pt x="934" y="15"/>
                </a:lnTo>
                <a:lnTo>
                  <a:pt x="908" y="15"/>
                </a:lnTo>
                <a:lnTo>
                  <a:pt x="881" y="15"/>
                </a:lnTo>
                <a:lnTo>
                  <a:pt x="847" y="29"/>
                </a:lnTo>
                <a:lnTo>
                  <a:pt x="787" y="44"/>
                </a:lnTo>
                <a:lnTo>
                  <a:pt x="753" y="51"/>
                </a:lnTo>
                <a:lnTo>
                  <a:pt x="726" y="51"/>
                </a:lnTo>
                <a:lnTo>
                  <a:pt x="686" y="44"/>
                </a:lnTo>
                <a:lnTo>
                  <a:pt x="659" y="29"/>
                </a:lnTo>
                <a:lnTo>
                  <a:pt x="632" y="22"/>
                </a:lnTo>
                <a:lnTo>
                  <a:pt x="598" y="22"/>
                </a:lnTo>
                <a:lnTo>
                  <a:pt x="565" y="22"/>
                </a:lnTo>
                <a:lnTo>
                  <a:pt x="531" y="29"/>
                </a:lnTo>
                <a:lnTo>
                  <a:pt x="477" y="29"/>
                </a:lnTo>
                <a:lnTo>
                  <a:pt x="437" y="36"/>
                </a:lnTo>
                <a:lnTo>
                  <a:pt x="403" y="44"/>
                </a:lnTo>
                <a:lnTo>
                  <a:pt x="376" y="44"/>
                </a:lnTo>
                <a:lnTo>
                  <a:pt x="343" y="44"/>
                </a:lnTo>
                <a:lnTo>
                  <a:pt x="282" y="44"/>
                </a:lnTo>
                <a:lnTo>
                  <a:pt x="229" y="29"/>
                </a:lnTo>
                <a:lnTo>
                  <a:pt x="195" y="22"/>
                </a:lnTo>
                <a:lnTo>
                  <a:pt x="168" y="22"/>
                </a:lnTo>
                <a:lnTo>
                  <a:pt x="141" y="15"/>
                </a:lnTo>
                <a:lnTo>
                  <a:pt x="114" y="7"/>
                </a:lnTo>
                <a:lnTo>
                  <a:pt x="87" y="7"/>
                </a:lnTo>
                <a:lnTo>
                  <a:pt x="61" y="15"/>
                </a:lnTo>
                <a:lnTo>
                  <a:pt x="34" y="22"/>
                </a:lnTo>
                <a:lnTo>
                  <a:pt x="7" y="36"/>
                </a:lnTo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70" name="Freeform 23"/>
          <p:cNvSpPr>
            <a:spLocks/>
          </p:cNvSpPr>
          <p:nvPr userDrawn="1"/>
        </p:nvSpPr>
        <p:spPr bwMode="auto">
          <a:xfrm>
            <a:off x="8588375" y="3179763"/>
            <a:ext cx="127000" cy="2168525"/>
          </a:xfrm>
          <a:custGeom>
            <a:avLst/>
            <a:gdLst>
              <a:gd name="T0" fmla="*/ 2147483647 w 80"/>
              <a:gd name="T1" fmla="*/ 2147483647 h 1366"/>
              <a:gd name="T2" fmla="*/ 2147483647 w 80"/>
              <a:gd name="T3" fmla="*/ 2147483647 h 1366"/>
              <a:gd name="T4" fmla="*/ 2147483647 w 80"/>
              <a:gd name="T5" fmla="*/ 2147483647 h 1366"/>
              <a:gd name="T6" fmla="*/ 2147483647 w 80"/>
              <a:gd name="T7" fmla="*/ 2147483647 h 1366"/>
              <a:gd name="T8" fmla="*/ 2147483647 w 80"/>
              <a:gd name="T9" fmla="*/ 2147483647 h 1366"/>
              <a:gd name="T10" fmla="*/ 2147483647 w 80"/>
              <a:gd name="T11" fmla="*/ 2147483647 h 1366"/>
              <a:gd name="T12" fmla="*/ 2147483647 w 80"/>
              <a:gd name="T13" fmla="*/ 2147483647 h 1366"/>
              <a:gd name="T14" fmla="*/ 2147483647 w 80"/>
              <a:gd name="T15" fmla="*/ 2147483647 h 1366"/>
              <a:gd name="T16" fmla="*/ 2147483647 w 80"/>
              <a:gd name="T17" fmla="*/ 2147483647 h 1366"/>
              <a:gd name="T18" fmla="*/ 2147483647 w 80"/>
              <a:gd name="T19" fmla="*/ 2147483647 h 1366"/>
              <a:gd name="T20" fmla="*/ 2147483647 w 80"/>
              <a:gd name="T21" fmla="*/ 2147483647 h 1366"/>
              <a:gd name="T22" fmla="*/ 2147483647 w 80"/>
              <a:gd name="T23" fmla="*/ 2147483647 h 1366"/>
              <a:gd name="T24" fmla="*/ 2147483647 w 80"/>
              <a:gd name="T25" fmla="*/ 2147483647 h 1366"/>
              <a:gd name="T26" fmla="*/ 2147483647 w 80"/>
              <a:gd name="T27" fmla="*/ 2147483647 h 1366"/>
              <a:gd name="T28" fmla="*/ 2147483647 w 80"/>
              <a:gd name="T29" fmla="*/ 2147483647 h 1366"/>
              <a:gd name="T30" fmla="*/ 2147483647 w 80"/>
              <a:gd name="T31" fmla="*/ 2147483647 h 1366"/>
              <a:gd name="T32" fmla="*/ 2147483647 w 80"/>
              <a:gd name="T33" fmla="*/ 2147483647 h 1366"/>
              <a:gd name="T34" fmla="*/ 2147483647 w 80"/>
              <a:gd name="T35" fmla="*/ 2147483647 h 1366"/>
              <a:gd name="T36" fmla="*/ 2147483647 w 80"/>
              <a:gd name="T37" fmla="*/ 2147483647 h 1366"/>
              <a:gd name="T38" fmla="*/ 2147483647 w 80"/>
              <a:gd name="T39" fmla="*/ 2147483647 h 1366"/>
              <a:gd name="T40" fmla="*/ 2147483647 w 80"/>
              <a:gd name="T41" fmla="*/ 2147483647 h 1366"/>
              <a:gd name="T42" fmla="*/ 2147483647 w 80"/>
              <a:gd name="T43" fmla="*/ 2147483647 h 1366"/>
              <a:gd name="T44" fmla="*/ 2147483647 w 80"/>
              <a:gd name="T45" fmla="*/ 2147483647 h 1366"/>
              <a:gd name="T46" fmla="*/ 2147483647 w 80"/>
              <a:gd name="T47" fmla="*/ 2147483647 h 1366"/>
              <a:gd name="T48" fmla="*/ 2147483647 w 80"/>
              <a:gd name="T49" fmla="*/ 2147483647 h 1366"/>
              <a:gd name="T50" fmla="*/ 2147483647 w 80"/>
              <a:gd name="T51" fmla="*/ 2147483647 h 1366"/>
              <a:gd name="T52" fmla="*/ 2147483647 w 80"/>
              <a:gd name="T53" fmla="*/ 2147483647 h 1366"/>
              <a:gd name="T54" fmla="*/ 2147483647 w 80"/>
              <a:gd name="T55" fmla="*/ 2147483647 h 1366"/>
              <a:gd name="T56" fmla="*/ 2147483647 w 80"/>
              <a:gd name="T57" fmla="*/ 2147483647 h 1366"/>
              <a:gd name="T58" fmla="*/ 2147483647 w 80"/>
              <a:gd name="T59" fmla="*/ 2147483647 h 1366"/>
              <a:gd name="T60" fmla="*/ 2147483647 w 80"/>
              <a:gd name="T61" fmla="*/ 2147483647 h 1366"/>
              <a:gd name="T62" fmla="*/ 2147483647 w 80"/>
              <a:gd name="T63" fmla="*/ 2147483647 h 1366"/>
              <a:gd name="T64" fmla="*/ 2147483647 w 80"/>
              <a:gd name="T65" fmla="*/ 2147483647 h 1366"/>
              <a:gd name="T66" fmla="*/ 2147483647 w 80"/>
              <a:gd name="T67" fmla="*/ 2147483647 h 1366"/>
              <a:gd name="T68" fmla="*/ 2147483647 w 80"/>
              <a:gd name="T69" fmla="*/ 2147483647 h 1366"/>
              <a:gd name="T70" fmla="*/ 2147483647 w 80"/>
              <a:gd name="T71" fmla="*/ 2147483647 h 1366"/>
              <a:gd name="T72" fmla="*/ 2147483647 w 80"/>
              <a:gd name="T73" fmla="*/ 2147483647 h 1366"/>
              <a:gd name="T74" fmla="*/ 2147483647 w 80"/>
              <a:gd name="T75" fmla="*/ 2147483647 h 1366"/>
              <a:gd name="T76" fmla="*/ 2147483647 w 80"/>
              <a:gd name="T77" fmla="*/ 2147483647 h 13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80" h="1366">
                <a:moveTo>
                  <a:pt x="0" y="0"/>
                </a:moveTo>
                <a:lnTo>
                  <a:pt x="33" y="109"/>
                </a:lnTo>
                <a:lnTo>
                  <a:pt x="53" y="138"/>
                </a:lnTo>
                <a:lnTo>
                  <a:pt x="59" y="167"/>
                </a:lnTo>
                <a:lnTo>
                  <a:pt x="66" y="196"/>
                </a:lnTo>
                <a:lnTo>
                  <a:pt x="59" y="232"/>
                </a:lnTo>
                <a:lnTo>
                  <a:pt x="46" y="269"/>
                </a:lnTo>
                <a:lnTo>
                  <a:pt x="40" y="298"/>
                </a:lnTo>
                <a:lnTo>
                  <a:pt x="33" y="334"/>
                </a:lnTo>
                <a:lnTo>
                  <a:pt x="33" y="363"/>
                </a:lnTo>
                <a:lnTo>
                  <a:pt x="33" y="392"/>
                </a:lnTo>
                <a:lnTo>
                  <a:pt x="40" y="421"/>
                </a:lnTo>
                <a:lnTo>
                  <a:pt x="40" y="457"/>
                </a:lnTo>
                <a:lnTo>
                  <a:pt x="53" y="494"/>
                </a:lnTo>
                <a:lnTo>
                  <a:pt x="53" y="523"/>
                </a:lnTo>
                <a:lnTo>
                  <a:pt x="53" y="581"/>
                </a:lnTo>
                <a:lnTo>
                  <a:pt x="53" y="610"/>
                </a:lnTo>
                <a:lnTo>
                  <a:pt x="53" y="653"/>
                </a:lnTo>
                <a:lnTo>
                  <a:pt x="53" y="697"/>
                </a:lnTo>
                <a:lnTo>
                  <a:pt x="59" y="741"/>
                </a:lnTo>
                <a:lnTo>
                  <a:pt x="66" y="770"/>
                </a:lnTo>
                <a:lnTo>
                  <a:pt x="66" y="799"/>
                </a:lnTo>
                <a:lnTo>
                  <a:pt x="59" y="835"/>
                </a:lnTo>
                <a:lnTo>
                  <a:pt x="46" y="871"/>
                </a:lnTo>
                <a:lnTo>
                  <a:pt x="53" y="900"/>
                </a:lnTo>
                <a:lnTo>
                  <a:pt x="66" y="929"/>
                </a:lnTo>
                <a:lnTo>
                  <a:pt x="66" y="958"/>
                </a:lnTo>
                <a:lnTo>
                  <a:pt x="59" y="1016"/>
                </a:lnTo>
                <a:lnTo>
                  <a:pt x="53" y="1060"/>
                </a:lnTo>
                <a:lnTo>
                  <a:pt x="53" y="1089"/>
                </a:lnTo>
                <a:lnTo>
                  <a:pt x="59" y="1118"/>
                </a:lnTo>
                <a:lnTo>
                  <a:pt x="72" y="1147"/>
                </a:lnTo>
                <a:lnTo>
                  <a:pt x="72" y="1176"/>
                </a:lnTo>
                <a:lnTo>
                  <a:pt x="59" y="1213"/>
                </a:lnTo>
                <a:lnTo>
                  <a:pt x="46" y="1242"/>
                </a:lnTo>
                <a:lnTo>
                  <a:pt x="53" y="1278"/>
                </a:lnTo>
                <a:lnTo>
                  <a:pt x="66" y="1307"/>
                </a:lnTo>
                <a:lnTo>
                  <a:pt x="72" y="1336"/>
                </a:lnTo>
                <a:lnTo>
                  <a:pt x="79" y="1365"/>
                </a:lnTo>
                <a:lnTo>
                  <a:pt x="59" y="1300"/>
                </a:lnTo>
                <a:lnTo>
                  <a:pt x="40" y="1271"/>
                </a:lnTo>
                <a:lnTo>
                  <a:pt x="33" y="1242"/>
                </a:lnTo>
                <a:lnTo>
                  <a:pt x="33" y="1183"/>
                </a:lnTo>
                <a:lnTo>
                  <a:pt x="46" y="1154"/>
                </a:lnTo>
                <a:lnTo>
                  <a:pt x="59" y="1125"/>
                </a:lnTo>
                <a:lnTo>
                  <a:pt x="59" y="1089"/>
                </a:lnTo>
                <a:lnTo>
                  <a:pt x="59" y="1060"/>
                </a:lnTo>
                <a:lnTo>
                  <a:pt x="59" y="1031"/>
                </a:lnTo>
                <a:lnTo>
                  <a:pt x="66" y="995"/>
                </a:lnTo>
                <a:lnTo>
                  <a:pt x="66" y="966"/>
                </a:lnTo>
                <a:lnTo>
                  <a:pt x="66" y="922"/>
                </a:lnTo>
                <a:lnTo>
                  <a:pt x="66" y="864"/>
                </a:lnTo>
                <a:lnTo>
                  <a:pt x="40" y="835"/>
                </a:lnTo>
                <a:lnTo>
                  <a:pt x="26" y="799"/>
                </a:lnTo>
                <a:lnTo>
                  <a:pt x="26" y="770"/>
                </a:lnTo>
                <a:lnTo>
                  <a:pt x="26" y="726"/>
                </a:lnTo>
                <a:lnTo>
                  <a:pt x="26" y="683"/>
                </a:lnTo>
                <a:lnTo>
                  <a:pt x="26" y="639"/>
                </a:lnTo>
                <a:lnTo>
                  <a:pt x="26" y="610"/>
                </a:lnTo>
                <a:lnTo>
                  <a:pt x="26" y="581"/>
                </a:lnTo>
                <a:lnTo>
                  <a:pt x="26" y="552"/>
                </a:lnTo>
                <a:lnTo>
                  <a:pt x="40" y="523"/>
                </a:lnTo>
                <a:lnTo>
                  <a:pt x="46" y="486"/>
                </a:lnTo>
                <a:lnTo>
                  <a:pt x="46" y="450"/>
                </a:lnTo>
                <a:lnTo>
                  <a:pt x="46" y="421"/>
                </a:lnTo>
                <a:lnTo>
                  <a:pt x="46" y="392"/>
                </a:lnTo>
                <a:lnTo>
                  <a:pt x="46" y="349"/>
                </a:lnTo>
                <a:lnTo>
                  <a:pt x="46" y="319"/>
                </a:lnTo>
                <a:lnTo>
                  <a:pt x="46" y="290"/>
                </a:lnTo>
                <a:lnTo>
                  <a:pt x="46" y="254"/>
                </a:lnTo>
                <a:lnTo>
                  <a:pt x="46" y="225"/>
                </a:lnTo>
                <a:lnTo>
                  <a:pt x="53" y="196"/>
                </a:lnTo>
                <a:lnTo>
                  <a:pt x="59" y="160"/>
                </a:lnTo>
                <a:lnTo>
                  <a:pt x="46" y="131"/>
                </a:lnTo>
                <a:lnTo>
                  <a:pt x="26" y="102"/>
                </a:lnTo>
                <a:lnTo>
                  <a:pt x="13" y="73"/>
                </a:lnTo>
                <a:lnTo>
                  <a:pt x="13" y="44"/>
                </a:lnTo>
                <a:lnTo>
                  <a:pt x="7" y="15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71" name="Freeform 24"/>
          <p:cNvSpPr>
            <a:spLocks/>
          </p:cNvSpPr>
          <p:nvPr userDrawn="1"/>
        </p:nvSpPr>
        <p:spPr bwMode="auto">
          <a:xfrm>
            <a:off x="390525" y="323850"/>
            <a:ext cx="169863" cy="3389313"/>
          </a:xfrm>
          <a:custGeom>
            <a:avLst/>
            <a:gdLst>
              <a:gd name="T0" fmla="*/ 0 w 107"/>
              <a:gd name="T1" fmla="*/ 0 h 2135"/>
              <a:gd name="T2" fmla="*/ 2147483647 w 107"/>
              <a:gd name="T3" fmla="*/ 2147483647 h 2135"/>
              <a:gd name="T4" fmla="*/ 2147483647 w 107"/>
              <a:gd name="T5" fmla="*/ 2147483647 h 2135"/>
              <a:gd name="T6" fmla="*/ 2147483647 w 107"/>
              <a:gd name="T7" fmla="*/ 2147483647 h 2135"/>
              <a:gd name="T8" fmla="*/ 2147483647 w 107"/>
              <a:gd name="T9" fmla="*/ 2147483647 h 2135"/>
              <a:gd name="T10" fmla="*/ 2147483647 w 107"/>
              <a:gd name="T11" fmla="*/ 2147483647 h 2135"/>
              <a:gd name="T12" fmla="*/ 2147483647 w 107"/>
              <a:gd name="T13" fmla="*/ 2147483647 h 2135"/>
              <a:gd name="T14" fmla="*/ 2147483647 w 107"/>
              <a:gd name="T15" fmla="*/ 2147483647 h 2135"/>
              <a:gd name="T16" fmla="*/ 2147483647 w 107"/>
              <a:gd name="T17" fmla="*/ 2147483647 h 2135"/>
              <a:gd name="T18" fmla="*/ 2147483647 w 107"/>
              <a:gd name="T19" fmla="*/ 2147483647 h 2135"/>
              <a:gd name="T20" fmla="*/ 2147483647 w 107"/>
              <a:gd name="T21" fmla="*/ 2147483647 h 2135"/>
              <a:gd name="T22" fmla="*/ 2147483647 w 107"/>
              <a:gd name="T23" fmla="*/ 2147483647 h 2135"/>
              <a:gd name="T24" fmla="*/ 2147483647 w 107"/>
              <a:gd name="T25" fmla="*/ 2147483647 h 2135"/>
              <a:gd name="T26" fmla="*/ 2147483647 w 107"/>
              <a:gd name="T27" fmla="*/ 2147483647 h 2135"/>
              <a:gd name="T28" fmla="*/ 2147483647 w 107"/>
              <a:gd name="T29" fmla="*/ 2147483647 h 2135"/>
              <a:gd name="T30" fmla="*/ 2147483647 w 107"/>
              <a:gd name="T31" fmla="*/ 2147483647 h 2135"/>
              <a:gd name="T32" fmla="*/ 2147483647 w 107"/>
              <a:gd name="T33" fmla="*/ 2147483647 h 2135"/>
              <a:gd name="T34" fmla="*/ 2147483647 w 107"/>
              <a:gd name="T35" fmla="*/ 2147483647 h 2135"/>
              <a:gd name="T36" fmla="*/ 2147483647 w 107"/>
              <a:gd name="T37" fmla="*/ 2147483647 h 2135"/>
              <a:gd name="T38" fmla="*/ 2147483647 w 107"/>
              <a:gd name="T39" fmla="*/ 2147483647 h 2135"/>
              <a:gd name="T40" fmla="*/ 2147483647 w 107"/>
              <a:gd name="T41" fmla="*/ 2147483647 h 2135"/>
              <a:gd name="T42" fmla="*/ 2147483647 w 107"/>
              <a:gd name="T43" fmla="*/ 2147483647 h 2135"/>
              <a:gd name="T44" fmla="*/ 2147483647 w 107"/>
              <a:gd name="T45" fmla="*/ 2147483647 h 2135"/>
              <a:gd name="T46" fmla="*/ 2147483647 w 107"/>
              <a:gd name="T47" fmla="*/ 2147483647 h 2135"/>
              <a:gd name="T48" fmla="*/ 2147483647 w 107"/>
              <a:gd name="T49" fmla="*/ 2147483647 h 2135"/>
              <a:gd name="T50" fmla="*/ 2147483647 w 107"/>
              <a:gd name="T51" fmla="*/ 2147483647 h 2135"/>
              <a:gd name="T52" fmla="*/ 2147483647 w 107"/>
              <a:gd name="T53" fmla="*/ 2147483647 h 2135"/>
              <a:gd name="T54" fmla="*/ 2147483647 w 107"/>
              <a:gd name="T55" fmla="*/ 2147483647 h 2135"/>
              <a:gd name="T56" fmla="*/ 2147483647 w 107"/>
              <a:gd name="T57" fmla="*/ 2147483647 h 2135"/>
              <a:gd name="T58" fmla="*/ 2147483647 w 107"/>
              <a:gd name="T59" fmla="*/ 2147483647 h 2135"/>
              <a:gd name="T60" fmla="*/ 2147483647 w 107"/>
              <a:gd name="T61" fmla="*/ 2147483647 h 2135"/>
              <a:gd name="T62" fmla="*/ 2147483647 w 107"/>
              <a:gd name="T63" fmla="*/ 2147483647 h 2135"/>
              <a:gd name="T64" fmla="*/ 2147483647 w 107"/>
              <a:gd name="T65" fmla="*/ 2147483647 h 2135"/>
              <a:gd name="T66" fmla="*/ 2147483647 w 107"/>
              <a:gd name="T67" fmla="*/ 2147483647 h 2135"/>
              <a:gd name="T68" fmla="*/ 2147483647 w 107"/>
              <a:gd name="T69" fmla="*/ 2147483647 h 2135"/>
              <a:gd name="T70" fmla="*/ 2147483647 w 107"/>
              <a:gd name="T71" fmla="*/ 2147483647 h 2135"/>
              <a:gd name="T72" fmla="*/ 2147483647 w 107"/>
              <a:gd name="T73" fmla="*/ 2147483647 h 2135"/>
              <a:gd name="T74" fmla="*/ 2147483647 w 107"/>
              <a:gd name="T75" fmla="*/ 2147483647 h 2135"/>
              <a:gd name="T76" fmla="*/ 2147483647 w 107"/>
              <a:gd name="T77" fmla="*/ 2147483647 h 2135"/>
              <a:gd name="T78" fmla="*/ 2147483647 w 107"/>
              <a:gd name="T79" fmla="*/ 2147483647 h 2135"/>
              <a:gd name="T80" fmla="*/ 2147483647 w 107"/>
              <a:gd name="T81" fmla="*/ 2147483647 h 2135"/>
              <a:gd name="T82" fmla="*/ 2147483647 w 107"/>
              <a:gd name="T83" fmla="*/ 2147483647 h 2135"/>
              <a:gd name="T84" fmla="*/ 2147483647 w 107"/>
              <a:gd name="T85" fmla="*/ 2147483647 h 2135"/>
              <a:gd name="T86" fmla="*/ 2147483647 w 107"/>
              <a:gd name="T87" fmla="*/ 2147483647 h 2135"/>
              <a:gd name="T88" fmla="*/ 2147483647 w 107"/>
              <a:gd name="T89" fmla="*/ 2147483647 h 2135"/>
              <a:gd name="T90" fmla="*/ 2147483647 w 107"/>
              <a:gd name="T91" fmla="*/ 2147483647 h 2135"/>
              <a:gd name="T92" fmla="*/ 2147483647 w 107"/>
              <a:gd name="T93" fmla="*/ 2147483647 h 2135"/>
              <a:gd name="T94" fmla="*/ 2147483647 w 107"/>
              <a:gd name="T95" fmla="*/ 2147483647 h 2135"/>
              <a:gd name="T96" fmla="*/ 2147483647 w 107"/>
              <a:gd name="T97" fmla="*/ 2147483647 h 2135"/>
              <a:gd name="T98" fmla="*/ 2147483647 w 107"/>
              <a:gd name="T99" fmla="*/ 2147483647 h 2135"/>
              <a:gd name="T100" fmla="*/ 2147483647 w 107"/>
              <a:gd name="T101" fmla="*/ 2147483647 h 2135"/>
              <a:gd name="T102" fmla="*/ 2147483647 w 107"/>
              <a:gd name="T103" fmla="*/ 2147483647 h 2135"/>
              <a:gd name="T104" fmla="*/ 0 w 107"/>
              <a:gd name="T105" fmla="*/ 0 h 21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7" h="2135">
                <a:moveTo>
                  <a:pt x="0" y="0"/>
                </a:moveTo>
                <a:lnTo>
                  <a:pt x="106" y="116"/>
                </a:lnTo>
                <a:lnTo>
                  <a:pt x="106" y="987"/>
                </a:lnTo>
                <a:lnTo>
                  <a:pt x="53" y="1045"/>
                </a:lnTo>
                <a:lnTo>
                  <a:pt x="53" y="1161"/>
                </a:lnTo>
                <a:lnTo>
                  <a:pt x="66" y="1219"/>
                </a:lnTo>
                <a:lnTo>
                  <a:pt x="40" y="1277"/>
                </a:lnTo>
                <a:lnTo>
                  <a:pt x="40" y="1336"/>
                </a:lnTo>
                <a:lnTo>
                  <a:pt x="27" y="1394"/>
                </a:lnTo>
                <a:lnTo>
                  <a:pt x="40" y="1452"/>
                </a:lnTo>
                <a:lnTo>
                  <a:pt x="53" y="1510"/>
                </a:lnTo>
                <a:lnTo>
                  <a:pt x="53" y="1568"/>
                </a:lnTo>
                <a:lnTo>
                  <a:pt x="66" y="1626"/>
                </a:lnTo>
                <a:lnTo>
                  <a:pt x="40" y="1684"/>
                </a:lnTo>
                <a:lnTo>
                  <a:pt x="27" y="1742"/>
                </a:lnTo>
                <a:lnTo>
                  <a:pt x="27" y="1800"/>
                </a:lnTo>
                <a:lnTo>
                  <a:pt x="40" y="1873"/>
                </a:lnTo>
                <a:lnTo>
                  <a:pt x="40" y="1945"/>
                </a:lnTo>
                <a:lnTo>
                  <a:pt x="27" y="2018"/>
                </a:lnTo>
                <a:lnTo>
                  <a:pt x="40" y="2076"/>
                </a:lnTo>
                <a:lnTo>
                  <a:pt x="53" y="2134"/>
                </a:lnTo>
                <a:lnTo>
                  <a:pt x="13" y="2061"/>
                </a:lnTo>
                <a:lnTo>
                  <a:pt x="13" y="1974"/>
                </a:lnTo>
                <a:lnTo>
                  <a:pt x="13" y="1916"/>
                </a:lnTo>
                <a:lnTo>
                  <a:pt x="27" y="1858"/>
                </a:lnTo>
                <a:lnTo>
                  <a:pt x="40" y="1800"/>
                </a:lnTo>
                <a:lnTo>
                  <a:pt x="40" y="1684"/>
                </a:lnTo>
                <a:lnTo>
                  <a:pt x="40" y="1597"/>
                </a:lnTo>
                <a:lnTo>
                  <a:pt x="40" y="1539"/>
                </a:lnTo>
                <a:lnTo>
                  <a:pt x="40" y="1481"/>
                </a:lnTo>
                <a:lnTo>
                  <a:pt x="53" y="1423"/>
                </a:lnTo>
                <a:lnTo>
                  <a:pt x="53" y="1350"/>
                </a:lnTo>
                <a:lnTo>
                  <a:pt x="53" y="1292"/>
                </a:lnTo>
                <a:lnTo>
                  <a:pt x="40" y="1234"/>
                </a:lnTo>
                <a:lnTo>
                  <a:pt x="40" y="1176"/>
                </a:lnTo>
                <a:lnTo>
                  <a:pt x="53" y="1118"/>
                </a:lnTo>
                <a:lnTo>
                  <a:pt x="66" y="1060"/>
                </a:lnTo>
                <a:lnTo>
                  <a:pt x="66" y="987"/>
                </a:lnTo>
                <a:lnTo>
                  <a:pt x="66" y="929"/>
                </a:lnTo>
                <a:lnTo>
                  <a:pt x="66" y="871"/>
                </a:lnTo>
                <a:lnTo>
                  <a:pt x="66" y="798"/>
                </a:lnTo>
                <a:lnTo>
                  <a:pt x="66" y="726"/>
                </a:lnTo>
                <a:lnTo>
                  <a:pt x="66" y="668"/>
                </a:lnTo>
                <a:lnTo>
                  <a:pt x="66" y="552"/>
                </a:lnTo>
                <a:lnTo>
                  <a:pt x="53" y="494"/>
                </a:lnTo>
                <a:lnTo>
                  <a:pt x="53" y="436"/>
                </a:lnTo>
                <a:lnTo>
                  <a:pt x="53" y="377"/>
                </a:lnTo>
                <a:lnTo>
                  <a:pt x="53" y="319"/>
                </a:lnTo>
                <a:lnTo>
                  <a:pt x="53" y="261"/>
                </a:lnTo>
                <a:lnTo>
                  <a:pt x="53" y="203"/>
                </a:lnTo>
                <a:lnTo>
                  <a:pt x="53" y="145"/>
                </a:lnTo>
                <a:lnTo>
                  <a:pt x="27" y="87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72" name="Freeform 25"/>
          <p:cNvSpPr>
            <a:spLocks/>
          </p:cNvSpPr>
          <p:nvPr userDrawn="1"/>
        </p:nvSpPr>
        <p:spPr bwMode="auto">
          <a:xfrm>
            <a:off x="412750" y="693738"/>
            <a:ext cx="147638" cy="2697162"/>
          </a:xfrm>
          <a:custGeom>
            <a:avLst/>
            <a:gdLst>
              <a:gd name="T0" fmla="*/ 2147483647 w 93"/>
              <a:gd name="T1" fmla="*/ 0 h 1699"/>
              <a:gd name="T2" fmla="*/ 2147483647 w 93"/>
              <a:gd name="T3" fmla="*/ 2147483647 h 1699"/>
              <a:gd name="T4" fmla="*/ 2147483647 w 93"/>
              <a:gd name="T5" fmla="*/ 2147483647 h 1699"/>
              <a:gd name="T6" fmla="*/ 2147483647 w 93"/>
              <a:gd name="T7" fmla="*/ 2147483647 h 1699"/>
              <a:gd name="T8" fmla="*/ 2147483647 w 93"/>
              <a:gd name="T9" fmla="*/ 2147483647 h 1699"/>
              <a:gd name="T10" fmla="*/ 2147483647 w 93"/>
              <a:gd name="T11" fmla="*/ 2147483647 h 1699"/>
              <a:gd name="T12" fmla="*/ 2147483647 w 93"/>
              <a:gd name="T13" fmla="*/ 2147483647 h 1699"/>
              <a:gd name="T14" fmla="*/ 2147483647 w 93"/>
              <a:gd name="T15" fmla="*/ 2147483647 h 1699"/>
              <a:gd name="T16" fmla="*/ 2147483647 w 93"/>
              <a:gd name="T17" fmla="*/ 2147483647 h 1699"/>
              <a:gd name="T18" fmla="*/ 2147483647 w 93"/>
              <a:gd name="T19" fmla="*/ 2147483647 h 1699"/>
              <a:gd name="T20" fmla="*/ 2147483647 w 93"/>
              <a:gd name="T21" fmla="*/ 2147483647 h 1699"/>
              <a:gd name="T22" fmla="*/ 2147483647 w 93"/>
              <a:gd name="T23" fmla="*/ 2147483647 h 1699"/>
              <a:gd name="T24" fmla="*/ 2147483647 w 93"/>
              <a:gd name="T25" fmla="*/ 2147483647 h 1699"/>
              <a:gd name="T26" fmla="*/ 2147483647 w 93"/>
              <a:gd name="T27" fmla="*/ 2147483647 h 1699"/>
              <a:gd name="T28" fmla="*/ 2147483647 w 93"/>
              <a:gd name="T29" fmla="*/ 2147483647 h 1699"/>
              <a:gd name="T30" fmla="*/ 0 w 93"/>
              <a:gd name="T31" fmla="*/ 2147483647 h 1699"/>
              <a:gd name="T32" fmla="*/ 0 w 93"/>
              <a:gd name="T33" fmla="*/ 2147483647 h 1699"/>
              <a:gd name="T34" fmla="*/ 2147483647 w 93"/>
              <a:gd name="T35" fmla="*/ 2147483647 h 1699"/>
              <a:gd name="T36" fmla="*/ 2147483647 w 93"/>
              <a:gd name="T37" fmla="*/ 2147483647 h 1699"/>
              <a:gd name="T38" fmla="*/ 2147483647 w 93"/>
              <a:gd name="T39" fmla="*/ 2147483647 h 1699"/>
              <a:gd name="T40" fmla="*/ 2147483647 w 93"/>
              <a:gd name="T41" fmla="*/ 2147483647 h 1699"/>
              <a:gd name="T42" fmla="*/ 2147483647 w 93"/>
              <a:gd name="T43" fmla="*/ 2147483647 h 1699"/>
              <a:gd name="T44" fmla="*/ 2147483647 w 93"/>
              <a:gd name="T45" fmla="*/ 2147483647 h 1699"/>
              <a:gd name="T46" fmla="*/ 0 w 93"/>
              <a:gd name="T47" fmla="*/ 2147483647 h 1699"/>
              <a:gd name="T48" fmla="*/ 0 w 93"/>
              <a:gd name="T49" fmla="*/ 2147483647 h 1699"/>
              <a:gd name="T50" fmla="*/ 2147483647 w 93"/>
              <a:gd name="T51" fmla="*/ 2147483647 h 1699"/>
              <a:gd name="T52" fmla="*/ 2147483647 w 93"/>
              <a:gd name="T53" fmla="*/ 2147483647 h 1699"/>
              <a:gd name="T54" fmla="*/ 2147483647 w 93"/>
              <a:gd name="T55" fmla="*/ 2147483647 h 1699"/>
              <a:gd name="T56" fmla="*/ 2147483647 w 93"/>
              <a:gd name="T57" fmla="*/ 2147483647 h 1699"/>
              <a:gd name="T58" fmla="*/ 2147483647 w 93"/>
              <a:gd name="T59" fmla="*/ 2147483647 h 1699"/>
              <a:gd name="T60" fmla="*/ 2147483647 w 93"/>
              <a:gd name="T61" fmla="*/ 2147483647 h 1699"/>
              <a:gd name="T62" fmla="*/ 2147483647 w 93"/>
              <a:gd name="T63" fmla="*/ 2147483647 h 1699"/>
              <a:gd name="T64" fmla="*/ 2147483647 w 93"/>
              <a:gd name="T65" fmla="*/ 2147483647 h 1699"/>
              <a:gd name="T66" fmla="*/ 2147483647 w 93"/>
              <a:gd name="T67" fmla="*/ 2147483647 h 1699"/>
              <a:gd name="T68" fmla="*/ 2147483647 w 93"/>
              <a:gd name="T69" fmla="*/ 2147483647 h 1699"/>
              <a:gd name="T70" fmla="*/ 2147483647 w 93"/>
              <a:gd name="T71" fmla="*/ 2147483647 h 1699"/>
              <a:gd name="T72" fmla="*/ 2147483647 w 93"/>
              <a:gd name="T73" fmla="*/ 2147483647 h 1699"/>
              <a:gd name="T74" fmla="*/ 2147483647 w 93"/>
              <a:gd name="T75" fmla="*/ 2147483647 h 1699"/>
              <a:gd name="T76" fmla="*/ 2147483647 w 93"/>
              <a:gd name="T77" fmla="*/ 2147483647 h 1699"/>
              <a:gd name="T78" fmla="*/ 2147483647 w 93"/>
              <a:gd name="T79" fmla="*/ 2147483647 h 1699"/>
              <a:gd name="T80" fmla="*/ 2147483647 w 93"/>
              <a:gd name="T81" fmla="*/ 2147483647 h 1699"/>
              <a:gd name="T82" fmla="*/ 2147483647 w 93"/>
              <a:gd name="T83" fmla="*/ 2147483647 h 1699"/>
              <a:gd name="T84" fmla="*/ 2147483647 w 93"/>
              <a:gd name="T85" fmla="*/ 2147483647 h 1699"/>
              <a:gd name="T86" fmla="*/ 2147483647 w 93"/>
              <a:gd name="T87" fmla="*/ 2147483647 h 1699"/>
              <a:gd name="T88" fmla="*/ 2147483647 w 93"/>
              <a:gd name="T89" fmla="*/ 2147483647 h 1699"/>
              <a:gd name="T90" fmla="*/ 2147483647 w 93"/>
              <a:gd name="T91" fmla="*/ 2147483647 h 1699"/>
              <a:gd name="T92" fmla="*/ 2147483647 w 93"/>
              <a:gd name="T93" fmla="*/ 2147483647 h 1699"/>
              <a:gd name="T94" fmla="*/ 2147483647 w 93"/>
              <a:gd name="T95" fmla="*/ 2147483647 h 1699"/>
              <a:gd name="T96" fmla="*/ 2147483647 w 93"/>
              <a:gd name="T97" fmla="*/ 2147483647 h 1699"/>
              <a:gd name="T98" fmla="*/ 2147483647 w 93"/>
              <a:gd name="T99" fmla="*/ 2147483647 h 1699"/>
              <a:gd name="T100" fmla="*/ 2147483647 w 93"/>
              <a:gd name="T101" fmla="*/ 2147483647 h 1699"/>
              <a:gd name="T102" fmla="*/ 2147483647 w 93"/>
              <a:gd name="T103" fmla="*/ 2147483647 h 1699"/>
              <a:gd name="T104" fmla="*/ 2147483647 w 93"/>
              <a:gd name="T105" fmla="*/ 2147483647 h 1699"/>
              <a:gd name="T106" fmla="*/ 2147483647 w 93"/>
              <a:gd name="T107" fmla="*/ 2147483647 h 1699"/>
              <a:gd name="T108" fmla="*/ 2147483647 w 93"/>
              <a:gd name="T109" fmla="*/ 2147483647 h 1699"/>
              <a:gd name="T110" fmla="*/ 2147483647 w 93"/>
              <a:gd name="T111" fmla="*/ 2147483647 h 16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93" h="1699">
                <a:moveTo>
                  <a:pt x="92" y="0"/>
                </a:moveTo>
                <a:lnTo>
                  <a:pt x="79" y="73"/>
                </a:lnTo>
                <a:lnTo>
                  <a:pt x="79" y="131"/>
                </a:lnTo>
                <a:lnTo>
                  <a:pt x="66" y="189"/>
                </a:lnTo>
                <a:lnTo>
                  <a:pt x="26" y="247"/>
                </a:lnTo>
                <a:lnTo>
                  <a:pt x="26" y="305"/>
                </a:lnTo>
                <a:lnTo>
                  <a:pt x="26" y="363"/>
                </a:lnTo>
                <a:lnTo>
                  <a:pt x="39" y="421"/>
                </a:lnTo>
                <a:lnTo>
                  <a:pt x="53" y="479"/>
                </a:lnTo>
                <a:lnTo>
                  <a:pt x="53" y="537"/>
                </a:lnTo>
                <a:lnTo>
                  <a:pt x="39" y="610"/>
                </a:lnTo>
                <a:lnTo>
                  <a:pt x="39" y="668"/>
                </a:lnTo>
                <a:lnTo>
                  <a:pt x="39" y="726"/>
                </a:lnTo>
                <a:lnTo>
                  <a:pt x="39" y="784"/>
                </a:lnTo>
                <a:lnTo>
                  <a:pt x="13" y="856"/>
                </a:lnTo>
                <a:lnTo>
                  <a:pt x="0" y="914"/>
                </a:lnTo>
                <a:lnTo>
                  <a:pt x="0" y="972"/>
                </a:lnTo>
                <a:lnTo>
                  <a:pt x="26" y="1030"/>
                </a:lnTo>
                <a:lnTo>
                  <a:pt x="26" y="1103"/>
                </a:lnTo>
                <a:lnTo>
                  <a:pt x="13" y="1176"/>
                </a:lnTo>
                <a:lnTo>
                  <a:pt x="13" y="1234"/>
                </a:lnTo>
                <a:lnTo>
                  <a:pt x="13" y="1292"/>
                </a:lnTo>
                <a:lnTo>
                  <a:pt x="13" y="1350"/>
                </a:lnTo>
                <a:lnTo>
                  <a:pt x="0" y="1408"/>
                </a:lnTo>
                <a:lnTo>
                  <a:pt x="0" y="1466"/>
                </a:lnTo>
                <a:lnTo>
                  <a:pt x="13" y="1524"/>
                </a:lnTo>
                <a:lnTo>
                  <a:pt x="53" y="1582"/>
                </a:lnTo>
                <a:lnTo>
                  <a:pt x="53" y="1640"/>
                </a:lnTo>
                <a:lnTo>
                  <a:pt x="26" y="1698"/>
                </a:lnTo>
                <a:lnTo>
                  <a:pt x="53" y="1640"/>
                </a:lnTo>
                <a:lnTo>
                  <a:pt x="39" y="1567"/>
                </a:lnTo>
                <a:lnTo>
                  <a:pt x="26" y="1509"/>
                </a:lnTo>
                <a:lnTo>
                  <a:pt x="26" y="1437"/>
                </a:lnTo>
                <a:lnTo>
                  <a:pt x="26" y="1379"/>
                </a:lnTo>
                <a:lnTo>
                  <a:pt x="26" y="1321"/>
                </a:lnTo>
                <a:lnTo>
                  <a:pt x="26" y="1263"/>
                </a:lnTo>
                <a:lnTo>
                  <a:pt x="26" y="1205"/>
                </a:lnTo>
                <a:lnTo>
                  <a:pt x="53" y="1147"/>
                </a:lnTo>
                <a:lnTo>
                  <a:pt x="66" y="1088"/>
                </a:lnTo>
                <a:lnTo>
                  <a:pt x="39" y="1030"/>
                </a:lnTo>
                <a:lnTo>
                  <a:pt x="13" y="972"/>
                </a:lnTo>
                <a:lnTo>
                  <a:pt x="13" y="914"/>
                </a:lnTo>
                <a:lnTo>
                  <a:pt x="26" y="856"/>
                </a:lnTo>
                <a:lnTo>
                  <a:pt x="39" y="798"/>
                </a:lnTo>
                <a:lnTo>
                  <a:pt x="39" y="740"/>
                </a:lnTo>
                <a:lnTo>
                  <a:pt x="53" y="682"/>
                </a:lnTo>
                <a:lnTo>
                  <a:pt x="66" y="624"/>
                </a:lnTo>
                <a:lnTo>
                  <a:pt x="66" y="566"/>
                </a:lnTo>
                <a:lnTo>
                  <a:pt x="53" y="508"/>
                </a:lnTo>
                <a:lnTo>
                  <a:pt x="39" y="450"/>
                </a:lnTo>
                <a:lnTo>
                  <a:pt x="26" y="392"/>
                </a:lnTo>
                <a:lnTo>
                  <a:pt x="26" y="334"/>
                </a:lnTo>
                <a:lnTo>
                  <a:pt x="26" y="276"/>
                </a:lnTo>
                <a:lnTo>
                  <a:pt x="66" y="218"/>
                </a:lnTo>
                <a:lnTo>
                  <a:pt x="66" y="160"/>
                </a:lnTo>
                <a:lnTo>
                  <a:pt x="66" y="102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73" name="Freeform 26"/>
          <p:cNvSpPr>
            <a:spLocks/>
          </p:cNvSpPr>
          <p:nvPr userDrawn="1"/>
        </p:nvSpPr>
        <p:spPr bwMode="auto">
          <a:xfrm>
            <a:off x="1843088" y="323850"/>
            <a:ext cx="4011612" cy="185738"/>
          </a:xfrm>
          <a:custGeom>
            <a:avLst/>
            <a:gdLst>
              <a:gd name="T0" fmla="*/ 2147483647 w 2527"/>
              <a:gd name="T1" fmla="*/ 2147483647 h 117"/>
              <a:gd name="T2" fmla="*/ 2147483647 w 2527"/>
              <a:gd name="T3" fmla="*/ 2147483647 h 117"/>
              <a:gd name="T4" fmla="*/ 2147483647 w 2527"/>
              <a:gd name="T5" fmla="*/ 2147483647 h 117"/>
              <a:gd name="T6" fmla="*/ 2147483647 w 2527"/>
              <a:gd name="T7" fmla="*/ 2147483647 h 117"/>
              <a:gd name="T8" fmla="*/ 2147483647 w 2527"/>
              <a:gd name="T9" fmla="*/ 2147483647 h 117"/>
              <a:gd name="T10" fmla="*/ 2147483647 w 2527"/>
              <a:gd name="T11" fmla="*/ 2147483647 h 117"/>
              <a:gd name="T12" fmla="*/ 2147483647 w 2527"/>
              <a:gd name="T13" fmla="*/ 2147483647 h 117"/>
              <a:gd name="T14" fmla="*/ 2147483647 w 2527"/>
              <a:gd name="T15" fmla="*/ 2147483647 h 117"/>
              <a:gd name="T16" fmla="*/ 2147483647 w 2527"/>
              <a:gd name="T17" fmla="*/ 2147483647 h 117"/>
              <a:gd name="T18" fmla="*/ 2147483647 w 2527"/>
              <a:gd name="T19" fmla="*/ 2147483647 h 117"/>
              <a:gd name="T20" fmla="*/ 2147483647 w 2527"/>
              <a:gd name="T21" fmla="*/ 2147483647 h 117"/>
              <a:gd name="T22" fmla="*/ 2147483647 w 2527"/>
              <a:gd name="T23" fmla="*/ 2147483647 h 117"/>
              <a:gd name="T24" fmla="*/ 2147483647 w 2527"/>
              <a:gd name="T25" fmla="*/ 0 h 117"/>
              <a:gd name="T26" fmla="*/ 2147483647 w 2527"/>
              <a:gd name="T27" fmla="*/ 0 h 117"/>
              <a:gd name="T28" fmla="*/ 2147483647 w 2527"/>
              <a:gd name="T29" fmla="*/ 2147483647 h 117"/>
              <a:gd name="T30" fmla="*/ 2147483647 w 2527"/>
              <a:gd name="T31" fmla="*/ 2147483647 h 117"/>
              <a:gd name="T32" fmla="*/ 2147483647 w 2527"/>
              <a:gd name="T33" fmla="*/ 2147483647 h 117"/>
              <a:gd name="T34" fmla="*/ 2147483647 w 2527"/>
              <a:gd name="T35" fmla="*/ 2147483647 h 117"/>
              <a:gd name="T36" fmla="*/ 2147483647 w 2527"/>
              <a:gd name="T37" fmla="*/ 2147483647 h 117"/>
              <a:gd name="T38" fmla="*/ 2147483647 w 2527"/>
              <a:gd name="T39" fmla="*/ 2147483647 h 117"/>
              <a:gd name="T40" fmla="*/ 2147483647 w 2527"/>
              <a:gd name="T41" fmla="*/ 2147483647 h 117"/>
              <a:gd name="T42" fmla="*/ 2147483647 w 2527"/>
              <a:gd name="T43" fmla="*/ 2147483647 h 117"/>
              <a:gd name="T44" fmla="*/ 2147483647 w 2527"/>
              <a:gd name="T45" fmla="*/ 2147483647 h 117"/>
              <a:gd name="T46" fmla="*/ 2147483647 w 2527"/>
              <a:gd name="T47" fmla="*/ 2147483647 h 117"/>
              <a:gd name="T48" fmla="*/ 2147483647 w 2527"/>
              <a:gd name="T49" fmla="*/ 2147483647 h 117"/>
              <a:gd name="T50" fmla="*/ 2147483647 w 2527"/>
              <a:gd name="T51" fmla="*/ 2147483647 h 117"/>
              <a:gd name="T52" fmla="*/ 2147483647 w 2527"/>
              <a:gd name="T53" fmla="*/ 2147483647 h 117"/>
              <a:gd name="T54" fmla="*/ 2147483647 w 2527"/>
              <a:gd name="T55" fmla="*/ 2147483647 h 117"/>
              <a:gd name="T56" fmla="*/ 2147483647 w 2527"/>
              <a:gd name="T57" fmla="*/ 2147483647 h 117"/>
              <a:gd name="T58" fmla="*/ 2147483647 w 2527"/>
              <a:gd name="T59" fmla="*/ 2147483647 h 117"/>
              <a:gd name="T60" fmla="*/ 2147483647 w 2527"/>
              <a:gd name="T61" fmla="*/ 2147483647 h 117"/>
              <a:gd name="T62" fmla="*/ 2147483647 w 2527"/>
              <a:gd name="T63" fmla="*/ 2147483647 h 117"/>
              <a:gd name="T64" fmla="*/ 2147483647 w 2527"/>
              <a:gd name="T65" fmla="*/ 2147483647 h 117"/>
              <a:gd name="T66" fmla="*/ 2147483647 w 2527"/>
              <a:gd name="T67" fmla="*/ 2147483647 h 117"/>
              <a:gd name="T68" fmla="*/ 0 w 2527"/>
              <a:gd name="T69" fmla="*/ 2147483647 h 1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27" h="117">
                <a:moveTo>
                  <a:pt x="0" y="116"/>
                </a:moveTo>
                <a:lnTo>
                  <a:pt x="81" y="73"/>
                </a:lnTo>
                <a:lnTo>
                  <a:pt x="134" y="58"/>
                </a:lnTo>
                <a:lnTo>
                  <a:pt x="188" y="44"/>
                </a:lnTo>
                <a:lnTo>
                  <a:pt x="242" y="44"/>
                </a:lnTo>
                <a:lnTo>
                  <a:pt x="296" y="58"/>
                </a:lnTo>
                <a:lnTo>
                  <a:pt x="363" y="87"/>
                </a:lnTo>
                <a:lnTo>
                  <a:pt x="417" y="87"/>
                </a:lnTo>
                <a:lnTo>
                  <a:pt x="470" y="87"/>
                </a:lnTo>
                <a:lnTo>
                  <a:pt x="524" y="87"/>
                </a:lnTo>
                <a:lnTo>
                  <a:pt x="591" y="87"/>
                </a:lnTo>
                <a:lnTo>
                  <a:pt x="645" y="73"/>
                </a:lnTo>
                <a:lnTo>
                  <a:pt x="752" y="58"/>
                </a:lnTo>
                <a:lnTo>
                  <a:pt x="833" y="58"/>
                </a:lnTo>
                <a:lnTo>
                  <a:pt x="887" y="44"/>
                </a:lnTo>
                <a:lnTo>
                  <a:pt x="941" y="44"/>
                </a:lnTo>
                <a:lnTo>
                  <a:pt x="1008" y="58"/>
                </a:lnTo>
                <a:lnTo>
                  <a:pt x="1061" y="58"/>
                </a:lnTo>
                <a:lnTo>
                  <a:pt x="1115" y="58"/>
                </a:lnTo>
                <a:lnTo>
                  <a:pt x="1209" y="58"/>
                </a:lnTo>
                <a:lnTo>
                  <a:pt x="1276" y="44"/>
                </a:lnTo>
                <a:lnTo>
                  <a:pt x="1344" y="44"/>
                </a:lnTo>
                <a:lnTo>
                  <a:pt x="1397" y="44"/>
                </a:lnTo>
                <a:lnTo>
                  <a:pt x="1451" y="44"/>
                </a:lnTo>
                <a:lnTo>
                  <a:pt x="1505" y="29"/>
                </a:lnTo>
                <a:lnTo>
                  <a:pt x="1559" y="0"/>
                </a:lnTo>
                <a:lnTo>
                  <a:pt x="2472" y="0"/>
                </a:lnTo>
                <a:lnTo>
                  <a:pt x="2526" y="29"/>
                </a:lnTo>
                <a:lnTo>
                  <a:pt x="2472" y="58"/>
                </a:lnTo>
                <a:lnTo>
                  <a:pt x="2419" y="58"/>
                </a:lnTo>
                <a:lnTo>
                  <a:pt x="2351" y="58"/>
                </a:lnTo>
                <a:lnTo>
                  <a:pt x="2298" y="58"/>
                </a:lnTo>
                <a:lnTo>
                  <a:pt x="2244" y="58"/>
                </a:lnTo>
                <a:lnTo>
                  <a:pt x="2177" y="102"/>
                </a:lnTo>
                <a:lnTo>
                  <a:pt x="2123" y="73"/>
                </a:lnTo>
                <a:lnTo>
                  <a:pt x="2069" y="73"/>
                </a:lnTo>
                <a:lnTo>
                  <a:pt x="2015" y="87"/>
                </a:lnTo>
                <a:lnTo>
                  <a:pt x="1935" y="87"/>
                </a:lnTo>
                <a:lnTo>
                  <a:pt x="1868" y="73"/>
                </a:lnTo>
                <a:lnTo>
                  <a:pt x="1814" y="58"/>
                </a:lnTo>
                <a:lnTo>
                  <a:pt x="1760" y="58"/>
                </a:lnTo>
                <a:lnTo>
                  <a:pt x="1706" y="58"/>
                </a:lnTo>
                <a:lnTo>
                  <a:pt x="1639" y="58"/>
                </a:lnTo>
                <a:lnTo>
                  <a:pt x="1585" y="58"/>
                </a:lnTo>
                <a:lnTo>
                  <a:pt x="1532" y="73"/>
                </a:lnTo>
                <a:lnTo>
                  <a:pt x="1478" y="73"/>
                </a:lnTo>
                <a:lnTo>
                  <a:pt x="1424" y="73"/>
                </a:lnTo>
                <a:lnTo>
                  <a:pt x="1370" y="58"/>
                </a:lnTo>
                <a:lnTo>
                  <a:pt x="1317" y="58"/>
                </a:lnTo>
                <a:lnTo>
                  <a:pt x="1196" y="58"/>
                </a:lnTo>
                <a:lnTo>
                  <a:pt x="1088" y="73"/>
                </a:lnTo>
                <a:lnTo>
                  <a:pt x="1035" y="73"/>
                </a:lnTo>
                <a:lnTo>
                  <a:pt x="967" y="73"/>
                </a:lnTo>
                <a:lnTo>
                  <a:pt x="914" y="87"/>
                </a:lnTo>
                <a:lnTo>
                  <a:pt x="846" y="87"/>
                </a:lnTo>
                <a:lnTo>
                  <a:pt x="779" y="73"/>
                </a:lnTo>
                <a:lnTo>
                  <a:pt x="726" y="73"/>
                </a:lnTo>
                <a:lnTo>
                  <a:pt x="658" y="73"/>
                </a:lnTo>
                <a:lnTo>
                  <a:pt x="591" y="73"/>
                </a:lnTo>
                <a:lnTo>
                  <a:pt x="524" y="73"/>
                </a:lnTo>
                <a:lnTo>
                  <a:pt x="470" y="73"/>
                </a:lnTo>
                <a:lnTo>
                  <a:pt x="417" y="73"/>
                </a:lnTo>
                <a:lnTo>
                  <a:pt x="363" y="73"/>
                </a:lnTo>
                <a:lnTo>
                  <a:pt x="309" y="44"/>
                </a:lnTo>
                <a:lnTo>
                  <a:pt x="255" y="44"/>
                </a:lnTo>
                <a:lnTo>
                  <a:pt x="202" y="44"/>
                </a:lnTo>
                <a:lnTo>
                  <a:pt x="148" y="73"/>
                </a:lnTo>
                <a:lnTo>
                  <a:pt x="94" y="73"/>
                </a:lnTo>
                <a:lnTo>
                  <a:pt x="0" y="116"/>
                </a:lnTo>
              </a:path>
            </a:pathLst>
          </a:cu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74" name="Freeform 27"/>
          <p:cNvSpPr>
            <a:spLocks/>
          </p:cNvSpPr>
          <p:nvPr userDrawn="1"/>
        </p:nvSpPr>
        <p:spPr bwMode="auto">
          <a:xfrm>
            <a:off x="4873625" y="323850"/>
            <a:ext cx="2798763" cy="119063"/>
          </a:xfrm>
          <a:custGeom>
            <a:avLst/>
            <a:gdLst>
              <a:gd name="T0" fmla="*/ 2147483647 w 1763"/>
              <a:gd name="T1" fmla="*/ 0 h 75"/>
              <a:gd name="T2" fmla="*/ 2147483647 w 1763"/>
              <a:gd name="T3" fmla="*/ 2147483647 h 75"/>
              <a:gd name="T4" fmla="*/ 2147483647 w 1763"/>
              <a:gd name="T5" fmla="*/ 2147483647 h 75"/>
              <a:gd name="T6" fmla="*/ 2147483647 w 1763"/>
              <a:gd name="T7" fmla="*/ 2147483647 h 75"/>
              <a:gd name="T8" fmla="*/ 2147483647 w 1763"/>
              <a:gd name="T9" fmla="*/ 2147483647 h 75"/>
              <a:gd name="T10" fmla="*/ 2147483647 w 1763"/>
              <a:gd name="T11" fmla="*/ 2147483647 h 75"/>
              <a:gd name="T12" fmla="*/ 2147483647 w 1763"/>
              <a:gd name="T13" fmla="*/ 2147483647 h 75"/>
              <a:gd name="T14" fmla="*/ 2147483647 w 1763"/>
              <a:gd name="T15" fmla="*/ 2147483647 h 75"/>
              <a:gd name="T16" fmla="*/ 2147483647 w 1763"/>
              <a:gd name="T17" fmla="*/ 2147483647 h 75"/>
              <a:gd name="T18" fmla="*/ 2147483647 w 1763"/>
              <a:gd name="T19" fmla="*/ 2147483647 h 75"/>
              <a:gd name="T20" fmla="*/ 2147483647 w 1763"/>
              <a:gd name="T21" fmla="*/ 2147483647 h 75"/>
              <a:gd name="T22" fmla="*/ 2147483647 w 1763"/>
              <a:gd name="T23" fmla="*/ 2147483647 h 75"/>
              <a:gd name="T24" fmla="*/ 2147483647 w 1763"/>
              <a:gd name="T25" fmla="*/ 2147483647 h 75"/>
              <a:gd name="T26" fmla="*/ 2147483647 w 1763"/>
              <a:gd name="T27" fmla="*/ 2147483647 h 75"/>
              <a:gd name="T28" fmla="*/ 2147483647 w 1763"/>
              <a:gd name="T29" fmla="*/ 2147483647 h 75"/>
              <a:gd name="T30" fmla="*/ 2147483647 w 1763"/>
              <a:gd name="T31" fmla="*/ 2147483647 h 75"/>
              <a:gd name="T32" fmla="*/ 2147483647 w 1763"/>
              <a:gd name="T33" fmla="*/ 2147483647 h 75"/>
              <a:gd name="T34" fmla="*/ 2147483647 w 1763"/>
              <a:gd name="T35" fmla="*/ 2147483647 h 75"/>
              <a:gd name="T36" fmla="*/ 2147483647 w 1763"/>
              <a:gd name="T37" fmla="*/ 2147483647 h 75"/>
              <a:gd name="T38" fmla="*/ 2147483647 w 1763"/>
              <a:gd name="T39" fmla="*/ 2147483647 h 75"/>
              <a:gd name="T40" fmla="*/ 2147483647 w 1763"/>
              <a:gd name="T41" fmla="*/ 2147483647 h 75"/>
              <a:gd name="T42" fmla="*/ 2147483647 w 1763"/>
              <a:gd name="T43" fmla="*/ 2147483647 h 75"/>
              <a:gd name="T44" fmla="*/ 2147483647 w 1763"/>
              <a:gd name="T45" fmla="*/ 2147483647 h 75"/>
              <a:gd name="T46" fmla="*/ 2147483647 w 1763"/>
              <a:gd name="T47" fmla="*/ 2147483647 h 75"/>
              <a:gd name="T48" fmla="*/ 2147483647 w 1763"/>
              <a:gd name="T49" fmla="*/ 2147483647 h 75"/>
              <a:gd name="T50" fmla="*/ 2147483647 w 1763"/>
              <a:gd name="T51" fmla="*/ 2147483647 h 75"/>
              <a:gd name="T52" fmla="*/ 2147483647 w 1763"/>
              <a:gd name="T53" fmla="*/ 2147483647 h 75"/>
              <a:gd name="T54" fmla="*/ 2147483647 w 1763"/>
              <a:gd name="T55" fmla="*/ 2147483647 h 75"/>
              <a:gd name="T56" fmla="*/ 2147483647 w 1763"/>
              <a:gd name="T57" fmla="*/ 2147483647 h 75"/>
              <a:gd name="T58" fmla="*/ 2147483647 w 1763"/>
              <a:gd name="T59" fmla="*/ 2147483647 h 75"/>
              <a:gd name="T60" fmla="*/ 2147483647 w 1763"/>
              <a:gd name="T61" fmla="*/ 2147483647 h 75"/>
              <a:gd name="T62" fmla="*/ 2147483647 w 1763"/>
              <a:gd name="T63" fmla="*/ 2147483647 h 75"/>
              <a:gd name="T64" fmla="*/ 2147483647 w 1763"/>
              <a:gd name="T65" fmla="*/ 2147483647 h 75"/>
              <a:gd name="T66" fmla="*/ 2147483647 w 1763"/>
              <a:gd name="T67" fmla="*/ 2147483647 h 75"/>
              <a:gd name="T68" fmla="*/ 2147483647 w 1763"/>
              <a:gd name="T69" fmla="*/ 2147483647 h 75"/>
              <a:gd name="T70" fmla="*/ 2147483647 w 1763"/>
              <a:gd name="T71" fmla="*/ 2147483647 h 75"/>
              <a:gd name="T72" fmla="*/ 2147483647 w 1763"/>
              <a:gd name="T73" fmla="*/ 2147483647 h 75"/>
              <a:gd name="T74" fmla="*/ 2147483647 w 1763"/>
              <a:gd name="T75" fmla="*/ 2147483647 h 75"/>
              <a:gd name="T76" fmla="*/ 2147483647 w 1763"/>
              <a:gd name="T77" fmla="*/ 2147483647 h 75"/>
              <a:gd name="T78" fmla="*/ 2147483647 w 1763"/>
              <a:gd name="T79" fmla="*/ 2147483647 h 75"/>
              <a:gd name="T80" fmla="*/ 2147483647 w 1763"/>
              <a:gd name="T81" fmla="*/ 2147483647 h 75"/>
              <a:gd name="T82" fmla="*/ 2147483647 w 1763"/>
              <a:gd name="T83" fmla="*/ 2147483647 h 75"/>
              <a:gd name="T84" fmla="*/ 2147483647 w 1763"/>
              <a:gd name="T85" fmla="*/ 2147483647 h 75"/>
              <a:gd name="T86" fmla="*/ 2147483647 w 1763"/>
              <a:gd name="T87" fmla="*/ 2147483647 h 75"/>
              <a:gd name="T88" fmla="*/ 2147483647 w 1763"/>
              <a:gd name="T89" fmla="*/ 2147483647 h 75"/>
              <a:gd name="T90" fmla="*/ 2147483647 w 1763"/>
              <a:gd name="T91" fmla="*/ 2147483647 h 75"/>
              <a:gd name="T92" fmla="*/ 2147483647 w 1763"/>
              <a:gd name="T93" fmla="*/ 2147483647 h 75"/>
              <a:gd name="T94" fmla="*/ 2147483647 w 1763"/>
              <a:gd name="T95" fmla="*/ 2147483647 h 75"/>
              <a:gd name="T96" fmla="*/ 2147483647 w 1763"/>
              <a:gd name="T97" fmla="*/ 2147483647 h 75"/>
              <a:gd name="T98" fmla="*/ 2147483647 w 1763"/>
              <a:gd name="T99" fmla="*/ 2147483647 h 75"/>
              <a:gd name="T100" fmla="*/ 0 w 1763"/>
              <a:gd name="T101" fmla="*/ 2147483647 h 75"/>
              <a:gd name="T102" fmla="*/ 2147483647 w 1763"/>
              <a:gd name="T103" fmla="*/ 2147483647 h 75"/>
              <a:gd name="T104" fmla="*/ 2147483647 w 1763"/>
              <a:gd name="T105" fmla="*/ 2147483647 h 75"/>
              <a:gd name="T106" fmla="*/ 2147483647 w 1763"/>
              <a:gd name="T107" fmla="*/ 2147483647 h 75"/>
              <a:gd name="T108" fmla="*/ 2147483647 w 1763"/>
              <a:gd name="T109" fmla="*/ 0 h 7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63" h="75">
                <a:moveTo>
                  <a:pt x="188" y="0"/>
                </a:moveTo>
                <a:lnTo>
                  <a:pt x="363" y="74"/>
                </a:lnTo>
                <a:lnTo>
                  <a:pt x="444" y="74"/>
                </a:lnTo>
                <a:lnTo>
                  <a:pt x="565" y="74"/>
                </a:lnTo>
                <a:lnTo>
                  <a:pt x="619" y="74"/>
                </a:lnTo>
                <a:lnTo>
                  <a:pt x="699" y="59"/>
                </a:lnTo>
                <a:lnTo>
                  <a:pt x="753" y="59"/>
                </a:lnTo>
                <a:lnTo>
                  <a:pt x="807" y="44"/>
                </a:lnTo>
                <a:lnTo>
                  <a:pt x="874" y="44"/>
                </a:lnTo>
                <a:lnTo>
                  <a:pt x="928" y="44"/>
                </a:lnTo>
                <a:lnTo>
                  <a:pt x="995" y="74"/>
                </a:lnTo>
                <a:lnTo>
                  <a:pt x="1103" y="74"/>
                </a:lnTo>
                <a:lnTo>
                  <a:pt x="1157" y="74"/>
                </a:lnTo>
                <a:lnTo>
                  <a:pt x="1211" y="74"/>
                </a:lnTo>
                <a:lnTo>
                  <a:pt x="1332" y="74"/>
                </a:lnTo>
                <a:lnTo>
                  <a:pt x="1399" y="59"/>
                </a:lnTo>
                <a:lnTo>
                  <a:pt x="1453" y="44"/>
                </a:lnTo>
                <a:lnTo>
                  <a:pt x="1506" y="44"/>
                </a:lnTo>
                <a:lnTo>
                  <a:pt x="1560" y="30"/>
                </a:lnTo>
                <a:lnTo>
                  <a:pt x="1654" y="30"/>
                </a:lnTo>
                <a:lnTo>
                  <a:pt x="1708" y="30"/>
                </a:lnTo>
                <a:lnTo>
                  <a:pt x="1762" y="30"/>
                </a:lnTo>
                <a:lnTo>
                  <a:pt x="1708" y="30"/>
                </a:lnTo>
                <a:lnTo>
                  <a:pt x="1654" y="44"/>
                </a:lnTo>
                <a:lnTo>
                  <a:pt x="1601" y="74"/>
                </a:lnTo>
                <a:lnTo>
                  <a:pt x="1547" y="74"/>
                </a:lnTo>
                <a:lnTo>
                  <a:pt x="1493" y="74"/>
                </a:lnTo>
                <a:lnTo>
                  <a:pt x="1426" y="59"/>
                </a:lnTo>
                <a:lnTo>
                  <a:pt x="1372" y="59"/>
                </a:lnTo>
                <a:lnTo>
                  <a:pt x="1251" y="59"/>
                </a:lnTo>
                <a:lnTo>
                  <a:pt x="1184" y="59"/>
                </a:lnTo>
                <a:lnTo>
                  <a:pt x="1116" y="59"/>
                </a:lnTo>
                <a:lnTo>
                  <a:pt x="1009" y="59"/>
                </a:lnTo>
                <a:lnTo>
                  <a:pt x="955" y="59"/>
                </a:lnTo>
                <a:lnTo>
                  <a:pt x="888" y="59"/>
                </a:lnTo>
                <a:lnTo>
                  <a:pt x="820" y="74"/>
                </a:lnTo>
                <a:lnTo>
                  <a:pt x="767" y="74"/>
                </a:lnTo>
                <a:lnTo>
                  <a:pt x="699" y="59"/>
                </a:lnTo>
                <a:lnTo>
                  <a:pt x="646" y="44"/>
                </a:lnTo>
                <a:lnTo>
                  <a:pt x="592" y="44"/>
                </a:lnTo>
                <a:lnTo>
                  <a:pt x="538" y="44"/>
                </a:lnTo>
                <a:lnTo>
                  <a:pt x="484" y="59"/>
                </a:lnTo>
                <a:lnTo>
                  <a:pt x="430" y="59"/>
                </a:lnTo>
                <a:lnTo>
                  <a:pt x="377" y="30"/>
                </a:lnTo>
                <a:lnTo>
                  <a:pt x="323" y="15"/>
                </a:lnTo>
                <a:lnTo>
                  <a:pt x="269" y="15"/>
                </a:lnTo>
                <a:lnTo>
                  <a:pt x="215" y="15"/>
                </a:lnTo>
                <a:lnTo>
                  <a:pt x="161" y="15"/>
                </a:lnTo>
                <a:lnTo>
                  <a:pt x="108" y="30"/>
                </a:lnTo>
                <a:lnTo>
                  <a:pt x="54" y="44"/>
                </a:lnTo>
                <a:lnTo>
                  <a:pt x="0" y="59"/>
                </a:lnTo>
                <a:lnTo>
                  <a:pt x="54" y="59"/>
                </a:lnTo>
                <a:lnTo>
                  <a:pt x="108" y="30"/>
                </a:lnTo>
                <a:lnTo>
                  <a:pt x="161" y="30"/>
                </a:lnTo>
                <a:lnTo>
                  <a:pt x="188" y="0"/>
                </a:lnTo>
              </a:path>
            </a:pathLst>
          </a:custGeom>
          <a:solidFill>
            <a:srgbClr val="6D6D6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grpSp>
        <p:nvGrpSpPr>
          <p:cNvPr id="2075" name="Group 28"/>
          <p:cNvGrpSpPr>
            <a:grpSpLocks/>
          </p:cNvGrpSpPr>
          <p:nvPr/>
        </p:nvGrpSpPr>
        <p:grpSpPr bwMode="auto">
          <a:xfrm>
            <a:off x="0" y="0"/>
            <a:ext cx="1978025" cy="1955800"/>
            <a:chOff x="0" y="0"/>
            <a:chExt cx="1246" cy="1232"/>
          </a:xfrm>
        </p:grpSpPr>
        <p:sp>
          <p:nvSpPr>
            <p:cNvPr id="2078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FFFF"/>
                </a:solidFill>
                <a:latin typeface="Arial" charset="0"/>
                <a:cs typeface="MS PGothic" charset="0"/>
              </a:endParaRPr>
            </a:p>
          </p:txBody>
        </p:sp>
        <p:sp>
          <p:nvSpPr>
            <p:cNvPr id="2079" name="Rectangle 30"/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FFFF"/>
                </a:solidFill>
                <a:latin typeface="Arial" charset="0"/>
                <a:cs typeface="MS PGothic" charset="0"/>
              </a:endParaRPr>
            </a:p>
          </p:txBody>
        </p:sp>
        <p:sp>
          <p:nvSpPr>
            <p:cNvPr id="2080" name="Rectangle 31"/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FFFF"/>
                </a:solidFill>
                <a:latin typeface="Arial" charset="0"/>
                <a:cs typeface="MS PGothic" charset="0"/>
              </a:endParaRPr>
            </a:p>
          </p:txBody>
        </p:sp>
      </p:grpSp>
      <p:sp>
        <p:nvSpPr>
          <p:cNvPr id="2076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charset="0"/>
                <a:cs typeface="宋体" charset="0"/>
              </a:rPr>
              <a:t>©2006 TBBMI</a:t>
            </a:r>
          </a:p>
        </p:txBody>
      </p:sp>
      <p:sp>
        <p:nvSpPr>
          <p:cNvPr id="296993" name="Rectangle 33"/>
          <p:cNvSpPr>
            <a:spLocks noChangeArrowheads="1"/>
          </p:cNvSpPr>
          <p:nvPr/>
        </p:nvSpPr>
        <p:spPr bwMode="auto">
          <a:xfrm>
            <a:off x="7616825" y="6529388"/>
            <a:ext cx="6619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8.0.01.</a:t>
            </a:r>
          </a:p>
        </p:txBody>
      </p:sp>
    </p:spTree>
    <p:extLst>
      <p:ext uri="{BB962C8B-B14F-4D97-AF65-F5344CB8AC3E}">
        <p14:creationId xmlns:p14="http://schemas.microsoft.com/office/powerpoint/2010/main" val="3659179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690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7546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DFCA"/>
                </a:solidFill>
                <a:cs typeface="Arial"/>
              </a:endParaRPr>
            </a:p>
          </p:txBody>
        </p:sp>
        <p:grpSp>
          <p:nvGrpSpPr>
            <p:cNvPr id="754692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754693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694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695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696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697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698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699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00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01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02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03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04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05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06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07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08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09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10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11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12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13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14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15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</p:grpSp>
        <p:grpSp>
          <p:nvGrpSpPr>
            <p:cNvPr id="754716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754717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18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  <p:sp>
            <p:nvSpPr>
              <p:cNvPr id="754719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DFCA"/>
                  </a:solidFill>
                  <a:cs typeface="Arial"/>
                </a:endParaRPr>
              </a:p>
            </p:txBody>
          </p:sp>
        </p:grpSp>
      </p:grpSp>
      <p:sp>
        <p:nvSpPr>
          <p:cNvPr id="754720" name="Text Box 32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2006</a:t>
            </a:r>
            <a:r>
              <a:rPr lang="en-US" altLang="zh-CN" sz="9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  <p:sp>
        <p:nvSpPr>
          <p:cNvPr id="754721" name="Rectangle 33"/>
          <p:cNvSpPr>
            <a:spLocks noChangeArrowheads="1"/>
          </p:cNvSpPr>
          <p:nvPr/>
        </p:nvSpPr>
        <p:spPr bwMode="auto">
          <a:xfrm>
            <a:off x="7561263" y="6515100"/>
            <a:ext cx="727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8.0.03c.</a:t>
            </a:r>
          </a:p>
        </p:txBody>
      </p:sp>
    </p:spTree>
    <p:extLst>
      <p:ext uri="{BB962C8B-B14F-4D97-AF65-F5344CB8AC3E}">
        <p14:creationId xmlns:p14="http://schemas.microsoft.com/office/powerpoint/2010/main" val="4950364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0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cs typeface="MS PGothic" charset="0"/>
              </a:defRPr>
            </a:lvl1pPr>
          </a:lstStyle>
          <a:p>
            <a:pPr>
              <a:defRPr/>
            </a:pPr>
            <a:fld id="{0EE43333-506E-DB44-BBA1-27C3D3DC0ADD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7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ching/Desktop/Macintosh%20HD/Desktop%20Folder/TBB%20BIG%20SHOW%207.0/7.0.03C-3%20SOC#-1,1,PowerPoint Presentation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0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7555" name="Text Box 3"/>
          <p:cNvSpPr txBox="1">
            <a:spLocks noChangeArrowheads="1"/>
          </p:cNvSpPr>
          <p:nvPr/>
        </p:nvSpPr>
        <p:spPr bwMode="auto">
          <a:xfrm>
            <a:off x="1806575" y="5538167"/>
            <a:ext cx="5659438" cy="396875"/>
          </a:xfrm>
          <a:prstGeom prst="rect">
            <a:avLst/>
          </a:prstGeom>
          <a:noFill/>
          <a:ln>
            <a:noFill/>
          </a:ln>
          <a:effectLst>
            <a:outerShdw blurRad="63500" dist="102391" dir="178469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A Ministry of ScriptureTechnologies International</a:t>
            </a:r>
          </a:p>
        </p:txBody>
      </p:sp>
      <p:sp>
        <p:nvSpPr>
          <p:cNvPr id="407556" name="Freeform 4"/>
          <p:cNvSpPr>
            <a:spLocks/>
          </p:cNvSpPr>
          <p:nvPr/>
        </p:nvSpPr>
        <p:spPr bwMode="auto">
          <a:xfrm>
            <a:off x="654050" y="6122367"/>
            <a:ext cx="271463" cy="163513"/>
          </a:xfrm>
          <a:custGeom>
            <a:avLst/>
            <a:gdLst>
              <a:gd name="T0" fmla="*/ 12 w 171"/>
              <a:gd name="T1" fmla="*/ 18 h 103"/>
              <a:gd name="T2" fmla="*/ 20 w 171"/>
              <a:gd name="T3" fmla="*/ 14 h 103"/>
              <a:gd name="T4" fmla="*/ 30 w 171"/>
              <a:gd name="T5" fmla="*/ 12 h 103"/>
              <a:gd name="T6" fmla="*/ 42 w 171"/>
              <a:gd name="T7" fmla="*/ 6 h 103"/>
              <a:gd name="T8" fmla="*/ 60 w 171"/>
              <a:gd name="T9" fmla="*/ 4 h 103"/>
              <a:gd name="T10" fmla="*/ 84 w 171"/>
              <a:gd name="T11" fmla="*/ 0 h 103"/>
              <a:gd name="T12" fmla="*/ 104 w 171"/>
              <a:gd name="T13" fmla="*/ 0 h 103"/>
              <a:gd name="T14" fmla="*/ 120 w 171"/>
              <a:gd name="T15" fmla="*/ 0 h 103"/>
              <a:gd name="T16" fmla="*/ 132 w 171"/>
              <a:gd name="T17" fmla="*/ 4 h 103"/>
              <a:gd name="T18" fmla="*/ 142 w 171"/>
              <a:gd name="T19" fmla="*/ 10 h 103"/>
              <a:gd name="T20" fmla="*/ 154 w 171"/>
              <a:gd name="T21" fmla="*/ 18 h 103"/>
              <a:gd name="T22" fmla="*/ 164 w 171"/>
              <a:gd name="T23" fmla="*/ 26 h 103"/>
              <a:gd name="T24" fmla="*/ 170 w 171"/>
              <a:gd name="T25" fmla="*/ 34 h 103"/>
              <a:gd name="T26" fmla="*/ 170 w 171"/>
              <a:gd name="T27" fmla="*/ 42 h 103"/>
              <a:gd name="T28" fmla="*/ 170 w 171"/>
              <a:gd name="T29" fmla="*/ 58 h 103"/>
              <a:gd name="T30" fmla="*/ 168 w 171"/>
              <a:gd name="T31" fmla="*/ 72 h 103"/>
              <a:gd name="T32" fmla="*/ 164 w 171"/>
              <a:gd name="T33" fmla="*/ 82 h 103"/>
              <a:gd name="T34" fmla="*/ 162 w 171"/>
              <a:gd name="T35" fmla="*/ 90 h 103"/>
              <a:gd name="T36" fmla="*/ 154 w 171"/>
              <a:gd name="T37" fmla="*/ 98 h 103"/>
              <a:gd name="T38" fmla="*/ 142 w 171"/>
              <a:gd name="T39" fmla="*/ 102 h 103"/>
              <a:gd name="T40" fmla="*/ 130 w 171"/>
              <a:gd name="T41" fmla="*/ 102 h 103"/>
              <a:gd name="T42" fmla="*/ 120 w 171"/>
              <a:gd name="T43" fmla="*/ 102 h 103"/>
              <a:gd name="T44" fmla="*/ 104 w 171"/>
              <a:gd name="T45" fmla="*/ 100 h 103"/>
              <a:gd name="T46" fmla="*/ 94 w 171"/>
              <a:gd name="T47" fmla="*/ 96 h 103"/>
              <a:gd name="T48" fmla="*/ 80 w 171"/>
              <a:gd name="T49" fmla="*/ 90 h 103"/>
              <a:gd name="T50" fmla="*/ 72 w 171"/>
              <a:gd name="T51" fmla="*/ 84 h 103"/>
              <a:gd name="T52" fmla="*/ 62 w 171"/>
              <a:gd name="T53" fmla="*/ 78 h 103"/>
              <a:gd name="T54" fmla="*/ 50 w 171"/>
              <a:gd name="T55" fmla="*/ 72 h 103"/>
              <a:gd name="T56" fmla="*/ 38 w 171"/>
              <a:gd name="T57" fmla="*/ 66 h 103"/>
              <a:gd name="T58" fmla="*/ 30 w 171"/>
              <a:gd name="T59" fmla="*/ 60 h 103"/>
              <a:gd name="T60" fmla="*/ 22 w 171"/>
              <a:gd name="T61" fmla="*/ 52 h 103"/>
              <a:gd name="T62" fmla="*/ 10 w 171"/>
              <a:gd name="T63" fmla="*/ 46 h 103"/>
              <a:gd name="T64" fmla="*/ 2 w 171"/>
              <a:gd name="T65" fmla="*/ 44 h 103"/>
              <a:gd name="T66" fmla="*/ 0 w 171"/>
              <a:gd name="T67" fmla="*/ 36 h 103"/>
              <a:gd name="T68" fmla="*/ 6 w 171"/>
              <a:gd name="T69" fmla="*/ 30 h 103"/>
              <a:gd name="T70" fmla="*/ 14 w 171"/>
              <a:gd name="T71" fmla="*/ 24 h 103"/>
              <a:gd name="T72" fmla="*/ 22 w 171"/>
              <a:gd name="T73" fmla="*/ 18 h 103"/>
              <a:gd name="T74" fmla="*/ 28 w 171"/>
              <a:gd name="T75" fmla="*/ 12 h 103"/>
              <a:gd name="T76" fmla="*/ 28 w 171"/>
              <a:gd name="T77" fmla="*/ 4 h 103"/>
              <a:gd name="T78" fmla="*/ 36 w 171"/>
              <a:gd name="T79" fmla="*/ 14 h 103"/>
              <a:gd name="T80" fmla="*/ 26 w 171"/>
              <a:gd name="T81" fmla="*/ 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7073900" y="2423492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58" name="Rectangle 6"/>
          <p:cNvSpPr>
            <a:spLocks noChangeArrowheads="1"/>
          </p:cNvSpPr>
          <p:nvPr/>
        </p:nvSpPr>
        <p:spPr bwMode="auto">
          <a:xfrm rot="763286">
            <a:off x="381000" y="4290392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59" name="Rectangle 7"/>
          <p:cNvSpPr>
            <a:spLocks noChangeArrowheads="1"/>
          </p:cNvSpPr>
          <p:nvPr/>
        </p:nvSpPr>
        <p:spPr bwMode="auto">
          <a:xfrm>
            <a:off x="0" y="-53008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60" name="Text Box 8"/>
          <p:cNvSpPr txBox="1">
            <a:spLocks noChangeArrowheads="1"/>
          </p:cNvSpPr>
          <p:nvPr/>
        </p:nvSpPr>
        <p:spPr bwMode="auto">
          <a:xfrm>
            <a:off x="8102600" y="5839792"/>
            <a:ext cx="9525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sp>
        <p:nvSpPr>
          <p:cNvPr id="407561" name="Line 9"/>
          <p:cNvSpPr>
            <a:spLocks noChangeShapeType="1"/>
          </p:cNvSpPr>
          <p:nvPr/>
        </p:nvSpPr>
        <p:spPr bwMode="auto">
          <a:xfrm>
            <a:off x="338138" y="277192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62" name="Line 10"/>
          <p:cNvSpPr>
            <a:spLocks noChangeShapeType="1"/>
          </p:cNvSpPr>
          <p:nvPr/>
        </p:nvSpPr>
        <p:spPr bwMode="auto">
          <a:xfrm>
            <a:off x="338138" y="447055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63" name="Line 11"/>
          <p:cNvSpPr>
            <a:spLocks noChangeShapeType="1"/>
          </p:cNvSpPr>
          <p:nvPr/>
        </p:nvSpPr>
        <p:spPr bwMode="auto">
          <a:xfrm>
            <a:off x="338138" y="61533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64" name="Line 12"/>
          <p:cNvSpPr>
            <a:spLocks noChangeShapeType="1"/>
          </p:cNvSpPr>
          <p:nvPr/>
        </p:nvSpPr>
        <p:spPr bwMode="auto">
          <a:xfrm>
            <a:off x="522288" y="6543055"/>
            <a:ext cx="840898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65" name="Line 13"/>
          <p:cNvSpPr>
            <a:spLocks noChangeShapeType="1"/>
          </p:cNvSpPr>
          <p:nvPr/>
        </p:nvSpPr>
        <p:spPr bwMode="auto">
          <a:xfrm>
            <a:off x="522288" y="6373192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66" name="Line 14"/>
          <p:cNvSpPr>
            <a:spLocks noChangeShapeType="1"/>
          </p:cNvSpPr>
          <p:nvPr/>
        </p:nvSpPr>
        <p:spPr bwMode="auto">
          <a:xfrm>
            <a:off x="522288" y="620333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7567" name="Picture 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175" y="2097366"/>
            <a:ext cx="4703763" cy="3303587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7568" name="Text Box 16"/>
          <p:cNvSpPr txBox="1">
            <a:spLocks noChangeArrowheads="1"/>
          </p:cNvSpPr>
          <p:nvPr/>
        </p:nvSpPr>
        <p:spPr bwMode="auto">
          <a:xfrm>
            <a:off x="8720138" y="27955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07570" name="Rectangle 18"/>
          <p:cNvSpPr>
            <a:spLocks noChangeArrowheads="1"/>
          </p:cNvSpPr>
          <p:nvPr/>
        </p:nvSpPr>
        <p:spPr bwMode="auto">
          <a:xfrm>
            <a:off x="7629525" y="6320805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8.0.06.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07571" name="Rectangle 19"/>
          <p:cNvSpPr>
            <a:spLocks noChangeArrowheads="1"/>
          </p:cNvSpPr>
          <p:nvPr/>
        </p:nvSpPr>
        <p:spPr bwMode="auto">
          <a:xfrm>
            <a:off x="8091488" y="6331917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04</a:t>
            </a:r>
          </a:p>
        </p:txBody>
      </p:sp>
      <p:sp>
        <p:nvSpPr>
          <p:cNvPr id="407572" name="Text Box 20"/>
          <p:cNvSpPr txBox="1">
            <a:spLocks noChangeArrowheads="1"/>
          </p:cNvSpPr>
          <p:nvPr/>
        </p:nvSpPr>
        <p:spPr bwMode="auto">
          <a:xfrm>
            <a:off x="561975" y="5335866"/>
            <a:ext cx="8145463" cy="6413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i="1" dirty="0">
                <a:solidFill>
                  <a:srgbClr val="21ED11"/>
                </a:solidFill>
                <a:ea typeface="宋体" charset="0"/>
                <a:cs typeface="宋体" charset="0"/>
              </a:rPr>
              <a:t>有条有理</a:t>
            </a:r>
            <a:r>
              <a:rPr lang="en-US" altLang="zh-CN" i="1" dirty="0">
                <a:solidFill>
                  <a:srgbClr val="21ED11"/>
                </a:solidFill>
                <a:ea typeface="宋体" charset="0"/>
                <a:cs typeface="宋体" charset="0"/>
              </a:rPr>
              <a:t>...</a:t>
            </a:r>
            <a:r>
              <a:rPr lang="zh-CN" altLang="en-US" i="1" dirty="0">
                <a:solidFill>
                  <a:srgbClr val="21ED11"/>
                </a:solidFill>
                <a:ea typeface="宋体" charset="0"/>
                <a:cs typeface="宋体" charset="0"/>
              </a:rPr>
              <a:t>循序渐进</a:t>
            </a:r>
            <a:r>
              <a:rPr lang="en-US" altLang="zh-CN" i="1" dirty="0">
                <a:solidFill>
                  <a:srgbClr val="21ED11"/>
                </a:solidFill>
                <a:ea typeface="宋体" charset="0"/>
                <a:cs typeface="宋体" charset="0"/>
              </a:rPr>
              <a:t>...</a:t>
            </a:r>
            <a:r>
              <a:rPr lang="zh-CN" altLang="en-US" i="1" dirty="0">
                <a:solidFill>
                  <a:srgbClr val="21ED11"/>
                </a:solidFill>
                <a:ea typeface="宋体" charset="0"/>
                <a:cs typeface="宋体" charset="0"/>
              </a:rPr>
              <a:t>超越时空</a:t>
            </a:r>
          </a:p>
        </p:txBody>
      </p:sp>
      <p:sp>
        <p:nvSpPr>
          <p:cNvPr id="407573" name="Rectangle 21"/>
          <p:cNvSpPr>
            <a:spLocks noChangeArrowheads="1"/>
          </p:cNvSpPr>
          <p:nvPr/>
        </p:nvSpPr>
        <p:spPr bwMode="auto">
          <a:xfrm>
            <a:off x="1204913" y="3473728"/>
            <a:ext cx="3314700" cy="17938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EF8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4000">
                <a:solidFill>
                  <a:srgbClr val="66FFFF"/>
                </a:solidFill>
                <a:latin typeface="Times" charset="0"/>
                <a:ea typeface="宋体" charset="0"/>
                <a:cs typeface="宋体" charset="0"/>
              </a:rPr>
              <a:t>各部分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4000">
                <a:solidFill>
                  <a:srgbClr val="66FFFF"/>
                </a:solidFill>
                <a:latin typeface="Times" charset="0"/>
                <a:ea typeface="宋体" charset="0"/>
                <a:cs typeface="宋体" charset="0"/>
              </a:rPr>
              <a:t>     与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4000">
                <a:solidFill>
                  <a:srgbClr val="66FFFF"/>
                </a:solidFill>
                <a:latin typeface="Times" charset="0"/>
                <a:ea typeface="宋体" charset="0"/>
                <a:cs typeface="宋体" charset="0"/>
              </a:rPr>
              <a:t>       区域</a:t>
            </a:r>
          </a:p>
        </p:txBody>
      </p:sp>
      <p:sp>
        <p:nvSpPr>
          <p:cNvPr id="407575" name="Rectangle 23"/>
          <p:cNvSpPr>
            <a:spLocks noChangeArrowheads="1"/>
          </p:cNvSpPr>
          <p:nvPr/>
        </p:nvSpPr>
        <p:spPr bwMode="auto">
          <a:xfrm>
            <a:off x="341313" y="814666"/>
            <a:ext cx="7299325" cy="22828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7200">
                <a:solidFill>
                  <a:srgbClr val="FEF800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 sz="7200">
                <a:solidFill>
                  <a:srgbClr val="FEF800"/>
                </a:solidFill>
                <a:latin typeface="宋体" charset="0"/>
                <a:ea typeface="宋体" charset="0"/>
                <a:cs typeface="宋体" charset="0"/>
              </a:rPr>
              <a:t>翻</a:t>
            </a:r>
            <a:r>
              <a:rPr lang="en-US" sz="7200">
                <a:solidFill>
                  <a:srgbClr val="FEF800"/>
                </a:solidFill>
                <a:latin typeface="宋体" charset="0"/>
                <a:ea typeface="宋体" charset="0"/>
                <a:cs typeface="宋体" charset="0"/>
              </a:rPr>
              <a:t>开的”</a:t>
            </a:r>
            <a:endParaRPr lang="en-US" altLang="zh-CN" sz="7200">
              <a:solidFill>
                <a:srgbClr val="FEF800"/>
              </a:solidFill>
              <a:latin typeface="宋体" charset="0"/>
              <a:ea typeface="宋体" charset="0"/>
              <a:cs typeface="宋体" charset="0"/>
            </a:endParaRPr>
          </a:p>
          <a:p>
            <a:r>
              <a:rPr lang="zh-CN" altLang="en-US" sz="7200">
                <a:solidFill>
                  <a:srgbClr val="FEF800"/>
                </a:solidFill>
                <a:latin typeface="宋体" charset="0"/>
                <a:ea typeface="宋体" charset="0"/>
                <a:cs typeface="宋体" charset="0"/>
              </a:rPr>
              <a:t>   圣经</a:t>
            </a:r>
          </a:p>
        </p:txBody>
      </p:sp>
      <p:sp>
        <p:nvSpPr>
          <p:cNvPr id="407576" name="Text Box 24"/>
          <p:cNvSpPr txBox="1">
            <a:spLocks noChangeArrowheads="1"/>
          </p:cNvSpPr>
          <p:nvPr/>
        </p:nvSpPr>
        <p:spPr bwMode="auto">
          <a:xfrm>
            <a:off x="8445500" y="6249367"/>
            <a:ext cx="58261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chemeClr val="bg1"/>
                </a:solidFill>
                <a:ea typeface="宋体" charset="0"/>
                <a:cs typeface="宋体" charset="0"/>
              </a:rPr>
              <a:t>2</a:t>
            </a:r>
            <a:endParaRPr lang="en-US" altLang="zh-CN" sz="4000">
              <a:ea typeface="宋体" charset="0"/>
              <a:cs typeface="宋体" charset="0"/>
            </a:endParaRPr>
          </a:p>
        </p:txBody>
      </p:sp>
      <p:sp>
        <p:nvSpPr>
          <p:cNvPr id="407577" name="Text Box 25"/>
          <p:cNvSpPr txBox="1">
            <a:spLocks noChangeArrowheads="1"/>
          </p:cNvSpPr>
          <p:nvPr/>
        </p:nvSpPr>
        <p:spPr bwMode="auto">
          <a:xfrm>
            <a:off x="282575" y="6489080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917810-86C0-9CD6-5488-39189A8DE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6038850"/>
            <a:ext cx="9251951" cy="8191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Designed by Dr. John Fryman, Texas, USA • BibleBasically.org</a:t>
            </a:r>
            <a:b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Dr. Rick Griffith • </a:t>
            </a:r>
            <a:r>
              <a:rPr lang="zh-CN" altLang="en-US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lang="en-US" altLang="zh-CN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lang="zh-CN" altLang="en-US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ＭＳ Ｐゴシック" charset="0"/>
              </a:rPr>
              <a:t>新加坡神学院</a:t>
            </a:r>
            <a:r>
              <a:rPr lang="en-US" altLang="zh-CN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lang="en-US" altLang="zh-CN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</a:t>
            </a:r>
            <a:r>
              <a:rPr lang="en-US" sz="2000" i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BibleStudyDownloads.org</a:t>
            </a:r>
            <a:endParaRPr lang="en-US" sz="2000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7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7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7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7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72" grpId="0"/>
      <p:bldP spid="407573" grpId="0"/>
      <p:bldP spid="4075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44418" name="Line 34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9" name="Line 35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22" name="Line 38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23" name="Line 39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3" name="Rectangle 49"/>
          <p:cNvSpPr>
            <a:spLocks noChangeArrowheads="1"/>
          </p:cNvSpPr>
          <p:nvPr/>
        </p:nvSpPr>
        <p:spPr bwMode="auto">
          <a:xfrm rot="19276533">
            <a:off x="5111750" y="3859213"/>
            <a:ext cx="1444625" cy="3635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FFFF00"/>
                </a:solidFill>
                <a:latin typeface="Helvetica BlackOblique" charset="0"/>
                <a:ea typeface="宋体" charset="0"/>
                <a:cs typeface="宋体" charset="0"/>
              </a:rPr>
              <a:t>使徒行传</a:t>
            </a:r>
          </a:p>
        </p:txBody>
      </p:sp>
      <p:grpSp>
        <p:nvGrpSpPr>
          <p:cNvPr id="144408" name="Group 24"/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44409" name="Oval 25"/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0" name="Oval 26"/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1" name="Line 27"/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413" name="Oval 29"/>
          <p:cNvSpPr>
            <a:spLocks noChangeArrowheads="1"/>
          </p:cNvSpPr>
          <p:nvPr/>
        </p:nvSpPr>
        <p:spPr bwMode="auto">
          <a:xfrm rot="-2327321">
            <a:off x="5135563" y="3883025"/>
            <a:ext cx="1135062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0" name="Rectangle 46"/>
          <p:cNvSpPr>
            <a:spLocks noChangeArrowheads="1"/>
          </p:cNvSpPr>
          <p:nvPr/>
        </p:nvSpPr>
        <p:spPr bwMode="auto">
          <a:xfrm rot="1755647">
            <a:off x="2573338" y="4233863"/>
            <a:ext cx="965200" cy="3635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FFFF00"/>
                </a:solidFill>
                <a:latin typeface="Helvetica BlackOblique" charset="0"/>
                <a:ea typeface="宋体" charset="0"/>
                <a:cs typeface="宋体" charset="0"/>
              </a:rPr>
              <a:t>历史书</a:t>
            </a:r>
          </a:p>
        </p:txBody>
      </p:sp>
      <p:sp>
        <p:nvSpPr>
          <p:cNvPr id="144441" name="Text Box 57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44451" name="Rectangle 67"/>
          <p:cNvSpPr>
            <a:spLocks noChangeArrowheads="1"/>
          </p:cNvSpPr>
          <p:nvPr/>
        </p:nvSpPr>
        <p:spPr bwMode="auto">
          <a:xfrm>
            <a:off x="8093075" y="6427788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10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144452" name="Text Box 68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>
                <a:solidFill>
                  <a:srgbClr val="FFFFFF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44460" name="Text Box 76"/>
          <p:cNvSpPr txBox="1">
            <a:spLocks noChangeArrowheads="1"/>
          </p:cNvSpPr>
          <p:nvPr/>
        </p:nvSpPr>
        <p:spPr bwMode="auto">
          <a:xfrm>
            <a:off x="127000" y="731838"/>
            <a:ext cx="3330575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i="1">
                <a:solidFill>
                  <a:srgbClr val="62D6AC"/>
                </a:solidFill>
                <a:latin typeface="Helvetica" charset="0"/>
                <a:ea typeface="宋体" charset="0"/>
                <a:cs typeface="宋体" charset="0"/>
              </a:rPr>
              <a:t>略旧的                  </a:t>
            </a:r>
            <a:r>
              <a:rPr lang="zh-CN" altLang="en-US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历史故事</a:t>
            </a:r>
          </a:p>
        </p:txBody>
      </p:sp>
      <p:sp>
        <p:nvSpPr>
          <p:cNvPr id="144461" name="Text Box 77"/>
          <p:cNvSpPr txBox="1">
            <a:spLocks noChangeArrowheads="1"/>
          </p:cNvSpPr>
          <p:nvPr/>
        </p:nvSpPr>
        <p:spPr bwMode="auto">
          <a:xfrm>
            <a:off x="5875338" y="725488"/>
            <a:ext cx="3217862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i="1">
                <a:solidFill>
                  <a:srgbClr val="62D6AC"/>
                </a:solidFill>
                <a:latin typeface="Helvetica" charset="0"/>
                <a:ea typeface="宋体" charset="0"/>
                <a:cs typeface="宋体" charset="0"/>
              </a:rPr>
              <a:t>略新的</a:t>
            </a:r>
            <a:endParaRPr lang="zh-CN" altLang="en-US" i="1">
              <a:solidFill>
                <a:srgbClr val="62D6AC"/>
              </a:solidFill>
              <a:ea typeface="宋体" charset="0"/>
              <a:cs typeface="宋体" charset="0"/>
            </a:endParaRPr>
          </a:p>
          <a:p>
            <a:pPr algn="ctr"/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历史故事</a:t>
            </a:r>
          </a:p>
        </p:txBody>
      </p:sp>
      <p:sp>
        <p:nvSpPr>
          <p:cNvPr id="144466" name="Oval 82"/>
          <p:cNvSpPr>
            <a:spLocks noChangeArrowheads="1"/>
          </p:cNvSpPr>
          <p:nvPr/>
        </p:nvSpPr>
        <p:spPr bwMode="auto">
          <a:xfrm rot="1304231">
            <a:off x="2185988" y="4097338"/>
            <a:ext cx="1609725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437" name="Group 53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4438" name="Oval 54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39" name="Oval 55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0" name="Line 56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467" name="Rectangle 83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8</a:t>
            </a:r>
          </a:p>
        </p:txBody>
      </p:sp>
      <p:sp>
        <p:nvSpPr>
          <p:cNvPr id="144468" name="Rectangle 84"/>
          <p:cNvSpPr>
            <a:spLocks noChangeArrowheads="1"/>
          </p:cNvSpPr>
          <p:nvPr/>
        </p:nvSpPr>
        <p:spPr bwMode="auto">
          <a:xfrm rot="240000">
            <a:off x="2373313" y="4814888"/>
            <a:ext cx="1033462" cy="3937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chemeClr val="hlink"/>
                </a:solidFill>
                <a:ea typeface="宋体" charset="0"/>
                <a:cs typeface="宋体" charset="0"/>
              </a:rPr>
              <a:t>律</a:t>
            </a:r>
            <a:r>
              <a:rPr lang="zh-CN" altLang="en-US" sz="1800">
                <a:solidFill>
                  <a:schemeClr val="hlink"/>
                </a:solidFill>
                <a:latin typeface="Helvetica BlackOblique" charset="0"/>
                <a:ea typeface="宋体" charset="0"/>
                <a:cs typeface="宋体" charset="0"/>
              </a:rPr>
              <a:t>法书</a:t>
            </a:r>
          </a:p>
        </p:txBody>
      </p:sp>
      <p:sp>
        <p:nvSpPr>
          <p:cNvPr id="144469" name="Rectangle 85"/>
          <p:cNvSpPr>
            <a:spLocks noChangeArrowheads="1"/>
          </p:cNvSpPr>
          <p:nvPr/>
        </p:nvSpPr>
        <p:spPr bwMode="auto">
          <a:xfrm rot="18254599">
            <a:off x="4600575" y="3192463"/>
            <a:ext cx="1939925" cy="3937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chemeClr val="hlink"/>
                </a:solidFill>
                <a:latin typeface="Helvetica BlackOblique" charset="0"/>
                <a:ea typeface="宋体" charset="0"/>
                <a:cs typeface="宋体" charset="0"/>
              </a:rPr>
              <a:t>福音书</a:t>
            </a:r>
          </a:p>
        </p:txBody>
      </p:sp>
      <p:grpSp>
        <p:nvGrpSpPr>
          <p:cNvPr id="144459" name="Group 75"/>
          <p:cNvGrpSpPr>
            <a:grpSpLocks/>
          </p:cNvGrpSpPr>
          <p:nvPr/>
        </p:nvGrpSpPr>
        <p:grpSpPr bwMode="auto">
          <a:xfrm>
            <a:off x="836613" y="2870200"/>
            <a:ext cx="7775575" cy="698500"/>
            <a:chOff x="983" y="1775"/>
            <a:chExt cx="4262" cy="284"/>
          </a:xfrm>
        </p:grpSpPr>
        <p:sp>
          <p:nvSpPr>
            <p:cNvPr id="144454" name="Text Box 70"/>
            <p:cNvSpPr txBox="1">
              <a:spLocks noChangeArrowheads="1"/>
            </p:cNvSpPr>
            <p:nvPr/>
          </p:nvSpPr>
          <p:spPr bwMode="auto">
            <a:xfrm>
              <a:off x="1003" y="1775"/>
              <a:ext cx="4207" cy="284"/>
            </a:xfrm>
            <a:prstGeom prst="rect">
              <a:avLst/>
            </a:prstGeom>
            <a:gradFill rotWithShape="0">
              <a:gsLst>
                <a:gs pos="0">
                  <a:srgbClr val="023CCC">
                    <a:gamma/>
                    <a:shade val="46275"/>
                    <a:invGamma/>
                  </a:srgbClr>
                </a:gs>
                <a:gs pos="50000">
                  <a:srgbClr val="023CCC"/>
                </a:gs>
                <a:gs pos="100000">
                  <a:srgbClr val="023C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ea typeface="宋体" charset="0"/>
                  <a:cs typeface="宋体" charset="0"/>
                </a:rPr>
                <a:t>紧随在后的是什么？一系列的著作！</a:t>
              </a:r>
            </a:p>
          </p:txBody>
        </p:sp>
        <p:sp>
          <p:nvSpPr>
            <p:cNvPr id="144455" name="Text Box 71"/>
            <p:cNvSpPr txBox="1">
              <a:spLocks noChangeArrowheads="1"/>
            </p:cNvSpPr>
            <p:nvPr/>
          </p:nvSpPr>
          <p:spPr bwMode="auto">
            <a:xfrm>
              <a:off x="983" y="1778"/>
              <a:ext cx="4262" cy="2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E81034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FEF800"/>
                  </a:solidFill>
                  <a:ea typeface="宋体" charset="0"/>
                  <a:cs typeface="宋体" charset="0"/>
                </a:rPr>
                <a:t>紧随在后的是什么？一系列的著作！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33" grpId="0" autoUpdateAnimBg="0"/>
      <p:bldP spid="144413" grpId="0" animBg="1"/>
      <p:bldP spid="144430" grpId="0" autoUpdateAnimBg="0"/>
      <p:bldP spid="1444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45446" name="Line 38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7" name="Line 39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8" name="Line 40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0" name="Line 42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1" name="Line 43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2" name="Line 44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5" name="Rectangle 47"/>
          <p:cNvSpPr>
            <a:spLocks noChangeArrowheads="1"/>
          </p:cNvSpPr>
          <p:nvPr/>
        </p:nvSpPr>
        <p:spPr bwMode="auto">
          <a:xfrm rot="3267768">
            <a:off x="2896394" y="3937794"/>
            <a:ext cx="17748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FFFF00"/>
                </a:solidFill>
                <a:latin typeface="Helvetica BlackOblique" charset="0"/>
                <a:ea typeface="宋体" charset="0"/>
                <a:cs typeface="宋体" charset="0"/>
              </a:rPr>
              <a:t>诗歌智慧书</a:t>
            </a:r>
          </a:p>
        </p:txBody>
      </p:sp>
      <p:sp>
        <p:nvSpPr>
          <p:cNvPr id="145456" name="Rectangle 48"/>
          <p:cNvSpPr>
            <a:spLocks noChangeArrowheads="1"/>
          </p:cNvSpPr>
          <p:nvPr/>
        </p:nvSpPr>
        <p:spPr bwMode="auto">
          <a:xfrm rot="20643327">
            <a:off x="5532438" y="4476750"/>
            <a:ext cx="1431925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FFFF00"/>
                </a:solidFill>
                <a:latin typeface="Helvetica BlackOblique" charset="0"/>
                <a:ea typeface="宋体" charset="0"/>
                <a:cs typeface="宋体" charset="0"/>
              </a:rPr>
              <a:t>教会书信</a:t>
            </a:r>
          </a:p>
        </p:txBody>
      </p:sp>
      <p:sp>
        <p:nvSpPr>
          <p:cNvPr id="145434" name="Oval 26"/>
          <p:cNvSpPr>
            <a:spLocks noChangeArrowheads="1"/>
          </p:cNvSpPr>
          <p:nvPr/>
        </p:nvSpPr>
        <p:spPr bwMode="auto">
          <a:xfrm rot="3056342">
            <a:off x="2875756" y="3686969"/>
            <a:ext cx="1609725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35" name="Oval 27"/>
          <p:cNvSpPr>
            <a:spLocks noChangeArrowheads="1"/>
          </p:cNvSpPr>
          <p:nvPr/>
        </p:nvSpPr>
        <p:spPr bwMode="auto">
          <a:xfrm rot="-927884">
            <a:off x="5408613" y="4432300"/>
            <a:ext cx="1322387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64" name="Group 56"/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45465" name="Oval 57"/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Oval 58"/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Line 59"/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468" name="Group 60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5469" name="Oval 61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Oval 62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1" name="Line 63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436" name="Group 28"/>
          <p:cNvGrpSpPr>
            <a:grpSpLocks/>
          </p:cNvGrpSpPr>
          <p:nvPr/>
        </p:nvGrpSpPr>
        <p:grpSpPr bwMode="auto">
          <a:xfrm>
            <a:off x="3149600" y="2889250"/>
            <a:ext cx="3830638" cy="1627188"/>
            <a:chOff x="1933" y="1820"/>
            <a:chExt cx="2413" cy="1025"/>
          </a:xfrm>
        </p:grpSpPr>
        <p:sp>
          <p:nvSpPr>
            <p:cNvPr id="145437" name="Oval 29"/>
            <p:cNvSpPr>
              <a:spLocks noChangeArrowheads="1"/>
            </p:cNvSpPr>
            <p:nvPr/>
          </p:nvSpPr>
          <p:spPr bwMode="auto">
            <a:xfrm>
              <a:off x="1933" y="182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8" name="Oval 30"/>
            <p:cNvSpPr>
              <a:spLocks noChangeArrowheads="1"/>
            </p:cNvSpPr>
            <p:nvPr/>
          </p:nvSpPr>
          <p:spPr bwMode="auto">
            <a:xfrm>
              <a:off x="3984" y="2546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31"/>
            <p:cNvSpPr>
              <a:spLocks noChangeShapeType="1"/>
            </p:cNvSpPr>
            <p:nvPr/>
          </p:nvSpPr>
          <p:spPr bwMode="auto">
            <a:xfrm>
              <a:off x="2293" y="2008"/>
              <a:ext cx="1709" cy="620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479" name="Text Box 71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45491" name="Rectangle 83"/>
          <p:cNvSpPr>
            <a:spLocks noChangeArrowheads="1"/>
          </p:cNvSpPr>
          <p:nvPr/>
        </p:nvSpPr>
        <p:spPr bwMode="auto">
          <a:xfrm>
            <a:off x="8093075" y="6427788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11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145492" name="Text Box 84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>
                <a:solidFill>
                  <a:srgbClr val="FFFFFF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45495" name="Text Box 87"/>
          <p:cNvSpPr txBox="1">
            <a:spLocks noChangeArrowheads="1"/>
          </p:cNvSpPr>
          <p:nvPr/>
        </p:nvSpPr>
        <p:spPr bwMode="auto">
          <a:xfrm>
            <a:off x="127000" y="731838"/>
            <a:ext cx="3330575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i="1">
                <a:solidFill>
                  <a:srgbClr val="62D6AC"/>
                </a:solidFill>
                <a:latin typeface="Helvetica" charset="0"/>
                <a:ea typeface="宋体" charset="0"/>
                <a:cs typeface="宋体" charset="0"/>
              </a:rPr>
              <a:t>略旧的                  </a:t>
            </a:r>
            <a:r>
              <a:rPr lang="zh-CN" altLang="en-US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历史故事</a:t>
            </a:r>
          </a:p>
        </p:txBody>
      </p:sp>
      <p:sp>
        <p:nvSpPr>
          <p:cNvPr id="145496" name="Text Box 88"/>
          <p:cNvSpPr txBox="1">
            <a:spLocks noChangeArrowheads="1"/>
          </p:cNvSpPr>
          <p:nvPr/>
        </p:nvSpPr>
        <p:spPr bwMode="auto">
          <a:xfrm>
            <a:off x="5875338" y="725488"/>
            <a:ext cx="3217862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i="1">
                <a:solidFill>
                  <a:srgbClr val="62D6AC"/>
                </a:solidFill>
                <a:latin typeface="Helvetica" charset="0"/>
                <a:ea typeface="宋体" charset="0"/>
                <a:cs typeface="宋体" charset="0"/>
              </a:rPr>
              <a:t>略新的</a:t>
            </a:r>
            <a:endParaRPr lang="zh-CN" altLang="en-US" i="1">
              <a:solidFill>
                <a:srgbClr val="62D6AC"/>
              </a:solidFill>
              <a:ea typeface="宋体" charset="0"/>
              <a:cs typeface="宋体" charset="0"/>
            </a:endParaRPr>
          </a:p>
          <a:p>
            <a:pPr algn="ctr"/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历史故事</a:t>
            </a:r>
          </a:p>
        </p:txBody>
      </p:sp>
      <p:sp>
        <p:nvSpPr>
          <p:cNvPr id="145497" name="Rectangle 89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8</a:t>
            </a:r>
          </a:p>
        </p:txBody>
      </p:sp>
      <p:sp>
        <p:nvSpPr>
          <p:cNvPr id="145506" name="Rectangle 98"/>
          <p:cNvSpPr>
            <a:spLocks noChangeArrowheads="1"/>
          </p:cNvSpPr>
          <p:nvPr/>
        </p:nvSpPr>
        <p:spPr bwMode="auto">
          <a:xfrm rot="19276533">
            <a:off x="5111750" y="3859213"/>
            <a:ext cx="1444625" cy="3635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1EFDEA"/>
                </a:solidFill>
                <a:latin typeface="Helvetica BlackOblique" charset="0"/>
                <a:ea typeface="宋体" charset="0"/>
                <a:cs typeface="宋体" charset="0"/>
              </a:rPr>
              <a:t>使徒行传</a:t>
            </a:r>
          </a:p>
        </p:txBody>
      </p:sp>
      <p:sp>
        <p:nvSpPr>
          <p:cNvPr id="145507" name="Rectangle 99"/>
          <p:cNvSpPr>
            <a:spLocks noChangeArrowheads="1"/>
          </p:cNvSpPr>
          <p:nvPr/>
        </p:nvSpPr>
        <p:spPr bwMode="auto">
          <a:xfrm rot="1755647">
            <a:off x="2573338" y="4233863"/>
            <a:ext cx="965200" cy="3635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1EFDEA"/>
                </a:solidFill>
                <a:latin typeface="Helvetica BlackOblique" charset="0"/>
                <a:ea typeface="宋体" charset="0"/>
                <a:cs typeface="宋体" charset="0"/>
              </a:rPr>
              <a:t>历史书</a:t>
            </a:r>
          </a:p>
        </p:txBody>
      </p:sp>
      <p:sp>
        <p:nvSpPr>
          <p:cNvPr id="145510" name="Rectangle 102"/>
          <p:cNvSpPr>
            <a:spLocks noChangeArrowheads="1"/>
          </p:cNvSpPr>
          <p:nvPr/>
        </p:nvSpPr>
        <p:spPr bwMode="auto">
          <a:xfrm rot="240000">
            <a:off x="2373313" y="4814888"/>
            <a:ext cx="1033462" cy="3937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1EFDEA"/>
                </a:solidFill>
                <a:ea typeface="宋体" charset="0"/>
                <a:cs typeface="宋体" charset="0"/>
              </a:rPr>
              <a:t>律</a:t>
            </a:r>
            <a:r>
              <a:rPr lang="zh-CN" altLang="en-US" sz="1800">
                <a:solidFill>
                  <a:srgbClr val="1EFDEA"/>
                </a:solidFill>
                <a:latin typeface="Helvetica BlackOblique" charset="0"/>
                <a:ea typeface="宋体" charset="0"/>
                <a:cs typeface="宋体" charset="0"/>
              </a:rPr>
              <a:t>法书</a:t>
            </a:r>
          </a:p>
        </p:txBody>
      </p:sp>
      <p:sp>
        <p:nvSpPr>
          <p:cNvPr id="145511" name="Rectangle 103"/>
          <p:cNvSpPr>
            <a:spLocks noChangeArrowheads="1"/>
          </p:cNvSpPr>
          <p:nvPr/>
        </p:nvSpPr>
        <p:spPr bwMode="auto">
          <a:xfrm rot="18254599">
            <a:off x="4600575" y="3192463"/>
            <a:ext cx="1939925" cy="3937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1EFDEA"/>
                </a:solidFill>
                <a:latin typeface="Helvetica BlackOblique" charset="0"/>
                <a:ea typeface="宋体" charset="0"/>
                <a:cs typeface="宋体" charset="0"/>
              </a:rPr>
              <a:t>福音书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55" grpId="0" autoUpdateAnimBg="0"/>
      <p:bldP spid="145456" grpId="0" autoUpdateAnimBg="0"/>
      <p:bldP spid="145434" grpId="0" animBg="1"/>
      <p:bldP spid="1454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8</a:t>
            </a:r>
          </a:p>
        </p:txBody>
      </p:sp>
      <p:sp>
        <p:nvSpPr>
          <p:cNvPr id="146551" name="Line 119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2" name="Line 120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3" name="Line 121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4" name="Line 122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5" name="Line 123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6" name="Line 124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7" name="Line 125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8" name="Line 126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9" name="Rectangle 127"/>
          <p:cNvSpPr>
            <a:spLocks noChangeArrowheads="1"/>
          </p:cNvSpPr>
          <p:nvPr/>
        </p:nvSpPr>
        <p:spPr bwMode="auto">
          <a:xfrm rot="5246759">
            <a:off x="3448844" y="3802857"/>
            <a:ext cx="20478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FFFF00"/>
                </a:solidFill>
                <a:latin typeface="Helvetica BlackOblique" charset="0"/>
                <a:ea typeface="宋体" charset="0"/>
                <a:cs typeface="宋体" charset="0"/>
              </a:rPr>
              <a:t>先知书</a:t>
            </a:r>
          </a:p>
        </p:txBody>
      </p:sp>
      <p:sp>
        <p:nvSpPr>
          <p:cNvPr id="146560" name="Rectangle 128"/>
          <p:cNvSpPr>
            <a:spLocks noChangeArrowheads="1"/>
          </p:cNvSpPr>
          <p:nvPr/>
        </p:nvSpPr>
        <p:spPr bwMode="auto">
          <a:xfrm>
            <a:off x="5945188" y="4943475"/>
            <a:ext cx="1128712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FFFF00"/>
                </a:solidFill>
                <a:latin typeface="Helvetica BlackOblique" charset="0"/>
                <a:ea typeface="宋体" charset="0"/>
                <a:cs typeface="宋体" charset="0"/>
              </a:rPr>
              <a:t>启示录</a:t>
            </a:r>
          </a:p>
        </p:txBody>
      </p:sp>
      <p:sp>
        <p:nvSpPr>
          <p:cNvPr id="146463" name="Oval 31"/>
          <p:cNvSpPr>
            <a:spLocks noChangeArrowheads="1"/>
          </p:cNvSpPr>
          <p:nvPr/>
        </p:nvSpPr>
        <p:spPr bwMode="auto">
          <a:xfrm rot="8955">
            <a:off x="5905500" y="4864100"/>
            <a:ext cx="958850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2" name="Oval 30"/>
          <p:cNvSpPr>
            <a:spLocks noChangeArrowheads="1"/>
          </p:cNvSpPr>
          <p:nvPr/>
        </p:nvSpPr>
        <p:spPr bwMode="auto">
          <a:xfrm rot="5171536">
            <a:off x="3866356" y="3069432"/>
            <a:ext cx="1203325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6464" name="Group 32"/>
          <p:cNvGrpSpPr>
            <a:grpSpLocks/>
          </p:cNvGrpSpPr>
          <p:nvPr/>
        </p:nvGrpSpPr>
        <p:grpSpPr bwMode="auto">
          <a:xfrm>
            <a:off x="4533900" y="2647950"/>
            <a:ext cx="3081338" cy="2630488"/>
            <a:chOff x="2813" y="1668"/>
            <a:chExt cx="1941" cy="1657"/>
          </a:xfrm>
        </p:grpSpPr>
        <p:sp>
          <p:nvSpPr>
            <p:cNvPr id="146465" name="Oval 33"/>
            <p:cNvSpPr>
              <a:spLocks noChangeArrowheads="1"/>
            </p:cNvSpPr>
            <p:nvPr/>
          </p:nvSpPr>
          <p:spPr bwMode="auto">
            <a:xfrm>
              <a:off x="2813" y="1668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Oval 34"/>
            <p:cNvSpPr>
              <a:spLocks noChangeArrowheads="1"/>
            </p:cNvSpPr>
            <p:nvPr/>
          </p:nvSpPr>
          <p:spPr bwMode="auto">
            <a:xfrm>
              <a:off x="4438" y="3044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35"/>
            <p:cNvSpPr>
              <a:spLocks noChangeShapeType="1"/>
            </p:cNvSpPr>
            <p:nvPr/>
          </p:nvSpPr>
          <p:spPr bwMode="auto">
            <a:xfrm>
              <a:off x="3090" y="1897"/>
              <a:ext cx="1386" cy="1185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570" name="Text Box 138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46582" name="Rectangle 150"/>
          <p:cNvSpPr>
            <a:spLocks noChangeArrowheads="1"/>
          </p:cNvSpPr>
          <p:nvPr/>
        </p:nvSpPr>
        <p:spPr bwMode="auto">
          <a:xfrm>
            <a:off x="8093075" y="6427788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12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146583" name="Text Box 151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>
                <a:solidFill>
                  <a:srgbClr val="FFFFFF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46586" name="Text Box 154"/>
          <p:cNvSpPr txBox="1">
            <a:spLocks noChangeArrowheads="1"/>
          </p:cNvSpPr>
          <p:nvPr/>
        </p:nvSpPr>
        <p:spPr bwMode="auto">
          <a:xfrm>
            <a:off x="127000" y="731838"/>
            <a:ext cx="3330575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i="1">
                <a:solidFill>
                  <a:srgbClr val="62D6AC"/>
                </a:solidFill>
                <a:latin typeface="Helvetica" charset="0"/>
                <a:ea typeface="宋体" charset="0"/>
                <a:cs typeface="宋体" charset="0"/>
              </a:rPr>
              <a:t>略旧的                  </a:t>
            </a:r>
            <a:r>
              <a:rPr lang="zh-CN" altLang="en-US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历史故事</a:t>
            </a:r>
          </a:p>
        </p:txBody>
      </p:sp>
      <p:sp>
        <p:nvSpPr>
          <p:cNvPr id="146587" name="Text Box 155"/>
          <p:cNvSpPr txBox="1">
            <a:spLocks noChangeArrowheads="1"/>
          </p:cNvSpPr>
          <p:nvPr/>
        </p:nvSpPr>
        <p:spPr bwMode="auto">
          <a:xfrm>
            <a:off x="5875338" y="725488"/>
            <a:ext cx="3217862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i="1">
                <a:solidFill>
                  <a:srgbClr val="62D6AC"/>
                </a:solidFill>
                <a:latin typeface="Helvetica" charset="0"/>
                <a:ea typeface="宋体" charset="0"/>
                <a:cs typeface="宋体" charset="0"/>
              </a:rPr>
              <a:t>略新的</a:t>
            </a:r>
            <a:endParaRPr lang="zh-CN" altLang="en-US" i="1">
              <a:solidFill>
                <a:srgbClr val="62D6AC"/>
              </a:solidFill>
              <a:ea typeface="宋体" charset="0"/>
              <a:cs typeface="宋体" charset="0"/>
            </a:endParaRPr>
          </a:p>
          <a:p>
            <a:pPr algn="ctr"/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历史故事</a:t>
            </a:r>
          </a:p>
        </p:txBody>
      </p:sp>
      <p:sp>
        <p:nvSpPr>
          <p:cNvPr id="146588" name="Rectangle 156"/>
          <p:cNvSpPr>
            <a:spLocks noChangeArrowheads="1"/>
          </p:cNvSpPr>
          <p:nvPr/>
        </p:nvSpPr>
        <p:spPr bwMode="auto">
          <a:xfrm rot="3267768">
            <a:off x="2896394" y="3937794"/>
            <a:ext cx="17748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chemeClr val="hlink"/>
                </a:solidFill>
                <a:latin typeface="Helvetica BlackOblique" charset="0"/>
                <a:ea typeface="宋体" charset="0"/>
                <a:cs typeface="宋体" charset="0"/>
              </a:rPr>
              <a:t>诗歌智慧书</a:t>
            </a:r>
          </a:p>
        </p:txBody>
      </p:sp>
      <p:sp>
        <p:nvSpPr>
          <p:cNvPr id="146589" name="Rectangle 157"/>
          <p:cNvSpPr>
            <a:spLocks noChangeArrowheads="1"/>
          </p:cNvSpPr>
          <p:nvPr/>
        </p:nvSpPr>
        <p:spPr bwMode="auto">
          <a:xfrm rot="20643327">
            <a:off x="5532438" y="4476750"/>
            <a:ext cx="1431925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chemeClr val="hlink"/>
                </a:solidFill>
                <a:latin typeface="Helvetica BlackOblique" charset="0"/>
                <a:ea typeface="宋体" charset="0"/>
                <a:cs typeface="宋体" charset="0"/>
              </a:rPr>
              <a:t>教会书信</a:t>
            </a:r>
          </a:p>
        </p:txBody>
      </p:sp>
      <p:sp>
        <p:nvSpPr>
          <p:cNvPr id="146590" name="Rectangle 158"/>
          <p:cNvSpPr>
            <a:spLocks noChangeArrowheads="1"/>
          </p:cNvSpPr>
          <p:nvPr/>
        </p:nvSpPr>
        <p:spPr bwMode="auto">
          <a:xfrm rot="19276533">
            <a:off x="5111750" y="3859213"/>
            <a:ext cx="1444625" cy="3635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chemeClr val="hlink"/>
                </a:solidFill>
                <a:latin typeface="Helvetica BlackOblique" charset="0"/>
                <a:ea typeface="宋体" charset="0"/>
                <a:cs typeface="宋体" charset="0"/>
              </a:rPr>
              <a:t>使徒行传</a:t>
            </a:r>
          </a:p>
        </p:txBody>
      </p:sp>
      <p:sp>
        <p:nvSpPr>
          <p:cNvPr id="146591" name="Rectangle 159"/>
          <p:cNvSpPr>
            <a:spLocks noChangeArrowheads="1"/>
          </p:cNvSpPr>
          <p:nvPr/>
        </p:nvSpPr>
        <p:spPr bwMode="auto">
          <a:xfrm rot="1755647">
            <a:off x="2573338" y="4233863"/>
            <a:ext cx="965200" cy="3635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chemeClr val="hlink"/>
                </a:solidFill>
                <a:latin typeface="Helvetica BlackOblique" charset="0"/>
                <a:ea typeface="宋体" charset="0"/>
                <a:cs typeface="宋体" charset="0"/>
              </a:rPr>
              <a:t>历史书</a:t>
            </a:r>
          </a:p>
        </p:txBody>
      </p:sp>
      <p:sp>
        <p:nvSpPr>
          <p:cNvPr id="146592" name="Rectangle 160"/>
          <p:cNvSpPr>
            <a:spLocks noChangeArrowheads="1"/>
          </p:cNvSpPr>
          <p:nvPr/>
        </p:nvSpPr>
        <p:spPr bwMode="auto">
          <a:xfrm rot="240000">
            <a:off x="2373313" y="4814888"/>
            <a:ext cx="1033462" cy="3937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chemeClr val="hlink"/>
                </a:solidFill>
                <a:ea typeface="宋体" charset="0"/>
                <a:cs typeface="宋体" charset="0"/>
              </a:rPr>
              <a:t>律</a:t>
            </a:r>
            <a:r>
              <a:rPr lang="zh-CN" altLang="en-US" sz="1800">
                <a:solidFill>
                  <a:schemeClr val="hlink"/>
                </a:solidFill>
                <a:latin typeface="Helvetica BlackOblique" charset="0"/>
                <a:ea typeface="宋体" charset="0"/>
                <a:cs typeface="宋体" charset="0"/>
              </a:rPr>
              <a:t>法书</a:t>
            </a:r>
          </a:p>
        </p:txBody>
      </p:sp>
      <p:sp>
        <p:nvSpPr>
          <p:cNvPr id="146593" name="Rectangle 161"/>
          <p:cNvSpPr>
            <a:spLocks noChangeArrowheads="1"/>
          </p:cNvSpPr>
          <p:nvPr/>
        </p:nvSpPr>
        <p:spPr bwMode="auto">
          <a:xfrm rot="18254599">
            <a:off x="4600575" y="3192463"/>
            <a:ext cx="1939925" cy="3937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chemeClr val="hlink"/>
                </a:solidFill>
                <a:latin typeface="Helvetica BlackOblique" charset="0"/>
                <a:ea typeface="宋体" charset="0"/>
                <a:cs typeface="宋体" charset="0"/>
              </a:rPr>
              <a:t>福音书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59" grpId="0" autoUpdateAnimBg="0"/>
      <p:bldP spid="146560" grpId="0" autoUpdateAnimBg="0"/>
      <p:bldP spid="146463" grpId="0" animBg="1"/>
      <p:bldP spid="1464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409606" name="Rectangle 6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409607" name="Rectangle 7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409608" name="Rectangle 8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409609" name="Rectangle 9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8</a:t>
            </a:r>
          </a:p>
        </p:txBody>
      </p:sp>
      <p:sp>
        <p:nvSpPr>
          <p:cNvPr id="409610" name="Line 10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11" name="Line 11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12" name="Line 12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13" name="Line 13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14" name="Line 14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15" name="Line 15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16" name="Line 16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17" name="Line 17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18" name="Rectangle 18"/>
          <p:cNvSpPr>
            <a:spLocks noChangeArrowheads="1"/>
          </p:cNvSpPr>
          <p:nvPr/>
        </p:nvSpPr>
        <p:spPr bwMode="auto">
          <a:xfrm rot="5246759">
            <a:off x="3448844" y="3802857"/>
            <a:ext cx="20478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FFFF00"/>
                </a:solidFill>
                <a:latin typeface="Helvetica BlackOblique" charset="0"/>
                <a:ea typeface="宋体" charset="0"/>
                <a:cs typeface="宋体" charset="0"/>
              </a:rPr>
              <a:t>先知书</a:t>
            </a:r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5945188" y="4943475"/>
            <a:ext cx="1128712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FFFF00"/>
                </a:solidFill>
                <a:latin typeface="Helvetica BlackOblique" charset="0"/>
                <a:ea typeface="宋体" charset="0"/>
                <a:cs typeface="宋体" charset="0"/>
              </a:rPr>
              <a:t>启示录</a:t>
            </a:r>
          </a:p>
        </p:txBody>
      </p:sp>
      <p:sp>
        <p:nvSpPr>
          <p:cNvPr id="409626" name="Text Box 26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09627" name="Rectangle 27"/>
          <p:cNvSpPr>
            <a:spLocks noChangeArrowheads="1"/>
          </p:cNvSpPr>
          <p:nvPr/>
        </p:nvSpPr>
        <p:spPr bwMode="auto">
          <a:xfrm>
            <a:off x="8091488" y="6440488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13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09628" name="Text Box 28"/>
          <p:cNvSpPr txBox="1">
            <a:spLocks noChangeArrowheads="1"/>
          </p:cNvSpPr>
          <p:nvPr/>
        </p:nvSpPr>
        <p:spPr bwMode="auto">
          <a:xfrm>
            <a:off x="8502650" y="63754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>
                <a:solidFill>
                  <a:srgbClr val="FFFFFF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409629" name="Text Box 29"/>
          <p:cNvSpPr txBox="1">
            <a:spLocks noChangeArrowheads="1"/>
          </p:cNvSpPr>
          <p:nvPr/>
        </p:nvSpPr>
        <p:spPr bwMode="auto">
          <a:xfrm>
            <a:off x="127000" y="731838"/>
            <a:ext cx="3330575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i="1">
                <a:solidFill>
                  <a:srgbClr val="62D6AC"/>
                </a:solidFill>
                <a:latin typeface="Helvetica" charset="0"/>
                <a:ea typeface="宋体" charset="0"/>
                <a:cs typeface="宋体" charset="0"/>
              </a:rPr>
              <a:t>略旧的                  </a:t>
            </a:r>
            <a:r>
              <a:rPr lang="zh-CN" altLang="en-US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历史故事</a:t>
            </a:r>
          </a:p>
        </p:txBody>
      </p:sp>
      <p:sp>
        <p:nvSpPr>
          <p:cNvPr id="409630" name="Text Box 30"/>
          <p:cNvSpPr txBox="1">
            <a:spLocks noChangeArrowheads="1"/>
          </p:cNvSpPr>
          <p:nvPr/>
        </p:nvSpPr>
        <p:spPr bwMode="auto">
          <a:xfrm>
            <a:off x="5875338" y="725488"/>
            <a:ext cx="3217862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i="1">
                <a:solidFill>
                  <a:srgbClr val="62D6AC"/>
                </a:solidFill>
                <a:latin typeface="Helvetica" charset="0"/>
                <a:ea typeface="宋体" charset="0"/>
                <a:cs typeface="宋体" charset="0"/>
              </a:rPr>
              <a:t>略新的</a:t>
            </a:r>
            <a:endParaRPr lang="zh-CN" altLang="en-US" i="1">
              <a:solidFill>
                <a:srgbClr val="62D6AC"/>
              </a:solidFill>
              <a:ea typeface="宋体" charset="0"/>
              <a:cs typeface="宋体" charset="0"/>
            </a:endParaRPr>
          </a:p>
          <a:p>
            <a:pPr algn="ctr"/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历史故事</a:t>
            </a:r>
          </a:p>
        </p:txBody>
      </p:sp>
      <p:sp>
        <p:nvSpPr>
          <p:cNvPr id="409631" name="Rectangle 31"/>
          <p:cNvSpPr>
            <a:spLocks noChangeArrowheads="1"/>
          </p:cNvSpPr>
          <p:nvPr/>
        </p:nvSpPr>
        <p:spPr bwMode="auto">
          <a:xfrm rot="3267768">
            <a:off x="2896394" y="3937794"/>
            <a:ext cx="17748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FFFF00"/>
                </a:solidFill>
                <a:latin typeface="Helvetica BlackOblique" charset="0"/>
                <a:ea typeface="宋体" charset="0"/>
                <a:cs typeface="宋体" charset="0"/>
              </a:rPr>
              <a:t>诗歌智慧书</a:t>
            </a:r>
          </a:p>
        </p:txBody>
      </p:sp>
      <p:sp>
        <p:nvSpPr>
          <p:cNvPr id="409632" name="Rectangle 32"/>
          <p:cNvSpPr>
            <a:spLocks noChangeArrowheads="1"/>
          </p:cNvSpPr>
          <p:nvPr/>
        </p:nvSpPr>
        <p:spPr bwMode="auto">
          <a:xfrm rot="20643327">
            <a:off x="5532438" y="4476750"/>
            <a:ext cx="1431925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FFFF00"/>
                </a:solidFill>
                <a:latin typeface="Helvetica BlackOblique" charset="0"/>
                <a:ea typeface="宋体" charset="0"/>
                <a:cs typeface="宋体" charset="0"/>
              </a:rPr>
              <a:t>教会书信</a:t>
            </a:r>
          </a:p>
        </p:txBody>
      </p:sp>
      <p:sp>
        <p:nvSpPr>
          <p:cNvPr id="409633" name="Rectangle 33"/>
          <p:cNvSpPr>
            <a:spLocks noChangeArrowheads="1"/>
          </p:cNvSpPr>
          <p:nvPr/>
        </p:nvSpPr>
        <p:spPr bwMode="auto">
          <a:xfrm rot="19276533">
            <a:off x="5111750" y="3859213"/>
            <a:ext cx="1444625" cy="3635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FFFF00"/>
                </a:solidFill>
                <a:latin typeface="Helvetica BlackOblique" charset="0"/>
                <a:ea typeface="宋体" charset="0"/>
                <a:cs typeface="宋体" charset="0"/>
              </a:rPr>
              <a:t>使徒行传</a:t>
            </a:r>
          </a:p>
        </p:txBody>
      </p:sp>
      <p:sp>
        <p:nvSpPr>
          <p:cNvPr id="409634" name="Rectangle 34"/>
          <p:cNvSpPr>
            <a:spLocks noChangeArrowheads="1"/>
          </p:cNvSpPr>
          <p:nvPr/>
        </p:nvSpPr>
        <p:spPr bwMode="auto">
          <a:xfrm rot="1755647">
            <a:off x="2573338" y="4233863"/>
            <a:ext cx="965200" cy="3635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FFFF00"/>
                </a:solidFill>
                <a:latin typeface="Helvetica BlackOblique" charset="0"/>
                <a:ea typeface="宋体" charset="0"/>
                <a:cs typeface="宋体" charset="0"/>
              </a:rPr>
              <a:t>历史书</a:t>
            </a:r>
          </a:p>
        </p:txBody>
      </p:sp>
      <p:sp>
        <p:nvSpPr>
          <p:cNvPr id="409635" name="Rectangle 35"/>
          <p:cNvSpPr>
            <a:spLocks noChangeArrowheads="1"/>
          </p:cNvSpPr>
          <p:nvPr/>
        </p:nvSpPr>
        <p:spPr bwMode="auto">
          <a:xfrm rot="240000">
            <a:off x="2373313" y="4814888"/>
            <a:ext cx="1033462" cy="3937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FF00"/>
                </a:solidFill>
                <a:ea typeface="宋体" charset="0"/>
                <a:cs typeface="宋体" charset="0"/>
              </a:rPr>
              <a:t>律</a:t>
            </a:r>
            <a:r>
              <a:rPr lang="zh-CN" altLang="en-US" sz="1800">
                <a:solidFill>
                  <a:srgbClr val="FFFF00"/>
                </a:solidFill>
                <a:latin typeface="Helvetica BlackOblique" charset="0"/>
                <a:ea typeface="宋体" charset="0"/>
                <a:cs typeface="宋体" charset="0"/>
              </a:rPr>
              <a:t>法书</a:t>
            </a:r>
          </a:p>
        </p:txBody>
      </p:sp>
      <p:sp>
        <p:nvSpPr>
          <p:cNvPr id="409636" name="Rectangle 36"/>
          <p:cNvSpPr>
            <a:spLocks noChangeArrowheads="1"/>
          </p:cNvSpPr>
          <p:nvPr/>
        </p:nvSpPr>
        <p:spPr bwMode="auto">
          <a:xfrm rot="18254599">
            <a:off x="4600575" y="3192463"/>
            <a:ext cx="1939925" cy="3937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FF00"/>
                </a:solidFill>
                <a:latin typeface="Helvetica BlackOblique" charset="0"/>
                <a:ea typeface="宋体" charset="0"/>
                <a:cs typeface="宋体" charset="0"/>
              </a:rPr>
              <a:t>福音书</a:t>
            </a:r>
          </a:p>
        </p:txBody>
      </p:sp>
      <p:sp>
        <p:nvSpPr>
          <p:cNvPr id="409637" name="Oval 37"/>
          <p:cNvSpPr>
            <a:spLocks noChangeArrowheads="1"/>
          </p:cNvSpPr>
          <p:nvPr/>
        </p:nvSpPr>
        <p:spPr bwMode="auto">
          <a:xfrm rot="5230884">
            <a:off x="3784600" y="3108325"/>
            <a:ext cx="1327150" cy="533400"/>
          </a:xfrm>
          <a:prstGeom prst="ellipse">
            <a:avLst/>
          </a:prstGeom>
          <a:noFill/>
          <a:ln w="76200">
            <a:solidFill>
              <a:srgbClr val="FEF80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8" name="Oval 38"/>
          <p:cNvSpPr>
            <a:spLocks noChangeArrowheads="1"/>
          </p:cNvSpPr>
          <p:nvPr/>
        </p:nvSpPr>
        <p:spPr bwMode="auto">
          <a:xfrm rot="1619708">
            <a:off x="2368550" y="4133850"/>
            <a:ext cx="1260475" cy="533400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9" name="Oval 39"/>
          <p:cNvSpPr>
            <a:spLocks noChangeArrowheads="1"/>
          </p:cNvSpPr>
          <p:nvPr/>
        </p:nvSpPr>
        <p:spPr bwMode="auto">
          <a:xfrm rot="308684">
            <a:off x="2232025" y="4779963"/>
            <a:ext cx="1189038" cy="46513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0" name="Oval 40"/>
          <p:cNvSpPr>
            <a:spLocks noChangeArrowheads="1"/>
          </p:cNvSpPr>
          <p:nvPr/>
        </p:nvSpPr>
        <p:spPr bwMode="auto">
          <a:xfrm rot="-3130627">
            <a:off x="4677570" y="3523456"/>
            <a:ext cx="1185862" cy="5556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1" name="Oval 41"/>
          <p:cNvSpPr>
            <a:spLocks noChangeArrowheads="1"/>
          </p:cNvSpPr>
          <p:nvPr/>
        </p:nvSpPr>
        <p:spPr bwMode="auto">
          <a:xfrm rot="-7483556">
            <a:off x="2794793" y="3688557"/>
            <a:ext cx="1662113" cy="520700"/>
          </a:xfrm>
          <a:prstGeom prst="ellips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2" name="Oval 42"/>
          <p:cNvSpPr>
            <a:spLocks noChangeArrowheads="1"/>
          </p:cNvSpPr>
          <p:nvPr/>
        </p:nvSpPr>
        <p:spPr bwMode="auto">
          <a:xfrm rot="-2332018">
            <a:off x="5005388" y="3919538"/>
            <a:ext cx="1363662" cy="520700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3" name="Oval 43"/>
          <p:cNvSpPr>
            <a:spLocks noChangeArrowheads="1"/>
          </p:cNvSpPr>
          <p:nvPr/>
        </p:nvSpPr>
        <p:spPr bwMode="auto">
          <a:xfrm rot="-820406">
            <a:off x="5408613" y="4478338"/>
            <a:ext cx="1314450" cy="520700"/>
          </a:xfrm>
          <a:prstGeom prst="ellips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4" name="Oval 44"/>
          <p:cNvSpPr>
            <a:spLocks noChangeArrowheads="1"/>
          </p:cNvSpPr>
          <p:nvPr/>
        </p:nvSpPr>
        <p:spPr bwMode="auto">
          <a:xfrm rot="-24641">
            <a:off x="5700713" y="4959350"/>
            <a:ext cx="1320800" cy="420688"/>
          </a:xfrm>
          <a:prstGeom prst="ellipse">
            <a:avLst/>
          </a:prstGeom>
          <a:noFill/>
          <a:ln w="76200">
            <a:solidFill>
              <a:srgbClr val="FEF80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7" grpId="0" animBg="1"/>
      <p:bldP spid="409638" grpId="0" animBg="1"/>
      <p:bldP spid="409639" grpId="0" animBg="1"/>
      <p:bldP spid="409640" grpId="0" animBg="1"/>
      <p:bldP spid="409641" grpId="0" animBg="1"/>
      <p:bldP spid="409642" grpId="0" animBg="1"/>
      <p:bldP spid="409643" grpId="0" animBg="1"/>
      <p:bldP spid="4096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4421" name="Rectangle 5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4423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4424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4425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4426" name="Rectangle 10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4427" name="Rectangle 11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4428" name="Rectangle 12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4429" name="Text Box 13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4430" name="Text Box 14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44431" name="Rectangle 15"/>
          <p:cNvSpPr>
            <a:spLocks noChangeArrowheads="1"/>
          </p:cNvSpPr>
          <p:nvPr/>
        </p:nvSpPr>
        <p:spPr bwMode="auto">
          <a:xfrm>
            <a:off x="3613150" y="185738"/>
            <a:ext cx="1335088" cy="3635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800">
                <a:solidFill>
                  <a:srgbClr val="FFFF00"/>
                </a:solidFill>
                <a:latin typeface="Lucida Handwriting" charset="0"/>
                <a:ea typeface="宋体" charset="0"/>
                <a:cs typeface="宋体" charset="0"/>
              </a:rPr>
              <a:t>1600 </a:t>
            </a:r>
            <a:r>
              <a:rPr lang="zh-CN" altLang="en-US" sz="1800">
                <a:solidFill>
                  <a:srgbClr val="FFFF00"/>
                </a:solidFill>
                <a:latin typeface="Lucida Handwriting" charset="0"/>
                <a:ea typeface="宋体" charset="0"/>
                <a:cs typeface="宋体" charset="0"/>
              </a:rPr>
              <a:t>多年</a:t>
            </a:r>
          </a:p>
        </p:txBody>
      </p:sp>
      <p:sp>
        <p:nvSpPr>
          <p:cNvPr id="444432" name="Rectangle 16"/>
          <p:cNvSpPr>
            <a:spLocks noChangeArrowheads="1"/>
          </p:cNvSpPr>
          <p:nvPr/>
        </p:nvSpPr>
        <p:spPr bwMode="auto">
          <a:xfrm>
            <a:off x="3611563" y="547688"/>
            <a:ext cx="1409700" cy="3635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 sz="1800">
                <a:solidFill>
                  <a:srgbClr val="FFFF00"/>
                </a:solidFill>
                <a:latin typeface="Lucida Handwriting" charset="0"/>
                <a:ea typeface="宋体" charset="0"/>
                <a:cs typeface="宋体" charset="0"/>
              </a:rPr>
              <a:t>40</a:t>
            </a:r>
            <a:r>
              <a:rPr lang="zh-CN" altLang="en-US" sz="1800">
                <a:solidFill>
                  <a:srgbClr val="FFFF00"/>
                </a:solidFill>
                <a:latin typeface="Lucida Handwriting" charset="0"/>
                <a:ea typeface="宋体" charset="0"/>
                <a:cs typeface="宋体" charset="0"/>
              </a:rPr>
              <a:t>多位作者</a:t>
            </a:r>
          </a:p>
        </p:txBody>
      </p:sp>
      <p:grpSp>
        <p:nvGrpSpPr>
          <p:cNvPr id="444435" name="Group 19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444436" name="Line 20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4437" name="Group 21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444438" name="Line 22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439" name="Line 23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440" name="Line 24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441" name="Line 25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442" name="Line 26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443" name="Line 27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444" name="Line 28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445" name="Rectangle 29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444446" name="Rectangle 30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444447" name="Rectangle 31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444448" name="Rectangle 32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444449" name="Rectangle 33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444450" name="Rectangle 34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444451" name="Rectangle 35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444452" name="Rectangle 36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sp>
        <p:nvSpPr>
          <p:cNvPr id="444459" name="Text Box 43"/>
          <p:cNvSpPr txBox="1">
            <a:spLocks noChangeArrowheads="1"/>
          </p:cNvSpPr>
          <p:nvPr/>
        </p:nvSpPr>
        <p:spPr bwMode="auto">
          <a:xfrm>
            <a:off x="8469313" y="6356350"/>
            <a:ext cx="582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chemeClr val="bg1"/>
                </a:solidFill>
                <a:ea typeface="宋体" charset="0"/>
                <a:cs typeface="宋体" charset="0"/>
              </a:rPr>
              <a:t>4</a:t>
            </a:r>
            <a:endParaRPr lang="en-US" altLang="zh-CN" sz="4000">
              <a:ea typeface="宋体" charset="0"/>
              <a:cs typeface="宋体" charset="0"/>
            </a:endParaRPr>
          </a:p>
        </p:txBody>
      </p:sp>
      <p:sp>
        <p:nvSpPr>
          <p:cNvPr id="444460" name="Rectangle 44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14</a:t>
            </a:r>
          </a:p>
        </p:txBody>
      </p:sp>
      <p:sp>
        <p:nvSpPr>
          <p:cNvPr id="444461" name="Oval 45"/>
          <p:cNvSpPr>
            <a:spLocks noChangeArrowheads="1"/>
          </p:cNvSpPr>
          <p:nvPr/>
        </p:nvSpPr>
        <p:spPr bwMode="auto">
          <a:xfrm>
            <a:off x="3159125" y="122238"/>
            <a:ext cx="2308225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4462" name="Oval 46"/>
          <p:cNvSpPr>
            <a:spLocks noChangeArrowheads="1"/>
          </p:cNvSpPr>
          <p:nvPr/>
        </p:nvSpPr>
        <p:spPr bwMode="auto">
          <a:xfrm>
            <a:off x="3106738" y="501650"/>
            <a:ext cx="2309812" cy="41592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4463" name="Text Box 47"/>
          <p:cNvSpPr txBox="1">
            <a:spLocks noChangeArrowheads="1"/>
          </p:cNvSpPr>
          <p:nvPr/>
        </p:nvSpPr>
        <p:spPr bwMode="auto">
          <a:xfrm>
            <a:off x="5969000" y="1408113"/>
            <a:ext cx="1878013" cy="5365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E81034"/>
                </a:solidFill>
                <a:ea typeface="宋体" charset="0"/>
                <a:cs typeface="宋体" charset="0"/>
              </a:rPr>
              <a:t>军事领袖</a:t>
            </a:r>
          </a:p>
        </p:txBody>
      </p:sp>
      <p:sp>
        <p:nvSpPr>
          <p:cNvPr id="444464" name="Text Box 48"/>
          <p:cNvSpPr txBox="1">
            <a:spLocks noChangeArrowheads="1"/>
          </p:cNvSpPr>
          <p:nvPr/>
        </p:nvSpPr>
        <p:spPr bwMode="auto">
          <a:xfrm>
            <a:off x="688975" y="3559175"/>
            <a:ext cx="1243013" cy="854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400">
                <a:solidFill>
                  <a:srgbClr val="E81034"/>
                </a:solidFill>
                <a:ea typeface="宋体" charset="0"/>
                <a:cs typeface="宋体" charset="0"/>
              </a:rPr>
              <a:t>修剪树木的人</a:t>
            </a:r>
            <a:endParaRPr lang="zh-CN" altLang="en-US" sz="1600">
              <a:solidFill>
                <a:srgbClr val="E81034"/>
              </a:solidFill>
              <a:ea typeface="宋体" charset="0"/>
              <a:cs typeface="宋体" charset="0"/>
            </a:endParaRPr>
          </a:p>
        </p:txBody>
      </p:sp>
      <p:sp>
        <p:nvSpPr>
          <p:cNvPr id="444465" name="Text Box 49"/>
          <p:cNvSpPr txBox="1">
            <a:spLocks noChangeArrowheads="1"/>
          </p:cNvSpPr>
          <p:nvPr/>
        </p:nvSpPr>
        <p:spPr bwMode="auto">
          <a:xfrm>
            <a:off x="1358900" y="2474913"/>
            <a:ext cx="1008063" cy="5365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1BEEFD"/>
                </a:solidFill>
                <a:ea typeface="宋体" charset="0"/>
                <a:cs typeface="宋体" charset="0"/>
              </a:rPr>
              <a:t>祭司</a:t>
            </a:r>
          </a:p>
        </p:txBody>
      </p:sp>
      <p:sp>
        <p:nvSpPr>
          <p:cNvPr id="444466" name="Text Box 50"/>
          <p:cNvSpPr txBox="1">
            <a:spLocks noChangeArrowheads="1"/>
          </p:cNvSpPr>
          <p:nvPr/>
        </p:nvSpPr>
        <p:spPr bwMode="auto">
          <a:xfrm>
            <a:off x="6502400" y="2347913"/>
            <a:ext cx="1227138" cy="5365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  <a:ea typeface="宋体" charset="0"/>
                <a:cs typeface="宋体" charset="0"/>
              </a:rPr>
              <a:t>诗人</a:t>
            </a:r>
            <a:endParaRPr lang="zh-CN" altLang="en-US" sz="2800">
              <a:solidFill>
                <a:srgbClr val="1BEEFD"/>
              </a:solidFill>
              <a:ea typeface="宋体" charset="0"/>
              <a:cs typeface="宋体" charset="0"/>
            </a:endParaRPr>
          </a:p>
        </p:txBody>
      </p:sp>
      <p:sp>
        <p:nvSpPr>
          <p:cNvPr id="444467" name="Text Box 51"/>
          <p:cNvSpPr txBox="1">
            <a:spLocks noChangeArrowheads="1"/>
          </p:cNvSpPr>
          <p:nvPr/>
        </p:nvSpPr>
        <p:spPr bwMode="auto">
          <a:xfrm>
            <a:off x="7386638" y="3952875"/>
            <a:ext cx="1062037" cy="51911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28FD53"/>
                </a:solidFill>
                <a:ea typeface="宋体" charset="0"/>
                <a:cs typeface="宋体" charset="0"/>
              </a:rPr>
              <a:t>税吏</a:t>
            </a:r>
            <a:endParaRPr lang="zh-CN" altLang="en-US" sz="2800">
              <a:solidFill>
                <a:srgbClr val="1BEEFD"/>
              </a:solidFill>
              <a:ea typeface="宋体" charset="0"/>
              <a:cs typeface="宋体" charset="0"/>
            </a:endParaRPr>
          </a:p>
        </p:txBody>
      </p:sp>
      <p:sp>
        <p:nvSpPr>
          <p:cNvPr id="444468" name="Text Box 52"/>
          <p:cNvSpPr txBox="1">
            <a:spLocks noChangeArrowheads="1"/>
          </p:cNvSpPr>
          <p:nvPr/>
        </p:nvSpPr>
        <p:spPr bwMode="auto">
          <a:xfrm>
            <a:off x="6969125" y="3133725"/>
            <a:ext cx="1219200" cy="5365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1BEEFD"/>
                </a:solidFill>
                <a:ea typeface="宋体" charset="0"/>
                <a:cs typeface="宋体" charset="0"/>
              </a:rPr>
              <a:t>君王</a:t>
            </a:r>
          </a:p>
        </p:txBody>
      </p:sp>
      <p:sp>
        <p:nvSpPr>
          <p:cNvPr id="444469" name="Text Box 53"/>
          <p:cNvSpPr txBox="1">
            <a:spLocks noChangeArrowheads="1"/>
          </p:cNvSpPr>
          <p:nvPr/>
        </p:nvSpPr>
        <p:spPr bwMode="auto">
          <a:xfrm>
            <a:off x="2811463" y="1128713"/>
            <a:ext cx="1300162" cy="51911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EF800"/>
                </a:solidFill>
                <a:ea typeface="宋体" charset="0"/>
                <a:cs typeface="宋体" charset="0"/>
              </a:rPr>
              <a:t>平凡人</a:t>
            </a:r>
          </a:p>
        </p:txBody>
      </p:sp>
      <p:sp>
        <p:nvSpPr>
          <p:cNvPr id="444470" name="Text Box 54"/>
          <p:cNvSpPr txBox="1">
            <a:spLocks noChangeArrowheads="1"/>
          </p:cNvSpPr>
          <p:nvPr/>
        </p:nvSpPr>
        <p:spPr bwMode="auto">
          <a:xfrm>
            <a:off x="1755775" y="1628775"/>
            <a:ext cx="1123950" cy="51911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28FD53"/>
                </a:solidFill>
                <a:ea typeface="宋体" charset="0"/>
                <a:cs typeface="宋体" charset="0"/>
              </a:rPr>
              <a:t>商人</a:t>
            </a:r>
            <a:endParaRPr lang="zh-CN" altLang="en-US" sz="2800">
              <a:solidFill>
                <a:srgbClr val="1BEEFD"/>
              </a:solidFill>
              <a:ea typeface="宋体" charset="0"/>
              <a:cs typeface="宋体" charset="0"/>
            </a:endParaRPr>
          </a:p>
        </p:txBody>
      </p:sp>
      <p:sp>
        <p:nvSpPr>
          <p:cNvPr id="444471" name="Text Box 55"/>
          <p:cNvSpPr txBox="1">
            <a:spLocks noChangeArrowheads="1"/>
          </p:cNvSpPr>
          <p:nvPr/>
        </p:nvSpPr>
        <p:spPr bwMode="auto">
          <a:xfrm>
            <a:off x="461963" y="204788"/>
            <a:ext cx="2493962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黑体" charset="0"/>
                <a:cs typeface="黑体" charset="0"/>
              </a:rPr>
              <a:t>A</a:t>
            </a:r>
            <a:r>
              <a:rPr lang="zh-CN" altLang="en-US" sz="2400">
                <a:ea typeface="黑体" charset="0"/>
                <a:cs typeface="黑体" charset="0"/>
              </a:rPr>
              <a:t>线</a:t>
            </a:r>
            <a:r>
              <a:rPr lang="zh-CN" altLang="en-US" sz="2400">
                <a:latin typeface="Arial Black" charset="0"/>
                <a:ea typeface="黑体" charset="0"/>
                <a:cs typeface="黑体" charset="0"/>
              </a:rPr>
              <a:t>与</a:t>
            </a:r>
            <a:r>
              <a:rPr lang="en-US" altLang="zh-CN" sz="2400">
                <a:latin typeface="Arial Black" charset="0"/>
                <a:ea typeface="黑体" charset="0"/>
                <a:cs typeface="黑体" charset="0"/>
              </a:rPr>
              <a:t>B</a:t>
            </a:r>
            <a:r>
              <a:rPr lang="zh-CN" altLang="en-US" sz="2400">
                <a:ea typeface="黑体" charset="0"/>
                <a:cs typeface="黑体" charset="0"/>
              </a:rPr>
              <a:t>线</a:t>
            </a:r>
            <a:endParaRPr lang="en-US" altLang="zh-CN" sz="2400">
              <a:ea typeface="黑体" charset="0"/>
              <a:cs typeface="黑体" charset="0"/>
            </a:endParaRPr>
          </a:p>
        </p:txBody>
      </p:sp>
      <p:grpSp>
        <p:nvGrpSpPr>
          <p:cNvPr id="444472" name="Group 56"/>
          <p:cNvGrpSpPr>
            <a:grpSpLocks/>
          </p:cNvGrpSpPr>
          <p:nvPr/>
        </p:nvGrpSpPr>
        <p:grpSpPr bwMode="auto">
          <a:xfrm>
            <a:off x="609600" y="1800225"/>
            <a:ext cx="4324350" cy="3276600"/>
            <a:chOff x="425" y="1222"/>
            <a:chExt cx="2724" cy="2064"/>
          </a:xfrm>
        </p:grpSpPr>
        <p:grpSp>
          <p:nvGrpSpPr>
            <p:cNvPr id="444473" name="Group 57"/>
            <p:cNvGrpSpPr>
              <a:grpSpLocks/>
            </p:cNvGrpSpPr>
            <p:nvPr/>
          </p:nvGrpSpPr>
          <p:grpSpPr bwMode="auto">
            <a:xfrm>
              <a:off x="425" y="1222"/>
              <a:ext cx="2724" cy="2064"/>
              <a:chOff x="425" y="1222"/>
              <a:chExt cx="2724" cy="2064"/>
            </a:xfrm>
          </p:grpSpPr>
          <p:pic>
            <p:nvPicPr>
              <p:cNvPr id="444474" name="Picture 58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" y="1222"/>
                <a:ext cx="2724" cy="2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44475" name="Group 59"/>
              <p:cNvGrpSpPr>
                <a:grpSpLocks/>
              </p:cNvGrpSpPr>
              <p:nvPr/>
            </p:nvGrpSpPr>
            <p:grpSpPr bwMode="auto">
              <a:xfrm>
                <a:off x="500" y="1257"/>
                <a:ext cx="1830" cy="1792"/>
                <a:chOff x="500" y="1257"/>
                <a:chExt cx="1830" cy="1792"/>
              </a:xfrm>
            </p:grpSpPr>
            <p:sp>
              <p:nvSpPr>
                <p:cNvPr id="444476" name="AutoShape 60"/>
                <p:cNvSpPr>
                  <a:spLocks noChangeArrowheads="1"/>
                </p:cNvSpPr>
                <p:nvPr/>
              </p:nvSpPr>
              <p:spPr bwMode="auto">
                <a:xfrm>
                  <a:off x="897" y="1257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477" name="AutoShape 61"/>
                <p:cNvSpPr>
                  <a:spLocks noChangeArrowheads="1"/>
                </p:cNvSpPr>
                <p:nvPr/>
              </p:nvSpPr>
              <p:spPr bwMode="auto">
                <a:xfrm>
                  <a:off x="1846" y="1687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478" name="AutoShape 62"/>
                <p:cNvSpPr>
                  <a:spLocks noChangeArrowheads="1"/>
                </p:cNvSpPr>
                <p:nvPr/>
              </p:nvSpPr>
              <p:spPr bwMode="auto">
                <a:xfrm>
                  <a:off x="500" y="2899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4479" name="Rectangle 63"/>
            <p:cNvSpPr>
              <a:spLocks noChangeArrowheads="1"/>
            </p:cNvSpPr>
            <p:nvPr/>
          </p:nvSpPr>
          <p:spPr bwMode="auto">
            <a:xfrm>
              <a:off x="2523" y="3084"/>
              <a:ext cx="593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4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4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4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4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4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4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4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4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4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4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4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4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4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4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31" grpId="0"/>
      <p:bldP spid="444432" grpId="0"/>
      <p:bldP spid="444461" grpId="0" animBg="1"/>
      <p:bldP spid="444462" grpId="0" animBg="1"/>
      <p:bldP spid="444463" grpId="0" autoUpdateAnimBg="0"/>
      <p:bldP spid="444464" grpId="0" autoUpdateAnimBg="0"/>
      <p:bldP spid="444465" grpId="0" autoUpdateAnimBg="0"/>
      <p:bldP spid="444466" grpId="0" autoUpdateAnimBg="0"/>
      <p:bldP spid="444467" grpId="0" autoUpdateAnimBg="0"/>
      <p:bldP spid="444468" grpId="0" autoUpdateAnimBg="0"/>
      <p:bldP spid="444469" grpId="0" autoUpdateAnimBg="0"/>
      <p:bldP spid="444470" grpId="0" autoUpdateAnimBg="0"/>
      <p:bldP spid="44447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424" name="Line 56"/>
          <p:cNvSpPr>
            <a:spLocks noChangeShapeType="1"/>
          </p:cNvSpPr>
          <p:nvPr/>
        </p:nvSpPr>
        <p:spPr bwMode="auto">
          <a:xfrm>
            <a:off x="3387725" y="1622425"/>
            <a:ext cx="1817688" cy="0"/>
          </a:xfrm>
          <a:prstGeom prst="line">
            <a:avLst/>
          </a:prstGeom>
          <a:noFill/>
          <a:ln w="254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2375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2376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2377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2378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2381" name="Text Box 13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42386" name="Rectangle 18"/>
          <p:cNvSpPr>
            <a:spLocks noChangeArrowheads="1"/>
          </p:cNvSpPr>
          <p:nvPr/>
        </p:nvSpPr>
        <p:spPr bwMode="auto">
          <a:xfrm>
            <a:off x="3613150" y="185738"/>
            <a:ext cx="1335088" cy="3635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8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1600 </a:t>
            </a:r>
            <a:r>
              <a:rPr lang="zh-CN" altLang="en-US" sz="18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多年</a:t>
            </a:r>
          </a:p>
        </p:txBody>
      </p:sp>
      <p:sp>
        <p:nvSpPr>
          <p:cNvPr id="442387" name="Rectangle 19"/>
          <p:cNvSpPr>
            <a:spLocks noChangeArrowheads="1"/>
          </p:cNvSpPr>
          <p:nvPr/>
        </p:nvSpPr>
        <p:spPr bwMode="auto">
          <a:xfrm>
            <a:off x="3611563" y="547688"/>
            <a:ext cx="1409700" cy="3635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 sz="18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40</a:t>
            </a:r>
            <a:r>
              <a:rPr lang="zh-CN" altLang="en-US" sz="18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多位作者</a:t>
            </a:r>
          </a:p>
        </p:txBody>
      </p:sp>
      <p:sp>
        <p:nvSpPr>
          <p:cNvPr id="442388" name="Rectangle 20"/>
          <p:cNvSpPr>
            <a:spLocks noChangeArrowheads="1"/>
          </p:cNvSpPr>
          <p:nvPr/>
        </p:nvSpPr>
        <p:spPr bwMode="auto">
          <a:xfrm>
            <a:off x="3675063" y="946150"/>
            <a:ext cx="13462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一个</a:t>
            </a:r>
            <a:r>
              <a:rPr lang="zh-CN" altLang="en-US" sz="16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主</a:t>
            </a:r>
            <a:r>
              <a:rPr lang="en-US" sz="16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题</a:t>
            </a:r>
            <a:r>
              <a:rPr lang="en-US" altLang="zh-CN" sz="16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:</a:t>
            </a:r>
          </a:p>
        </p:txBody>
      </p:sp>
      <p:sp>
        <p:nvSpPr>
          <p:cNvPr id="442389" name="Rectangle 21"/>
          <p:cNvSpPr>
            <a:spLocks noChangeArrowheads="1"/>
          </p:cNvSpPr>
          <p:nvPr/>
        </p:nvSpPr>
        <p:spPr bwMode="auto">
          <a:xfrm>
            <a:off x="3290888" y="1223963"/>
            <a:ext cx="1914525" cy="45402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400">
                <a:solidFill>
                  <a:srgbClr val="FFFF00"/>
                </a:solidFill>
                <a:ea typeface="宋体" charset="0"/>
                <a:cs typeface="宋体" charset="0"/>
              </a:rPr>
              <a:t>上帝的荣耀</a:t>
            </a:r>
            <a:endParaRPr lang="en-US" altLang="zh-CN" sz="2400">
              <a:solidFill>
                <a:srgbClr val="FFFF00"/>
              </a:solidFill>
              <a:ea typeface="宋体" charset="0"/>
              <a:cs typeface="宋体" charset="0"/>
            </a:endParaRPr>
          </a:p>
        </p:txBody>
      </p:sp>
      <p:grpSp>
        <p:nvGrpSpPr>
          <p:cNvPr id="442390" name="Group 22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442391" name="Line 23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2392" name="Group 24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442393" name="Line 25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94" name="Line 26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95" name="Line 27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96" name="Line 28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97" name="Line 29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98" name="Line 30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99" name="Line 31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00" name="Rectangle 32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442401" name="Rectangle 33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442402" name="Rectangle 34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442403" name="Rectangle 35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442404" name="Rectangle 36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442405" name="Rectangle 37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442406" name="Rectangle 38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442407" name="Rectangle 39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sp>
        <p:nvSpPr>
          <p:cNvPr id="442416" name="Oval 48"/>
          <p:cNvSpPr>
            <a:spLocks noChangeArrowheads="1"/>
          </p:cNvSpPr>
          <p:nvPr/>
        </p:nvSpPr>
        <p:spPr bwMode="auto">
          <a:xfrm>
            <a:off x="2917825" y="923925"/>
            <a:ext cx="2700338" cy="79851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17" name="Text Box 49"/>
          <p:cNvSpPr txBox="1">
            <a:spLocks noChangeArrowheads="1"/>
          </p:cNvSpPr>
          <p:nvPr/>
        </p:nvSpPr>
        <p:spPr bwMode="auto">
          <a:xfrm>
            <a:off x="461963" y="204788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0">
                <a:ea typeface="黑体" charset="0"/>
                <a:cs typeface="黑体" charset="0"/>
              </a:rPr>
              <a:t>C</a:t>
            </a:r>
            <a:r>
              <a:rPr lang="zh-CN" altLang="en-US" sz="2400" b="0">
                <a:latin typeface="Arial Black" charset="0"/>
                <a:ea typeface="黑体" charset="0"/>
                <a:cs typeface="黑体" charset="0"/>
              </a:rPr>
              <a:t>线</a:t>
            </a:r>
          </a:p>
        </p:txBody>
      </p:sp>
      <p:grpSp>
        <p:nvGrpSpPr>
          <p:cNvPr id="442418" name="Group 5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42419" name="Picture 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2420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600" y="741"/>
              <a:ext cx="5160" cy="29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DeflateBottom">
                <a:avLst>
                  <a:gd name="adj" fmla="val 76472"/>
                </a:avLst>
              </a:prstTxWarp>
              <a:scene3d>
                <a:camera prst="legacyPerspectiveFront">
                  <a:rot lat="19799999" lon="19439998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</a:sp3d>
            </a:bodyPr>
            <a:lstStyle/>
            <a:p>
              <a:pPr algn="ctr"/>
              <a:r>
                <a:rPr lang="zh-TW" altLang="en-US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Impact"/>
                  <a:ea typeface="Impact"/>
                  <a:cs typeface="Impact"/>
                </a:rPr>
                <a:t>上帝的荣耀</a:t>
              </a:r>
              <a:endParaRPr lang="en-US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endParaRPr>
            </a:p>
          </p:txBody>
        </p:sp>
      </p:grpSp>
      <p:sp>
        <p:nvSpPr>
          <p:cNvPr id="442421" name="Rectangle 53"/>
          <p:cNvSpPr>
            <a:spLocks noChangeArrowheads="1"/>
          </p:cNvSpPr>
          <p:nvPr/>
        </p:nvSpPr>
        <p:spPr bwMode="auto">
          <a:xfrm>
            <a:off x="7629525" y="6424613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8.0.06.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42422" name="Text Box 54"/>
          <p:cNvSpPr txBox="1">
            <a:spLocks noChangeArrowheads="1"/>
          </p:cNvSpPr>
          <p:nvPr/>
        </p:nvSpPr>
        <p:spPr bwMode="auto">
          <a:xfrm>
            <a:off x="8469313" y="6356350"/>
            <a:ext cx="5826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chemeClr val="bg1"/>
                </a:solidFill>
                <a:ea typeface="宋体" charset="0"/>
                <a:cs typeface="宋体" charset="0"/>
              </a:rPr>
              <a:t>2</a:t>
            </a:r>
            <a:endParaRPr lang="en-US" altLang="zh-CN" sz="4000">
              <a:ea typeface="宋体" charset="0"/>
              <a:cs typeface="宋体" charset="0"/>
            </a:endParaRPr>
          </a:p>
        </p:txBody>
      </p:sp>
      <p:sp>
        <p:nvSpPr>
          <p:cNvPr id="442382" name="Rectangle 14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2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2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89" grpId="0"/>
      <p:bldP spid="4424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0325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0326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0328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0329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0330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0331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0332" name="Text Box 12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40333" name="Text Box 13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40334" name="Rectangle 14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16</a:t>
            </a:r>
          </a:p>
        </p:txBody>
      </p:sp>
      <p:sp>
        <p:nvSpPr>
          <p:cNvPr id="440335" name="Rectangle 15"/>
          <p:cNvSpPr>
            <a:spLocks noChangeArrowheads="1"/>
          </p:cNvSpPr>
          <p:nvPr/>
        </p:nvSpPr>
        <p:spPr bwMode="auto">
          <a:xfrm>
            <a:off x="277813" y="814388"/>
            <a:ext cx="213677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FFFF00"/>
                </a:solidFill>
                <a:latin typeface="Lucida Handwriting" charset="0"/>
                <a:ea typeface="宋体" charset="0"/>
                <a:cs typeface="宋体" charset="0"/>
              </a:rPr>
              <a:t> </a:t>
            </a:r>
            <a:r>
              <a:rPr lang="en-US" altLang="zh-CN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旧”约</a:t>
            </a:r>
          </a:p>
        </p:txBody>
      </p:sp>
      <p:sp>
        <p:nvSpPr>
          <p:cNvPr id="440337" name="Rectangle 17"/>
          <p:cNvSpPr>
            <a:spLocks noChangeArrowheads="1"/>
          </p:cNvSpPr>
          <p:nvPr/>
        </p:nvSpPr>
        <p:spPr bwMode="auto">
          <a:xfrm>
            <a:off x="6429375" y="735013"/>
            <a:ext cx="201612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新”约</a:t>
            </a:r>
          </a:p>
        </p:txBody>
      </p:sp>
      <p:grpSp>
        <p:nvGrpSpPr>
          <p:cNvPr id="440341" name="Group 21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440342" name="Rectangle 22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440343" name="Rectangle 23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440344" name="Rectangle 24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440345" name="Rectangle 25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2F6AFD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2F6AFD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440346" name="Group 26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440347" name="Line 27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348" name="Group 28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440349" name="Line 29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50" name="Line 30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51" name="Line 31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52" name="Line 32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53" name="Line 33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54" name="Line 34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55" name="Line 35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56" name="Rectangle 36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440357" name="Rectangle 37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440358" name="Rectangle 38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440359" name="Rectangle 39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440360" name="Rectangle 40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440361" name="Rectangle 41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440362" name="Rectangle 42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440363" name="Rectangle 43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sp>
        <p:nvSpPr>
          <p:cNvPr id="440364" name="Text Box 44"/>
          <p:cNvSpPr txBox="1">
            <a:spLocks noChangeArrowheads="1"/>
          </p:cNvSpPr>
          <p:nvPr/>
        </p:nvSpPr>
        <p:spPr bwMode="auto">
          <a:xfrm>
            <a:off x="8502650" y="63754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>
                <a:solidFill>
                  <a:srgbClr val="FFFFFF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440372" name="Text Box 52"/>
          <p:cNvSpPr txBox="1">
            <a:spLocks noChangeArrowheads="1"/>
          </p:cNvSpPr>
          <p:nvPr/>
        </p:nvSpPr>
        <p:spPr bwMode="auto">
          <a:xfrm>
            <a:off x="461963" y="204788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latin typeface="Arial Black" charset="0"/>
                <a:ea typeface="黑体" charset="0"/>
                <a:cs typeface="黑体" charset="0"/>
              </a:rPr>
              <a:t>D</a:t>
            </a:r>
            <a:r>
              <a:rPr lang="zh-CN" altLang="en-US" sz="2400">
                <a:latin typeface="Arial Black" charset="0"/>
                <a:ea typeface="黑体" charset="0"/>
                <a:cs typeface="黑体" charset="0"/>
              </a:rPr>
              <a:t>线</a:t>
            </a:r>
          </a:p>
        </p:txBody>
      </p:sp>
      <p:grpSp>
        <p:nvGrpSpPr>
          <p:cNvPr id="440379" name="Group 59"/>
          <p:cNvGrpSpPr>
            <a:grpSpLocks/>
          </p:cNvGrpSpPr>
          <p:nvPr/>
        </p:nvGrpSpPr>
        <p:grpSpPr bwMode="auto">
          <a:xfrm>
            <a:off x="1847850" y="2403475"/>
            <a:ext cx="5191125" cy="758825"/>
            <a:chOff x="1245" y="1514"/>
            <a:chExt cx="3270" cy="478"/>
          </a:xfrm>
        </p:grpSpPr>
        <p:sp>
          <p:nvSpPr>
            <p:cNvPr id="440374" name="Text Box 54"/>
            <p:cNvSpPr txBox="1">
              <a:spLocks noChangeArrowheads="1"/>
            </p:cNvSpPr>
            <p:nvPr/>
          </p:nvSpPr>
          <p:spPr bwMode="auto">
            <a:xfrm>
              <a:off x="1304" y="1514"/>
              <a:ext cx="3152" cy="478"/>
            </a:xfrm>
            <a:prstGeom prst="rect">
              <a:avLst/>
            </a:prstGeom>
            <a:solidFill>
              <a:srgbClr val="023CCC"/>
            </a:soli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zh-CN" sz="4000">
                <a:ea typeface="宋体" charset="0"/>
                <a:cs typeface="宋体" charset="0"/>
              </a:endParaRPr>
            </a:p>
          </p:txBody>
        </p:sp>
        <p:sp>
          <p:nvSpPr>
            <p:cNvPr id="440375" name="Text Box 55"/>
            <p:cNvSpPr txBox="1">
              <a:spLocks noChangeArrowheads="1"/>
            </p:cNvSpPr>
            <p:nvPr/>
          </p:nvSpPr>
          <p:spPr bwMode="auto">
            <a:xfrm>
              <a:off x="1245" y="1550"/>
              <a:ext cx="3270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4000">
                  <a:solidFill>
                    <a:srgbClr val="FEF800"/>
                  </a:solidFill>
                  <a:ea typeface="宋体" charset="0"/>
                  <a:cs typeface="宋体" charset="0"/>
                </a:rPr>
                <a:t>旧的合约</a:t>
              </a:r>
              <a:r>
                <a:rPr lang="en-US" altLang="zh-CN" sz="4000">
                  <a:solidFill>
                    <a:srgbClr val="FEF800"/>
                  </a:solidFill>
                  <a:ea typeface="宋体" charset="0"/>
                  <a:cs typeface="宋体" charset="0"/>
                </a:rPr>
                <a:t>……</a:t>
              </a:r>
              <a:r>
                <a:rPr lang="zh-CN" altLang="en-US" sz="4000">
                  <a:solidFill>
                    <a:srgbClr val="FEF800"/>
                  </a:solidFill>
                  <a:ea typeface="宋体" charset="0"/>
                  <a:cs typeface="宋体" charset="0"/>
                </a:rPr>
                <a:t>新的合约</a:t>
              </a:r>
            </a:p>
          </p:txBody>
        </p:sp>
      </p:grpSp>
      <p:grpSp>
        <p:nvGrpSpPr>
          <p:cNvPr id="440381" name="Group 61"/>
          <p:cNvGrpSpPr>
            <a:grpSpLocks/>
          </p:cNvGrpSpPr>
          <p:nvPr/>
        </p:nvGrpSpPr>
        <p:grpSpPr bwMode="auto">
          <a:xfrm>
            <a:off x="439738" y="3806825"/>
            <a:ext cx="7720012" cy="758825"/>
            <a:chOff x="549" y="2389"/>
            <a:chExt cx="4863" cy="478"/>
          </a:xfrm>
        </p:grpSpPr>
        <p:sp>
          <p:nvSpPr>
            <p:cNvPr id="440377" name="Text Box 57"/>
            <p:cNvSpPr txBox="1">
              <a:spLocks noChangeArrowheads="1"/>
            </p:cNvSpPr>
            <p:nvPr/>
          </p:nvSpPr>
          <p:spPr bwMode="auto">
            <a:xfrm>
              <a:off x="826" y="2389"/>
              <a:ext cx="4586" cy="478"/>
            </a:xfrm>
            <a:prstGeom prst="rect">
              <a:avLst/>
            </a:prstGeom>
            <a:solidFill>
              <a:srgbClr val="023CCC"/>
            </a:soli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4000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440378" name="Text Box 58"/>
            <p:cNvSpPr txBox="1">
              <a:spLocks noChangeArrowheads="1"/>
            </p:cNvSpPr>
            <p:nvPr/>
          </p:nvSpPr>
          <p:spPr bwMode="auto">
            <a:xfrm>
              <a:off x="549" y="2411"/>
              <a:ext cx="4789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zh-CN" altLang="en-US" sz="4000">
                  <a:solidFill>
                    <a:srgbClr val="FEF800"/>
                  </a:solidFill>
                  <a:ea typeface="宋体" charset="0"/>
                  <a:cs typeface="宋体" charset="0"/>
                </a:rPr>
                <a:t>神过去的旨意</a:t>
              </a:r>
              <a:r>
                <a:rPr lang="en-US" altLang="zh-CN" sz="4000">
                  <a:solidFill>
                    <a:srgbClr val="FEF800"/>
                  </a:solidFill>
                  <a:ea typeface="宋体" charset="0"/>
                  <a:cs typeface="宋体" charset="0"/>
                </a:rPr>
                <a:t>……</a:t>
              </a:r>
              <a:r>
                <a:rPr lang="zh-CN" altLang="en-US" sz="4000">
                  <a:solidFill>
                    <a:srgbClr val="FEF800"/>
                  </a:solidFill>
                  <a:ea typeface="宋体" charset="0"/>
                  <a:cs typeface="宋体" charset="0"/>
                </a:rPr>
                <a:t>神现在的旨意</a:t>
              </a:r>
              <a:endParaRPr lang="en-US" altLang="zh-CN" sz="4000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5" grpId="0"/>
      <p:bldP spid="4403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6228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6229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6230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6231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6232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6233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6234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6235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6237" name="Text Box 13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36238" name="Rectangle 14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436239" name="Rectangle 15"/>
          <p:cNvSpPr>
            <a:spLocks noChangeArrowheads="1"/>
          </p:cNvSpPr>
          <p:nvPr/>
        </p:nvSpPr>
        <p:spPr bwMode="auto">
          <a:xfrm>
            <a:off x="277813" y="814388"/>
            <a:ext cx="213677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 </a:t>
            </a:r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旧”约</a:t>
            </a:r>
          </a:p>
        </p:txBody>
      </p:sp>
      <p:sp>
        <p:nvSpPr>
          <p:cNvPr id="436240" name="Line 16"/>
          <p:cNvSpPr>
            <a:spLocks noChangeShapeType="1"/>
          </p:cNvSpPr>
          <p:nvPr/>
        </p:nvSpPr>
        <p:spPr bwMode="auto">
          <a:xfrm>
            <a:off x="1173163" y="1538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6241" name="Rectangle 17"/>
          <p:cNvSpPr>
            <a:spLocks noChangeArrowheads="1"/>
          </p:cNvSpPr>
          <p:nvPr/>
        </p:nvSpPr>
        <p:spPr bwMode="auto">
          <a:xfrm>
            <a:off x="6429375" y="735013"/>
            <a:ext cx="201612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新”约</a:t>
            </a:r>
          </a:p>
        </p:txBody>
      </p:sp>
      <p:sp>
        <p:nvSpPr>
          <p:cNvPr id="436242" name="Line 18"/>
          <p:cNvSpPr>
            <a:spLocks noChangeShapeType="1"/>
          </p:cNvSpPr>
          <p:nvPr/>
        </p:nvSpPr>
        <p:spPr bwMode="auto">
          <a:xfrm>
            <a:off x="7151688" y="1503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6243" name="Rectangle 19"/>
          <p:cNvSpPr>
            <a:spLocks noChangeArrowheads="1"/>
          </p:cNvSpPr>
          <p:nvPr/>
        </p:nvSpPr>
        <p:spPr bwMode="auto">
          <a:xfrm>
            <a:off x="719138" y="1855788"/>
            <a:ext cx="162083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FEF800"/>
                </a:solidFill>
                <a:latin typeface="Lucida Handwriting" charset="0"/>
                <a:ea typeface="宋体" charset="0"/>
                <a:cs typeface="宋体" charset="0"/>
              </a:rPr>
              <a:t>“</a:t>
            </a:r>
            <a:r>
              <a:rPr lang="en-US" altLang="zh-CN" sz="2400">
                <a:solidFill>
                  <a:srgbClr val="FEF800"/>
                </a:solidFill>
                <a:latin typeface="Lucida Handwriting" charset="0"/>
                <a:ea typeface="宋体" charset="0"/>
                <a:cs typeface="宋体" charset="0"/>
              </a:rPr>
              <a:t>39” </a:t>
            </a:r>
            <a:r>
              <a:rPr lang="zh-CN" altLang="en-US" sz="2400">
                <a:solidFill>
                  <a:srgbClr val="FEF800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sp>
        <p:nvSpPr>
          <p:cNvPr id="436245" name="Rectangle 21"/>
          <p:cNvSpPr>
            <a:spLocks noChangeArrowheads="1"/>
          </p:cNvSpPr>
          <p:nvPr/>
        </p:nvSpPr>
        <p:spPr bwMode="auto">
          <a:xfrm>
            <a:off x="6692900" y="1852613"/>
            <a:ext cx="1827213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FEF800"/>
                </a:solidFill>
                <a:latin typeface="Lucida Handwriting" charset="0"/>
                <a:ea typeface="宋体" charset="0"/>
                <a:cs typeface="宋体" charset="0"/>
              </a:rPr>
              <a:t>  “</a:t>
            </a:r>
            <a:r>
              <a:rPr lang="en-US" altLang="zh-CN" sz="2400">
                <a:solidFill>
                  <a:srgbClr val="FEF800"/>
                </a:solidFill>
                <a:latin typeface="Lucida Handwriting" charset="0"/>
                <a:ea typeface="宋体" charset="0"/>
                <a:cs typeface="宋体" charset="0"/>
              </a:rPr>
              <a:t>27” </a:t>
            </a:r>
            <a:r>
              <a:rPr lang="zh-CN" altLang="en-US" sz="2400">
                <a:solidFill>
                  <a:srgbClr val="FEF800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grpSp>
        <p:nvGrpSpPr>
          <p:cNvPr id="436249" name="Group 25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436250" name="Rectangle 26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436251" name="Rectangle 27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436252" name="Rectangle 28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436253" name="Rectangle 29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2F6AFD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2F6AFD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436254" name="Group 30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436255" name="Line 31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6256" name="Group 32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436257" name="Line 33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58" name="Line 34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59" name="Line 35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60" name="Line 36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61" name="Line 37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62" name="Line 38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63" name="Line 39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64" name="Rectangle 40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436265" name="Rectangle 41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436266" name="Rectangle 42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436267" name="Rectangle 43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436268" name="Rectangle 44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436269" name="Rectangle 45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436270" name="Rectangle 46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436271" name="Rectangle 47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sp>
        <p:nvSpPr>
          <p:cNvPr id="436272" name="Text Box 48"/>
          <p:cNvSpPr txBox="1">
            <a:spLocks noChangeArrowheads="1"/>
          </p:cNvSpPr>
          <p:nvPr/>
        </p:nvSpPr>
        <p:spPr bwMode="auto">
          <a:xfrm>
            <a:off x="8502650" y="63754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>
                <a:solidFill>
                  <a:srgbClr val="FFFFFF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436274" name="Text Box 50"/>
          <p:cNvSpPr txBox="1">
            <a:spLocks noChangeArrowheads="1"/>
          </p:cNvSpPr>
          <p:nvPr/>
        </p:nvSpPr>
        <p:spPr bwMode="auto">
          <a:xfrm>
            <a:off x="614363" y="1131888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黑体" charset="0"/>
                <a:cs typeface="黑体" charset="0"/>
              </a:rPr>
              <a:t>E</a:t>
            </a:r>
            <a:r>
              <a:rPr lang="zh-CN" altLang="en-US" sz="2400">
                <a:ea typeface="黑体" charset="0"/>
                <a:cs typeface="黑体" charset="0"/>
              </a:rPr>
              <a:t>线</a:t>
            </a:r>
          </a:p>
        </p:txBody>
      </p:sp>
      <p:grpSp>
        <p:nvGrpSpPr>
          <p:cNvPr id="436275" name="Group 51"/>
          <p:cNvGrpSpPr>
            <a:grpSpLocks/>
          </p:cNvGrpSpPr>
          <p:nvPr/>
        </p:nvGrpSpPr>
        <p:grpSpPr bwMode="auto">
          <a:xfrm>
            <a:off x="1716088" y="2516188"/>
            <a:ext cx="6065837" cy="1831975"/>
            <a:chOff x="1066" y="1248"/>
            <a:chExt cx="3821" cy="1154"/>
          </a:xfrm>
        </p:grpSpPr>
        <p:grpSp>
          <p:nvGrpSpPr>
            <p:cNvPr id="436276" name="Group 52"/>
            <p:cNvGrpSpPr>
              <a:grpSpLocks/>
            </p:cNvGrpSpPr>
            <p:nvPr/>
          </p:nvGrpSpPr>
          <p:grpSpPr bwMode="auto">
            <a:xfrm>
              <a:off x="1580" y="1719"/>
              <a:ext cx="2644" cy="683"/>
              <a:chOff x="1734" y="1719"/>
              <a:chExt cx="2644" cy="683"/>
            </a:xfrm>
          </p:grpSpPr>
          <p:sp>
            <p:nvSpPr>
              <p:cNvPr id="436277" name="Text Box 53"/>
              <p:cNvSpPr txBox="1">
                <a:spLocks noChangeArrowheads="1"/>
              </p:cNvSpPr>
              <p:nvPr/>
            </p:nvSpPr>
            <p:spPr bwMode="auto">
              <a:xfrm>
                <a:off x="1734" y="1720"/>
                <a:ext cx="2275" cy="682"/>
              </a:xfrm>
              <a:prstGeom prst="rect">
                <a:avLst/>
              </a:prstGeom>
              <a:gradFill rotWithShape="0">
                <a:gsLst>
                  <a:gs pos="0">
                    <a:srgbClr val="0BFF0B">
                      <a:gamma/>
                      <a:shade val="3137"/>
                      <a:invGamma/>
                    </a:srgbClr>
                  </a:gs>
                  <a:gs pos="50000">
                    <a:srgbClr val="0BFF0B"/>
                  </a:gs>
                  <a:gs pos="100000">
                    <a:srgbClr val="0BFF0B">
                      <a:gamma/>
                      <a:shade val="3137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CF0E3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6000" b="0">
                    <a:solidFill>
                      <a:srgbClr val="CF0E30"/>
                    </a:solidFill>
                    <a:latin typeface="Times" charset="0"/>
                    <a:ea typeface="宋体" charset="0"/>
                    <a:cs typeface="宋体" charset="0"/>
                  </a:rPr>
                  <a:t> </a:t>
                </a:r>
                <a:r>
                  <a:rPr lang="en-US" altLang="zh-CN" sz="6000" b="0">
                    <a:latin typeface="Times" charset="0"/>
                    <a:ea typeface="宋体" charset="0"/>
                    <a:cs typeface="宋体" charset="0"/>
                  </a:rPr>
                  <a:t>3 x 9 = 27</a:t>
                </a:r>
                <a:endParaRPr lang="en-US" altLang="zh-CN" sz="6000" b="0">
                  <a:solidFill>
                    <a:srgbClr val="CF0E3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36278" name="Text Box 54"/>
              <p:cNvSpPr txBox="1">
                <a:spLocks noChangeArrowheads="1"/>
              </p:cNvSpPr>
              <p:nvPr/>
            </p:nvSpPr>
            <p:spPr bwMode="auto">
              <a:xfrm>
                <a:off x="1860" y="1719"/>
                <a:ext cx="2518" cy="63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rgbClr val="0BFF0B">
                            <a:gamma/>
                            <a:shade val="53725"/>
                            <a:invGamma/>
                          </a:srgbClr>
                        </a:gs>
                        <a:gs pos="100000">
                          <a:srgbClr val="0BFF0B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6000" b="0">
                    <a:solidFill>
                      <a:srgbClr val="FEF800"/>
                    </a:solidFill>
                    <a:latin typeface="Times" charset="0"/>
                    <a:ea typeface="宋体" charset="0"/>
                    <a:cs typeface="宋体" charset="0"/>
                  </a:rPr>
                  <a:t>3</a:t>
                </a:r>
                <a:r>
                  <a:rPr lang="zh-CN" altLang="en-US" sz="6000" b="0">
                    <a:solidFill>
                      <a:srgbClr val="FEF800"/>
                    </a:solidFill>
                    <a:latin typeface="Times" charset="0"/>
                    <a:ea typeface="宋体" charset="0"/>
                    <a:cs typeface="宋体" charset="0"/>
                  </a:rPr>
                  <a:t> </a:t>
                </a:r>
                <a:r>
                  <a:rPr lang="en-US" altLang="zh-CN" sz="6000" b="0">
                    <a:solidFill>
                      <a:srgbClr val="FEF800"/>
                    </a:solidFill>
                    <a:latin typeface="Times" charset="0"/>
                    <a:ea typeface="宋体" charset="0"/>
                    <a:cs typeface="宋体" charset="0"/>
                  </a:rPr>
                  <a:t>x</a:t>
                </a:r>
                <a:r>
                  <a:rPr lang="zh-CN" altLang="en-US" sz="6000" b="0">
                    <a:solidFill>
                      <a:srgbClr val="FEF800"/>
                    </a:solidFill>
                    <a:latin typeface="Times" charset="0"/>
                    <a:ea typeface="宋体" charset="0"/>
                    <a:cs typeface="宋体" charset="0"/>
                  </a:rPr>
                  <a:t> </a:t>
                </a:r>
                <a:r>
                  <a:rPr lang="en-US" altLang="zh-CN" sz="6000" b="0">
                    <a:solidFill>
                      <a:srgbClr val="FEF800"/>
                    </a:solidFill>
                    <a:latin typeface="Times" charset="0"/>
                    <a:ea typeface="宋体" charset="0"/>
                    <a:cs typeface="宋体" charset="0"/>
                  </a:rPr>
                  <a:t>9 = 27</a:t>
                </a:r>
              </a:p>
            </p:txBody>
          </p:sp>
        </p:grpSp>
        <p:sp>
          <p:nvSpPr>
            <p:cNvPr id="436279" name="AutoShape 55"/>
            <p:cNvSpPr>
              <a:spLocks noChangeArrowheads="1"/>
            </p:cNvSpPr>
            <p:nvPr/>
          </p:nvSpPr>
          <p:spPr bwMode="auto">
            <a:xfrm rot="-1881235">
              <a:off x="1066" y="1248"/>
              <a:ext cx="424" cy="1095"/>
            </a:xfrm>
            <a:prstGeom prst="curvedRightArrow">
              <a:avLst>
                <a:gd name="adj1" fmla="val 51651"/>
                <a:gd name="adj2" fmla="val 103302"/>
                <a:gd name="adj3" fmla="val 33333"/>
              </a:avLst>
            </a:prstGeom>
            <a:gradFill rotWithShape="0">
              <a:gsLst>
                <a:gs pos="0">
                  <a:srgbClr val="0BFF0B">
                    <a:gamma/>
                    <a:shade val="14902"/>
                    <a:invGamma/>
                  </a:srgbClr>
                </a:gs>
                <a:gs pos="100000">
                  <a:srgbClr val="0BFF0B"/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80" name="AutoShape 56"/>
            <p:cNvSpPr>
              <a:spLocks noChangeArrowheads="1"/>
            </p:cNvSpPr>
            <p:nvPr/>
          </p:nvSpPr>
          <p:spPr bwMode="auto">
            <a:xfrm rot="-7064162">
              <a:off x="4118" y="1204"/>
              <a:ext cx="424" cy="1114"/>
            </a:xfrm>
            <a:prstGeom prst="curvedRightArrow">
              <a:avLst>
                <a:gd name="adj1" fmla="val 52547"/>
                <a:gd name="adj2" fmla="val 105094"/>
                <a:gd name="adj3" fmla="val 33333"/>
              </a:avLst>
            </a:prstGeom>
            <a:gradFill rotWithShape="0">
              <a:gsLst>
                <a:gs pos="0">
                  <a:srgbClr val="0BFF0B"/>
                </a:gs>
                <a:gs pos="100000">
                  <a:srgbClr val="0BFF0B">
                    <a:gamma/>
                    <a:shade val="14902"/>
                    <a:invGamma/>
                  </a:srgbClr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43" grpId="0"/>
      <p:bldP spid="4362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4181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4182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4183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4184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4185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4186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4187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4188" name="Text Box 12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4189" name="Text Box 13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34190" name="Rectangle 14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18</a:t>
            </a:r>
          </a:p>
        </p:txBody>
      </p:sp>
      <p:sp>
        <p:nvSpPr>
          <p:cNvPr id="434191" name="Rectangle 15"/>
          <p:cNvSpPr>
            <a:spLocks noChangeArrowheads="1"/>
          </p:cNvSpPr>
          <p:nvPr/>
        </p:nvSpPr>
        <p:spPr bwMode="auto">
          <a:xfrm>
            <a:off x="277813" y="814388"/>
            <a:ext cx="213677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 </a:t>
            </a:r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旧”约</a:t>
            </a:r>
          </a:p>
        </p:txBody>
      </p:sp>
      <p:sp>
        <p:nvSpPr>
          <p:cNvPr id="434192" name="Line 16"/>
          <p:cNvSpPr>
            <a:spLocks noChangeShapeType="1"/>
          </p:cNvSpPr>
          <p:nvPr/>
        </p:nvSpPr>
        <p:spPr bwMode="auto">
          <a:xfrm>
            <a:off x="1173163" y="1538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193" name="Rectangle 17"/>
          <p:cNvSpPr>
            <a:spLocks noChangeArrowheads="1"/>
          </p:cNvSpPr>
          <p:nvPr/>
        </p:nvSpPr>
        <p:spPr bwMode="auto">
          <a:xfrm>
            <a:off x="6429375" y="735013"/>
            <a:ext cx="201612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新”约</a:t>
            </a:r>
          </a:p>
        </p:txBody>
      </p:sp>
      <p:sp>
        <p:nvSpPr>
          <p:cNvPr id="434194" name="Line 18"/>
          <p:cNvSpPr>
            <a:spLocks noChangeShapeType="1"/>
          </p:cNvSpPr>
          <p:nvPr/>
        </p:nvSpPr>
        <p:spPr bwMode="auto">
          <a:xfrm>
            <a:off x="7151688" y="1503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195" name="Rectangle 19"/>
          <p:cNvSpPr>
            <a:spLocks noChangeArrowheads="1"/>
          </p:cNvSpPr>
          <p:nvPr/>
        </p:nvSpPr>
        <p:spPr bwMode="auto">
          <a:xfrm>
            <a:off x="719138" y="1855788"/>
            <a:ext cx="162083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“</a:t>
            </a:r>
            <a:r>
              <a:rPr lang="en-US" altLang="zh-CN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39” </a:t>
            </a:r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sp>
        <p:nvSpPr>
          <p:cNvPr id="434196" name="Line 20"/>
          <p:cNvSpPr>
            <a:spLocks noChangeShapeType="1"/>
          </p:cNvSpPr>
          <p:nvPr/>
        </p:nvSpPr>
        <p:spPr bwMode="auto">
          <a:xfrm>
            <a:off x="762000" y="2406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197" name="Rectangle 21"/>
          <p:cNvSpPr>
            <a:spLocks noChangeArrowheads="1"/>
          </p:cNvSpPr>
          <p:nvPr/>
        </p:nvSpPr>
        <p:spPr bwMode="auto">
          <a:xfrm>
            <a:off x="6692900" y="1852613"/>
            <a:ext cx="1827213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  “</a:t>
            </a:r>
            <a:r>
              <a:rPr lang="en-US" altLang="zh-CN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27” </a:t>
            </a:r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sp>
        <p:nvSpPr>
          <p:cNvPr id="434198" name="Line 22"/>
          <p:cNvSpPr>
            <a:spLocks noChangeShapeType="1"/>
          </p:cNvSpPr>
          <p:nvPr/>
        </p:nvSpPr>
        <p:spPr bwMode="auto">
          <a:xfrm>
            <a:off x="7319963" y="23844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199" name="Rectangle 23"/>
          <p:cNvSpPr>
            <a:spLocks noChangeArrowheads="1"/>
          </p:cNvSpPr>
          <p:nvPr/>
        </p:nvSpPr>
        <p:spPr bwMode="auto">
          <a:xfrm>
            <a:off x="7392988" y="2652713"/>
            <a:ext cx="110013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FEF800"/>
                </a:solidFill>
                <a:latin typeface="Lucida Handwriting" charset="0"/>
                <a:ea typeface="宋体" charset="0"/>
                <a:cs typeface="宋体" charset="0"/>
              </a:rPr>
              <a:t>希腊文</a:t>
            </a:r>
          </a:p>
        </p:txBody>
      </p:sp>
      <p:sp>
        <p:nvSpPr>
          <p:cNvPr id="434201" name="Rectangle 25"/>
          <p:cNvSpPr>
            <a:spLocks noChangeArrowheads="1"/>
          </p:cNvSpPr>
          <p:nvPr/>
        </p:nvSpPr>
        <p:spPr bwMode="auto">
          <a:xfrm>
            <a:off x="396875" y="2652713"/>
            <a:ext cx="14065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FEF800"/>
                </a:solidFill>
                <a:latin typeface="Lucida Handwriting" charset="0"/>
                <a:ea typeface="宋体" charset="0"/>
                <a:cs typeface="宋体" charset="0"/>
              </a:rPr>
              <a:t>希</a:t>
            </a:r>
            <a:r>
              <a:rPr lang="en-US" sz="2400">
                <a:solidFill>
                  <a:srgbClr val="FEF800"/>
                </a:solidFill>
                <a:ea typeface="宋体" charset="0"/>
                <a:cs typeface="宋体" charset="0"/>
              </a:rPr>
              <a:t>伯</a:t>
            </a:r>
            <a:r>
              <a:rPr lang="zh-CN" altLang="en-US" sz="2400">
                <a:solidFill>
                  <a:srgbClr val="FEF800"/>
                </a:solidFill>
                <a:ea typeface="宋体" charset="0"/>
                <a:cs typeface="宋体" charset="0"/>
              </a:rPr>
              <a:t>来文</a:t>
            </a:r>
            <a:endParaRPr lang="en-US" altLang="zh-CN" sz="2400">
              <a:solidFill>
                <a:srgbClr val="FEF800"/>
              </a:solidFill>
              <a:ea typeface="宋体" charset="0"/>
              <a:cs typeface="宋体" charset="0"/>
            </a:endParaRPr>
          </a:p>
        </p:txBody>
      </p:sp>
      <p:grpSp>
        <p:nvGrpSpPr>
          <p:cNvPr id="434203" name="Group 27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434204" name="Rectangle 28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434205" name="Rectangle 29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434206" name="Rectangle 30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434207" name="Rectangle 31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2F6AFD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2F6AFD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434208" name="Group 32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434209" name="Line 33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4210" name="Group 34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434211" name="Line 35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212" name="Line 36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213" name="Line 37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214" name="Line 38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215" name="Line 39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216" name="Line 40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217" name="Line 41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218" name="Rectangle 42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434219" name="Rectangle 43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434220" name="Rectangle 44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434221" name="Rectangle 45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434222" name="Rectangle 46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434223" name="Rectangle 47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434224" name="Rectangle 48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434225" name="Rectangle 49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sp>
        <p:nvSpPr>
          <p:cNvPr id="434232" name="Text Box 56"/>
          <p:cNvSpPr txBox="1">
            <a:spLocks noChangeArrowheads="1"/>
          </p:cNvSpPr>
          <p:nvPr/>
        </p:nvSpPr>
        <p:spPr bwMode="auto">
          <a:xfrm>
            <a:off x="8502650" y="63754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>
                <a:solidFill>
                  <a:srgbClr val="FFFFFF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434240" name="Text Box 64"/>
          <p:cNvSpPr txBox="1">
            <a:spLocks noChangeArrowheads="1"/>
          </p:cNvSpPr>
          <p:nvPr/>
        </p:nvSpPr>
        <p:spPr bwMode="auto">
          <a:xfrm>
            <a:off x="144463" y="2032000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latin typeface="Arial Black" charset="0"/>
                <a:ea typeface="黑体" charset="0"/>
                <a:cs typeface="黑体" charset="0"/>
              </a:rPr>
              <a:t>F</a:t>
            </a:r>
            <a:r>
              <a:rPr lang="zh-CN" altLang="en-US" sz="2400">
                <a:latin typeface="Arial Black" charset="0"/>
                <a:ea typeface="黑体" charset="0"/>
                <a:cs typeface="黑体" charset="0"/>
              </a:rPr>
              <a:t>线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9" grpId="0"/>
      <p:bldP spid="4342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2133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2134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2135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2136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2137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2138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2139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2140" name="Text Box 12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2141" name="Text Box 13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32142" name="Rectangle 14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19</a:t>
            </a:r>
          </a:p>
        </p:txBody>
      </p:sp>
      <p:sp>
        <p:nvSpPr>
          <p:cNvPr id="432143" name="Rectangle 15"/>
          <p:cNvSpPr>
            <a:spLocks noChangeArrowheads="1"/>
          </p:cNvSpPr>
          <p:nvPr/>
        </p:nvSpPr>
        <p:spPr bwMode="auto">
          <a:xfrm>
            <a:off x="277813" y="814388"/>
            <a:ext cx="213677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 </a:t>
            </a:r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旧”约</a:t>
            </a:r>
          </a:p>
        </p:txBody>
      </p:sp>
      <p:sp>
        <p:nvSpPr>
          <p:cNvPr id="432144" name="Line 16"/>
          <p:cNvSpPr>
            <a:spLocks noChangeShapeType="1"/>
          </p:cNvSpPr>
          <p:nvPr/>
        </p:nvSpPr>
        <p:spPr bwMode="auto">
          <a:xfrm>
            <a:off x="1173163" y="1538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45" name="Rectangle 17"/>
          <p:cNvSpPr>
            <a:spLocks noChangeArrowheads="1"/>
          </p:cNvSpPr>
          <p:nvPr/>
        </p:nvSpPr>
        <p:spPr bwMode="auto">
          <a:xfrm>
            <a:off x="6429375" y="735013"/>
            <a:ext cx="201612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新”约</a:t>
            </a:r>
          </a:p>
        </p:txBody>
      </p:sp>
      <p:sp>
        <p:nvSpPr>
          <p:cNvPr id="432146" name="Line 18"/>
          <p:cNvSpPr>
            <a:spLocks noChangeShapeType="1"/>
          </p:cNvSpPr>
          <p:nvPr/>
        </p:nvSpPr>
        <p:spPr bwMode="auto">
          <a:xfrm>
            <a:off x="7151688" y="1503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47" name="Rectangle 19"/>
          <p:cNvSpPr>
            <a:spLocks noChangeArrowheads="1"/>
          </p:cNvSpPr>
          <p:nvPr/>
        </p:nvSpPr>
        <p:spPr bwMode="auto">
          <a:xfrm>
            <a:off x="719138" y="1855788"/>
            <a:ext cx="162083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“</a:t>
            </a:r>
            <a:r>
              <a:rPr lang="en-US" altLang="zh-CN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39” </a:t>
            </a:r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sp>
        <p:nvSpPr>
          <p:cNvPr id="432148" name="Line 20"/>
          <p:cNvSpPr>
            <a:spLocks noChangeShapeType="1"/>
          </p:cNvSpPr>
          <p:nvPr/>
        </p:nvSpPr>
        <p:spPr bwMode="auto">
          <a:xfrm>
            <a:off x="762000" y="2406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49" name="Rectangle 21"/>
          <p:cNvSpPr>
            <a:spLocks noChangeArrowheads="1"/>
          </p:cNvSpPr>
          <p:nvPr/>
        </p:nvSpPr>
        <p:spPr bwMode="auto">
          <a:xfrm>
            <a:off x="6692900" y="1852613"/>
            <a:ext cx="1827213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  “</a:t>
            </a:r>
            <a:r>
              <a:rPr lang="en-US" altLang="zh-CN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27” </a:t>
            </a:r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sp>
        <p:nvSpPr>
          <p:cNvPr id="432150" name="Line 22"/>
          <p:cNvSpPr>
            <a:spLocks noChangeShapeType="1"/>
          </p:cNvSpPr>
          <p:nvPr/>
        </p:nvSpPr>
        <p:spPr bwMode="auto">
          <a:xfrm>
            <a:off x="7319963" y="23844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51" name="Rectangle 23"/>
          <p:cNvSpPr>
            <a:spLocks noChangeArrowheads="1"/>
          </p:cNvSpPr>
          <p:nvPr/>
        </p:nvSpPr>
        <p:spPr bwMode="auto">
          <a:xfrm>
            <a:off x="7392988" y="2652713"/>
            <a:ext cx="110013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希腊文</a:t>
            </a:r>
          </a:p>
        </p:txBody>
      </p:sp>
      <p:sp>
        <p:nvSpPr>
          <p:cNvPr id="432152" name="Line 24"/>
          <p:cNvSpPr>
            <a:spLocks noChangeShapeType="1"/>
          </p:cNvSpPr>
          <p:nvPr/>
        </p:nvSpPr>
        <p:spPr bwMode="auto">
          <a:xfrm>
            <a:off x="7440613" y="32527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53" name="Rectangle 25"/>
          <p:cNvSpPr>
            <a:spLocks noChangeArrowheads="1"/>
          </p:cNvSpPr>
          <p:nvPr/>
        </p:nvSpPr>
        <p:spPr bwMode="auto">
          <a:xfrm>
            <a:off x="396875" y="2652713"/>
            <a:ext cx="14065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希</a:t>
            </a:r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伯</a:t>
            </a:r>
            <a:r>
              <a:rPr lang="zh-CN" alt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来文</a:t>
            </a:r>
            <a:endParaRPr lang="en-US" altLang="zh-CN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432154" name="Line 26"/>
          <p:cNvSpPr>
            <a:spLocks noChangeShapeType="1"/>
          </p:cNvSpPr>
          <p:nvPr/>
        </p:nvSpPr>
        <p:spPr bwMode="auto">
          <a:xfrm>
            <a:off x="671513" y="32480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2155" name="Group 27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432156" name="Rectangle 28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432157" name="Rectangle 29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432158" name="Rectangle 30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432159" name="Rectangle 31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2F6AFD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2F6AFD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432160" name="Group 32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432161" name="Line 33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2162" name="Group 34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432163" name="Line 35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164" name="Line 36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165" name="Line 37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166" name="Line 38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167" name="Line 39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168" name="Line 40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169" name="Line 41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170" name="Rectangle 42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432171" name="Rectangle 43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432172" name="Rectangle 44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432173" name="Rectangle 45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432174" name="Rectangle 46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432175" name="Rectangle 47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432176" name="Rectangle 48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432177" name="Rectangle 49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sp>
        <p:nvSpPr>
          <p:cNvPr id="432181" name="Rectangle 53"/>
          <p:cNvSpPr>
            <a:spLocks noChangeArrowheads="1"/>
          </p:cNvSpPr>
          <p:nvPr/>
        </p:nvSpPr>
        <p:spPr bwMode="auto">
          <a:xfrm>
            <a:off x="488950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zh-CN" altLang="en-US" sz="2400">
                <a:solidFill>
                  <a:srgbClr val="FEF800"/>
                </a:solidFill>
                <a:latin typeface="宋体" charset="0"/>
                <a:ea typeface="宋体" charset="0"/>
                <a:cs typeface="宋体" charset="0"/>
              </a:rPr>
              <a:t>律法</a:t>
            </a:r>
            <a:r>
              <a:rPr lang="en-US" altLang="zh-CN" sz="2400">
                <a:solidFill>
                  <a:srgbClr val="FEF800"/>
                </a:solidFill>
                <a:latin typeface="宋体" charset="0"/>
                <a:ea typeface="宋体" charset="0"/>
                <a:cs typeface="宋体" charset="0"/>
              </a:rPr>
              <a:t>/</a:t>
            </a:r>
          </a:p>
        </p:txBody>
      </p:sp>
      <p:sp>
        <p:nvSpPr>
          <p:cNvPr id="432182" name="Text Box 54"/>
          <p:cNvSpPr txBox="1">
            <a:spLocks noChangeArrowheads="1"/>
          </p:cNvSpPr>
          <p:nvPr/>
        </p:nvSpPr>
        <p:spPr bwMode="auto">
          <a:xfrm>
            <a:off x="481013" y="3846513"/>
            <a:ext cx="9969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EF800"/>
                </a:solidFill>
                <a:ea typeface="宋体" charset="0"/>
                <a:cs typeface="宋体" charset="0"/>
              </a:rPr>
              <a:t>应许</a:t>
            </a:r>
            <a:endParaRPr lang="en-US" altLang="zh-CN" sz="2400">
              <a:solidFill>
                <a:srgbClr val="FEF800"/>
              </a:solidFill>
              <a:ea typeface="宋体" charset="0"/>
              <a:cs typeface="宋体" charset="0"/>
            </a:endParaRPr>
          </a:p>
        </p:txBody>
      </p:sp>
      <p:sp>
        <p:nvSpPr>
          <p:cNvPr id="432186" name="Rectangle 58"/>
          <p:cNvSpPr>
            <a:spLocks noChangeArrowheads="1"/>
          </p:cNvSpPr>
          <p:nvPr/>
        </p:nvSpPr>
        <p:spPr bwMode="auto">
          <a:xfrm>
            <a:off x="7502525" y="3435350"/>
            <a:ext cx="11017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FEF800"/>
                </a:solidFill>
                <a:latin typeface="宋体" charset="0"/>
                <a:ea typeface="宋体" charset="0"/>
                <a:cs typeface="宋体" charset="0"/>
              </a:rPr>
              <a:t>恩典</a:t>
            </a:r>
            <a:r>
              <a:rPr lang="en-US" altLang="zh-CN" sz="2400">
                <a:solidFill>
                  <a:srgbClr val="FEF800"/>
                </a:solidFill>
                <a:latin typeface="宋体" charset="0"/>
                <a:ea typeface="宋体" charset="0"/>
                <a:cs typeface="宋体" charset="0"/>
              </a:rPr>
              <a:t>/ </a:t>
            </a:r>
          </a:p>
        </p:txBody>
      </p:sp>
      <p:sp>
        <p:nvSpPr>
          <p:cNvPr id="432187" name="Text Box 59"/>
          <p:cNvSpPr txBox="1">
            <a:spLocks noChangeArrowheads="1"/>
          </p:cNvSpPr>
          <p:nvPr/>
        </p:nvSpPr>
        <p:spPr bwMode="auto">
          <a:xfrm>
            <a:off x="7546975" y="3838575"/>
            <a:ext cx="898525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EF800"/>
                </a:solidFill>
                <a:ea typeface="宋体" charset="0"/>
                <a:cs typeface="宋体" charset="0"/>
              </a:rPr>
              <a:t>成就</a:t>
            </a:r>
            <a:endParaRPr lang="en-US" altLang="zh-CN" sz="2400">
              <a:solidFill>
                <a:srgbClr val="FEF800"/>
              </a:solidFill>
              <a:ea typeface="宋体" charset="0"/>
              <a:cs typeface="宋体" charset="0"/>
            </a:endParaRPr>
          </a:p>
        </p:txBody>
      </p:sp>
      <p:sp>
        <p:nvSpPr>
          <p:cNvPr id="432192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>
                <a:solidFill>
                  <a:srgbClr val="FFFFFF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432193" name="Text Box 65"/>
          <p:cNvSpPr txBox="1">
            <a:spLocks noChangeArrowheads="1"/>
          </p:cNvSpPr>
          <p:nvPr/>
        </p:nvSpPr>
        <p:spPr bwMode="auto">
          <a:xfrm>
            <a:off x="200025" y="2820988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latin typeface="Arial Black" charset="0"/>
                <a:ea typeface="黑体" charset="0"/>
                <a:cs typeface="黑体" charset="0"/>
              </a:rPr>
              <a:t>G</a:t>
            </a:r>
            <a:r>
              <a:rPr lang="zh-CN" altLang="en-US" sz="2400">
                <a:latin typeface="Arial Black" charset="0"/>
                <a:ea typeface="黑体" charset="0"/>
                <a:cs typeface="黑体" charset="0"/>
              </a:rPr>
              <a:t>线</a:t>
            </a:r>
          </a:p>
        </p:txBody>
      </p:sp>
      <p:grpSp>
        <p:nvGrpSpPr>
          <p:cNvPr id="432194" name="Group 66"/>
          <p:cNvGrpSpPr>
            <a:grpSpLocks/>
          </p:cNvGrpSpPr>
          <p:nvPr/>
        </p:nvGrpSpPr>
        <p:grpSpPr bwMode="auto">
          <a:xfrm>
            <a:off x="1331913" y="3952875"/>
            <a:ext cx="6403975" cy="2355850"/>
            <a:chOff x="576" y="2166"/>
            <a:chExt cx="4034" cy="1484"/>
          </a:xfrm>
        </p:grpSpPr>
        <p:sp>
          <p:nvSpPr>
            <p:cNvPr id="432195" name="Line 67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96" name="Line 68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2197" name="Group 69"/>
          <p:cNvGrpSpPr>
            <a:grpSpLocks/>
          </p:cNvGrpSpPr>
          <p:nvPr/>
        </p:nvGrpSpPr>
        <p:grpSpPr bwMode="auto">
          <a:xfrm>
            <a:off x="1149350" y="4230688"/>
            <a:ext cx="6403975" cy="2355850"/>
            <a:chOff x="576" y="2166"/>
            <a:chExt cx="4034" cy="1484"/>
          </a:xfrm>
        </p:grpSpPr>
        <p:sp>
          <p:nvSpPr>
            <p:cNvPr id="432198" name="Line 70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99" name="Line 71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2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81" grpId="0"/>
      <p:bldP spid="432182" grpId="0"/>
      <p:bldP spid="432186" grpId="0"/>
      <p:bldP spid="4321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 sz="2000" b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102407" name="Text Box 7" descr="Brown marble"/>
          <p:cNvSpPr txBox="1">
            <a:spLocks noChangeArrowheads="1"/>
          </p:cNvSpPr>
          <p:nvPr/>
        </p:nvSpPr>
        <p:spPr bwMode="auto">
          <a:xfrm rot="118953">
            <a:off x="793750" y="320675"/>
            <a:ext cx="7170738" cy="2544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zh-CN" altLang="en-US" sz="12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楷体" charset="0"/>
                <a:cs typeface="楷体" charset="0"/>
              </a:rPr>
              <a:t>圣经...</a:t>
            </a:r>
          </a:p>
          <a:p>
            <a:pPr algn="ctr">
              <a:defRPr/>
            </a:pPr>
            <a:endParaRPr lang="zh-CN" alt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02408" name="Text Box 8" descr="Brown marble"/>
          <p:cNvSpPr txBox="1">
            <a:spLocks noChangeArrowheads="1"/>
          </p:cNvSpPr>
          <p:nvPr/>
        </p:nvSpPr>
        <p:spPr bwMode="auto">
          <a:xfrm rot="141662">
            <a:off x="1603375" y="2162175"/>
            <a:ext cx="7480300" cy="306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zh-CN" altLang="en-US" sz="12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楷体" charset="0"/>
                <a:cs typeface="楷体" charset="0"/>
              </a:rPr>
              <a:t>基要</a:t>
            </a:r>
          </a:p>
          <a:p>
            <a:pPr algn="ctr">
              <a:defRPr/>
            </a:pPr>
            <a:endParaRPr lang="zh-CN" altLang="en-US" sz="6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228600" y="6591300"/>
            <a:ext cx="161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1593903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en-US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宋体" charset="-122"/>
              <a:cs typeface="宋体" charset="-122"/>
            </a:endParaRP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7621588" y="6526213"/>
            <a:ext cx="658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8.0.01.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234950" y="4445000"/>
            <a:ext cx="85201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圣经</a:t>
            </a:r>
            <a:r>
              <a:rPr lang="en-US" altLang="zh-CN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…</a:t>
            </a:r>
            <a:r>
              <a:rPr lang="zh-CN" altLang="en-US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基要国际事工呈献          福特沃得</a:t>
            </a:r>
            <a:r>
              <a:rPr lang="en-US" altLang="zh-CN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, </a:t>
            </a:r>
            <a:r>
              <a:rPr lang="zh-CN" altLang="en-US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美国德州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8104188" y="6523038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宋体" charset="0"/>
                <a:cs typeface="宋体" charset="0"/>
              </a:rPr>
              <a:t>74</a:t>
            </a:r>
          </a:p>
        </p:txBody>
      </p:sp>
      <p:sp>
        <p:nvSpPr>
          <p:cNvPr id="17417" name="Text Box 16"/>
          <p:cNvSpPr txBox="1">
            <a:spLocks noChangeArrowheads="1"/>
          </p:cNvSpPr>
          <p:nvPr/>
        </p:nvSpPr>
        <p:spPr bwMode="auto">
          <a:xfrm>
            <a:off x="282575" y="6516688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000">
                <a:solidFill>
                  <a:srgbClr val="FFFFFF"/>
                </a:solidFill>
                <a:ea typeface="宋体" charset="0"/>
                <a:cs typeface="宋体" charset="0"/>
              </a:rPr>
              <a:t>©2006 TBBMI</a:t>
            </a:r>
          </a:p>
        </p:txBody>
      </p:sp>
    </p:spTree>
    <p:extLst>
      <p:ext uri="{BB962C8B-B14F-4D97-AF65-F5344CB8AC3E}">
        <p14:creationId xmlns:p14="http://schemas.microsoft.com/office/powerpoint/2010/main" val="268606122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0085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0086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0087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0088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0089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0090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0091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0092" name="Text Box 12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30094" name="Rectangle 14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20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30095" name="Rectangle 15"/>
          <p:cNvSpPr>
            <a:spLocks noChangeArrowheads="1"/>
          </p:cNvSpPr>
          <p:nvPr/>
        </p:nvSpPr>
        <p:spPr bwMode="auto">
          <a:xfrm>
            <a:off x="277813" y="814388"/>
            <a:ext cx="213677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 </a:t>
            </a:r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旧”约</a:t>
            </a:r>
          </a:p>
        </p:txBody>
      </p:sp>
      <p:sp>
        <p:nvSpPr>
          <p:cNvPr id="430096" name="Line 16"/>
          <p:cNvSpPr>
            <a:spLocks noChangeShapeType="1"/>
          </p:cNvSpPr>
          <p:nvPr/>
        </p:nvSpPr>
        <p:spPr bwMode="auto">
          <a:xfrm>
            <a:off x="1173163" y="1538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6429375" y="735013"/>
            <a:ext cx="201612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新”约</a:t>
            </a:r>
          </a:p>
        </p:txBody>
      </p:sp>
      <p:sp>
        <p:nvSpPr>
          <p:cNvPr id="430098" name="Line 18"/>
          <p:cNvSpPr>
            <a:spLocks noChangeShapeType="1"/>
          </p:cNvSpPr>
          <p:nvPr/>
        </p:nvSpPr>
        <p:spPr bwMode="auto">
          <a:xfrm>
            <a:off x="7151688" y="1503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719138" y="1855788"/>
            <a:ext cx="162083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“</a:t>
            </a:r>
            <a:r>
              <a:rPr lang="en-US" altLang="zh-CN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39” </a:t>
            </a:r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sp>
        <p:nvSpPr>
          <p:cNvPr id="430100" name="Line 20"/>
          <p:cNvSpPr>
            <a:spLocks noChangeShapeType="1"/>
          </p:cNvSpPr>
          <p:nvPr/>
        </p:nvSpPr>
        <p:spPr bwMode="auto">
          <a:xfrm>
            <a:off x="762000" y="2406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6692900" y="1852613"/>
            <a:ext cx="1827213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  “</a:t>
            </a:r>
            <a:r>
              <a:rPr lang="en-US" altLang="zh-CN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27” </a:t>
            </a:r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sp>
        <p:nvSpPr>
          <p:cNvPr id="430102" name="Line 22"/>
          <p:cNvSpPr>
            <a:spLocks noChangeShapeType="1"/>
          </p:cNvSpPr>
          <p:nvPr/>
        </p:nvSpPr>
        <p:spPr bwMode="auto">
          <a:xfrm>
            <a:off x="7319963" y="23844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7392988" y="2652713"/>
            <a:ext cx="110013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希腊文</a:t>
            </a:r>
          </a:p>
        </p:txBody>
      </p:sp>
      <p:sp>
        <p:nvSpPr>
          <p:cNvPr id="430104" name="Line 24"/>
          <p:cNvSpPr>
            <a:spLocks noChangeShapeType="1"/>
          </p:cNvSpPr>
          <p:nvPr/>
        </p:nvSpPr>
        <p:spPr bwMode="auto">
          <a:xfrm>
            <a:off x="7440613" y="32527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05" name="Rectangle 25"/>
          <p:cNvSpPr>
            <a:spLocks noChangeArrowheads="1"/>
          </p:cNvSpPr>
          <p:nvPr/>
        </p:nvSpPr>
        <p:spPr bwMode="auto">
          <a:xfrm>
            <a:off x="396875" y="2652713"/>
            <a:ext cx="14065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希</a:t>
            </a:r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伯</a:t>
            </a:r>
            <a:r>
              <a:rPr lang="zh-CN" alt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来文</a:t>
            </a:r>
            <a:endParaRPr lang="en-US" altLang="zh-CN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430106" name="Line 26"/>
          <p:cNvSpPr>
            <a:spLocks noChangeShapeType="1"/>
          </p:cNvSpPr>
          <p:nvPr/>
        </p:nvSpPr>
        <p:spPr bwMode="auto">
          <a:xfrm>
            <a:off x="671513" y="32480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11" name="Group 31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430112" name="Rectangle 32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430113" name="Rectangle 33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430114" name="Rectangle 34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430115" name="Rectangle 35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2F6AFD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2F6AFD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430116" name="Group 36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430117" name="Line 37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118" name="Group 38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430119" name="Line 39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20" name="Line 40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21" name="Line 41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22" name="Line 42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23" name="Line 43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24" name="Line 44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25" name="Line 45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26" name="Rectangle 46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430127" name="Rectangle 47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430128" name="Rectangle 48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430129" name="Rectangle 49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430130" name="Rectangle 50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430131" name="Rectangle 51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430132" name="Rectangle 52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430133" name="Rectangle 53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grpSp>
        <p:nvGrpSpPr>
          <p:cNvPr id="430134" name="Group 54"/>
          <p:cNvGrpSpPr>
            <a:grpSpLocks/>
          </p:cNvGrpSpPr>
          <p:nvPr/>
        </p:nvGrpSpPr>
        <p:grpSpPr bwMode="auto">
          <a:xfrm>
            <a:off x="481013" y="3436938"/>
            <a:ext cx="1144587" cy="954087"/>
            <a:chOff x="303" y="2165"/>
            <a:chExt cx="721" cy="601"/>
          </a:xfrm>
        </p:grpSpPr>
        <p:sp>
          <p:nvSpPr>
            <p:cNvPr id="430135" name="Line 55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136" name="Group 56"/>
            <p:cNvGrpSpPr>
              <a:grpSpLocks/>
            </p:cNvGrpSpPr>
            <p:nvPr/>
          </p:nvGrpSpPr>
          <p:grpSpPr bwMode="auto">
            <a:xfrm>
              <a:off x="303" y="2165"/>
              <a:ext cx="721" cy="546"/>
              <a:chOff x="303" y="2165"/>
              <a:chExt cx="721" cy="546"/>
            </a:xfrm>
          </p:grpSpPr>
          <p:sp>
            <p:nvSpPr>
              <p:cNvPr id="430137" name="Rectangle 57"/>
              <p:cNvSpPr>
                <a:spLocks noChangeArrowheads="1"/>
              </p:cNvSpPr>
              <p:nvPr/>
            </p:nvSpPr>
            <p:spPr bwMode="auto">
              <a:xfrm>
                <a:off x="308" y="2165"/>
                <a:ext cx="71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律法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</a:p>
            </p:txBody>
          </p:sp>
          <p:sp>
            <p:nvSpPr>
              <p:cNvPr id="430138" name="Text Box 58"/>
              <p:cNvSpPr txBox="1">
                <a:spLocks noChangeArrowheads="1"/>
              </p:cNvSpPr>
              <p:nvPr/>
            </p:nvSpPr>
            <p:spPr bwMode="auto">
              <a:xfrm>
                <a:off x="303" y="2423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应许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430139" name="Group 59"/>
          <p:cNvGrpSpPr>
            <a:grpSpLocks/>
          </p:cNvGrpSpPr>
          <p:nvPr/>
        </p:nvGrpSpPr>
        <p:grpSpPr bwMode="auto">
          <a:xfrm>
            <a:off x="7502525" y="3435350"/>
            <a:ext cx="1101725" cy="989013"/>
            <a:chOff x="4726" y="2164"/>
            <a:chExt cx="694" cy="623"/>
          </a:xfrm>
        </p:grpSpPr>
        <p:sp>
          <p:nvSpPr>
            <p:cNvPr id="430140" name="Line 60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141" name="Group 61"/>
            <p:cNvGrpSpPr>
              <a:grpSpLocks/>
            </p:cNvGrpSpPr>
            <p:nvPr/>
          </p:nvGrpSpPr>
          <p:grpSpPr bwMode="auto">
            <a:xfrm>
              <a:off x="4726" y="2164"/>
              <a:ext cx="694" cy="542"/>
              <a:chOff x="4726" y="2164"/>
              <a:chExt cx="694" cy="542"/>
            </a:xfrm>
          </p:grpSpPr>
          <p:sp>
            <p:nvSpPr>
              <p:cNvPr id="430142" name="Rectangle 62"/>
              <p:cNvSpPr>
                <a:spLocks noChangeArrowheads="1"/>
              </p:cNvSpPr>
              <p:nvPr/>
            </p:nvSpPr>
            <p:spPr bwMode="auto">
              <a:xfrm>
                <a:off x="4726" y="2164"/>
                <a:ext cx="69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恩典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  <a:r>
                  <a:rPr lang="en-US" altLang="zh-CN" sz="24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</a:p>
            </p:txBody>
          </p:sp>
          <p:sp>
            <p:nvSpPr>
              <p:cNvPr id="430143" name="Text Box 63"/>
              <p:cNvSpPr txBox="1">
                <a:spLocks noChangeArrowheads="1"/>
              </p:cNvSpPr>
              <p:nvPr/>
            </p:nvSpPr>
            <p:spPr bwMode="auto">
              <a:xfrm>
                <a:off x="4754" y="2418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成就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430152" name="Group 72"/>
          <p:cNvGrpSpPr>
            <a:grpSpLocks/>
          </p:cNvGrpSpPr>
          <p:nvPr/>
        </p:nvGrpSpPr>
        <p:grpSpPr bwMode="auto">
          <a:xfrm>
            <a:off x="25400" y="4605338"/>
            <a:ext cx="9134475" cy="895350"/>
            <a:chOff x="6" y="2936"/>
            <a:chExt cx="5754" cy="564"/>
          </a:xfrm>
        </p:grpSpPr>
        <p:sp>
          <p:nvSpPr>
            <p:cNvPr id="430153" name="Oval 73"/>
            <p:cNvSpPr>
              <a:spLocks noChangeArrowheads="1"/>
            </p:cNvSpPr>
            <p:nvPr/>
          </p:nvSpPr>
          <p:spPr bwMode="auto">
            <a:xfrm>
              <a:off x="6" y="2937"/>
              <a:ext cx="1116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4" name="Oval 74"/>
            <p:cNvSpPr>
              <a:spLocks noChangeArrowheads="1"/>
            </p:cNvSpPr>
            <p:nvPr/>
          </p:nvSpPr>
          <p:spPr bwMode="auto">
            <a:xfrm>
              <a:off x="4573" y="2936"/>
              <a:ext cx="1187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55" name="Text Box 75"/>
          <p:cNvSpPr txBox="1">
            <a:spLocks noChangeArrowheads="1"/>
          </p:cNvSpPr>
          <p:nvPr/>
        </p:nvSpPr>
        <p:spPr bwMode="auto">
          <a:xfrm>
            <a:off x="147638" y="3773488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latin typeface="Arial Black" charset="0"/>
                <a:ea typeface="黑体" charset="0"/>
                <a:cs typeface="黑体" charset="0"/>
              </a:rPr>
              <a:t>H</a:t>
            </a:r>
            <a:r>
              <a:rPr lang="zh-CN" altLang="en-US" sz="2400">
                <a:latin typeface="Arial Black" charset="0"/>
                <a:ea typeface="黑体" charset="0"/>
                <a:cs typeface="黑体" charset="0"/>
              </a:rPr>
              <a:t>线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8036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8037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8039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8040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8041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8042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8043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28046" name="Rectangle 14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21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28047" name="Rectangle 15"/>
          <p:cNvSpPr>
            <a:spLocks noChangeArrowheads="1"/>
          </p:cNvSpPr>
          <p:nvPr/>
        </p:nvSpPr>
        <p:spPr bwMode="auto">
          <a:xfrm>
            <a:off x="277813" y="814388"/>
            <a:ext cx="213677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 </a:t>
            </a:r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旧”约</a:t>
            </a:r>
          </a:p>
        </p:txBody>
      </p:sp>
      <p:sp>
        <p:nvSpPr>
          <p:cNvPr id="428048" name="Line 16"/>
          <p:cNvSpPr>
            <a:spLocks noChangeShapeType="1"/>
          </p:cNvSpPr>
          <p:nvPr/>
        </p:nvSpPr>
        <p:spPr bwMode="auto">
          <a:xfrm>
            <a:off x="1173163" y="1538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9" name="Rectangle 17"/>
          <p:cNvSpPr>
            <a:spLocks noChangeArrowheads="1"/>
          </p:cNvSpPr>
          <p:nvPr/>
        </p:nvSpPr>
        <p:spPr bwMode="auto">
          <a:xfrm>
            <a:off x="6429375" y="735013"/>
            <a:ext cx="201612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新”约</a:t>
            </a:r>
          </a:p>
        </p:txBody>
      </p:sp>
      <p:sp>
        <p:nvSpPr>
          <p:cNvPr id="428050" name="Line 18"/>
          <p:cNvSpPr>
            <a:spLocks noChangeShapeType="1"/>
          </p:cNvSpPr>
          <p:nvPr/>
        </p:nvSpPr>
        <p:spPr bwMode="auto">
          <a:xfrm>
            <a:off x="7151688" y="1503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51" name="Rectangle 19"/>
          <p:cNvSpPr>
            <a:spLocks noChangeArrowheads="1"/>
          </p:cNvSpPr>
          <p:nvPr/>
        </p:nvSpPr>
        <p:spPr bwMode="auto">
          <a:xfrm>
            <a:off x="719138" y="1855788"/>
            <a:ext cx="162083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“</a:t>
            </a:r>
            <a:r>
              <a:rPr lang="en-US" altLang="zh-CN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39” </a:t>
            </a:r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sp>
        <p:nvSpPr>
          <p:cNvPr id="428052" name="Line 20"/>
          <p:cNvSpPr>
            <a:spLocks noChangeShapeType="1"/>
          </p:cNvSpPr>
          <p:nvPr/>
        </p:nvSpPr>
        <p:spPr bwMode="auto">
          <a:xfrm>
            <a:off x="762000" y="2406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53" name="Rectangle 21"/>
          <p:cNvSpPr>
            <a:spLocks noChangeArrowheads="1"/>
          </p:cNvSpPr>
          <p:nvPr/>
        </p:nvSpPr>
        <p:spPr bwMode="auto">
          <a:xfrm>
            <a:off x="6692900" y="1852613"/>
            <a:ext cx="1827213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  “</a:t>
            </a:r>
            <a:r>
              <a:rPr lang="en-US" altLang="zh-CN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27” </a:t>
            </a:r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sp>
        <p:nvSpPr>
          <p:cNvPr id="428054" name="Line 22"/>
          <p:cNvSpPr>
            <a:spLocks noChangeShapeType="1"/>
          </p:cNvSpPr>
          <p:nvPr/>
        </p:nvSpPr>
        <p:spPr bwMode="auto">
          <a:xfrm>
            <a:off x="7319963" y="23844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55" name="Rectangle 23"/>
          <p:cNvSpPr>
            <a:spLocks noChangeArrowheads="1"/>
          </p:cNvSpPr>
          <p:nvPr/>
        </p:nvSpPr>
        <p:spPr bwMode="auto">
          <a:xfrm>
            <a:off x="7392988" y="2652713"/>
            <a:ext cx="110013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希腊文</a:t>
            </a:r>
          </a:p>
        </p:txBody>
      </p:sp>
      <p:sp>
        <p:nvSpPr>
          <p:cNvPr id="428056" name="Line 24"/>
          <p:cNvSpPr>
            <a:spLocks noChangeShapeType="1"/>
          </p:cNvSpPr>
          <p:nvPr/>
        </p:nvSpPr>
        <p:spPr bwMode="auto">
          <a:xfrm>
            <a:off x="7440613" y="32527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57" name="Rectangle 25"/>
          <p:cNvSpPr>
            <a:spLocks noChangeArrowheads="1"/>
          </p:cNvSpPr>
          <p:nvPr/>
        </p:nvSpPr>
        <p:spPr bwMode="auto">
          <a:xfrm>
            <a:off x="396875" y="2652713"/>
            <a:ext cx="14065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希</a:t>
            </a:r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伯</a:t>
            </a:r>
            <a:r>
              <a:rPr lang="zh-CN" alt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来文</a:t>
            </a:r>
            <a:endParaRPr lang="en-US" altLang="zh-CN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428058" name="Line 26"/>
          <p:cNvSpPr>
            <a:spLocks noChangeShapeType="1"/>
          </p:cNvSpPr>
          <p:nvPr/>
        </p:nvSpPr>
        <p:spPr bwMode="auto">
          <a:xfrm>
            <a:off x="671513" y="32480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60" name="Rectangle 28"/>
          <p:cNvSpPr>
            <a:spLocks noChangeArrowheads="1"/>
          </p:cNvSpPr>
          <p:nvPr/>
        </p:nvSpPr>
        <p:spPr bwMode="auto">
          <a:xfrm>
            <a:off x="209550" y="4491038"/>
            <a:ext cx="13620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FEF800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FEF800"/>
              </a:solidFill>
              <a:ea typeface="宋体" charset="0"/>
              <a:cs typeface="宋体" charset="0"/>
            </a:endParaRPr>
          </a:p>
        </p:txBody>
      </p:sp>
      <p:sp>
        <p:nvSpPr>
          <p:cNvPr id="428061" name="Rectangle 29"/>
          <p:cNvSpPr>
            <a:spLocks noChangeArrowheads="1"/>
          </p:cNvSpPr>
          <p:nvPr/>
        </p:nvSpPr>
        <p:spPr bwMode="auto">
          <a:xfrm>
            <a:off x="7378700" y="4510088"/>
            <a:ext cx="144780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FEF800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FEF800"/>
              </a:solidFill>
              <a:ea typeface="宋体" charset="0"/>
              <a:cs typeface="宋体" charset="0"/>
            </a:endParaRPr>
          </a:p>
        </p:txBody>
      </p:sp>
      <p:sp>
        <p:nvSpPr>
          <p:cNvPr id="428062" name="Rectangle 30"/>
          <p:cNvSpPr>
            <a:spLocks noChangeArrowheads="1"/>
          </p:cNvSpPr>
          <p:nvPr/>
        </p:nvSpPr>
        <p:spPr bwMode="auto">
          <a:xfrm>
            <a:off x="-85725" y="5184775"/>
            <a:ext cx="1831975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FEF800"/>
                </a:solidFill>
                <a:ea typeface="宋体" charset="0"/>
                <a:cs typeface="宋体" charset="0"/>
              </a:rPr>
              <a:t>永恒的过去</a:t>
            </a:r>
          </a:p>
        </p:txBody>
      </p:sp>
      <p:sp>
        <p:nvSpPr>
          <p:cNvPr id="428063" name="Rectangle 31"/>
          <p:cNvSpPr>
            <a:spLocks noChangeArrowheads="1"/>
          </p:cNvSpPr>
          <p:nvPr/>
        </p:nvSpPr>
        <p:spPr bwMode="auto">
          <a:xfrm>
            <a:off x="7278688" y="5184775"/>
            <a:ext cx="1814512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FEF800"/>
                </a:solidFill>
                <a:ea typeface="宋体" charset="0"/>
                <a:cs typeface="宋体" charset="0"/>
              </a:rPr>
              <a:t>永恒的未来</a:t>
            </a:r>
            <a:endParaRPr lang="en-US" altLang="zh-CN" sz="2000">
              <a:solidFill>
                <a:srgbClr val="FEF800"/>
              </a:solidFill>
              <a:ea typeface="宋体" charset="0"/>
              <a:cs typeface="宋体" charset="0"/>
            </a:endParaRPr>
          </a:p>
        </p:txBody>
      </p:sp>
      <p:grpSp>
        <p:nvGrpSpPr>
          <p:cNvPr id="428064" name="Group 32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428065" name="Rectangle 33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428066" name="Rectangle 34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428067" name="Rectangle 35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428068" name="Rectangle 36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2F6AFD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2F6AFD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428069" name="Group 37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428070" name="Line 38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8071" name="Group 39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428072" name="Line 40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073" name="Line 41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074" name="Line 42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075" name="Line 43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076" name="Line 44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077" name="Line 45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078" name="Line 46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079" name="Rectangle 47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428080" name="Rectangle 48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428081" name="Rectangle 49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428082" name="Rectangle 50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428083" name="Rectangle 51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428084" name="Rectangle 52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428085" name="Rectangle 53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428086" name="Rectangle 54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grpSp>
        <p:nvGrpSpPr>
          <p:cNvPr id="428087" name="Group 55"/>
          <p:cNvGrpSpPr>
            <a:grpSpLocks/>
          </p:cNvGrpSpPr>
          <p:nvPr/>
        </p:nvGrpSpPr>
        <p:grpSpPr bwMode="auto">
          <a:xfrm>
            <a:off x="481013" y="3436938"/>
            <a:ext cx="1144587" cy="954087"/>
            <a:chOff x="303" y="2165"/>
            <a:chExt cx="721" cy="601"/>
          </a:xfrm>
        </p:grpSpPr>
        <p:sp>
          <p:nvSpPr>
            <p:cNvPr id="428088" name="Line 56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8089" name="Group 57"/>
            <p:cNvGrpSpPr>
              <a:grpSpLocks/>
            </p:cNvGrpSpPr>
            <p:nvPr/>
          </p:nvGrpSpPr>
          <p:grpSpPr bwMode="auto">
            <a:xfrm>
              <a:off x="303" y="2165"/>
              <a:ext cx="721" cy="546"/>
              <a:chOff x="303" y="2165"/>
              <a:chExt cx="721" cy="546"/>
            </a:xfrm>
          </p:grpSpPr>
          <p:sp>
            <p:nvSpPr>
              <p:cNvPr id="428090" name="Rectangle 58"/>
              <p:cNvSpPr>
                <a:spLocks noChangeArrowheads="1"/>
              </p:cNvSpPr>
              <p:nvPr/>
            </p:nvSpPr>
            <p:spPr bwMode="auto">
              <a:xfrm>
                <a:off x="308" y="2165"/>
                <a:ext cx="71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律法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</a:p>
            </p:txBody>
          </p:sp>
          <p:sp>
            <p:nvSpPr>
              <p:cNvPr id="428091" name="Text Box 59"/>
              <p:cNvSpPr txBox="1">
                <a:spLocks noChangeArrowheads="1"/>
              </p:cNvSpPr>
              <p:nvPr/>
            </p:nvSpPr>
            <p:spPr bwMode="auto">
              <a:xfrm>
                <a:off x="303" y="2423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应许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428092" name="Group 60"/>
          <p:cNvGrpSpPr>
            <a:grpSpLocks/>
          </p:cNvGrpSpPr>
          <p:nvPr/>
        </p:nvGrpSpPr>
        <p:grpSpPr bwMode="auto">
          <a:xfrm>
            <a:off x="7502525" y="3435350"/>
            <a:ext cx="1101725" cy="989013"/>
            <a:chOff x="4726" y="2164"/>
            <a:chExt cx="694" cy="623"/>
          </a:xfrm>
        </p:grpSpPr>
        <p:sp>
          <p:nvSpPr>
            <p:cNvPr id="428093" name="Line 61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8094" name="Group 62"/>
            <p:cNvGrpSpPr>
              <a:grpSpLocks/>
            </p:cNvGrpSpPr>
            <p:nvPr/>
          </p:nvGrpSpPr>
          <p:grpSpPr bwMode="auto">
            <a:xfrm>
              <a:off x="4726" y="2164"/>
              <a:ext cx="694" cy="542"/>
              <a:chOff x="4726" y="2164"/>
              <a:chExt cx="694" cy="542"/>
            </a:xfrm>
          </p:grpSpPr>
          <p:sp>
            <p:nvSpPr>
              <p:cNvPr id="428095" name="Rectangle 63"/>
              <p:cNvSpPr>
                <a:spLocks noChangeArrowheads="1"/>
              </p:cNvSpPr>
              <p:nvPr/>
            </p:nvSpPr>
            <p:spPr bwMode="auto">
              <a:xfrm>
                <a:off x="4726" y="2164"/>
                <a:ext cx="69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恩典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  <a:r>
                  <a:rPr lang="en-US" altLang="zh-CN" sz="24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</a:p>
            </p:txBody>
          </p:sp>
          <p:sp>
            <p:nvSpPr>
              <p:cNvPr id="428096" name="Text Box 64"/>
              <p:cNvSpPr txBox="1">
                <a:spLocks noChangeArrowheads="1"/>
              </p:cNvSpPr>
              <p:nvPr/>
            </p:nvSpPr>
            <p:spPr bwMode="auto">
              <a:xfrm>
                <a:off x="4754" y="2418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成就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sp>
        <p:nvSpPr>
          <p:cNvPr id="428097" name="Text Box 65"/>
          <p:cNvSpPr txBox="1">
            <a:spLocks noChangeArrowheads="1"/>
          </p:cNvSpPr>
          <p:nvPr/>
        </p:nvSpPr>
        <p:spPr bwMode="auto">
          <a:xfrm>
            <a:off x="8502650" y="6375400"/>
            <a:ext cx="323850" cy="36671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>
                <a:solidFill>
                  <a:schemeClr val="bg1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428114" name="AutoShape 82"/>
          <p:cNvSpPr>
            <a:spLocks noChangeArrowheads="1"/>
          </p:cNvSpPr>
          <p:nvPr/>
        </p:nvSpPr>
        <p:spPr bwMode="auto">
          <a:xfrm rot="-10800000">
            <a:off x="74613" y="6002338"/>
            <a:ext cx="1217612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rot="10800000" wrap="none" anchor="ctr"/>
          <a:lstStyle/>
          <a:p>
            <a:pPr algn="ctr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428115" name="AutoShape 83"/>
          <p:cNvSpPr>
            <a:spLocks noChangeArrowheads="1"/>
          </p:cNvSpPr>
          <p:nvPr/>
        </p:nvSpPr>
        <p:spPr bwMode="auto">
          <a:xfrm>
            <a:off x="7926388" y="5989638"/>
            <a:ext cx="1217612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116" name="AutoShape 84"/>
          <p:cNvSpPr>
            <a:spLocks noChangeArrowheads="1"/>
          </p:cNvSpPr>
          <p:nvPr/>
        </p:nvSpPr>
        <p:spPr bwMode="auto">
          <a:xfrm>
            <a:off x="6738938" y="5983288"/>
            <a:ext cx="1217612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117" name="AutoShape 85"/>
          <p:cNvSpPr>
            <a:spLocks noChangeArrowheads="1"/>
          </p:cNvSpPr>
          <p:nvPr/>
        </p:nvSpPr>
        <p:spPr bwMode="auto">
          <a:xfrm rot="-10800000">
            <a:off x="1241425" y="6002338"/>
            <a:ext cx="1217613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rot="10800000" wrap="none" anchor="ctr"/>
          <a:lstStyle/>
          <a:p>
            <a:pPr algn="ctr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428118" name="AutoShape 86"/>
          <p:cNvSpPr>
            <a:spLocks noChangeArrowheads="1"/>
          </p:cNvSpPr>
          <p:nvPr/>
        </p:nvSpPr>
        <p:spPr bwMode="auto">
          <a:xfrm>
            <a:off x="5553075" y="5989638"/>
            <a:ext cx="1217613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119" name="AutoShape 87"/>
          <p:cNvSpPr>
            <a:spLocks noChangeArrowheads="1"/>
          </p:cNvSpPr>
          <p:nvPr/>
        </p:nvSpPr>
        <p:spPr bwMode="auto">
          <a:xfrm rot="-10800000">
            <a:off x="2427288" y="5999163"/>
            <a:ext cx="1217612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rot="10800000" wrap="none" anchor="ctr"/>
          <a:lstStyle/>
          <a:p>
            <a:pPr algn="ctr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428121" name="Text Box 89"/>
          <p:cNvSpPr txBox="1">
            <a:spLocks noChangeArrowheads="1"/>
          </p:cNvSpPr>
          <p:nvPr/>
        </p:nvSpPr>
        <p:spPr bwMode="auto">
          <a:xfrm>
            <a:off x="147638" y="3773488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latin typeface="Arial Black" charset="0"/>
                <a:ea typeface="黑体" charset="0"/>
                <a:cs typeface="黑体" charset="0"/>
              </a:rPr>
              <a:t>H</a:t>
            </a:r>
            <a:r>
              <a:rPr lang="zh-CN" altLang="en-US" sz="2400">
                <a:latin typeface="Arial Black" charset="0"/>
                <a:ea typeface="黑体" charset="0"/>
                <a:cs typeface="黑体" charset="0"/>
              </a:rPr>
              <a:t>线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8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8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8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8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8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8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8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60" grpId="0"/>
      <p:bldP spid="428061" grpId="0"/>
      <p:bldP spid="428062" grpId="0"/>
      <p:bldP spid="428063" grpId="0"/>
      <p:bldP spid="428114" grpId="0" animBg="1" autoUpdateAnimBg="0"/>
      <p:bldP spid="428115" grpId="0" animBg="1"/>
      <p:bldP spid="428116" grpId="0" animBg="1"/>
      <p:bldP spid="428117" grpId="0" animBg="1" autoUpdateAnimBg="0"/>
      <p:bldP spid="428118" grpId="0" animBg="1"/>
      <p:bldP spid="42811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5989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5990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5991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5992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5993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5994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5995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5996" name="Text Box 12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5997" name="Text Box 13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25999" name="Rectangle 15"/>
          <p:cNvSpPr>
            <a:spLocks noChangeArrowheads="1"/>
          </p:cNvSpPr>
          <p:nvPr/>
        </p:nvSpPr>
        <p:spPr bwMode="auto">
          <a:xfrm>
            <a:off x="277813" y="814388"/>
            <a:ext cx="213677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 </a:t>
            </a:r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旧”约</a:t>
            </a:r>
          </a:p>
        </p:txBody>
      </p:sp>
      <p:sp>
        <p:nvSpPr>
          <p:cNvPr id="426000" name="Line 16"/>
          <p:cNvSpPr>
            <a:spLocks noChangeShapeType="1"/>
          </p:cNvSpPr>
          <p:nvPr/>
        </p:nvSpPr>
        <p:spPr bwMode="auto">
          <a:xfrm>
            <a:off x="1173163" y="1538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6001" name="Rectangle 17"/>
          <p:cNvSpPr>
            <a:spLocks noChangeArrowheads="1"/>
          </p:cNvSpPr>
          <p:nvPr/>
        </p:nvSpPr>
        <p:spPr bwMode="auto">
          <a:xfrm>
            <a:off x="6429375" y="735013"/>
            <a:ext cx="201612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新”约</a:t>
            </a:r>
          </a:p>
        </p:txBody>
      </p:sp>
      <p:sp>
        <p:nvSpPr>
          <p:cNvPr id="426002" name="Line 18"/>
          <p:cNvSpPr>
            <a:spLocks noChangeShapeType="1"/>
          </p:cNvSpPr>
          <p:nvPr/>
        </p:nvSpPr>
        <p:spPr bwMode="auto">
          <a:xfrm>
            <a:off x="7151688" y="1503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6003" name="Rectangle 19"/>
          <p:cNvSpPr>
            <a:spLocks noChangeArrowheads="1"/>
          </p:cNvSpPr>
          <p:nvPr/>
        </p:nvSpPr>
        <p:spPr bwMode="auto">
          <a:xfrm>
            <a:off x="719138" y="1855788"/>
            <a:ext cx="162083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“</a:t>
            </a:r>
            <a:r>
              <a:rPr lang="en-US" altLang="zh-CN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39” </a:t>
            </a:r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sp>
        <p:nvSpPr>
          <p:cNvPr id="426004" name="Line 20"/>
          <p:cNvSpPr>
            <a:spLocks noChangeShapeType="1"/>
          </p:cNvSpPr>
          <p:nvPr/>
        </p:nvSpPr>
        <p:spPr bwMode="auto">
          <a:xfrm>
            <a:off x="762000" y="2406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6005" name="Rectangle 21"/>
          <p:cNvSpPr>
            <a:spLocks noChangeArrowheads="1"/>
          </p:cNvSpPr>
          <p:nvPr/>
        </p:nvSpPr>
        <p:spPr bwMode="auto">
          <a:xfrm>
            <a:off x="6692900" y="1852613"/>
            <a:ext cx="1827213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  “</a:t>
            </a:r>
            <a:r>
              <a:rPr lang="en-US" altLang="zh-CN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27” </a:t>
            </a:r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sp>
        <p:nvSpPr>
          <p:cNvPr id="426006" name="Line 22"/>
          <p:cNvSpPr>
            <a:spLocks noChangeShapeType="1"/>
          </p:cNvSpPr>
          <p:nvPr/>
        </p:nvSpPr>
        <p:spPr bwMode="auto">
          <a:xfrm>
            <a:off x="7319963" y="23844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6007" name="Rectangle 23"/>
          <p:cNvSpPr>
            <a:spLocks noChangeArrowheads="1"/>
          </p:cNvSpPr>
          <p:nvPr/>
        </p:nvSpPr>
        <p:spPr bwMode="auto">
          <a:xfrm>
            <a:off x="7392988" y="2652713"/>
            <a:ext cx="110013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希腊文</a:t>
            </a:r>
          </a:p>
        </p:txBody>
      </p:sp>
      <p:sp>
        <p:nvSpPr>
          <p:cNvPr id="426008" name="Line 24"/>
          <p:cNvSpPr>
            <a:spLocks noChangeShapeType="1"/>
          </p:cNvSpPr>
          <p:nvPr/>
        </p:nvSpPr>
        <p:spPr bwMode="auto">
          <a:xfrm>
            <a:off x="7440613" y="32527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6009" name="Rectangle 25"/>
          <p:cNvSpPr>
            <a:spLocks noChangeArrowheads="1"/>
          </p:cNvSpPr>
          <p:nvPr/>
        </p:nvSpPr>
        <p:spPr bwMode="auto">
          <a:xfrm>
            <a:off x="396875" y="2652713"/>
            <a:ext cx="14065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希</a:t>
            </a:r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伯</a:t>
            </a:r>
            <a:r>
              <a:rPr lang="zh-CN" alt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来文</a:t>
            </a:r>
            <a:endParaRPr lang="en-US" altLang="zh-CN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426010" name="Line 26"/>
          <p:cNvSpPr>
            <a:spLocks noChangeShapeType="1"/>
          </p:cNvSpPr>
          <p:nvPr/>
        </p:nvSpPr>
        <p:spPr bwMode="auto">
          <a:xfrm>
            <a:off x="671513" y="32480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6011" name="Rectangle 27"/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FEF800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400">
              <a:solidFill>
                <a:srgbClr val="FEF800"/>
              </a:solidFill>
              <a:latin typeface="Lucida Handwriting" charset="0"/>
              <a:ea typeface="宋体" charset="0"/>
              <a:cs typeface="宋体" charset="0"/>
            </a:endParaRPr>
          </a:p>
        </p:txBody>
      </p:sp>
      <p:sp>
        <p:nvSpPr>
          <p:cNvPr id="426013" name="Rectangle 29"/>
          <p:cNvSpPr>
            <a:spLocks noChangeArrowheads="1"/>
          </p:cNvSpPr>
          <p:nvPr/>
        </p:nvSpPr>
        <p:spPr bwMode="auto">
          <a:xfrm>
            <a:off x="209550" y="4491038"/>
            <a:ext cx="13620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426014" name="Rectangle 30"/>
          <p:cNvSpPr>
            <a:spLocks noChangeArrowheads="1"/>
          </p:cNvSpPr>
          <p:nvPr/>
        </p:nvSpPr>
        <p:spPr bwMode="auto">
          <a:xfrm>
            <a:off x="7378700" y="4510088"/>
            <a:ext cx="144780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426015" name="Rectangle 31"/>
          <p:cNvSpPr>
            <a:spLocks noChangeArrowheads="1"/>
          </p:cNvSpPr>
          <p:nvPr/>
        </p:nvSpPr>
        <p:spPr bwMode="auto">
          <a:xfrm>
            <a:off x="-85725" y="5184775"/>
            <a:ext cx="1831975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永恒的过去</a:t>
            </a:r>
          </a:p>
        </p:txBody>
      </p:sp>
      <p:sp>
        <p:nvSpPr>
          <p:cNvPr id="426016" name="Rectangle 32"/>
          <p:cNvSpPr>
            <a:spLocks noChangeArrowheads="1"/>
          </p:cNvSpPr>
          <p:nvPr/>
        </p:nvSpPr>
        <p:spPr bwMode="auto">
          <a:xfrm>
            <a:off x="7278688" y="5184775"/>
            <a:ext cx="1814512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永恒的未来</a:t>
            </a:r>
            <a:endParaRPr lang="en-US" altLang="zh-CN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grpSp>
        <p:nvGrpSpPr>
          <p:cNvPr id="426017" name="Group 33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426018" name="Rectangle 34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426019" name="Rectangle 35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426020" name="Rectangle 36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426021" name="Rectangle 37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2F6AFD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2F6AFD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426022" name="Group 38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426023" name="Line 39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6024" name="Group 40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426025" name="Line 41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26" name="Line 42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27" name="Line 43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28" name="Line 44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29" name="Line 45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30" name="Line 46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31" name="Line 47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32" name="Rectangle 48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426033" name="Rectangle 49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426034" name="Rectangle 50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426035" name="Rectangle 51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426036" name="Rectangle 52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426037" name="Rectangle 53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426038" name="Rectangle 54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426039" name="Rectangle 55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grpSp>
        <p:nvGrpSpPr>
          <p:cNvPr id="426041" name="Group 57"/>
          <p:cNvGrpSpPr>
            <a:grpSpLocks/>
          </p:cNvGrpSpPr>
          <p:nvPr/>
        </p:nvGrpSpPr>
        <p:grpSpPr bwMode="auto">
          <a:xfrm>
            <a:off x="481013" y="3436938"/>
            <a:ext cx="1144587" cy="954087"/>
            <a:chOff x="303" y="2165"/>
            <a:chExt cx="721" cy="601"/>
          </a:xfrm>
        </p:grpSpPr>
        <p:sp>
          <p:nvSpPr>
            <p:cNvPr id="426042" name="Line 58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6043" name="Group 59"/>
            <p:cNvGrpSpPr>
              <a:grpSpLocks/>
            </p:cNvGrpSpPr>
            <p:nvPr/>
          </p:nvGrpSpPr>
          <p:grpSpPr bwMode="auto">
            <a:xfrm>
              <a:off x="303" y="2165"/>
              <a:ext cx="721" cy="546"/>
              <a:chOff x="303" y="2165"/>
              <a:chExt cx="721" cy="546"/>
            </a:xfrm>
          </p:grpSpPr>
          <p:sp>
            <p:nvSpPr>
              <p:cNvPr id="426044" name="Rectangle 60"/>
              <p:cNvSpPr>
                <a:spLocks noChangeArrowheads="1"/>
              </p:cNvSpPr>
              <p:nvPr/>
            </p:nvSpPr>
            <p:spPr bwMode="auto">
              <a:xfrm>
                <a:off x="308" y="2165"/>
                <a:ext cx="71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律法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</a:p>
            </p:txBody>
          </p:sp>
          <p:sp>
            <p:nvSpPr>
              <p:cNvPr id="426045" name="Text Box 61"/>
              <p:cNvSpPr txBox="1">
                <a:spLocks noChangeArrowheads="1"/>
              </p:cNvSpPr>
              <p:nvPr/>
            </p:nvSpPr>
            <p:spPr bwMode="auto">
              <a:xfrm>
                <a:off x="303" y="2423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应许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426046" name="Group 62"/>
          <p:cNvGrpSpPr>
            <a:grpSpLocks/>
          </p:cNvGrpSpPr>
          <p:nvPr/>
        </p:nvGrpSpPr>
        <p:grpSpPr bwMode="auto">
          <a:xfrm>
            <a:off x="7502525" y="3435350"/>
            <a:ext cx="1101725" cy="989013"/>
            <a:chOff x="4726" y="2164"/>
            <a:chExt cx="694" cy="623"/>
          </a:xfrm>
        </p:grpSpPr>
        <p:sp>
          <p:nvSpPr>
            <p:cNvPr id="426047" name="Line 63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6048" name="Group 64"/>
            <p:cNvGrpSpPr>
              <a:grpSpLocks/>
            </p:cNvGrpSpPr>
            <p:nvPr/>
          </p:nvGrpSpPr>
          <p:grpSpPr bwMode="auto">
            <a:xfrm>
              <a:off x="4726" y="2164"/>
              <a:ext cx="694" cy="542"/>
              <a:chOff x="4726" y="2164"/>
              <a:chExt cx="694" cy="542"/>
            </a:xfrm>
          </p:grpSpPr>
          <p:sp>
            <p:nvSpPr>
              <p:cNvPr id="426049" name="Rectangle 65"/>
              <p:cNvSpPr>
                <a:spLocks noChangeArrowheads="1"/>
              </p:cNvSpPr>
              <p:nvPr/>
            </p:nvSpPr>
            <p:spPr bwMode="auto">
              <a:xfrm>
                <a:off x="4726" y="2164"/>
                <a:ext cx="69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恩典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  <a:r>
                  <a:rPr lang="en-US" altLang="zh-CN" sz="24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</a:p>
            </p:txBody>
          </p:sp>
          <p:sp>
            <p:nvSpPr>
              <p:cNvPr id="426050" name="Text Box 66"/>
              <p:cNvSpPr txBox="1">
                <a:spLocks noChangeArrowheads="1"/>
              </p:cNvSpPr>
              <p:nvPr/>
            </p:nvSpPr>
            <p:spPr bwMode="auto">
              <a:xfrm>
                <a:off x="4754" y="2418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成就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sp>
        <p:nvSpPr>
          <p:cNvPr id="426053" name="Oval 69"/>
          <p:cNvSpPr>
            <a:spLocks noChangeArrowheads="1"/>
          </p:cNvSpPr>
          <p:nvPr/>
        </p:nvSpPr>
        <p:spPr bwMode="auto">
          <a:xfrm>
            <a:off x="1350963" y="5580063"/>
            <a:ext cx="2701925" cy="89376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6054" name="Text Box 70"/>
          <p:cNvSpPr txBox="1">
            <a:spLocks noChangeArrowheads="1"/>
          </p:cNvSpPr>
          <p:nvPr/>
        </p:nvSpPr>
        <p:spPr bwMode="auto">
          <a:xfrm>
            <a:off x="1525588" y="6235700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latin typeface="Arial Black" charset="0"/>
                <a:ea typeface="黑体" charset="0"/>
                <a:cs typeface="黑体" charset="0"/>
              </a:rPr>
              <a:t>I</a:t>
            </a:r>
            <a:r>
              <a:rPr lang="zh-CN" altLang="en-US" sz="2400">
                <a:latin typeface="Arial Black" charset="0"/>
                <a:ea typeface="黑体" charset="0"/>
                <a:cs typeface="黑体" charset="0"/>
              </a:rPr>
              <a:t>线</a:t>
            </a:r>
          </a:p>
        </p:txBody>
      </p:sp>
      <p:sp>
        <p:nvSpPr>
          <p:cNvPr id="426055" name="AutoShape 71" descr="Dark vertical"/>
          <p:cNvSpPr>
            <a:spLocks noChangeArrowheads="1"/>
          </p:cNvSpPr>
          <p:nvPr/>
        </p:nvSpPr>
        <p:spPr bwMode="auto">
          <a:xfrm rot="5400000">
            <a:off x="-923925" y="3962400"/>
            <a:ext cx="3997325" cy="2149475"/>
          </a:xfrm>
          <a:prstGeom prst="triangle">
            <a:avLst>
              <a:gd name="adj" fmla="val 50000"/>
            </a:avLst>
          </a:prstGeom>
          <a:pattFill prst="dkVert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23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6056" name="Group 72"/>
          <p:cNvGrpSpPr>
            <a:grpSpLocks/>
          </p:cNvGrpSpPr>
          <p:nvPr/>
        </p:nvGrpSpPr>
        <p:grpSpPr bwMode="auto">
          <a:xfrm>
            <a:off x="546100" y="4214813"/>
            <a:ext cx="3562350" cy="1506537"/>
            <a:chOff x="344" y="2639"/>
            <a:chExt cx="2004" cy="973"/>
          </a:xfrm>
        </p:grpSpPr>
        <p:grpSp>
          <p:nvGrpSpPr>
            <p:cNvPr id="426057" name="Group 73"/>
            <p:cNvGrpSpPr>
              <a:grpSpLocks/>
            </p:cNvGrpSpPr>
            <p:nvPr/>
          </p:nvGrpSpPr>
          <p:grpSpPr bwMode="auto">
            <a:xfrm>
              <a:off x="390" y="2639"/>
              <a:ext cx="1958" cy="973"/>
              <a:chOff x="568" y="2544"/>
              <a:chExt cx="1958" cy="973"/>
            </a:xfrm>
          </p:grpSpPr>
          <p:sp>
            <p:nvSpPr>
              <p:cNvPr id="426058" name="AutoShape 74"/>
              <p:cNvSpPr>
                <a:spLocks noChangeArrowheads="1"/>
              </p:cNvSpPr>
              <p:nvPr/>
            </p:nvSpPr>
            <p:spPr bwMode="auto">
              <a:xfrm rot="12240000">
                <a:off x="1560" y="3291"/>
                <a:ext cx="966" cy="226"/>
              </a:xfrm>
              <a:prstGeom prst="rightArrow">
                <a:avLst>
                  <a:gd name="adj1" fmla="val 50000"/>
                  <a:gd name="adj2" fmla="val 213737"/>
                </a:avLst>
              </a:prstGeom>
              <a:solidFill>
                <a:schemeClr val="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59" name="Rectangle 75"/>
              <p:cNvSpPr>
                <a:spLocks noChangeArrowheads="1"/>
              </p:cNvSpPr>
              <p:nvPr/>
            </p:nvSpPr>
            <p:spPr bwMode="auto">
              <a:xfrm>
                <a:off x="568" y="2544"/>
                <a:ext cx="1680" cy="408"/>
              </a:xfrm>
              <a:prstGeom prst="rect">
                <a:avLst/>
              </a:prstGeom>
              <a:solidFill>
                <a:srgbClr val="FAFD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6060" name="Text Box 76"/>
            <p:cNvSpPr txBox="1">
              <a:spLocks noChangeArrowheads="1"/>
            </p:cNvSpPr>
            <p:nvPr/>
          </p:nvSpPr>
          <p:spPr bwMode="auto">
            <a:xfrm>
              <a:off x="344" y="2671"/>
              <a:ext cx="1870" cy="33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78787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66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800">
                  <a:solidFill>
                    <a:srgbClr val="000066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sz="2800">
                  <a:solidFill>
                    <a:srgbClr val="000066"/>
                  </a:solidFill>
                  <a:latin typeface="宋体" charset="0"/>
                  <a:ea typeface="宋体" charset="0"/>
                  <a:cs typeface="宋体" charset="0"/>
                </a:rPr>
                <a:t>创世</a:t>
              </a:r>
              <a:r>
                <a:rPr lang="zh-CN" altLang="en-US" sz="2800">
                  <a:solidFill>
                    <a:srgbClr val="000066"/>
                  </a:solidFill>
                  <a:latin typeface="宋体" charset="0"/>
                  <a:ea typeface="宋体" charset="0"/>
                  <a:cs typeface="宋体" charset="0"/>
                </a:rPr>
                <a:t>记</a:t>
              </a:r>
              <a:r>
                <a:rPr lang="en-US" altLang="zh-CN" sz="2800">
                  <a:solidFill>
                    <a:srgbClr val="000066"/>
                  </a:solidFill>
                  <a:latin typeface="Times" charset="0"/>
                  <a:ea typeface="宋体" charset="0"/>
                  <a:cs typeface="宋体" charset="0"/>
                </a:rPr>
                <a:t>12</a:t>
              </a:r>
              <a:r>
                <a:rPr lang="zh-CN" altLang="en-US" sz="2800">
                  <a:solidFill>
                    <a:srgbClr val="000066"/>
                  </a:solidFill>
                  <a:latin typeface="Times" charset="0"/>
                  <a:ea typeface="宋体" charset="0"/>
                  <a:cs typeface="宋体" charset="0"/>
                </a:rPr>
                <a:t>章</a:t>
              </a:r>
              <a:r>
                <a:rPr lang="en-US" altLang="zh-CN" sz="2800">
                  <a:solidFill>
                    <a:srgbClr val="000066"/>
                  </a:solidFill>
                  <a:latin typeface="Times" charset="0"/>
                  <a:ea typeface="宋体" charset="0"/>
                  <a:cs typeface="宋体" charset="0"/>
                </a:rPr>
                <a:t>!!</a:t>
              </a:r>
            </a:p>
          </p:txBody>
        </p:sp>
      </p:grpSp>
      <p:grpSp>
        <p:nvGrpSpPr>
          <p:cNvPr id="426061" name="Group 77"/>
          <p:cNvGrpSpPr>
            <a:grpSpLocks/>
          </p:cNvGrpSpPr>
          <p:nvPr/>
        </p:nvGrpSpPr>
        <p:grpSpPr bwMode="auto">
          <a:xfrm>
            <a:off x="1781175" y="3127375"/>
            <a:ext cx="2778125" cy="989013"/>
            <a:chOff x="1122" y="1970"/>
            <a:chExt cx="1750" cy="623"/>
          </a:xfrm>
        </p:grpSpPr>
        <p:sp>
          <p:nvSpPr>
            <p:cNvPr id="426062" name="AutoShape 78"/>
            <p:cNvSpPr>
              <a:spLocks noChangeArrowheads="1"/>
            </p:cNvSpPr>
            <p:nvPr/>
          </p:nvSpPr>
          <p:spPr bwMode="auto">
            <a:xfrm>
              <a:off x="1122" y="2027"/>
              <a:ext cx="501" cy="56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6063" name="Group 79"/>
            <p:cNvGrpSpPr>
              <a:grpSpLocks/>
            </p:cNvGrpSpPr>
            <p:nvPr/>
          </p:nvGrpSpPr>
          <p:grpSpPr bwMode="auto">
            <a:xfrm>
              <a:off x="1681" y="1970"/>
              <a:ext cx="1191" cy="408"/>
              <a:chOff x="1681" y="1970"/>
              <a:chExt cx="1191" cy="408"/>
            </a:xfrm>
          </p:grpSpPr>
          <p:grpSp>
            <p:nvGrpSpPr>
              <p:cNvPr id="426064" name="Group 80"/>
              <p:cNvGrpSpPr>
                <a:grpSpLocks/>
              </p:cNvGrpSpPr>
              <p:nvPr/>
            </p:nvGrpSpPr>
            <p:grpSpPr bwMode="auto">
              <a:xfrm>
                <a:off x="1681" y="1970"/>
                <a:ext cx="1172" cy="408"/>
                <a:chOff x="1681" y="1970"/>
                <a:chExt cx="1172" cy="408"/>
              </a:xfrm>
            </p:grpSpPr>
            <p:sp>
              <p:nvSpPr>
                <p:cNvPr id="426065" name="Rectangle 81"/>
                <p:cNvSpPr>
                  <a:spLocks noChangeArrowheads="1"/>
                </p:cNvSpPr>
                <p:nvPr/>
              </p:nvSpPr>
              <p:spPr bwMode="auto">
                <a:xfrm>
                  <a:off x="1681" y="1970"/>
                  <a:ext cx="1147" cy="408"/>
                </a:xfrm>
                <a:prstGeom prst="rect">
                  <a:avLst/>
                </a:prstGeom>
                <a:solidFill>
                  <a:srgbClr val="5AF24E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b="0">
                    <a:latin typeface="宋体" charset="0"/>
                    <a:ea typeface="宋体" charset="0"/>
                    <a:cs typeface="宋体" charset="0"/>
                  </a:endParaRPr>
                </a:p>
              </p:txBody>
            </p:sp>
            <p:sp>
              <p:nvSpPr>
                <p:cNvPr id="426066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764" y="2018"/>
                  <a:ext cx="1089" cy="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800">
                      <a:solidFill>
                        <a:srgbClr val="787878"/>
                      </a:solidFill>
                      <a:latin typeface="Times" charset="0"/>
                      <a:ea typeface="PMingLiU" charset="0"/>
                      <a:cs typeface="PMingLiU" charset="0"/>
                    </a:rPr>
                    <a:t>亚伯拉罕</a:t>
                  </a:r>
                  <a:endParaRPr lang="zh-CN" altLang="en-US" sz="2800">
                    <a:latin typeface="Times" charset="0"/>
                    <a:ea typeface="PMingLiU" charset="0"/>
                    <a:cs typeface="PMingLiU" charset="0"/>
                  </a:endParaRPr>
                </a:p>
              </p:txBody>
            </p:sp>
          </p:grpSp>
          <p:sp>
            <p:nvSpPr>
              <p:cNvPr id="426067" name="Text Box 83"/>
              <p:cNvSpPr txBox="1">
                <a:spLocks noChangeArrowheads="1"/>
              </p:cNvSpPr>
              <p:nvPr/>
            </p:nvSpPr>
            <p:spPr bwMode="auto">
              <a:xfrm>
                <a:off x="1741" y="2007"/>
                <a:ext cx="1131" cy="3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ea typeface="宋体" charset="0"/>
                    <a:cs typeface="宋体" charset="0"/>
                  </a:rPr>
                  <a:t>亚伯拉罕</a:t>
                </a:r>
                <a:endParaRPr lang="zh-CN" altLang="en-US" sz="2800">
                  <a:ea typeface="宋体" charset="0"/>
                  <a:cs typeface="宋体" charset="0"/>
                </a:endParaRPr>
              </a:p>
            </p:txBody>
          </p:sp>
        </p:grpSp>
      </p:grpSp>
      <p:sp>
        <p:nvSpPr>
          <p:cNvPr id="426068" name="AutoShape 84" descr="Dark horizontal"/>
          <p:cNvSpPr>
            <a:spLocks noChangeArrowheads="1"/>
          </p:cNvSpPr>
          <p:nvPr/>
        </p:nvSpPr>
        <p:spPr bwMode="auto">
          <a:xfrm rot="16200000" flipH="1">
            <a:off x="3522663" y="1466850"/>
            <a:ext cx="4065588" cy="7113587"/>
          </a:xfrm>
          <a:prstGeom prst="triangle">
            <a:avLst>
              <a:gd name="adj" fmla="val 50000"/>
            </a:avLst>
          </a:prstGeom>
          <a:pattFill prst="dkHorz">
            <a:fgClr>
              <a:schemeClr val="accent2"/>
            </a:fgClr>
            <a:bgClr>
              <a:schemeClr val="bg1"/>
            </a:bgClr>
          </a:patt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426052" name="Text Box 68"/>
          <p:cNvSpPr txBox="1">
            <a:spLocks noChangeArrowheads="1"/>
          </p:cNvSpPr>
          <p:nvPr/>
        </p:nvSpPr>
        <p:spPr bwMode="auto">
          <a:xfrm>
            <a:off x="8502650" y="6375400"/>
            <a:ext cx="323850" cy="36671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>
                <a:solidFill>
                  <a:schemeClr val="bg1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425998" name="Rectangle 14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22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26069" name="Rectangle 85"/>
          <p:cNvSpPr>
            <a:spLocks noChangeArrowheads="1"/>
          </p:cNvSpPr>
          <p:nvPr/>
        </p:nvSpPr>
        <p:spPr bwMode="auto">
          <a:xfrm>
            <a:off x="7629525" y="6424613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8.0.06.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6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6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6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6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6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6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6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6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6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6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6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11" grpId="0"/>
      <p:bldP spid="426053" grpId="0" animBg="1"/>
      <p:bldP spid="426055" grpId="0" animBg="1"/>
      <p:bldP spid="42606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3941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3942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3945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3946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3947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3948" name="Text Box 12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3954" name="Text Box 18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23955" name="Rectangle 19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23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23956" name="Rectangle 20"/>
          <p:cNvSpPr>
            <a:spLocks noChangeArrowheads="1"/>
          </p:cNvSpPr>
          <p:nvPr/>
        </p:nvSpPr>
        <p:spPr bwMode="auto">
          <a:xfrm>
            <a:off x="277813" y="814388"/>
            <a:ext cx="213677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 </a:t>
            </a:r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旧”约</a:t>
            </a:r>
          </a:p>
        </p:txBody>
      </p:sp>
      <p:sp>
        <p:nvSpPr>
          <p:cNvPr id="423957" name="Line 21"/>
          <p:cNvSpPr>
            <a:spLocks noChangeShapeType="1"/>
          </p:cNvSpPr>
          <p:nvPr/>
        </p:nvSpPr>
        <p:spPr bwMode="auto">
          <a:xfrm>
            <a:off x="1173163" y="1538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58" name="Rectangle 22"/>
          <p:cNvSpPr>
            <a:spLocks noChangeArrowheads="1"/>
          </p:cNvSpPr>
          <p:nvPr/>
        </p:nvSpPr>
        <p:spPr bwMode="auto">
          <a:xfrm>
            <a:off x="6429375" y="735013"/>
            <a:ext cx="201612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新”约</a:t>
            </a:r>
          </a:p>
        </p:txBody>
      </p:sp>
      <p:sp>
        <p:nvSpPr>
          <p:cNvPr id="423959" name="Line 23"/>
          <p:cNvSpPr>
            <a:spLocks noChangeShapeType="1"/>
          </p:cNvSpPr>
          <p:nvPr/>
        </p:nvSpPr>
        <p:spPr bwMode="auto">
          <a:xfrm>
            <a:off x="7151688" y="1503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60" name="Rectangle 24"/>
          <p:cNvSpPr>
            <a:spLocks noChangeArrowheads="1"/>
          </p:cNvSpPr>
          <p:nvPr/>
        </p:nvSpPr>
        <p:spPr bwMode="auto">
          <a:xfrm>
            <a:off x="719138" y="1855788"/>
            <a:ext cx="162083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“</a:t>
            </a:r>
            <a:r>
              <a:rPr lang="en-US" altLang="zh-CN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39” </a:t>
            </a:r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sp>
        <p:nvSpPr>
          <p:cNvPr id="423961" name="Line 25"/>
          <p:cNvSpPr>
            <a:spLocks noChangeShapeType="1"/>
          </p:cNvSpPr>
          <p:nvPr/>
        </p:nvSpPr>
        <p:spPr bwMode="auto">
          <a:xfrm>
            <a:off x="762000" y="2406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62" name="Rectangle 26"/>
          <p:cNvSpPr>
            <a:spLocks noChangeArrowheads="1"/>
          </p:cNvSpPr>
          <p:nvPr/>
        </p:nvSpPr>
        <p:spPr bwMode="auto">
          <a:xfrm>
            <a:off x="6692900" y="1852613"/>
            <a:ext cx="1827213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  “</a:t>
            </a:r>
            <a:r>
              <a:rPr lang="en-US" altLang="zh-CN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27” </a:t>
            </a:r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sp>
        <p:nvSpPr>
          <p:cNvPr id="423963" name="Line 27"/>
          <p:cNvSpPr>
            <a:spLocks noChangeShapeType="1"/>
          </p:cNvSpPr>
          <p:nvPr/>
        </p:nvSpPr>
        <p:spPr bwMode="auto">
          <a:xfrm>
            <a:off x="7319963" y="23844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64" name="Rectangle 28"/>
          <p:cNvSpPr>
            <a:spLocks noChangeArrowheads="1"/>
          </p:cNvSpPr>
          <p:nvPr/>
        </p:nvSpPr>
        <p:spPr bwMode="auto">
          <a:xfrm>
            <a:off x="7392988" y="2652713"/>
            <a:ext cx="110013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希腊文</a:t>
            </a:r>
          </a:p>
        </p:txBody>
      </p:sp>
      <p:sp>
        <p:nvSpPr>
          <p:cNvPr id="423965" name="Line 29"/>
          <p:cNvSpPr>
            <a:spLocks noChangeShapeType="1"/>
          </p:cNvSpPr>
          <p:nvPr/>
        </p:nvSpPr>
        <p:spPr bwMode="auto">
          <a:xfrm>
            <a:off x="7440613" y="32527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66" name="Rectangle 30"/>
          <p:cNvSpPr>
            <a:spLocks noChangeArrowheads="1"/>
          </p:cNvSpPr>
          <p:nvPr/>
        </p:nvSpPr>
        <p:spPr bwMode="auto">
          <a:xfrm>
            <a:off x="396875" y="2652713"/>
            <a:ext cx="14065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希</a:t>
            </a:r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伯</a:t>
            </a:r>
            <a:r>
              <a:rPr lang="zh-CN" alt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来文</a:t>
            </a:r>
            <a:endParaRPr lang="en-US" altLang="zh-CN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423967" name="Line 31"/>
          <p:cNvSpPr>
            <a:spLocks noChangeShapeType="1"/>
          </p:cNvSpPr>
          <p:nvPr/>
        </p:nvSpPr>
        <p:spPr bwMode="auto">
          <a:xfrm>
            <a:off x="671513" y="32480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68" name="Rectangle 32"/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400">
              <a:solidFill>
                <a:schemeClr val="accent1"/>
              </a:solidFill>
              <a:latin typeface="Lucida Handwriting" charset="0"/>
              <a:ea typeface="宋体" charset="0"/>
              <a:cs typeface="宋体" charset="0"/>
            </a:endParaRPr>
          </a:p>
        </p:txBody>
      </p:sp>
      <p:sp>
        <p:nvSpPr>
          <p:cNvPr id="423969" name="Rectangle 33"/>
          <p:cNvSpPr>
            <a:spLocks noChangeArrowheads="1"/>
          </p:cNvSpPr>
          <p:nvPr/>
        </p:nvSpPr>
        <p:spPr bwMode="auto">
          <a:xfrm>
            <a:off x="4483100" y="5553075"/>
            <a:ext cx="2008188" cy="698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000">
                <a:solidFill>
                  <a:srgbClr val="FEF800"/>
                </a:solidFill>
                <a:latin typeface="Lucida Handwriting" charset="0"/>
                <a:ea typeface="宋体" charset="0"/>
                <a:cs typeface="宋体" charset="0"/>
              </a:rPr>
              <a:t>两个</a:t>
            </a:r>
            <a:r>
              <a:rPr lang="en-US" sz="2000">
                <a:solidFill>
                  <a:srgbClr val="FEF800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000" u="sng">
              <a:solidFill>
                <a:srgbClr val="FEF800"/>
              </a:solidFill>
              <a:latin typeface="Lucida Handwriting" charset="0"/>
              <a:ea typeface="宋体" charset="0"/>
              <a:cs typeface="宋体" charset="0"/>
            </a:endParaRPr>
          </a:p>
          <a:p>
            <a:r>
              <a:rPr lang="zh-CN" altLang="en-US" sz="2000">
                <a:solidFill>
                  <a:srgbClr val="FEF800"/>
                </a:solidFill>
                <a:latin typeface="Lucida Handwriting" charset="0"/>
                <a:ea typeface="宋体" charset="0"/>
                <a:cs typeface="宋体" charset="0"/>
              </a:rPr>
              <a:t>一个</a:t>
            </a:r>
            <a:r>
              <a:rPr lang="en-US" sz="2000">
                <a:solidFill>
                  <a:srgbClr val="FEF800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000">
              <a:solidFill>
                <a:srgbClr val="FEF800"/>
              </a:solidFill>
              <a:ea typeface="宋体" charset="0"/>
              <a:cs typeface="宋体" charset="0"/>
            </a:endParaRPr>
          </a:p>
        </p:txBody>
      </p:sp>
      <p:sp>
        <p:nvSpPr>
          <p:cNvPr id="423970" name="Rectangle 34"/>
          <p:cNvSpPr>
            <a:spLocks noChangeArrowheads="1"/>
          </p:cNvSpPr>
          <p:nvPr/>
        </p:nvSpPr>
        <p:spPr bwMode="auto">
          <a:xfrm>
            <a:off x="209550" y="4491038"/>
            <a:ext cx="13620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423971" name="Rectangle 35"/>
          <p:cNvSpPr>
            <a:spLocks noChangeArrowheads="1"/>
          </p:cNvSpPr>
          <p:nvPr/>
        </p:nvSpPr>
        <p:spPr bwMode="auto">
          <a:xfrm>
            <a:off x="7378700" y="4510088"/>
            <a:ext cx="144780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423972" name="Rectangle 36"/>
          <p:cNvSpPr>
            <a:spLocks noChangeArrowheads="1"/>
          </p:cNvSpPr>
          <p:nvPr/>
        </p:nvSpPr>
        <p:spPr bwMode="auto">
          <a:xfrm>
            <a:off x="-85725" y="5184775"/>
            <a:ext cx="1831975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永恒的过去</a:t>
            </a:r>
          </a:p>
        </p:txBody>
      </p:sp>
      <p:sp>
        <p:nvSpPr>
          <p:cNvPr id="423973" name="Rectangle 37"/>
          <p:cNvSpPr>
            <a:spLocks noChangeArrowheads="1"/>
          </p:cNvSpPr>
          <p:nvPr/>
        </p:nvSpPr>
        <p:spPr bwMode="auto">
          <a:xfrm>
            <a:off x="7278688" y="5184775"/>
            <a:ext cx="1814512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永恒的未来</a:t>
            </a:r>
            <a:endParaRPr lang="en-US" altLang="zh-CN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grpSp>
        <p:nvGrpSpPr>
          <p:cNvPr id="423974" name="Group 38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423975" name="Rectangle 39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423976" name="Rectangle 40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423977" name="Rectangle 41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423978" name="Rectangle 42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2F6AFD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2F6AFD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423979" name="Group 43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423980" name="Line 44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3981" name="Group 45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423982" name="Line 46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83" name="Line 47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84" name="Line 48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85" name="Line 49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86" name="Line 50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87" name="Line 51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88" name="Line 52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89" name="Rectangle 53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423990" name="Rectangle 54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423991" name="Rectangle 55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423992" name="Rectangle 56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423993" name="Rectangle 57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423994" name="Rectangle 58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423995" name="Rectangle 59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423996" name="Rectangle 60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sp>
        <p:nvSpPr>
          <p:cNvPr id="423997" name="Oval 61"/>
          <p:cNvSpPr>
            <a:spLocks noChangeArrowheads="1"/>
          </p:cNvSpPr>
          <p:nvPr/>
        </p:nvSpPr>
        <p:spPr bwMode="auto">
          <a:xfrm>
            <a:off x="3706813" y="5421313"/>
            <a:ext cx="3057525" cy="95885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4005" name="Group 69"/>
          <p:cNvGrpSpPr>
            <a:grpSpLocks/>
          </p:cNvGrpSpPr>
          <p:nvPr/>
        </p:nvGrpSpPr>
        <p:grpSpPr bwMode="auto">
          <a:xfrm>
            <a:off x="481013" y="3436938"/>
            <a:ext cx="1144587" cy="954087"/>
            <a:chOff x="303" y="2165"/>
            <a:chExt cx="721" cy="601"/>
          </a:xfrm>
        </p:grpSpPr>
        <p:sp>
          <p:nvSpPr>
            <p:cNvPr id="424006" name="Line 70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4007" name="Group 71"/>
            <p:cNvGrpSpPr>
              <a:grpSpLocks/>
            </p:cNvGrpSpPr>
            <p:nvPr/>
          </p:nvGrpSpPr>
          <p:grpSpPr bwMode="auto">
            <a:xfrm>
              <a:off x="303" y="2165"/>
              <a:ext cx="721" cy="546"/>
              <a:chOff x="303" y="2165"/>
              <a:chExt cx="721" cy="546"/>
            </a:xfrm>
          </p:grpSpPr>
          <p:sp>
            <p:nvSpPr>
              <p:cNvPr id="424008" name="Rectangle 72"/>
              <p:cNvSpPr>
                <a:spLocks noChangeArrowheads="1"/>
              </p:cNvSpPr>
              <p:nvPr/>
            </p:nvSpPr>
            <p:spPr bwMode="auto">
              <a:xfrm>
                <a:off x="308" y="2165"/>
                <a:ext cx="71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律法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</a:p>
            </p:txBody>
          </p:sp>
          <p:sp>
            <p:nvSpPr>
              <p:cNvPr id="424009" name="Text Box 73"/>
              <p:cNvSpPr txBox="1">
                <a:spLocks noChangeArrowheads="1"/>
              </p:cNvSpPr>
              <p:nvPr/>
            </p:nvSpPr>
            <p:spPr bwMode="auto">
              <a:xfrm>
                <a:off x="303" y="2423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应许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424010" name="Group 74"/>
          <p:cNvGrpSpPr>
            <a:grpSpLocks/>
          </p:cNvGrpSpPr>
          <p:nvPr/>
        </p:nvGrpSpPr>
        <p:grpSpPr bwMode="auto">
          <a:xfrm>
            <a:off x="7502525" y="3435350"/>
            <a:ext cx="1101725" cy="989013"/>
            <a:chOff x="4726" y="2164"/>
            <a:chExt cx="694" cy="623"/>
          </a:xfrm>
        </p:grpSpPr>
        <p:sp>
          <p:nvSpPr>
            <p:cNvPr id="424011" name="Line 75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4012" name="Group 76"/>
            <p:cNvGrpSpPr>
              <a:grpSpLocks/>
            </p:cNvGrpSpPr>
            <p:nvPr/>
          </p:nvGrpSpPr>
          <p:grpSpPr bwMode="auto">
            <a:xfrm>
              <a:off x="4726" y="2164"/>
              <a:ext cx="694" cy="542"/>
              <a:chOff x="4726" y="2164"/>
              <a:chExt cx="694" cy="542"/>
            </a:xfrm>
          </p:grpSpPr>
          <p:sp>
            <p:nvSpPr>
              <p:cNvPr id="424013" name="Rectangle 77"/>
              <p:cNvSpPr>
                <a:spLocks noChangeArrowheads="1"/>
              </p:cNvSpPr>
              <p:nvPr/>
            </p:nvSpPr>
            <p:spPr bwMode="auto">
              <a:xfrm>
                <a:off x="4726" y="2164"/>
                <a:ext cx="69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恩典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  <a:r>
                  <a:rPr lang="en-US" altLang="zh-CN" sz="24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</a:p>
            </p:txBody>
          </p:sp>
          <p:sp>
            <p:nvSpPr>
              <p:cNvPr id="424014" name="Text Box 78"/>
              <p:cNvSpPr txBox="1">
                <a:spLocks noChangeArrowheads="1"/>
              </p:cNvSpPr>
              <p:nvPr/>
            </p:nvSpPr>
            <p:spPr bwMode="auto">
              <a:xfrm>
                <a:off x="4754" y="2418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成就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sp>
        <p:nvSpPr>
          <p:cNvPr id="424022" name="Text Box 86"/>
          <p:cNvSpPr txBox="1">
            <a:spLocks noChangeArrowheads="1"/>
          </p:cNvSpPr>
          <p:nvPr/>
        </p:nvSpPr>
        <p:spPr bwMode="auto">
          <a:xfrm>
            <a:off x="1301750" y="5295900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latin typeface="Arial Black" charset="0"/>
                <a:ea typeface="宋体" charset="0"/>
                <a:cs typeface="宋体" charset="0"/>
              </a:rPr>
              <a:t>J</a:t>
            </a:r>
            <a:r>
              <a:rPr lang="zh-CN" altLang="en-US" sz="2400">
                <a:latin typeface="Arial Black" charset="0"/>
                <a:ea typeface="黑体" charset="0"/>
                <a:cs typeface="黑体" charset="0"/>
              </a:rPr>
              <a:t>线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3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3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1894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1895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1896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1898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1899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1900" name="Rectangle 1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21906" name="Text Box 18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21907" name="Rectangle 19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24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21908" name="Line 20"/>
          <p:cNvSpPr>
            <a:spLocks noChangeShapeType="1"/>
          </p:cNvSpPr>
          <p:nvPr/>
        </p:nvSpPr>
        <p:spPr bwMode="auto">
          <a:xfrm flipV="1">
            <a:off x="5181600" y="4576763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909" name="Rectangle 21"/>
          <p:cNvSpPr>
            <a:spLocks noChangeArrowheads="1"/>
          </p:cNvSpPr>
          <p:nvPr/>
        </p:nvSpPr>
        <p:spPr bwMode="auto">
          <a:xfrm>
            <a:off x="209550" y="4491038"/>
            <a:ext cx="13620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62D6AC"/>
                </a:solidFill>
                <a:latin typeface="Lucida Handwriting" charset="0"/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62D6AC"/>
              </a:solidFill>
              <a:latin typeface="Lucida Handwriting" charset="0"/>
              <a:ea typeface="宋体" charset="0"/>
              <a:cs typeface="宋体" charset="0"/>
            </a:endParaRPr>
          </a:p>
        </p:txBody>
      </p:sp>
      <p:sp>
        <p:nvSpPr>
          <p:cNvPr id="421910" name="Rectangle 22"/>
          <p:cNvSpPr>
            <a:spLocks noChangeArrowheads="1"/>
          </p:cNvSpPr>
          <p:nvPr/>
        </p:nvSpPr>
        <p:spPr bwMode="auto">
          <a:xfrm>
            <a:off x="7378700" y="4510088"/>
            <a:ext cx="144780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62D6AC"/>
                </a:solidFill>
                <a:latin typeface="Lucida Handwriting" charset="0"/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62D6AC"/>
              </a:solidFill>
              <a:latin typeface="Lucida Handwriting" charset="0"/>
              <a:ea typeface="宋体" charset="0"/>
              <a:cs typeface="宋体" charset="0"/>
            </a:endParaRPr>
          </a:p>
        </p:txBody>
      </p:sp>
      <p:sp>
        <p:nvSpPr>
          <p:cNvPr id="421911" name="Rectangle 23"/>
          <p:cNvSpPr>
            <a:spLocks noChangeArrowheads="1"/>
          </p:cNvSpPr>
          <p:nvPr/>
        </p:nvSpPr>
        <p:spPr bwMode="auto">
          <a:xfrm>
            <a:off x="-85725" y="5184775"/>
            <a:ext cx="1831975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62D6AC"/>
                </a:solidFill>
                <a:ea typeface="宋体" charset="0"/>
                <a:cs typeface="宋体" charset="0"/>
              </a:rPr>
              <a:t>永恒的</a:t>
            </a:r>
            <a:r>
              <a:rPr lang="en-US" sz="2000">
                <a:solidFill>
                  <a:srgbClr val="62D6AC"/>
                </a:solidFill>
                <a:ea typeface="宋体" charset="0"/>
                <a:cs typeface="宋体" charset="0"/>
              </a:rPr>
              <a:t>过</a:t>
            </a:r>
            <a:r>
              <a:rPr lang="zh-CN" altLang="en-US" sz="2000">
                <a:solidFill>
                  <a:srgbClr val="62D6AC"/>
                </a:solidFill>
                <a:ea typeface="宋体" charset="0"/>
                <a:cs typeface="宋体" charset="0"/>
              </a:rPr>
              <a:t>去</a:t>
            </a:r>
          </a:p>
        </p:txBody>
      </p:sp>
      <p:sp>
        <p:nvSpPr>
          <p:cNvPr id="421912" name="Rectangle 24"/>
          <p:cNvSpPr>
            <a:spLocks noChangeArrowheads="1"/>
          </p:cNvSpPr>
          <p:nvPr/>
        </p:nvSpPr>
        <p:spPr bwMode="auto">
          <a:xfrm>
            <a:off x="7278688" y="5184775"/>
            <a:ext cx="1814512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62D6AC"/>
                </a:solidFill>
                <a:ea typeface="宋体" charset="0"/>
                <a:cs typeface="宋体" charset="0"/>
              </a:rPr>
              <a:t>永恒的未来</a:t>
            </a:r>
            <a:endParaRPr lang="en-US" altLang="zh-CN" sz="2000">
              <a:solidFill>
                <a:srgbClr val="62D6AC"/>
              </a:solidFill>
              <a:ea typeface="宋体" charset="0"/>
              <a:cs typeface="宋体" charset="0"/>
            </a:endParaRPr>
          </a:p>
        </p:txBody>
      </p:sp>
      <p:grpSp>
        <p:nvGrpSpPr>
          <p:cNvPr id="421913" name="Group 25"/>
          <p:cNvGrpSpPr>
            <a:grpSpLocks/>
          </p:cNvGrpSpPr>
          <p:nvPr/>
        </p:nvGrpSpPr>
        <p:grpSpPr bwMode="auto">
          <a:xfrm>
            <a:off x="7502525" y="3435350"/>
            <a:ext cx="1101725" cy="989013"/>
            <a:chOff x="4726" y="2164"/>
            <a:chExt cx="694" cy="623"/>
          </a:xfrm>
        </p:grpSpPr>
        <p:sp>
          <p:nvSpPr>
            <p:cNvPr id="421914" name="Line 26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1915" name="Group 27"/>
            <p:cNvGrpSpPr>
              <a:grpSpLocks/>
            </p:cNvGrpSpPr>
            <p:nvPr/>
          </p:nvGrpSpPr>
          <p:grpSpPr bwMode="auto">
            <a:xfrm>
              <a:off x="4726" y="2164"/>
              <a:ext cx="694" cy="542"/>
              <a:chOff x="4726" y="2164"/>
              <a:chExt cx="694" cy="542"/>
            </a:xfrm>
          </p:grpSpPr>
          <p:sp>
            <p:nvSpPr>
              <p:cNvPr id="421916" name="Rectangle 28"/>
              <p:cNvSpPr>
                <a:spLocks noChangeArrowheads="1"/>
              </p:cNvSpPr>
              <p:nvPr/>
            </p:nvSpPr>
            <p:spPr bwMode="auto">
              <a:xfrm>
                <a:off x="4726" y="2164"/>
                <a:ext cx="69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2400">
                    <a:solidFill>
                      <a:srgbClr val="62D6AC"/>
                    </a:solidFill>
                    <a:latin typeface="宋体" charset="0"/>
                    <a:ea typeface="宋体" charset="0"/>
                    <a:cs typeface="宋体" charset="0"/>
                  </a:rPr>
                  <a:t>恩典</a:t>
                </a:r>
                <a:r>
                  <a:rPr lang="en-US" altLang="zh-CN" sz="2400">
                    <a:solidFill>
                      <a:srgbClr val="62D6AC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  <a:r>
                  <a:rPr lang="en-US" altLang="zh-CN" sz="24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</a:p>
            </p:txBody>
          </p:sp>
          <p:sp>
            <p:nvSpPr>
              <p:cNvPr id="421917" name="Text Box 29"/>
              <p:cNvSpPr txBox="1">
                <a:spLocks noChangeArrowheads="1"/>
              </p:cNvSpPr>
              <p:nvPr/>
            </p:nvSpPr>
            <p:spPr bwMode="auto">
              <a:xfrm>
                <a:off x="4754" y="2418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62D6AC"/>
                    </a:solidFill>
                    <a:latin typeface="Lucida Handwriting" charset="0"/>
                    <a:ea typeface="宋体" charset="0"/>
                    <a:cs typeface="宋体" charset="0"/>
                  </a:rPr>
                  <a:t>成就</a:t>
                </a:r>
                <a:endParaRPr lang="en-US" altLang="zh-CN" sz="2400">
                  <a:solidFill>
                    <a:srgbClr val="62D6AC"/>
                  </a:solidFill>
                  <a:latin typeface="Lucida Handwriting" charset="0"/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421918" name="Group 30"/>
          <p:cNvGrpSpPr>
            <a:grpSpLocks/>
          </p:cNvGrpSpPr>
          <p:nvPr/>
        </p:nvGrpSpPr>
        <p:grpSpPr bwMode="auto">
          <a:xfrm>
            <a:off x="481013" y="3436938"/>
            <a:ext cx="1144587" cy="954087"/>
            <a:chOff x="303" y="2165"/>
            <a:chExt cx="721" cy="601"/>
          </a:xfrm>
        </p:grpSpPr>
        <p:sp>
          <p:nvSpPr>
            <p:cNvPr id="421919" name="Line 31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1920" name="Group 32"/>
            <p:cNvGrpSpPr>
              <a:grpSpLocks/>
            </p:cNvGrpSpPr>
            <p:nvPr/>
          </p:nvGrpSpPr>
          <p:grpSpPr bwMode="auto">
            <a:xfrm>
              <a:off x="303" y="2165"/>
              <a:ext cx="721" cy="546"/>
              <a:chOff x="303" y="2165"/>
              <a:chExt cx="721" cy="546"/>
            </a:xfrm>
          </p:grpSpPr>
          <p:sp>
            <p:nvSpPr>
              <p:cNvPr id="421921" name="Rectangle 33"/>
              <p:cNvSpPr>
                <a:spLocks noChangeArrowheads="1"/>
              </p:cNvSpPr>
              <p:nvPr/>
            </p:nvSpPr>
            <p:spPr bwMode="auto">
              <a:xfrm>
                <a:off x="308" y="2165"/>
                <a:ext cx="71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zh-CN" altLang="en-US" sz="2400">
                    <a:solidFill>
                      <a:srgbClr val="62D6AC"/>
                    </a:solidFill>
                    <a:latin typeface="Lucida Handwriting" charset="0"/>
                    <a:ea typeface="宋体" charset="0"/>
                    <a:cs typeface="宋体" charset="0"/>
                  </a:rPr>
                  <a:t>律法</a:t>
                </a:r>
                <a:r>
                  <a:rPr lang="en-US" altLang="zh-CN" sz="2400">
                    <a:solidFill>
                      <a:srgbClr val="62D6AC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</a:p>
            </p:txBody>
          </p:sp>
          <p:sp>
            <p:nvSpPr>
              <p:cNvPr id="421922" name="Text Box 34"/>
              <p:cNvSpPr txBox="1">
                <a:spLocks noChangeArrowheads="1"/>
              </p:cNvSpPr>
              <p:nvPr/>
            </p:nvSpPr>
            <p:spPr bwMode="auto">
              <a:xfrm>
                <a:off x="303" y="2423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62D6AC"/>
                    </a:solidFill>
                    <a:latin typeface="Lucida Handwriting" charset="0"/>
                    <a:ea typeface="宋体" charset="0"/>
                    <a:cs typeface="宋体" charset="0"/>
                  </a:rPr>
                  <a:t>应许</a:t>
                </a:r>
                <a:endParaRPr lang="en-US" altLang="zh-CN" sz="2400">
                  <a:solidFill>
                    <a:srgbClr val="62D6AC"/>
                  </a:solidFill>
                  <a:latin typeface="Lucida Handwriting" charset="0"/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421923" name="Group 35"/>
          <p:cNvGrpSpPr>
            <a:grpSpLocks/>
          </p:cNvGrpSpPr>
          <p:nvPr/>
        </p:nvGrpSpPr>
        <p:grpSpPr bwMode="auto">
          <a:xfrm>
            <a:off x="277813" y="814388"/>
            <a:ext cx="2136775" cy="723900"/>
            <a:chOff x="287" y="441"/>
            <a:chExt cx="1346" cy="456"/>
          </a:xfrm>
        </p:grpSpPr>
        <p:sp>
          <p:nvSpPr>
            <p:cNvPr id="421924" name="Rectangle 36"/>
            <p:cNvSpPr>
              <a:spLocks noChangeArrowheads="1"/>
            </p:cNvSpPr>
            <p:nvPr/>
          </p:nvSpPr>
          <p:spPr bwMode="auto">
            <a:xfrm>
              <a:off x="287" y="441"/>
              <a:ext cx="1346" cy="4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62D6AC"/>
                  </a:solidFill>
                  <a:latin typeface="Lucida Handwriting" charset="0"/>
                  <a:ea typeface="宋体" charset="0"/>
                  <a:cs typeface="宋体" charset="0"/>
                </a:rPr>
                <a:t> </a:t>
              </a:r>
              <a:r>
                <a:rPr lang="en-US" altLang="zh-CN">
                  <a:solidFill>
                    <a:srgbClr val="62D6AC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62D6AC"/>
                  </a:solidFill>
                  <a:latin typeface="宋体" charset="0"/>
                  <a:ea typeface="宋体" charset="0"/>
                  <a:cs typeface="宋体" charset="0"/>
                </a:rPr>
                <a:t>旧”约</a:t>
              </a:r>
            </a:p>
          </p:txBody>
        </p:sp>
        <p:sp>
          <p:nvSpPr>
            <p:cNvPr id="421925" name="Line 37"/>
            <p:cNvSpPr>
              <a:spLocks noChangeShapeType="1"/>
            </p:cNvSpPr>
            <p:nvPr/>
          </p:nvSpPr>
          <p:spPr bwMode="auto">
            <a:xfrm>
              <a:off x="851" y="89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26" name="Group 38"/>
          <p:cNvGrpSpPr>
            <a:grpSpLocks/>
          </p:cNvGrpSpPr>
          <p:nvPr/>
        </p:nvGrpSpPr>
        <p:grpSpPr bwMode="auto">
          <a:xfrm>
            <a:off x="6429375" y="735013"/>
            <a:ext cx="2016125" cy="768350"/>
            <a:chOff x="4154" y="447"/>
            <a:chExt cx="1270" cy="484"/>
          </a:xfrm>
        </p:grpSpPr>
        <p:sp>
          <p:nvSpPr>
            <p:cNvPr id="421927" name="Rectangle 39"/>
            <p:cNvSpPr>
              <a:spLocks noChangeArrowheads="1"/>
            </p:cNvSpPr>
            <p:nvPr/>
          </p:nvSpPr>
          <p:spPr bwMode="auto">
            <a:xfrm>
              <a:off x="4154" y="447"/>
              <a:ext cx="1270" cy="4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>
                  <a:solidFill>
                    <a:srgbClr val="62D6AC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62D6AC"/>
                  </a:solidFill>
                  <a:latin typeface="宋体" charset="0"/>
                  <a:ea typeface="宋体" charset="0"/>
                  <a:cs typeface="宋体" charset="0"/>
                </a:rPr>
                <a:t>新”约</a:t>
              </a:r>
            </a:p>
          </p:txBody>
        </p:sp>
        <p:sp>
          <p:nvSpPr>
            <p:cNvPr id="421928" name="Line 40"/>
            <p:cNvSpPr>
              <a:spLocks noChangeShapeType="1"/>
            </p:cNvSpPr>
            <p:nvPr/>
          </p:nvSpPr>
          <p:spPr bwMode="auto">
            <a:xfrm>
              <a:off x="4609" y="931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29" name="Group 41"/>
          <p:cNvGrpSpPr>
            <a:grpSpLocks/>
          </p:cNvGrpSpPr>
          <p:nvPr/>
        </p:nvGrpSpPr>
        <p:grpSpPr bwMode="auto">
          <a:xfrm>
            <a:off x="6692900" y="1852613"/>
            <a:ext cx="1827213" cy="531812"/>
            <a:chOff x="4216" y="1167"/>
            <a:chExt cx="1151" cy="335"/>
          </a:xfrm>
        </p:grpSpPr>
        <p:sp>
          <p:nvSpPr>
            <p:cNvPr id="421930" name="Rectangle 42"/>
            <p:cNvSpPr>
              <a:spLocks noChangeArrowheads="1"/>
            </p:cNvSpPr>
            <p:nvPr/>
          </p:nvSpPr>
          <p:spPr bwMode="auto">
            <a:xfrm>
              <a:off x="4216" y="1167"/>
              <a:ext cx="1151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  </a:t>
              </a:r>
              <a:r>
                <a:rPr lang="zh-CN" altLang="en-US" sz="2400">
                  <a:solidFill>
                    <a:srgbClr val="62D6AC"/>
                  </a:solidFill>
                  <a:latin typeface="Lucida Handwriting" charset="0"/>
                  <a:ea typeface="宋体" charset="0"/>
                  <a:cs typeface="宋体" charset="0"/>
                </a:rPr>
                <a:t>“</a:t>
              </a:r>
              <a:r>
                <a:rPr lang="en-US" altLang="zh-CN" sz="2400">
                  <a:solidFill>
                    <a:srgbClr val="62D6AC"/>
                  </a:solidFill>
                  <a:latin typeface="Lucida Handwriting" charset="0"/>
                  <a:ea typeface="宋体" charset="0"/>
                  <a:cs typeface="宋体" charset="0"/>
                </a:rPr>
                <a:t>27” </a:t>
              </a:r>
              <a:r>
                <a:rPr lang="zh-CN" altLang="en-US" sz="2400">
                  <a:solidFill>
                    <a:srgbClr val="62D6AC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421931" name="Line 43"/>
            <p:cNvSpPr>
              <a:spLocks noChangeShapeType="1"/>
            </p:cNvSpPr>
            <p:nvPr/>
          </p:nvSpPr>
          <p:spPr bwMode="auto">
            <a:xfrm>
              <a:off x="4611" y="1502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32" name="Group 44"/>
          <p:cNvGrpSpPr>
            <a:grpSpLocks/>
          </p:cNvGrpSpPr>
          <p:nvPr/>
        </p:nvGrpSpPr>
        <p:grpSpPr bwMode="auto">
          <a:xfrm>
            <a:off x="7392988" y="2652713"/>
            <a:ext cx="1100137" cy="600075"/>
            <a:chOff x="4657" y="1711"/>
            <a:chExt cx="693" cy="378"/>
          </a:xfrm>
        </p:grpSpPr>
        <p:sp>
          <p:nvSpPr>
            <p:cNvPr id="421933" name="Rectangle 45"/>
            <p:cNvSpPr>
              <a:spLocks noChangeArrowheads="1"/>
            </p:cNvSpPr>
            <p:nvPr/>
          </p:nvSpPr>
          <p:spPr bwMode="auto">
            <a:xfrm>
              <a:off x="4657" y="1711"/>
              <a:ext cx="693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62D6AC"/>
                  </a:solidFill>
                  <a:latin typeface="Lucida Handwriting" charset="0"/>
                  <a:ea typeface="宋体" charset="0"/>
                  <a:cs typeface="宋体" charset="0"/>
                </a:rPr>
                <a:t>希腊文</a:t>
              </a:r>
            </a:p>
          </p:txBody>
        </p:sp>
        <p:sp>
          <p:nvSpPr>
            <p:cNvPr id="421934" name="Line 46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35" name="Group 47"/>
          <p:cNvGrpSpPr>
            <a:grpSpLocks/>
          </p:cNvGrpSpPr>
          <p:nvPr/>
        </p:nvGrpSpPr>
        <p:grpSpPr bwMode="auto">
          <a:xfrm>
            <a:off x="396875" y="2652713"/>
            <a:ext cx="1406525" cy="595312"/>
            <a:chOff x="250" y="1711"/>
            <a:chExt cx="886" cy="375"/>
          </a:xfrm>
        </p:grpSpPr>
        <p:sp>
          <p:nvSpPr>
            <p:cNvPr id="421936" name="Rectangle 48"/>
            <p:cNvSpPr>
              <a:spLocks noChangeArrowheads="1"/>
            </p:cNvSpPr>
            <p:nvPr/>
          </p:nvSpPr>
          <p:spPr bwMode="auto">
            <a:xfrm>
              <a:off x="250" y="1711"/>
              <a:ext cx="88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62D6AC"/>
                  </a:solidFill>
                  <a:latin typeface="Lucida Handwriting" charset="0"/>
                  <a:ea typeface="宋体" charset="0"/>
                  <a:cs typeface="宋体" charset="0"/>
                </a:rPr>
                <a:t>希</a:t>
              </a:r>
              <a:r>
                <a:rPr lang="en-US" sz="2400">
                  <a:solidFill>
                    <a:srgbClr val="62D6AC"/>
                  </a:solidFill>
                  <a:latin typeface="Lucida Handwriting" charset="0"/>
                  <a:ea typeface="宋体" charset="0"/>
                  <a:cs typeface="宋体" charset="0"/>
                </a:rPr>
                <a:t>伯</a:t>
              </a:r>
              <a:r>
                <a:rPr lang="zh-CN" altLang="en-US" sz="2400">
                  <a:solidFill>
                    <a:srgbClr val="62D6AC"/>
                  </a:solidFill>
                  <a:latin typeface="Lucida Handwriting" charset="0"/>
                  <a:ea typeface="宋体" charset="0"/>
                  <a:cs typeface="宋体" charset="0"/>
                </a:rPr>
                <a:t>来文</a:t>
              </a:r>
              <a:endParaRPr lang="en-US" altLang="zh-CN" sz="2400">
                <a:solidFill>
                  <a:srgbClr val="62D6AC"/>
                </a:solidFill>
                <a:latin typeface="Lucida Handwriting" charset="0"/>
                <a:ea typeface="宋体" charset="0"/>
                <a:cs typeface="宋体" charset="0"/>
              </a:endParaRPr>
            </a:p>
          </p:txBody>
        </p:sp>
        <p:sp>
          <p:nvSpPr>
            <p:cNvPr id="421937" name="Line 49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1938" name="Rectangle 50"/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62D6AC"/>
                </a:solidFill>
                <a:latin typeface="Lucida Handwriting" charset="0"/>
                <a:ea typeface="宋体" charset="0"/>
                <a:cs typeface="宋体" charset="0"/>
              </a:rPr>
              <a:t>显微镜</a:t>
            </a:r>
            <a:endParaRPr lang="zh-CN" altLang="en-US" sz="2400">
              <a:solidFill>
                <a:srgbClr val="62D6AC"/>
              </a:solidFill>
              <a:latin typeface="Lucida Handwriting" charset="0"/>
              <a:ea typeface="宋体" charset="0"/>
              <a:cs typeface="宋体" charset="0"/>
            </a:endParaRPr>
          </a:p>
        </p:txBody>
      </p:sp>
      <p:sp>
        <p:nvSpPr>
          <p:cNvPr id="421939" name="Rectangle 51"/>
          <p:cNvSpPr>
            <a:spLocks noChangeArrowheads="1"/>
          </p:cNvSpPr>
          <p:nvPr/>
        </p:nvSpPr>
        <p:spPr bwMode="auto">
          <a:xfrm>
            <a:off x="4483100" y="5553075"/>
            <a:ext cx="2008188" cy="698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000">
                <a:solidFill>
                  <a:srgbClr val="62D6AC"/>
                </a:solidFill>
                <a:latin typeface="Lucida Handwriting" charset="0"/>
                <a:ea typeface="宋体" charset="0"/>
                <a:cs typeface="宋体" charset="0"/>
              </a:rPr>
              <a:t>两个</a:t>
            </a:r>
            <a:r>
              <a:rPr lang="en-US" sz="2000">
                <a:solidFill>
                  <a:srgbClr val="62D6AC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000" u="sng">
              <a:solidFill>
                <a:srgbClr val="62D6AC"/>
              </a:solidFill>
              <a:latin typeface="Lucida Handwriting" charset="0"/>
              <a:ea typeface="宋体" charset="0"/>
              <a:cs typeface="宋体" charset="0"/>
            </a:endParaRPr>
          </a:p>
          <a:p>
            <a:r>
              <a:rPr lang="zh-CN" altLang="en-US" sz="2000">
                <a:solidFill>
                  <a:srgbClr val="62D6AC"/>
                </a:solidFill>
                <a:latin typeface="Lucida Handwriting" charset="0"/>
                <a:ea typeface="宋体" charset="0"/>
                <a:cs typeface="宋体" charset="0"/>
              </a:rPr>
              <a:t>一个</a:t>
            </a:r>
            <a:r>
              <a:rPr lang="en-US" sz="2000">
                <a:solidFill>
                  <a:srgbClr val="62D6AC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000">
              <a:solidFill>
                <a:srgbClr val="62D6AC"/>
              </a:solidFill>
              <a:ea typeface="宋体" charset="0"/>
              <a:cs typeface="宋体" charset="0"/>
            </a:endParaRPr>
          </a:p>
        </p:txBody>
      </p:sp>
      <p:grpSp>
        <p:nvGrpSpPr>
          <p:cNvPr id="421941" name="Group 53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421942" name="Rectangle 54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62D6AC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62D6AC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421943" name="Rectangle 55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62D6AC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62D6AC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421944" name="Rectangle 56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62D6AC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62D6AC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62D6AC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62D6AC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421945" name="Rectangle 57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62D6AC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62D6AC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421947" name="Group 59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421948" name="Line 60"/>
            <p:cNvSpPr>
              <a:spLocks noChangeShapeType="1"/>
            </p:cNvSpPr>
            <p:nvPr/>
          </p:nvSpPr>
          <p:spPr bwMode="auto">
            <a:xfrm flipV="1">
              <a:off x="3437" y="3295"/>
              <a:ext cx="899" cy="1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49" name="Line 61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0" name="Line 62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1" name="Line 63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2" name="Line 64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3" name="Line 65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4" name="Line 66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5" name="Rectangle 67"/>
            <p:cNvSpPr>
              <a:spLocks noChangeArrowheads="1"/>
            </p:cNvSpPr>
            <p:nvPr/>
          </p:nvSpPr>
          <p:spPr bwMode="auto">
            <a:xfrm rot="5246759">
              <a:off x="2173" y="2395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rgbClr val="21ED11"/>
                  </a:solidFill>
                  <a:latin typeface="Helvetica BlackOblique" charset="0"/>
                  <a:ea typeface="宋体" charset="0"/>
                  <a:cs typeface="宋体" charset="0"/>
                </a:rPr>
                <a:t>先知书</a:t>
              </a:r>
            </a:p>
          </p:txBody>
        </p:sp>
        <p:sp>
          <p:nvSpPr>
            <p:cNvPr id="421956" name="Rectangle 68"/>
            <p:cNvSpPr>
              <a:spLocks noChangeArrowheads="1"/>
            </p:cNvSpPr>
            <p:nvPr/>
          </p:nvSpPr>
          <p:spPr bwMode="auto">
            <a:xfrm>
              <a:off x="3745" y="3114"/>
              <a:ext cx="71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chemeClr val="hlink"/>
                  </a:solidFill>
                  <a:latin typeface="Helvetica BlackOblique" charset="0"/>
                  <a:ea typeface="宋体" charset="0"/>
                  <a:cs typeface="宋体" charset="0"/>
                </a:rPr>
                <a:t>启示录</a:t>
              </a:r>
            </a:p>
          </p:txBody>
        </p:sp>
        <p:sp>
          <p:nvSpPr>
            <p:cNvPr id="421957" name="Rectangle 69"/>
            <p:cNvSpPr>
              <a:spLocks noChangeArrowheads="1"/>
            </p:cNvSpPr>
            <p:nvPr/>
          </p:nvSpPr>
          <p:spPr bwMode="auto">
            <a:xfrm rot="3267768">
              <a:off x="1825" y="2480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rgbClr val="21ED11"/>
                  </a:solidFill>
                  <a:latin typeface="Helvetica BlackOblique" charset="0"/>
                  <a:ea typeface="宋体" charset="0"/>
                  <a:cs typeface="宋体" charset="0"/>
                </a:rPr>
                <a:t>诗歌智慧书</a:t>
              </a:r>
            </a:p>
          </p:txBody>
        </p:sp>
        <p:sp>
          <p:nvSpPr>
            <p:cNvPr id="421958" name="Rectangle 70"/>
            <p:cNvSpPr>
              <a:spLocks noChangeArrowheads="1"/>
            </p:cNvSpPr>
            <p:nvPr/>
          </p:nvSpPr>
          <p:spPr bwMode="auto">
            <a:xfrm rot="20643327">
              <a:off x="3485" y="2820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chemeClr val="hlink"/>
                  </a:solidFill>
                  <a:latin typeface="Helvetica BlackOblique" charset="0"/>
                  <a:ea typeface="宋体" charset="0"/>
                  <a:cs typeface="宋体" charset="0"/>
                </a:rPr>
                <a:t>教会书信</a:t>
              </a:r>
            </a:p>
          </p:txBody>
        </p:sp>
        <p:sp>
          <p:nvSpPr>
            <p:cNvPr id="421959" name="Rectangle 71"/>
            <p:cNvSpPr>
              <a:spLocks noChangeArrowheads="1"/>
            </p:cNvSpPr>
            <p:nvPr/>
          </p:nvSpPr>
          <p:spPr bwMode="auto">
            <a:xfrm rot="19276533">
              <a:off x="3220" y="2431"/>
              <a:ext cx="910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chemeClr val="hlink"/>
                  </a:solidFill>
                  <a:latin typeface="Helvetica BlackOblique" charset="0"/>
                  <a:ea typeface="宋体" charset="0"/>
                  <a:cs typeface="宋体" charset="0"/>
                </a:rPr>
                <a:t>使徒行传</a:t>
              </a:r>
            </a:p>
          </p:txBody>
        </p:sp>
        <p:sp>
          <p:nvSpPr>
            <p:cNvPr id="421960" name="Rectangle 72"/>
            <p:cNvSpPr>
              <a:spLocks noChangeArrowheads="1"/>
            </p:cNvSpPr>
            <p:nvPr/>
          </p:nvSpPr>
          <p:spPr bwMode="auto">
            <a:xfrm rot="1755647">
              <a:off x="1621" y="2667"/>
              <a:ext cx="60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rgbClr val="21ED11"/>
                  </a:solidFill>
                  <a:latin typeface="Helvetica BlackOblique" charset="0"/>
                  <a:ea typeface="宋体" charset="0"/>
                  <a:cs typeface="宋体" charset="0"/>
                </a:rPr>
                <a:t>历史书</a:t>
              </a:r>
            </a:p>
          </p:txBody>
        </p:sp>
        <p:sp>
          <p:nvSpPr>
            <p:cNvPr id="421961" name="Rectangle 73"/>
            <p:cNvSpPr>
              <a:spLocks noChangeArrowheads="1"/>
            </p:cNvSpPr>
            <p:nvPr/>
          </p:nvSpPr>
          <p:spPr bwMode="auto">
            <a:xfrm rot="240000">
              <a:off x="1495" y="3033"/>
              <a:ext cx="651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>
                  <a:solidFill>
                    <a:srgbClr val="21ED11"/>
                  </a:solidFill>
                  <a:ea typeface="宋体" charset="0"/>
                  <a:cs typeface="宋体" charset="0"/>
                </a:rPr>
                <a:t>律</a:t>
              </a:r>
              <a:r>
                <a:rPr lang="zh-CN" altLang="en-US" sz="1800">
                  <a:solidFill>
                    <a:srgbClr val="21ED11"/>
                  </a:solidFill>
                  <a:latin typeface="Helvetica BlackOblique" charset="0"/>
                  <a:ea typeface="宋体" charset="0"/>
                  <a:cs typeface="宋体" charset="0"/>
                </a:rPr>
                <a:t>法书</a:t>
              </a:r>
            </a:p>
          </p:txBody>
        </p:sp>
        <p:sp>
          <p:nvSpPr>
            <p:cNvPr id="421962" name="Rectangle 74"/>
            <p:cNvSpPr>
              <a:spLocks noChangeArrowheads="1"/>
            </p:cNvSpPr>
            <p:nvPr/>
          </p:nvSpPr>
          <p:spPr bwMode="auto">
            <a:xfrm rot="18254599">
              <a:off x="2898" y="2011"/>
              <a:ext cx="1222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>
                  <a:solidFill>
                    <a:schemeClr val="hlink"/>
                  </a:solidFill>
                  <a:latin typeface="Helvetica BlackOblique" charset="0"/>
                  <a:ea typeface="宋体" charset="0"/>
                  <a:cs typeface="宋体" charset="0"/>
                </a:rPr>
                <a:t>福音书</a:t>
              </a:r>
            </a:p>
          </p:txBody>
        </p:sp>
      </p:grpSp>
      <p:grpSp>
        <p:nvGrpSpPr>
          <p:cNvPr id="421963" name="Group 75"/>
          <p:cNvGrpSpPr>
            <a:grpSpLocks/>
          </p:cNvGrpSpPr>
          <p:nvPr/>
        </p:nvGrpSpPr>
        <p:grpSpPr bwMode="auto">
          <a:xfrm>
            <a:off x="719138" y="1855788"/>
            <a:ext cx="1620837" cy="550862"/>
            <a:chOff x="453" y="1169"/>
            <a:chExt cx="1021" cy="347"/>
          </a:xfrm>
        </p:grpSpPr>
        <p:sp>
          <p:nvSpPr>
            <p:cNvPr id="421964" name="Rectangle 76"/>
            <p:cNvSpPr>
              <a:spLocks noChangeArrowheads="1"/>
            </p:cNvSpPr>
            <p:nvPr/>
          </p:nvSpPr>
          <p:spPr bwMode="auto">
            <a:xfrm>
              <a:off x="453" y="1169"/>
              <a:ext cx="1021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62D6AC"/>
                  </a:solidFill>
                  <a:latin typeface="Lucida Handwriting" charset="0"/>
                  <a:ea typeface="宋体" charset="0"/>
                  <a:cs typeface="宋体" charset="0"/>
                </a:rPr>
                <a:t>“</a:t>
              </a:r>
              <a:r>
                <a:rPr lang="en-US" altLang="zh-CN" sz="2400">
                  <a:solidFill>
                    <a:srgbClr val="62D6AC"/>
                  </a:solidFill>
                  <a:latin typeface="Lucida Handwriting" charset="0"/>
                  <a:ea typeface="宋体" charset="0"/>
                  <a:cs typeface="宋体" charset="0"/>
                </a:rPr>
                <a:t>39” </a:t>
              </a:r>
              <a:r>
                <a:rPr lang="zh-CN" altLang="en-US" sz="2400">
                  <a:solidFill>
                    <a:srgbClr val="62D6AC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421965" name="Line 77"/>
            <p:cNvSpPr>
              <a:spLocks noChangeShapeType="1"/>
            </p:cNvSpPr>
            <p:nvPr/>
          </p:nvSpPr>
          <p:spPr bwMode="auto">
            <a:xfrm>
              <a:off x="480" y="151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4" name="Group 96"/>
          <p:cNvGrpSpPr>
            <a:grpSpLocks/>
          </p:cNvGrpSpPr>
          <p:nvPr/>
        </p:nvGrpSpPr>
        <p:grpSpPr bwMode="auto">
          <a:xfrm>
            <a:off x="5483225" y="604838"/>
            <a:ext cx="703263" cy="958850"/>
            <a:chOff x="2464" y="201"/>
            <a:chExt cx="443" cy="604"/>
          </a:xfrm>
        </p:grpSpPr>
        <p:sp>
          <p:nvSpPr>
            <p:cNvPr id="421985" name="Rectangle 97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6" name="Rectangle 98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7" name="Rectangle 99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8" name="Group 100"/>
          <p:cNvGrpSpPr>
            <a:grpSpLocks/>
          </p:cNvGrpSpPr>
          <p:nvPr/>
        </p:nvGrpSpPr>
        <p:grpSpPr bwMode="auto">
          <a:xfrm>
            <a:off x="5483225" y="604838"/>
            <a:ext cx="703263" cy="958850"/>
            <a:chOff x="2464" y="201"/>
            <a:chExt cx="443" cy="604"/>
          </a:xfrm>
        </p:grpSpPr>
        <p:sp>
          <p:nvSpPr>
            <p:cNvPr id="421989" name="Rectangle 10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90" name="Rectangle 10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91" name="Rectangle 10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92" name="Group 104"/>
          <p:cNvGrpSpPr>
            <a:grpSpLocks/>
          </p:cNvGrpSpPr>
          <p:nvPr/>
        </p:nvGrpSpPr>
        <p:grpSpPr bwMode="auto">
          <a:xfrm>
            <a:off x="5487988" y="606425"/>
            <a:ext cx="703262" cy="958850"/>
            <a:chOff x="2464" y="201"/>
            <a:chExt cx="443" cy="604"/>
          </a:xfrm>
        </p:grpSpPr>
        <p:sp>
          <p:nvSpPr>
            <p:cNvPr id="421993" name="Rectangle 105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94" name="Rectangle 106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95" name="Rectangle 107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96" name="Group 108"/>
          <p:cNvGrpSpPr>
            <a:grpSpLocks/>
          </p:cNvGrpSpPr>
          <p:nvPr/>
        </p:nvGrpSpPr>
        <p:grpSpPr bwMode="auto">
          <a:xfrm>
            <a:off x="5489575" y="604838"/>
            <a:ext cx="703263" cy="958850"/>
            <a:chOff x="2464" y="201"/>
            <a:chExt cx="443" cy="604"/>
          </a:xfrm>
        </p:grpSpPr>
        <p:sp>
          <p:nvSpPr>
            <p:cNvPr id="421997" name="Rectangle 109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98" name="Rectangle 110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99" name="Rectangle 111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2000" name="Group 112"/>
          <p:cNvGrpSpPr>
            <a:grpSpLocks/>
          </p:cNvGrpSpPr>
          <p:nvPr/>
        </p:nvGrpSpPr>
        <p:grpSpPr bwMode="auto">
          <a:xfrm>
            <a:off x="5475288" y="593725"/>
            <a:ext cx="703262" cy="958850"/>
            <a:chOff x="2464" y="201"/>
            <a:chExt cx="443" cy="604"/>
          </a:xfrm>
        </p:grpSpPr>
        <p:sp>
          <p:nvSpPr>
            <p:cNvPr id="422001" name="Rectangle 11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002" name="Rectangle 11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003" name="Rectangle 11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2004" name="Text Box 116"/>
          <p:cNvSpPr txBox="1">
            <a:spLocks noChangeArrowheads="1"/>
          </p:cNvSpPr>
          <p:nvPr/>
        </p:nvSpPr>
        <p:spPr bwMode="auto">
          <a:xfrm>
            <a:off x="8502650" y="6375400"/>
            <a:ext cx="323850" cy="36671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>
                <a:solidFill>
                  <a:schemeClr val="bg1"/>
                </a:solidFill>
                <a:ea typeface="宋体" charset="0"/>
                <a:cs typeface="宋体" charset="0"/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984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9844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9845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9846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9847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9848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9849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9850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9851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9852" name="Text Box 12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grpSp>
        <p:nvGrpSpPr>
          <p:cNvPr id="419853" name="Group 13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419854" name="Rectangle 14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55" name="Rectangle 15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56" name="Rectangle 16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858" name="Text Box 18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19860" name="Rectangle 20"/>
          <p:cNvSpPr>
            <a:spLocks noChangeArrowheads="1"/>
          </p:cNvSpPr>
          <p:nvPr/>
        </p:nvSpPr>
        <p:spPr bwMode="auto">
          <a:xfrm>
            <a:off x="277813" y="814388"/>
            <a:ext cx="213677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 </a:t>
            </a:r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旧”约</a:t>
            </a:r>
          </a:p>
        </p:txBody>
      </p:sp>
      <p:sp>
        <p:nvSpPr>
          <p:cNvPr id="419861" name="Line 21"/>
          <p:cNvSpPr>
            <a:spLocks noChangeShapeType="1"/>
          </p:cNvSpPr>
          <p:nvPr/>
        </p:nvSpPr>
        <p:spPr bwMode="auto">
          <a:xfrm>
            <a:off x="1173163" y="1538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2" name="Rectangle 22"/>
          <p:cNvSpPr>
            <a:spLocks noChangeArrowheads="1"/>
          </p:cNvSpPr>
          <p:nvPr/>
        </p:nvSpPr>
        <p:spPr bwMode="auto">
          <a:xfrm>
            <a:off x="6429375" y="735013"/>
            <a:ext cx="201612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新”约</a:t>
            </a:r>
          </a:p>
        </p:txBody>
      </p:sp>
      <p:sp>
        <p:nvSpPr>
          <p:cNvPr id="419863" name="Line 23"/>
          <p:cNvSpPr>
            <a:spLocks noChangeShapeType="1"/>
          </p:cNvSpPr>
          <p:nvPr/>
        </p:nvSpPr>
        <p:spPr bwMode="auto">
          <a:xfrm>
            <a:off x="7151688" y="1503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4" name="Rectangle 24"/>
          <p:cNvSpPr>
            <a:spLocks noChangeArrowheads="1"/>
          </p:cNvSpPr>
          <p:nvPr/>
        </p:nvSpPr>
        <p:spPr bwMode="auto">
          <a:xfrm>
            <a:off x="719138" y="1855788"/>
            <a:ext cx="162083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“</a:t>
            </a:r>
            <a:r>
              <a:rPr lang="en-US" altLang="zh-CN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39” </a:t>
            </a:r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sp>
        <p:nvSpPr>
          <p:cNvPr id="419865" name="Line 25"/>
          <p:cNvSpPr>
            <a:spLocks noChangeShapeType="1"/>
          </p:cNvSpPr>
          <p:nvPr/>
        </p:nvSpPr>
        <p:spPr bwMode="auto">
          <a:xfrm>
            <a:off x="762000" y="2406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6" name="Rectangle 26"/>
          <p:cNvSpPr>
            <a:spLocks noChangeArrowheads="1"/>
          </p:cNvSpPr>
          <p:nvPr/>
        </p:nvSpPr>
        <p:spPr bwMode="auto">
          <a:xfrm>
            <a:off x="6692900" y="1852613"/>
            <a:ext cx="1827213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  “</a:t>
            </a:r>
            <a:r>
              <a:rPr lang="en-US" altLang="zh-CN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27” </a:t>
            </a:r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sp>
        <p:nvSpPr>
          <p:cNvPr id="419867" name="Line 27"/>
          <p:cNvSpPr>
            <a:spLocks noChangeShapeType="1"/>
          </p:cNvSpPr>
          <p:nvPr/>
        </p:nvSpPr>
        <p:spPr bwMode="auto">
          <a:xfrm>
            <a:off x="7319963" y="23844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8" name="Rectangle 28"/>
          <p:cNvSpPr>
            <a:spLocks noChangeArrowheads="1"/>
          </p:cNvSpPr>
          <p:nvPr/>
        </p:nvSpPr>
        <p:spPr bwMode="auto">
          <a:xfrm>
            <a:off x="7392988" y="2652713"/>
            <a:ext cx="110013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希腊文</a:t>
            </a:r>
          </a:p>
        </p:txBody>
      </p:sp>
      <p:sp>
        <p:nvSpPr>
          <p:cNvPr id="419869" name="Line 29"/>
          <p:cNvSpPr>
            <a:spLocks noChangeShapeType="1"/>
          </p:cNvSpPr>
          <p:nvPr/>
        </p:nvSpPr>
        <p:spPr bwMode="auto">
          <a:xfrm>
            <a:off x="7440613" y="32527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0" name="Rectangle 30"/>
          <p:cNvSpPr>
            <a:spLocks noChangeArrowheads="1"/>
          </p:cNvSpPr>
          <p:nvPr/>
        </p:nvSpPr>
        <p:spPr bwMode="auto">
          <a:xfrm>
            <a:off x="396875" y="2652713"/>
            <a:ext cx="14065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希</a:t>
            </a:r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伯</a:t>
            </a:r>
            <a:r>
              <a:rPr lang="zh-CN" alt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来文</a:t>
            </a:r>
            <a:endParaRPr lang="en-US" altLang="zh-CN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419871" name="Line 31"/>
          <p:cNvSpPr>
            <a:spLocks noChangeShapeType="1"/>
          </p:cNvSpPr>
          <p:nvPr/>
        </p:nvSpPr>
        <p:spPr bwMode="auto">
          <a:xfrm>
            <a:off x="671513" y="32480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2" name="Rectangle 32"/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400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</p:txBody>
      </p:sp>
      <p:sp>
        <p:nvSpPr>
          <p:cNvPr id="419873" name="Rectangle 33"/>
          <p:cNvSpPr>
            <a:spLocks noChangeArrowheads="1"/>
          </p:cNvSpPr>
          <p:nvPr/>
        </p:nvSpPr>
        <p:spPr bwMode="auto">
          <a:xfrm>
            <a:off x="4483100" y="5553075"/>
            <a:ext cx="2008188" cy="7239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两个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000" u="sng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一个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419874" name="Rectangle 34"/>
          <p:cNvSpPr>
            <a:spLocks noChangeArrowheads="1"/>
          </p:cNvSpPr>
          <p:nvPr/>
        </p:nvSpPr>
        <p:spPr bwMode="auto">
          <a:xfrm>
            <a:off x="209550" y="4491038"/>
            <a:ext cx="13620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419875" name="Rectangle 35"/>
          <p:cNvSpPr>
            <a:spLocks noChangeArrowheads="1"/>
          </p:cNvSpPr>
          <p:nvPr/>
        </p:nvSpPr>
        <p:spPr bwMode="auto">
          <a:xfrm>
            <a:off x="7378700" y="4510088"/>
            <a:ext cx="144780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419876" name="Rectangle 36"/>
          <p:cNvSpPr>
            <a:spLocks noChangeArrowheads="1"/>
          </p:cNvSpPr>
          <p:nvPr/>
        </p:nvSpPr>
        <p:spPr bwMode="auto">
          <a:xfrm>
            <a:off x="-85725" y="5184775"/>
            <a:ext cx="1831975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永恒的过去</a:t>
            </a:r>
          </a:p>
        </p:txBody>
      </p:sp>
      <p:sp>
        <p:nvSpPr>
          <p:cNvPr id="419877" name="Rectangle 37"/>
          <p:cNvSpPr>
            <a:spLocks noChangeArrowheads="1"/>
          </p:cNvSpPr>
          <p:nvPr/>
        </p:nvSpPr>
        <p:spPr bwMode="auto">
          <a:xfrm>
            <a:off x="7278688" y="5184775"/>
            <a:ext cx="1814512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永恒的未来</a:t>
            </a:r>
            <a:endParaRPr lang="en-US" altLang="zh-CN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grpSp>
        <p:nvGrpSpPr>
          <p:cNvPr id="419878" name="Group 38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419879" name="Rectangle 39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419880" name="Rectangle 40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419881" name="Rectangle 41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419882" name="Rectangle 42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2F6AFD"/>
                  </a:solidFill>
                  <a:ea typeface="????" charset="0"/>
                  <a:cs typeface="????" charset="0"/>
                </a:rPr>
                <a:t>上帝的荣耀</a:t>
              </a:r>
              <a:endParaRPr lang="en-US" altLang="zh-CN" sz="2400">
                <a:solidFill>
                  <a:srgbClr val="2F6AFD"/>
                </a:solidFill>
                <a:ea typeface="????" charset="0"/>
                <a:cs typeface="????" charset="0"/>
              </a:endParaRPr>
            </a:p>
          </p:txBody>
        </p:sp>
      </p:grpSp>
      <p:grpSp>
        <p:nvGrpSpPr>
          <p:cNvPr id="419883" name="Group 43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419884" name="Line 44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9885" name="Group 45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419886" name="Line 46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87" name="Line 47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88" name="Line 48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89" name="Line 49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90" name="Line 50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91" name="Line 51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92" name="Line 52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93" name="Rectangle 53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F6AFD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419894" name="Rectangle 54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F6AFD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419895" name="Rectangle 55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F6AFD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419896" name="Rectangle 56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F6AFD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419897" name="Rectangle 57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F6AFD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419898" name="Rectangle 58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F6AFD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419899" name="Rectangle 59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F6AFD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419900" name="Rectangle 60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F6AFD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grpSp>
        <p:nvGrpSpPr>
          <p:cNvPr id="419909" name="Group 69"/>
          <p:cNvGrpSpPr>
            <a:grpSpLocks/>
          </p:cNvGrpSpPr>
          <p:nvPr/>
        </p:nvGrpSpPr>
        <p:grpSpPr bwMode="auto">
          <a:xfrm>
            <a:off x="481013" y="3436938"/>
            <a:ext cx="1144587" cy="954087"/>
            <a:chOff x="303" y="2165"/>
            <a:chExt cx="721" cy="601"/>
          </a:xfrm>
        </p:grpSpPr>
        <p:sp>
          <p:nvSpPr>
            <p:cNvPr id="419910" name="Line 70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9911" name="Group 71"/>
            <p:cNvGrpSpPr>
              <a:grpSpLocks/>
            </p:cNvGrpSpPr>
            <p:nvPr/>
          </p:nvGrpSpPr>
          <p:grpSpPr bwMode="auto">
            <a:xfrm>
              <a:off x="303" y="2165"/>
              <a:ext cx="721" cy="546"/>
              <a:chOff x="303" y="2165"/>
              <a:chExt cx="721" cy="546"/>
            </a:xfrm>
          </p:grpSpPr>
          <p:sp>
            <p:nvSpPr>
              <p:cNvPr id="419912" name="Rectangle 72"/>
              <p:cNvSpPr>
                <a:spLocks noChangeArrowheads="1"/>
              </p:cNvSpPr>
              <p:nvPr/>
            </p:nvSpPr>
            <p:spPr bwMode="auto">
              <a:xfrm>
                <a:off x="308" y="2165"/>
                <a:ext cx="71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律法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</a:p>
            </p:txBody>
          </p:sp>
          <p:sp>
            <p:nvSpPr>
              <p:cNvPr id="419913" name="Text Box 73"/>
              <p:cNvSpPr txBox="1">
                <a:spLocks noChangeArrowheads="1"/>
              </p:cNvSpPr>
              <p:nvPr/>
            </p:nvSpPr>
            <p:spPr bwMode="auto">
              <a:xfrm>
                <a:off x="303" y="2423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应许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419914" name="Group 74"/>
          <p:cNvGrpSpPr>
            <a:grpSpLocks/>
          </p:cNvGrpSpPr>
          <p:nvPr/>
        </p:nvGrpSpPr>
        <p:grpSpPr bwMode="auto">
          <a:xfrm>
            <a:off x="7502525" y="3435350"/>
            <a:ext cx="1101725" cy="989013"/>
            <a:chOff x="4726" y="2164"/>
            <a:chExt cx="694" cy="623"/>
          </a:xfrm>
        </p:grpSpPr>
        <p:sp>
          <p:nvSpPr>
            <p:cNvPr id="419915" name="Line 75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9916" name="Group 76"/>
            <p:cNvGrpSpPr>
              <a:grpSpLocks/>
            </p:cNvGrpSpPr>
            <p:nvPr/>
          </p:nvGrpSpPr>
          <p:grpSpPr bwMode="auto">
            <a:xfrm>
              <a:off x="4726" y="2164"/>
              <a:ext cx="694" cy="542"/>
              <a:chOff x="4726" y="2164"/>
              <a:chExt cx="694" cy="542"/>
            </a:xfrm>
          </p:grpSpPr>
          <p:sp>
            <p:nvSpPr>
              <p:cNvPr id="419917" name="Rectangle 77"/>
              <p:cNvSpPr>
                <a:spLocks noChangeArrowheads="1"/>
              </p:cNvSpPr>
              <p:nvPr/>
            </p:nvSpPr>
            <p:spPr bwMode="auto">
              <a:xfrm>
                <a:off x="4726" y="2164"/>
                <a:ext cx="69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恩典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  <a:r>
                  <a:rPr lang="en-US" altLang="zh-CN" sz="24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</a:p>
            </p:txBody>
          </p:sp>
          <p:sp>
            <p:nvSpPr>
              <p:cNvPr id="419918" name="Text Box 78"/>
              <p:cNvSpPr txBox="1">
                <a:spLocks noChangeArrowheads="1"/>
              </p:cNvSpPr>
              <p:nvPr/>
            </p:nvSpPr>
            <p:spPr bwMode="auto">
              <a:xfrm>
                <a:off x="4754" y="2418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成就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419926" name="Group 86"/>
          <p:cNvGrpSpPr>
            <a:grpSpLocks/>
          </p:cNvGrpSpPr>
          <p:nvPr/>
        </p:nvGrpSpPr>
        <p:grpSpPr bwMode="auto">
          <a:xfrm>
            <a:off x="-390525" y="14288"/>
            <a:ext cx="10010775" cy="6858000"/>
            <a:chOff x="-218" y="0"/>
            <a:chExt cx="6242" cy="4320"/>
          </a:xfrm>
        </p:grpSpPr>
        <p:sp>
          <p:nvSpPr>
            <p:cNvPr id="419927" name="Rectangle 87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19928" name="Rectangle 88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19929" name="Rectangle 89"/>
            <p:cNvSpPr>
              <a:spLocks noChangeArrowheads="1"/>
            </p:cNvSpPr>
            <p:nvPr/>
          </p:nvSpPr>
          <p:spPr bwMode="auto">
            <a:xfrm>
              <a:off x="2155" y="107"/>
              <a:ext cx="1058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0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1600 years</a:t>
              </a:r>
            </a:p>
          </p:txBody>
        </p:sp>
        <p:sp>
          <p:nvSpPr>
            <p:cNvPr id="419930" name="Rectangle 90"/>
            <p:cNvSpPr>
              <a:spLocks noChangeArrowheads="1"/>
            </p:cNvSpPr>
            <p:nvPr/>
          </p:nvSpPr>
          <p:spPr bwMode="auto">
            <a:xfrm>
              <a:off x="2151" y="335"/>
              <a:ext cx="1078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0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40 authors</a:t>
              </a:r>
            </a:p>
          </p:txBody>
        </p:sp>
        <p:sp>
          <p:nvSpPr>
            <p:cNvPr id="419931" name="Rectangle 91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srgbClr val="30F6FD"/>
                  </a:solidFill>
                  <a:latin typeface="Times" charset="0"/>
                  <a:ea typeface="宋体" charset="0"/>
                  <a:cs typeface="宋体" charset="0"/>
                </a:rPr>
                <a:t>ONE THEME:</a:t>
              </a:r>
            </a:p>
          </p:txBody>
        </p:sp>
        <p:sp>
          <p:nvSpPr>
            <p:cNvPr id="419932" name="Rectangle 92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19933" name="Rectangle 93"/>
            <p:cNvSpPr>
              <a:spLocks noChangeArrowheads="1"/>
            </p:cNvSpPr>
            <p:nvPr/>
          </p:nvSpPr>
          <p:spPr bwMode="auto">
            <a:xfrm>
              <a:off x="1925" y="743"/>
              <a:ext cx="1807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zh-CN" sz="20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the glory of God</a:t>
              </a:r>
            </a:p>
          </p:txBody>
        </p:sp>
        <p:sp>
          <p:nvSpPr>
            <p:cNvPr id="419934" name="Rectangle 94"/>
            <p:cNvSpPr>
              <a:spLocks noChangeArrowheads="1"/>
            </p:cNvSpPr>
            <p:nvPr/>
          </p:nvSpPr>
          <p:spPr bwMode="auto">
            <a:xfrm>
              <a:off x="4087" y="447"/>
              <a:ext cx="1403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“</a:t>
              </a:r>
              <a:r>
                <a:rPr lang="en-US" altLang="zh-CN" sz="28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NEW”  </a:t>
              </a:r>
            </a:p>
            <a:p>
              <a:pPr algn="ctr"/>
              <a:r>
                <a:rPr lang="en-US" altLang="zh-CN" sz="28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Testament</a:t>
              </a:r>
            </a:p>
          </p:txBody>
        </p:sp>
        <p:sp>
          <p:nvSpPr>
            <p:cNvPr id="419935" name="Rectangle 95"/>
            <p:cNvSpPr>
              <a:spLocks noChangeArrowheads="1"/>
            </p:cNvSpPr>
            <p:nvPr/>
          </p:nvSpPr>
          <p:spPr bwMode="auto">
            <a:xfrm>
              <a:off x="258" y="441"/>
              <a:ext cx="1404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 “</a:t>
              </a:r>
              <a:r>
                <a:rPr lang="en-US" altLang="zh-CN" sz="28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OLD” </a:t>
              </a:r>
            </a:p>
            <a:p>
              <a:pPr algn="ctr"/>
              <a:r>
                <a:rPr lang="en-US" altLang="zh-CN" sz="28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Testament</a:t>
              </a:r>
            </a:p>
          </p:txBody>
        </p:sp>
        <p:sp>
          <p:nvSpPr>
            <p:cNvPr id="419936" name="Rectangle 96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19937" name="Rectangle 97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19938" name="Rectangle 98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19939" name="Rectangle 99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19940" name="Rectangle 100"/>
            <p:cNvSpPr>
              <a:spLocks noChangeArrowheads="1"/>
            </p:cNvSpPr>
            <p:nvPr/>
          </p:nvSpPr>
          <p:spPr bwMode="auto">
            <a:xfrm>
              <a:off x="3976" y="1271"/>
              <a:ext cx="1362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  “</a:t>
              </a:r>
              <a:r>
                <a:rPr lang="en-US" altLang="zh-CN" sz="24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27” Books</a:t>
              </a:r>
            </a:p>
          </p:txBody>
        </p:sp>
        <p:sp>
          <p:nvSpPr>
            <p:cNvPr id="419941" name="Rectangle 101"/>
            <p:cNvSpPr>
              <a:spLocks noChangeArrowheads="1"/>
            </p:cNvSpPr>
            <p:nvPr/>
          </p:nvSpPr>
          <p:spPr bwMode="auto">
            <a:xfrm>
              <a:off x="197" y="1279"/>
              <a:ext cx="1233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“</a:t>
              </a:r>
              <a:r>
                <a:rPr lang="en-US" altLang="zh-CN" sz="24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39” Books</a:t>
              </a:r>
            </a:p>
          </p:txBody>
        </p:sp>
        <p:sp>
          <p:nvSpPr>
            <p:cNvPr id="419942" name="Rectangle 102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19943" name="Rectangle 103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19944" name="Rectangle 104"/>
            <p:cNvSpPr>
              <a:spLocks noChangeArrowheads="1"/>
            </p:cNvSpPr>
            <p:nvPr/>
          </p:nvSpPr>
          <p:spPr bwMode="auto">
            <a:xfrm>
              <a:off x="250" y="1711"/>
              <a:ext cx="88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4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Hebrew</a:t>
              </a:r>
            </a:p>
          </p:txBody>
        </p:sp>
        <p:sp>
          <p:nvSpPr>
            <p:cNvPr id="419945" name="Rectangle 105"/>
            <p:cNvSpPr>
              <a:spLocks noChangeArrowheads="1"/>
            </p:cNvSpPr>
            <p:nvPr/>
          </p:nvSpPr>
          <p:spPr bwMode="auto">
            <a:xfrm>
              <a:off x="4657" y="1711"/>
              <a:ext cx="698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4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Greek</a:t>
              </a:r>
            </a:p>
          </p:txBody>
        </p:sp>
        <p:sp>
          <p:nvSpPr>
            <p:cNvPr id="419946" name="Rectangle 106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19947" name="Rectangle 107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19948" name="Rectangle 108"/>
            <p:cNvSpPr>
              <a:spLocks noChangeArrowheads="1"/>
            </p:cNvSpPr>
            <p:nvPr/>
          </p:nvSpPr>
          <p:spPr bwMode="auto">
            <a:xfrm>
              <a:off x="4600" y="2132"/>
              <a:ext cx="874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4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Grace/ </a:t>
              </a:r>
              <a:endParaRPr lang="en-US" altLang="zh-CN" sz="1800">
                <a:solidFill>
                  <a:srgbClr val="30F6FD"/>
                </a:solidFill>
                <a:latin typeface="Lucida Handwriting" charset="0"/>
                <a:ea typeface="宋体" charset="0"/>
                <a:cs typeface="宋体" charset="0"/>
              </a:endParaRPr>
            </a:p>
          </p:txBody>
        </p:sp>
        <p:sp>
          <p:nvSpPr>
            <p:cNvPr id="419949" name="Rectangle 109"/>
            <p:cNvSpPr>
              <a:spLocks noChangeArrowheads="1"/>
            </p:cNvSpPr>
            <p:nvPr/>
          </p:nvSpPr>
          <p:spPr bwMode="auto">
            <a:xfrm>
              <a:off x="321" y="2133"/>
              <a:ext cx="71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</a:pPr>
              <a:r>
                <a:rPr lang="en-US" altLang="zh-CN" sz="24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Law/</a:t>
              </a:r>
              <a:endParaRPr lang="en-US" altLang="zh-CN" sz="1800">
                <a:solidFill>
                  <a:srgbClr val="30F6FD"/>
                </a:solidFill>
                <a:latin typeface="Lucida Handwriting" charset="0"/>
                <a:ea typeface="宋体" charset="0"/>
                <a:cs typeface="宋体" charset="0"/>
              </a:endParaRPr>
            </a:p>
          </p:txBody>
        </p:sp>
        <p:grpSp>
          <p:nvGrpSpPr>
            <p:cNvPr id="419950" name="Group 110"/>
            <p:cNvGrpSpPr>
              <a:grpSpLocks/>
            </p:cNvGrpSpPr>
            <p:nvPr/>
          </p:nvGrpSpPr>
          <p:grpSpPr bwMode="auto">
            <a:xfrm>
              <a:off x="1344" y="1546"/>
              <a:ext cx="3404" cy="1807"/>
              <a:chOff x="1344" y="1546"/>
              <a:chExt cx="3404" cy="1807"/>
            </a:xfrm>
          </p:grpSpPr>
          <p:sp>
            <p:nvSpPr>
              <p:cNvPr id="419951" name="Line 111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52" name="Line 112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53" name="Line 113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54" name="Line 114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55" name="Line 115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56" name="Line 116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57" name="Line 117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58" name="Line 118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59" name="Rectangle 119"/>
              <p:cNvSpPr>
                <a:spLocks noChangeArrowheads="1"/>
              </p:cNvSpPr>
              <p:nvPr/>
            </p:nvSpPr>
            <p:spPr bwMode="auto">
              <a:xfrm rot="5246759">
                <a:off x="2194" y="2326"/>
                <a:ext cx="1290" cy="2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PROPHECIES</a:t>
                </a:r>
                <a:endParaRPr lang="en-US" altLang="zh-CN" sz="1800">
                  <a:solidFill>
                    <a:srgbClr val="FFFF00"/>
                  </a:solidFill>
                  <a:latin typeface="Helvetica BlackOblique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19960" name="Rectangle 120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REVELATION</a:t>
                </a:r>
                <a:endParaRPr lang="en-US" altLang="zh-CN" sz="1600">
                  <a:solidFill>
                    <a:srgbClr val="FFFF00"/>
                  </a:solidFill>
                  <a:latin typeface="Helvetica BlackOblique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19961" name="Rectangle 121"/>
              <p:cNvSpPr>
                <a:spLocks noChangeArrowheads="1"/>
              </p:cNvSpPr>
              <p:nvPr/>
            </p:nvSpPr>
            <p:spPr bwMode="auto">
              <a:xfrm rot="3267768">
                <a:off x="1817" y="2522"/>
                <a:ext cx="1118" cy="2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WRITINGS</a:t>
                </a:r>
                <a:endParaRPr lang="en-US" altLang="zh-CN" sz="1800">
                  <a:solidFill>
                    <a:srgbClr val="FFFF00"/>
                  </a:solidFill>
                  <a:latin typeface="Helvetica BlackOblique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19962" name="Rectangle 122"/>
              <p:cNvSpPr>
                <a:spLocks noChangeArrowheads="1"/>
              </p:cNvSpPr>
              <p:nvPr/>
            </p:nvSpPr>
            <p:spPr bwMode="auto">
              <a:xfrm rot="20643327">
                <a:off x="3429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EPISTLES</a:t>
                </a:r>
                <a:endParaRPr lang="en-US" altLang="zh-CN" sz="1800">
                  <a:solidFill>
                    <a:srgbClr val="FFFF00"/>
                  </a:solidFill>
                  <a:latin typeface="Helvetica BlackOblique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19963" name="Rectangle 123"/>
              <p:cNvSpPr>
                <a:spLocks noChangeArrowheads="1"/>
              </p:cNvSpPr>
              <p:nvPr/>
            </p:nvSpPr>
            <p:spPr bwMode="auto">
              <a:xfrm rot="19276533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ACTS</a:t>
                </a:r>
                <a:endParaRPr lang="en-US" altLang="zh-CN" sz="1800">
                  <a:solidFill>
                    <a:srgbClr val="FFFF00"/>
                  </a:solidFill>
                  <a:latin typeface="Helvetica BlackOblique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19964" name="Rectangle 124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HISTORIES</a:t>
                </a:r>
                <a:endParaRPr lang="en-US" altLang="zh-CN" sz="1800">
                  <a:solidFill>
                    <a:srgbClr val="FFFF00"/>
                  </a:solidFill>
                  <a:latin typeface="Helvetica BlackOblique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19965" name="Rectangle 125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LAW</a:t>
                </a:r>
                <a:endParaRPr lang="en-US" altLang="zh-CN" sz="1800">
                  <a:solidFill>
                    <a:srgbClr val="FFFF00"/>
                  </a:solidFill>
                  <a:latin typeface="Helvetica BlackOblique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19966" name="Rectangle 126"/>
              <p:cNvSpPr>
                <a:spLocks noChangeArrowheads="1"/>
              </p:cNvSpPr>
              <p:nvPr/>
            </p:nvSpPr>
            <p:spPr bwMode="auto">
              <a:xfrm rot="18254599">
                <a:off x="2906" y="2044"/>
                <a:ext cx="1222" cy="2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GOSPELS</a:t>
                </a:r>
                <a:endParaRPr lang="en-US" altLang="zh-CN" sz="1800">
                  <a:solidFill>
                    <a:srgbClr val="FFFF00"/>
                  </a:solidFill>
                  <a:latin typeface="Helvetica BlackOblique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419967" name="Rectangle 127"/>
            <p:cNvSpPr>
              <a:spLocks noChangeArrowheads="1"/>
            </p:cNvSpPr>
            <p:nvPr/>
          </p:nvSpPr>
          <p:spPr bwMode="auto">
            <a:xfrm>
              <a:off x="-36" y="2829"/>
              <a:ext cx="1245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zh-CN" sz="24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Telescope</a:t>
              </a:r>
            </a:p>
          </p:txBody>
        </p:sp>
        <p:sp>
          <p:nvSpPr>
            <p:cNvPr id="419968" name="Rectangle 128"/>
            <p:cNvSpPr>
              <a:spLocks noChangeArrowheads="1"/>
            </p:cNvSpPr>
            <p:nvPr/>
          </p:nvSpPr>
          <p:spPr bwMode="auto">
            <a:xfrm>
              <a:off x="4467" y="2841"/>
              <a:ext cx="135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zh-CN" sz="24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Telescope</a:t>
              </a:r>
            </a:p>
          </p:txBody>
        </p:sp>
        <p:sp>
          <p:nvSpPr>
            <p:cNvPr id="419969" name="Rectangle 129"/>
            <p:cNvSpPr>
              <a:spLocks noChangeArrowheads="1"/>
            </p:cNvSpPr>
            <p:nvPr/>
          </p:nvSpPr>
          <p:spPr bwMode="auto">
            <a:xfrm>
              <a:off x="-54" y="3266"/>
              <a:ext cx="1154" cy="5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Eternity Past</a:t>
              </a:r>
            </a:p>
          </p:txBody>
        </p:sp>
        <p:sp>
          <p:nvSpPr>
            <p:cNvPr id="419970" name="Rectangle 130"/>
            <p:cNvSpPr>
              <a:spLocks noChangeArrowheads="1"/>
            </p:cNvSpPr>
            <p:nvPr/>
          </p:nvSpPr>
          <p:spPr bwMode="auto">
            <a:xfrm>
              <a:off x="4585" y="3266"/>
              <a:ext cx="1143" cy="5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Eternity Future</a:t>
              </a:r>
            </a:p>
          </p:txBody>
        </p:sp>
        <p:sp>
          <p:nvSpPr>
            <p:cNvPr id="419971" name="Text Box 131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solidFill>
                    <a:schemeClr val="bg1"/>
                  </a:solidFill>
                  <a:ea typeface="宋体" charset="0"/>
                  <a:cs typeface="宋体" charset="0"/>
                </a:rPr>
                <a:t>06-27</a:t>
              </a:r>
            </a:p>
          </p:txBody>
        </p:sp>
        <p:sp>
          <p:nvSpPr>
            <p:cNvPr id="419972" name="Text Box 132"/>
            <p:cNvSpPr txBox="1">
              <a:spLocks noChangeArrowheads="1"/>
            </p:cNvSpPr>
            <p:nvPr/>
          </p:nvSpPr>
          <p:spPr bwMode="auto">
            <a:xfrm>
              <a:off x="156" y="2350"/>
              <a:ext cx="1229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Promise </a:t>
              </a:r>
            </a:p>
          </p:txBody>
        </p:sp>
        <p:sp>
          <p:nvSpPr>
            <p:cNvPr id="419973" name="Text Box 133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Fulfillment</a:t>
              </a:r>
              <a:endParaRPr lang="en-US" altLang="zh-CN" b="0">
                <a:solidFill>
                  <a:srgbClr val="30F6FD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19974" name="Line 134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5" name="Line 135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6" name="Line 136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7" name="Line 137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8" name="Line 138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9" name="Line 139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0" name="Line 140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1" name="Line 141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2" name="Rectangle 142"/>
            <p:cNvSpPr>
              <a:spLocks noChangeArrowheads="1"/>
            </p:cNvSpPr>
            <p:nvPr/>
          </p:nvSpPr>
          <p:spPr bwMode="auto">
            <a:xfrm>
              <a:off x="1006" y="3634"/>
              <a:ext cx="1525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zh-CN" sz="24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Microscope</a:t>
              </a:r>
            </a:p>
          </p:txBody>
        </p:sp>
        <p:sp>
          <p:nvSpPr>
            <p:cNvPr id="419983" name="Text Box 143"/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 b="0"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19984" name="Rectangle 144"/>
            <p:cNvSpPr>
              <a:spLocks noChangeArrowheads="1"/>
            </p:cNvSpPr>
            <p:nvPr/>
          </p:nvSpPr>
          <p:spPr bwMode="auto">
            <a:xfrm>
              <a:off x="2723" y="3490"/>
              <a:ext cx="1470" cy="4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zh-CN" sz="20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2 Telescopes</a:t>
              </a:r>
              <a:endParaRPr lang="en-US" altLang="zh-CN" sz="2000" u="sng">
                <a:solidFill>
                  <a:srgbClr val="30F6FD"/>
                </a:solidFill>
                <a:latin typeface="Lucida Handwriting" charset="0"/>
                <a:ea typeface="宋体" charset="0"/>
                <a:cs typeface="宋体" charset="0"/>
              </a:endParaRPr>
            </a:p>
            <a:p>
              <a:r>
                <a:rPr lang="en-US" altLang="zh-CN" sz="2000">
                  <a:solidFill>
                    <a:srgbClr val="30F6FD"/>
                  </a:solidFill>
                  <a:latin typeface="Lucida Handwriting" charset="0"/>
                  <a:ea typeface="宋体" charset="0"/>
                  <a:cs typeface="宋体" charset="0"/>
                </a:rPr>
                <a:t>1 Microscope</a:t>
              </a:r>
              <a:endParaRPr lang="en-US" altLang="zh-CN" sz="2000" u="sng">
                <a:solidFill>
                  <a:srgbClr val="30F6FD"/>
                </a:solidFill>
                <a:latin typeface="Lucida Handwriting" charset="0"/>
                <a:ea typeface="宋体" charset="0"/>
                <a:cs typeface="宋体" charset="0"/>
              </a:endParaRPr>
            </a:p>
          </p:txBody>
        </p:sp>
        <p:grpSp>
          <p:nvGrpSpPr>
            <p:cNvPr id="419985" name="Group 145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419986" name="Rectangle 14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87" name="Rectangle 14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88" name="Rectangle 14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29783" dir="1514402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9989" name="Rectangle 149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1E1BC5">
                    <a:gamma/>
                    <a:shade val="0"/>
                    <a:invGamma/>
                  </a:srgbClr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0" name="Rectangle 150"/>
            <p:cNvSpPr>
              <a:spLocks noChangeArrowheads="1"/>
            </p:cNvSpPr>
            <p:nvPr/>
          </p:nvSpPr>
          <p:spPr bwMode="auto">
            <a:xfrm>
              <a:off x="3615" y="3054"/>
              <a:ext cx="1130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3200">
                  <a:solidFill>
                    <a:schemeClr val="folHlink"/>
                  </a:solidFill>
                  <a:ea typeface="宋体" charset="0"/>
                  <a:cs typeface="宋体" charset="0"/>
                </a:rPr>
                <a:t>十二支派</a:t>
              </a:r>
            </a:p>
          </p:txBody>
        </p:sp>
        <p:sp>
          <p:nvSpPr>
            <p:cNvPr id="419991" name="Rectangle 151"/>
            <p:cNvSpPr>
              <a:spLocks noChangeArrowheads="1"/>
            </p:cNvSpPr>
            <p:nvPr/>
          </p:nvSpPr>
          <p:spPr bwMode="auto">
            <a:xfrm>
              <a:off x="4357" y="1393"/>
              <a:ext cx="100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FEF800"/>
                  </a:solidFill>
                  <a:ea typeface="宋体" charset="0"/>
                  <a:cs typeface="宋体" charset="0"/>
                </a:rPr>
                <a:t>出埃及记</a:t>
              </a:r>
            </a:p>
          </p:txBody>
        </p:sp>
        <p:sp>
          <p:nvSpPr>
            <p:cNvPr id="419992" name="Rectangle 152"/>
            <p:cNvSpPr>
              <a:spLocks noChangeArrowheads="1"/>
            </p:cNvSpPr>
            <p:nvPr/>
          </p:nvSpPr>
          <p:spPr bwMode="auto">
            <a:xfrm>
              <a:off x="1192" y="3747"/>
              <a:ext cx="916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5</a:t>
              </a:r>
              <a:r>
                <a:rPr lang="zh-CN" altLang="en-US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篇讲章</a:t>
              </a:r>
            </a:p>
          </p:txBody>
        </p:sp>
        <p:sp>
          <p:nvSpPr>
            <p:cNvPr id="419993" name="Rectangle 153"/>
            <p:cNvSpPr>
              <a:spLocks noChangeArrowheads="1"/>
            </p:cNvSpPr>
            <p:nvPr/>
          </p:nvSpPr>
          <p:spPr bwMode="auto">
            <a:xfrm>
              <a:off x="2372" y="1048"/>
              <a:ext cx="100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sz="2800">
                  <a:solidFill>
                    <a:srgbClr val="99CCFF"/>
                  </a:solidFill>
                  <a:ea typeface="宋体" charset="0"/>
                  <a:cs typeface="宋体" charset="0"/>
                </a:rPr>
                <a:t>分配</a:t>
              </a:r>
              <a:r>
                <a:rPr lang="en-US" sz="2800">
                  <a:solidFill>
                    <a:srgbClr val="99CCFF"/>
                  </a:solidFill>
                  <a:ea typeface="宋体" charset="0"/>
                  <a:cs typeface="宋体" charset="0"/>
                </a:rPr>
                <a:t>土地</a:t>
              </a:r>
              <a:endParaRPr lang="zh-CN" altLang="en-US" sz="2800">
                <a:solidFill>
                  <a:srgbClr val="99CCFF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419994" name="Rectangle 154"/>
            <p:cNvSpPr>
              <a:spLocks noChangeArrowheads="1"/>
            </p:cNvSpPr>
            <p:nvPr/>
          </p:nvSpPr>
          <p:spPr bwMode="auto">
            <a:xfrm>
              <a:off x="927" y="2606"/>
              <a:ext cx="55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士师</a:t>
              </a:r>
            </a:p>
          </p:txBody>
        </p:sp>
        <p:sp>
          <p:nvSpPr>
            <p:cNvPr id="419995" name="Rectangle 155"/>
            <p:cNvSpPr>
              <a:spLocks noChangeArrowheads="1"/>
            </p:cNvSpPr>
            <p:nvPr/>
          </p:nvSpPr>
          <p:spPr bwMode="auto">
            <a:xfrm>
              <a:off x="659" y="573"/>
              <a:ext cx="781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福音书</a:t>
              </a:r>
            </a:p>
          </p:txBody>
        </p:sp>
        <p:sp>
          <p:nvSpPr>
            <p:cNvPr id="419996" name="Rectangle 156"/>
            <p:cNvSpPr>
              <a:spLocks noChangeArrowheads="1"/>
            </p:cNvSpPr>
            <p:nvPr/>
          </p:nvSpPr>
          <p:spPr bwMode="auto">
            <a:xfrm>
              <a:off x="124" y="3416"/>
              <a:ext cx="114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德</a:t>
              </a:r>
              <a:r>
                <a:rPr lang="en-US" altLang="zh-CN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-</a:t>
              </a:r>
              <a:r>
                <a:rPr lang="zh-CN" altLang="en-US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民</a:t>
              </a:r>
              <a:r>
                <a:rPr lang="en-US" altLang="zh-CN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-</a:t>
              </a:r>
              <a:r>
                <a:rPr lang="zh-CN" altLang="en-US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礼</a:t>
              </a:r>
              <a:r>
                <a:rPr lang="en-US" altLang="zh-CN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 </a:t>
              </a:r>
            </a:p>
          </p:txBody>
        </p:sp>
        <p:sp>
          <p:nvSpPr>
            <p:cNvPr id="419997" name="Rectangle 157"/>
            <p:cNvSpPr>
              <a:spLocks noChangeArrowheads="1"/>
            </p:cNvSpPr>
            <p:nvPr/>
          </p:nvSpPr>
          <p:spPr bwMode="auto">
            <a:xfrm>
              <a:off x="114" y="178"/>
              <a:ext cx="558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FF3300"/>
                  </a:solidFill>
                  <a:ea typeface="宋体" charset="0"/>
                  <a:cs typeface="宋体" charset="0"/>
                </a:rPr>
                <a:t>呼召</a:t>
              </a:r>
            </a:p>
          </p:txBody>
        </p:sp>
        <p:sp>
          <p:nvSpPr>
            <p:cNvPr id="419998" name="Rectangle 158"/>
            <p:cNvSpPr>
              <a:spLocks noChangeArrowheads="1"/>
            </p:cNvSpPr>
            <p:nvPr/>
          </p:nvSpPr>
          <p:spPr bwMode="auto">
            <a:xfrm>
              <a:off x="1809" y="2922"/>
              <a:ext cx="876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3200">
                  <a:solidFill>
                    <a:srgbClr val="99CCFF"/>
                  </a:solidFill>
                  <a:ea typeface="MS PGothic" charset="0"/>
                  <a:cs typeface="MS PGothic" charset="0"/>
                </a:rPr>
                <a:t>以－以</a:t>
              </a:r>
              <a:endParaRPr lang="zh-CN" altLang="en-US" sz="3200">
                <a:solidFill>
                  <a:srgbClr val="99CCFF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419999" name="Rectangle 159"/>
            <p:cNvSpPr>
              <a:spLocks noChangeArrowheads="1"/>
            </p:cNvSpPr>
            <p:nvPr/>
          </p:nvSpPr>
          <p:spPr bwMode="auto">
            <a:xfrm>
              <a:off x="3935" y="2248"/>
              <a:ext cx="55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为奴</a:t>
              </a:r>
              <a:endParaRPr lang="zh-CN" altLang="en-US" sz="2000">
                <a:solidFill>
                  <a:schemeClr val="folHlink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420000" name="Rectangle 160"/>
            <p:cNvSpPr>
              <a:spLocks noChangeArrowheads="1"/>
            </p:cNvSpPr>
            <p:nvPr/>
          </p:nvSpPr>
          <p:spPr bwMode="auto">
            <a:xfrm>
              <a:off x="2203" y="677"/>
              <a:ext cx="781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00CC00"/>
                  </a:solidFill>
                  <a:ea typeface="宋体" charset="0"/>
                  <a:cs typeface="宋体" charset="0"/>
                </a:rPr>
                <a:t>西奈山</a:t>
              </a:r>
            </a:p>
          </p:txBody>
        </p:sp>
        <p:sp>
          <p:nvSpPr>
            <p:cNvPr id="420001" name="Rectangle 161"/>
            <p:cNvSpPr>
              <a:spLocks noChangeArrowheads="1"/>
            </p:cNvSpPr>
            <p:nvPr/>
          </p:nvSpPr>
          <p:spPr bwMode="auto">
            <a:xfrm>
              <a:off x="3950" y="3806"/>
              <a:ext cx="91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800">
                  <a:solidFill>
                    <a:srgbClr val="FF3300"/>
                  </a:solidFill>
                  <a:ea typeface="宋体" charset="0"/>
                  <a:cs typeface="宋体" charset="0"/>
                </a:rPr>
                <a:t>3</a:t>
              </a:r>
              <a:r>
                <a:rPr lang="zh-CN" altLang="en-US" sz="2800">
                  <a:solidFill>
                    <a:srgbClr val="FF3300"/>
                  </a:solidFill>
                  <a:ea typeface="宋体" charset="0"/>
                  <a:cs typeface="宋体" charset="0"/>
                </a:rPr>
                <a:t>次回归</a:t>
              </a:r>
              <a:endParaRPr lang="en-US" altLang="zh-CN" sz="2800">
                <a:solidFill>
                  <a:srgbClr val="FF33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420002" name="Rectangle 162"/>
            <p:cNvSpPr>
              <a:spLocks noChangeArrowheads="1"/>
            </p:cNvSpPr>
            <p:nvPr/>
          </p:nvSpPr>
          <p:spPr bwMode="auto">
            <a:xfrm>
              <a:off x="1307" y="1875"/>
              <a:ext cx="87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FF3300"/>
                  </a:solidFill>
                  <a:ea typeface="宋体" charset="0"/>
                  <a:cs typeface="宋体" charset="0"/>
                </a:rPr>
                <a:t>以色列 </a:t>
              </a:r>
            </a:p>
          </p:txBody>
        </p:sp>
        <p:sp>
          <p:nvSpPr>
            <p:cNvPr id="420003" name="Rectangle 163"/>
            <p:cNvSpPr>
              <a:spLocks noChangeArrowheads="1"/>
            </p:cNvSpPr>
            <p:nvPr/>
          </p:nvSpPr>
          <p:spPr bwMode="auto">
            <a:xfrm>
              <a:off x="405" y="2119"/>
              <a:ext cx="776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3200">
                  <a:solidFill>
                    <a:srgbClr val="00CC00"/>
                  </a:solidFill>
                  <a:ea typeface="宋体" charset="0"/>
                  <a:cs typeface="宋体" charset="0"/>
                </a:rPr>
                <a:t>雅</a:t>
              </a:r>
              <a:r>
                <a:rPr lang="en-US" altLang="zh-CN" sz="3200">
                  <a:solidFill>
                    <a:srgbClr val="00CC00"/>
                  </a:solidFill>
                  <a:ea typeface="宋体" charset="0"/>
                  <a:cs typeface="宋体" charset="0"/>
                </a:rPr>
                <a:t>-</a:t>
              </a:r>
              <a:r>
                <a:rPr lang="zh-CN" altLang="en-US" sz="3200">
                  <a:solidFill>
                    <a:srgbClr val="00CC00"/>
                  </a:solidFill>
                  <a:ea typeface="宋体" charset="0"/>
                  <a:cs typeface="宋体" charset="0"/>
                </a:rPr>
                <a:t>以</a:t>
              </a:r>
            </a:p>
          </p:txBody>
        </p:sp>
        <p:sp>
          <p:nvSpPr>
            <p:cNvPr id="420004" name="Rectangle 164"/>
            <p:cNvSpPr>
              <a:spLocks noChangeArrowheads="1"/>
            </p:cNvSpPr>
            <p:nvPr/>
          </p:nvSpPr>
          <p:spPr bwMode="auto">
            <a:xfrm>
              <a:off x="1426" y="1311"/>
              <a:ext cx="520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430</a:t>
              </a:r>
            </a:p>
          </p:txBody>
        </p:sp>
        <p:sp>
          <p:nvSpPr>
            <p:cNvPr id="420005" name="Rectangle 165"/>
            <p:cNvSpPr>
              <a:spLocks noChangeArrowheads="1"/>
            </p:cNvSpPr>
            <p:nvPr/>
          </p:nvSpPr>
          <p:spPr bwMode="auto">
            <a:xfrm>
              <a:off x="2204" y="322"/>
              <a:ext cx="1052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FEF800"/>
                  </a:solidFill>
                  <a:ea typeface="宋体" charset="0"/>
                  <a:cs typeface="宋体" charset="0"/>
                </a:rPr>
                <a:t>扫</a:t>
              </a:r>
              <a:r>
                <a:rPr lang="en-US" altLang="zh-CN" sz="2800">
                  <a:solidFill>
                    <a:srgbClr val="FEF800"/>
                  </a:solidFill>
                  <a:ea typeface="宋体" charset="0"/>
                  <a:cs typeface="宋体" charset="0"/>
                </a:rPr>
                <a:t>-</a:t>
              </a:r>
              <a:r>
                <a:rPr lang="zh-CN" altLang="en-US" sz="2800">
                  <a:solidFill>
                    <a:srgbClr val="FEF800"/>
                  </a:solidFill>
                  <a:ea typeface="宋体" charset="0"/>
                  <a:cs typeface="宋体" charset="0"/>
                </a:rPr>
                <a:t>卫</a:t>
              </a:r>
              <a:r>
                <a:rPr lang="en-US" altLang="zh-CN" sz="2800">
                  <a:solidFill>
                    <a:srgbClr val="FEF800"/>
                  </a:solidFill>
                  <a:ea typeface="宋体" charset="0"/>
                  <a:cs typeface="宋体" charset="0"/>
                </a:rPr>
                <a:t>-</a:t>
              </a:r>
              <a:r>
                <a:rPr lang="zh-CN" altLang="en-US" sz="2800">
                  <a:solidFill>
                    <a:srgbClr val="FEF800"/>
                  </a:solidFill>
                  <a:ea typeface="宋体" charset="0"/>
                  <a:cs typeface="宋体" charset="0"/>
                </a:rPr>
                <a:t>罗</a:t>
              </a:r>
            </a:p>
          </p:txBody>
        </p:sp>
        <p:sp>
          <p:nvSpPr>
            <p:cNvPr id="420006" name="Rectangle 166"/>
            <p:cNvSpPr>
              <a:spLocks noChangeArrowheads="1"/>
            </p:cNvSpPr>
            <p:nvPr/>
          </p:nvSpPr>
          <p:spPr bwMode="auto">
            <a:xfrm>
              <a:off x="2469" y="3425"/>
              <a:ext cx="122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800">
                  <a:solidFill>
                    <a:srgbClr val="00CC00"/>
                  </a:solidFill>
                  <a:ea typeface="MS PGothic" charset="0"/>
                  <a:cs typeface="MS PGothic" charset="0"/>
                </a:rPr>
                <a:t>所－以－尼</a:t>
              </a:r>
              <a:endParaRPr lang="zh-CN" altLang="en-US" sz="2800">
                <a:solidFill>
                  <a:srgbClr val="00CC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420007" name="Rectangle 167"/>
            <p:cNvSpPr>
              <a:spLocks noChangeArrowheads="1"/>
            </p:cNvSpPr>
            <p:nvPr/>
          </p:nvSpPr>
          <p:spPr bwMode="auto">
            <a:xfrm>
              <a:off x="2476" y="2295"/>
              <a:ext cx="100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使徒行传</a:t>
              </a:r>
            </a:p>
          </p:txBody>
        </p:sp>
        <p:sp>
          <p:nvSpPr>
            <p:cNvPr id="420008" name="Rectangle 168"/>
            <p:cNvSpPr>
              <a:spLocks noChangeArrowheads="1"/>
            </p:cNvSpPr>
            <p:nvPr/>
          </p:nvSpPr>
          <p:spPr bwMode="auto">
            <a:xfrm>
              <a:off x="4533" y="641"/>
              <a:ext cx="100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FF3300"/>
                  </a:solidFill>
                  <a:ea typeface="宋体" charset="0"/>
                  <a:cs typeface="宋体" charset="0"/>
                </a:rPr>
                <a:t>教会书信</a:t>
              </a:r>
            </a:p>
          </p:txBody>
        </p:sp>
        <p:sp>
          <p:nvSpPr>
            <p:cNvPr id="420009" name="Rectangle 169"/>
            <p:cNvSpPr>
              <a:spLocks noChangeArrowheads="1"/>
            </p:cNvSpPr>
            <p:nvPr/>
          </p:nvSpPr>
          <p:spPr bwMode="auto">
            <a:xfrm>
              <a:off x="3564" y="118"/>
              <a:ext cx="144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00CC00"/>
                  </a:solidFill>
                  <a:ea typeface="宋体" charset="0"/>
                  <a:cs typeface="宋体" charset="0"/>
                </a:rPr>
                <a:t>加低斯巴尼亚</a:t>
              </a:r>
            </a:p>
          </p:txBody>
        </p:sp>
        <p:sp>
          <p:nvSpPr>
            <p:cNvPr id="420010" name="Rectangle 170"/>
            <p:cNvSpPr>
              <a:spLocks noChangeArrowheads="1"/>
            </p:cNvSpPr>
            <p:nvPr/>
          </p:nvSpPr>
          <p:spPr bwMode="auto">
            <a:xfrm>
              <a:off x="2944" y="2704"/>
              <a:ext cx="51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800">
                  <a:solidFill>
                    <a:srgbClr val="FEF800"/>
                  </a:solidFill>
                  <a:ea typeface="宋体" charset="0"/>
                  <a:cs typeface="宋体" charset="0"/>
                </a:rPr>
                <a:t>350</a:t>
              </a:r>
            </a:p>
          </p:txBody>
        </p:sp>
        <p:sp>
          <p:nvSpPr>
            <p:cNvPr id="420011" name="Rectangle 171"/>
            <p:cNvSpPr>
              <a:spLocks noChangeArrowheads="1"/>
            </p:cNvSpPr>
            <p:nvPr/>
          </p:nvSpPr>
          <p:spPr bwMode="auto">
            <a:xfrm>
              <a:off x="3531" y="2605"/>
              <a:ext cx="65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00CC00"/>
                  </a:solidFill>
                  <a:ea typeface="宋体" charset="0"/>
                  <a:cs typeface="宋体" charset="0"/>
                </a:rPr>
                <a:t> 犹大</a:t>
              </a:r>
            </a:p>
          </p:txBody>
        </p:sp>
        <p:sp>
          <p:nvSpPr>
            <p:cNvPr id="420012" name="Rectangle 172"/>
            <p:cNvSpPr>
              <a:spLocks noChangeArrowheads="1"/>
            </p:cNvSpPr>
            <p:nvPr/>
          </p:nvSpPr>
          <p:spPr bwMode="auto">
            <a:xfrm>
              <a:off x="2332" y="1539"/>
              <a:ext cx="781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七十年</a:t>
              </a:r>
            </a:p>
          </p:txBody>
        </p:sp>
        <p:sp>
          <p:nvSpPr>
            <p:cNvPr id="420013" name="Rectangle 173"/>
            <p:cNvSpPr>
              <a:spLocks noChangeArrowheads="1"/>
            </p:cNvSpPr>
            <p:nvPr/>
          </p:nvSpPr>
          <p:spPr bwMode="auto">
            <a:xfrm>
              <a:off x="231" y="1470"/>
              <a:ext cx="55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FEF800"/>
                  </a:solidFill>
                  <a:ea typeface="宋体" charset="0"/>
                  <a:cs typeface="宋体" charset="0"/>
                </a:rPr>
                <a:t>教会</a:t>
              </a:r>
              <a:endParaRPr lang="zh-CN" altLang="en-US" sz="2800" i="1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420014" name="Rectangle 174"/>
            <p:cNvSpPr>
              <a:spLocks noChangeArrowheads="1"/>
            </p:cNvSpPr>
            <p:nvPr/>
          </p:nvSpPr>
          <p:spPr bwMode="auto">
            <a:xfrm>
              <a:off x="4538" y="2739"/>
              <a:ext cx="1052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地</a:t>
              </a:r>
              <a:r>
                <a:rPr lang="en-US" altLang="zh-CN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-</a:t>
              </a:r>
              <a:r>
                <a:rPr lang="zh-CN" altLang="en-US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裔</a:t>
              </a:r>
              <a:r>
                <a:rPr lang="en-US" altLang="zh-CN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-</a:t>
              </a:r>
              <a:r>
                <a:rPr lang="zh-CN" altLang="en-US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福</a:t>
              </a:r>
            </a:p>
          </p:txBody>
        </p:sp>
        <p:sp>
          <p:nvSpPr>
            <p:cNvPr id="420015" name="Rectangle 175"/>
            <p:cNvSpPr>
              <a:spLocks noChangeArrowheads="1"/>
            </p:cNvSpPr>
            <p:nvPr/>
          </p:nvSpPr>
          <p:spPr bwMode="auto">
            <a:xfrm>
              <a:off x="3734" y="551"/>
              <a:ext cx="38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800">
                  <a:solidFill>
                    <a:schemeClr val="folHlink"/>
                  </a:solidFill>
                  <a:ea typeface="宋体" charset="0"/>
                  <a:cs typeface="宋体" charset="0"/>
                </a:rPr>
                <a:t>40</a:t>
              </a:r>
            </a:p>
          </p:txBody>
        </p:sp>
        <p:sp>
          <p:nvSpPr>
            <p:cNvPr id="420016" name="Rectangle 176"/>
            <p:cNvSpPr>
              <a:spLocks noChangeArrowheads="1"/>
            </p:cNvSpPr>
            <p:nvPr/>
          </p:nvSpPr>
          <p:spPr bwMode="auto">
            <a:xfrm>
              <a:off x="354" y="962"/>
              <a:ext cx="781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00CC00"/>
                  </a:solidFill>
                  <a:ea typeface="宋体" charset="0"/>
                  <a:cs typeface="宋体" charset="0"/>
                </a:rPr>
                <a:t>耶利哥</a:t>
              </a:r>
            </a:p>
          </p:txBody>
        </p:sp>
        <p:sp>
          <p:nvSpPr>
            <p:cNvPr id="420017" name="Rectangle 177"/>
            <p:cNvSpPr>
              <a:spLocks noChangeArrowheads="1"/>
            </p:cNvSpPr>
            <p:nvPr/>
          </p:nvSpPr>
          <p:spPr bwMode="auto">
            <a:xfrm>
              <a:off x="0" y="3061"/>
              <a:ext cx="781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FF3300"/>
                  </a:solidFill>
                  <a:ea typeface="宋体" charset="0"/>
                  <a:cs typeface="宋体" charset="0"/>
                </a:rPr>
                <a:t>启示录</a:t>
              </a:r>
            </a:p>
          </p:txBody>
        </p:sp>
        <p:sp>
          <p:nvSpPr>
            <p:cNvPr id="420018" name="Rectangle 178"/>
            <p:cNvSpPr>
              <a:spLocks noChangeArrowheads="1"/>
            </p:cNvSpPr>
            <p:nvPr/>
          </p:nvSpPr>
          <p:spPr bwMode="auto">
            <a:xfrm>
              <a:off x="3806" y="1793"/>
              <a:ext cx="558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FF3300"/>
                  </a:solidFill>
                  <a:ea typeface="宋体" charset="0"/>
                  <a:cs typeface="宋体" charset="0"/>
                </a:rPr>
                <a:t>先知</a:t>
              </a:r>
            </a:p>
          </p:txBody>
        </p:sp>
      </p:grpSp>
      <p:grpSp>
        <p:nvGrpSpPr>
          <p:cNvPr id="420114" name="Group 274"/>
          <p:cNvGrpSpPr>
            <a:grpSpLocks/>
          </p:cNvGrpSpPr>
          <p:nvPr/>
        </p:nvGrpSpPr>
        <p:grpSpPr bwMode="auto">
          <a:xfrm>
            <a:off x="-404813" y="0"/>
            <a:ext cx="10010776" cy="6858000"/>
            <a:chOff x="-246" y="0"/>
            <a:chExt cx="6306" cy="4320"/>
          </a:xfrm>
        </p:grpSpPr>
        <p:sp>
          <p:nvSpPr>
            <p:cNvPr id="420020" name="Rectangle 180"/>
            <p:cNvSpPr>
              <a:spLocks noChangeArrowheads="1"/>
            </p:cNvSpPr>
            <p:nvPr/>
          </p:nvSpPr>
          <p:spPr bwMode="auto">
            <a:xfrm>
              <a:off x="1987" y="191"/>
              <a:ext cx="1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1E1B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20021" name="Rectangle 181"/>
            <p:cNvSpPr>
              <a:spLocks noChangeArrowheads="1"/>
            </p:cNvSpPr>
            <p:nvPr/>
          </p:nvSpPr>
          <p:spPr bwMode="auto">
            <a:xfrm>
              <a:off x="1988" y="396"/>
              <a:ext cx="20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1E1B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20022" name="Rectangle 182"/>
            <p:cNvSpPr>
              <a:spLocks noChangeArrowheads="1"/>
            </p:cNvSpPr>
            <p:nvPr/>
          </p:nvSpPr>
          <p:spPr bwMode="auto">
            <a:xfrm>
              <a:off x="2151" y="107"/>
              <a:ext cx="106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85194" dir="3806097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0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1600 years</a:t>
              </a:r>
            </a:p>
          </p:txBody>
        </p:sp>
        <p:sp>
          <p:nvSpPr>
            <p:cNvPr id="420023" name="Rectangle 183"/>
            <p:cNvSpPr>
              <a:spLocks noChangeArrowheads="1"/>
            </p:cNvSpPr>
            <p:nvPr/>
          </p:nvSpPr>
          <p:spPr bwMode="auto">
            <a:xfrm>
              <a:off x="2147" y="335"/>
              <a:ext cx="108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85194" dir="3806097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0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40 authors</a:t>
              </a:r>
            </a:p>
          </p:txBody>
        </p:sp>
        <p:sp>
          <p:nvSpPr>
            <p:cNvPr id="420024" name="Rectangle 184"/>
            <p:cNvSpPr>
              <a:spLocks noChangeArrowheads="1"/>
            </p:cNvSpPr>
            <p:nvPr/>
          </p:nvSpPr>
          <p:spPr bwMode="auto">
            <a:xfrm>
              <a:off x="2310" y="610"/>
              <a:ext cx="107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srgbClr val="1E1BC5"/>
                  </a:solidFill>
                  <a:latin typeface="Times" charset="0"/>
                  <a:ea typeface="宋体" charset="0"/>
                  <a:cs typeface="宋体" charset="0"/>
                </a:rPr>
                <a:t>ONE THEME:</a:t>
              </a:r>
            </a:p>
          </p:txBody>
        </p:sp>
        <p:sp>
          <p:nvSpPr>
            <p:cNvPr id="420025" name="Rectangle 185"/>
            <p:cNvSpPr>
              <a:spLocks noChangeArrowheads="1"/>
            </p:cNvSpPr>
            <p:nvPr/>
          </p:nvSpPr>
          <p:spPr bwMode="auto">
            <a:xfrm>
              <a:off x="1985" y="638"/>
              <a:ext cx="19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1E1B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20026" name="Rectangle 186"/>
            <p:cNvSpPr>
              <a:spLocks noChangeArrowheads="1"/>
            </p:cNvSpPr>
            <p:nvPr/>
          </p:nvSpPr>
          <p:spPr bwMode="auto">
            <a:xfrm>
              <a:off x="1919" y="743"/>
              <a:ext cx="182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85194" dir="3806097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zh-CN" sz="20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the glory of God</a:t>
              </a:r>
            </a:p>
          </p:txBody>
        </p:sp>
        <p:sp>
          <p:nvSpPr>
            <p:cNvPr id="420027" name="Rectangle 187"/>
            <p:cNvSpPr>
              <a:spLocks noChangeArrowheads="1"/>
            </p:cNvSpPr>
            <p:nvPr/>
          </p:nvSpPr>
          <p:spPr bwMode="auto">
            <a:xfrm>
              <a:off x="4103" y="447"/>
              <a:ext cx="1418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85194" dir="3806097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“</a:t>
              </a:r>
              <a:r>
                <a:rPr lang="en-US" altLang="zh-CN" sz="28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NEW”  </a:t>
              </a:r>
            </a:p>
            <a:p>
              <a:pPr algn="ctr"/>
              <a:r>
                <a:rPr lang="en-US" altLang="zh-CN" sz="28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Testament</a:t>
              </a:r>
            </a:p>
          </p:txBody>
        </p:sp>
        <p:sp>
          <p:nvSpPr>
            <p:cNvPr id="420028" name="Rectangle 188"/>
            <p:cNvSpPr>
              <a:spLocks noChangeArrowheads="1"/>
            </p:cNvSpPr>
            <p:nvPr/>
          </p:nvSpPr>
          <p:spPr bwMode="auto">
            <a:xfrm>
              <a:off x="235" y="441"/>
              <a:ext cx="1418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85194" dir="3806097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 “</a:t>
              </a:r>
              <a:r>
                <a:rPr lang="en-US" altLang="zh-CN" sz="28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OLD” </a:t>
              </a:r>
            </a:p>
            <a:p>
              <a:pPr algn="ctr"/>
              <a:r>
                <a:rPr lang="en-US" altLang="zh-CN" sz="28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Testament</a:t>
              </a:r>
            </a:p>
          </p:txBody>
        </p:sp>
        <p:sp>
          <p:nvSpPr>
            <p:cNvPr id="420029" name="Rectangle 189"/>
            <p:cNvSpPr>
              <a:spLocks noChangeArrowheads="1"/>
            </p:cNvSpPr>
            <p:nvPr/>
          </p:nvSpPr>
          <p:spPr bwMode="auto">
            <a:xfrm>
              <a:off x="47" y="592"/>
              <a:ext cx="52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1E1B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20030" name="Rectangle 190"/>
            <p:cNvSpPr>
              <a:spLocks noChangeArrowheads="1"/>
            </p:cNvSpPr>
            <p:nvPr/>
          </p:nvSpPr>
          <p:spPr bwMode="auto">
            <a:xfrm>
              <a:off x="3749" y="592"/>
              <a:ext cx="52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1E1B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20031" name="Rectangle 191"/>
            <p:cNvSpPr>
              <a:spLocks noChangeArrowheads="1"/>
            </p:cNvSpPr>
            <p:nvPr/>
          </p:nvSpPr>
          <p:spPr bwMode="auto">
            <a:xfrm>
              <a:off x="-90" y="1104"/>
              <a:ext cx="52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1E1B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20032" name="Rectangle 192"/>
            <p:cNvSpPr>
              <a:spLocks noChangeArrowheads="1"/>
            </p:cNvSpPr>
            <p:nvPr/>
          </p:nvSpPr>
          <p:spPr bwMode="auto">
            <a:xfrm>
              <a:off x="3751" y="1110"/>
              <a:ext cx="52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1E1B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20033" name="Rectangle 193"/>
            <p:cNvSpPr>
              <a:spLocks noChangeArrowheads="1"/>
            </p:cNvSpPr>
            <p:nvPr/>
          </p:nvSpPr>
          <p:spPr bwMode="auto">
            <a:xfrm>
              <a:off x="3991" y="1271"/>
              <a:ext cx="13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  “</a:t>
              </a:r>
              <a:r>
                <a:rPr lang="en-US" altLang="zh-CN" sz="24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27” Books</a:t>
              </a:r>
            </a:p>
          </p:txBody>
        </p:sp>
        <p:sp>
          <p:nvSpPr>
            <p:cNvPr id="420034" name="Rectangle 194"/>
            <p:cNvSpPr>
              <a:spLocks noChangeArrowheads="1"/>
            </p:cNvSpPr>
            <p:nvPr/>
          </p:nvSpPr>
          <p:spPr bwMode="auto">
            <a:xfrm>
              <a:off x="173" y="1279"/>
              <a:ext cx="124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“</a:t>
              </a:r>
              <a:r>
                <a:rPr lang="en-US" altLang="zh-CN" sz="24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39” Books</a:t>
              </a:r>
            </a:p>
          </p:txBody>
        </p:sp>
        <p:sp>
          <p:nvSpPr>
            <p:cNvPr id="420035" name="Rectangle 195"/>
            <p:cNvSpPr>
              <a:spLocks noChangeArrowheads="1"/>
            </p:cNvSpPr>
            <p:nvPr/>
          </p:nvSpPr>
          <p:spPr bwMode="auto">
            <a:xfrm>
              <a:off x="4046" y="1460"/>
              <a:ext cx="52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1E1B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20036" name="Rectangle 196"/>
            <p:cNvSpPr>
              <a:spLocks noChangeArrowheads="1"/>
            </p:cNvSpPr>
            <p:nvPr/>
          </p:nvSpPr>
          <p:spPr bwMode="auto">
            <a:xfrm>
              <a:off x="7" y="1485"/>
              <a:ext cx="52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400">
                <a:solidFill>
                  <a:srgbClr val="1E1B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20037" name="Rectangle 197"/>
            <p:cNvSpPr>
              <a:spLocks noChangeArrowheads="1"/>
            </p:cNvSpPr>
            <p:nvPr/>
          </p:nvSpPr>
          <p:spPr bwMode="auto">
            <a:xfrm>
              <a:off x="227" y="1711"/>
              <a:ext cx="89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4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Hebrew</a:t>
              </a:r>
            </a:p>
          </p:txBody>
        </p:sp>
        <p:sp>
          <p:nvSpPr>
            <p:cNvPr id="420038" name="Rectangle 198"/>
            <p:cNvSpPr>
              <a:spLocks noChangeArrowheads="1"/>
            </p:cNvSpPr>
            <p:nvPr/>
          </p:nvSpPr>
          <p:spPr bwMode="auto">
            <a:xfrm>
              <a:off x="4679" y="1711"/>
              <a:ext cx="70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4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Greek</a:t>
              </a:r>
            </a:p>
          </p:txBody>
        </p:sp>
        <p:sp>
          <p:nvSpPr>
            <p:cNvPr id="420039" name="Rectangle 199"/>
            <p:cNvSpPr>
              <a:spLocks noChangeArrowheads="1"/>
            </p:cNvSpPr>
            <p:nvPr/>
          </p:nvSpPr>
          <p:spPr bwMode="auto">
            <a:xfrm>
              <a:off x="3923" y="1979"/>
              <a:ext cx="521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800">
                <a:solidFill>
                  <a:srgbClr val="1E1B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20040" name="Rectangle 200"/>
            <p:cNvSpPr>
              <a:spLocks noChangeArrowheads="1"/>
            </p:cNvSpPr>
            <p:nvPr/>
          </p:nvSpPr>
          <p:spPr bwMode="auto">
            <a:xfrm>
              <a:off x="-246" y="1983"/>
              <a:ext cx="52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800">
                <a:solidFill>
                  <a:srgbClr val="1E1B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20041" name="Rectangle 201"/>
            <p:cNvSpPr>
              <a:spLocks noChangeArrowheads="1"/>
            </p:cNvSpPr>
            <p:nvPr/>
          </p:nvSpPr>
          <p:spPr bwMode="auto">
            <a:xfrm>
              <a:off x="4621" y="2132"/>
              <a:ext cx="88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4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Grace/ </a:t>
              </a:r>
              <a:endParaRPr lang="en-US" altLang="zh-CN" sz="1800">
                <a:solidFill>
                  <a:srgbClr val="1E1BC5"/>
                </a:solidFill>
                <a:latin typeface="Lucida Handwriting" charset="0"/>
                <a:ea typeface="宋体" charset="0"/>
                <a:cs typeface="宋体" charset="0"/>
              </a:endParaRPr>
            </a:p>
          </p:txBody>
        </p:sp>
        <p:sp>
          <p:nvSpPr>
            <p:cNvPr id="420042" name="Rectangle 202"/>
            <p:cNvSpPr>
              <a:spLocks noChangeArrowheads="1"/>
            </p:cNvSpPr>
            <p:nvPr/>
          </p:nvSpPr>
          <p:spPr bwMode="auto">
            <a:xfrm>
              <a:off x="299" y="2133"/>
              <a:ext cx="72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</a:pPr>
              <a:r>
                <a:rPr lang="en-US" altLang="zh-CN" sz="24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Law/</a:t>
              </a:r>
              <a:endParaRPr lang="en-US" altLang="zh-CN" sz="1800">
                <a:solidFill>
                  <a:srgbClr val="1E1BC5"/>
                </a:solidFill>
                <a:latin typeface="Lucida Handwriting" charset="0"/>
                <a:ea typeface="宋体" charset="0"/>
                <a:cs typeface="宋体" charset="0"/>
              </a:endParaRPr>
            </a:p>
          </p:txBody>
        </p:sp>
        <p:grpSp>
          <p:nvGrpSpPr>
            <p:cNvPr id="420043" name="Group 203"/>
            <p:cNvGrpSpPr>
              <a:grpSpLocks/>
            </p:cNvGrpSpPr>
            <p:nvPr/>
          </p:nvGrpSpPr>
          <p:grpSpPr bwMode="auto">
            <a:xfrm>
              <a:off x="1332" y="1541"/>
              <a:ext cx="3439" cy="1812"/>
              <a:chOff x="1344" y="1541"/>
              <a:chExt cx="3404" cy="1812"/>
            </a:xfrm>
          </p:grpSpPr>
          <p:sp>
            <p:nvSpPr>
              <p:cNvPr id="420044" name="Line 204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45" name="Line 205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46" name="Line 206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47" name="Line 207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48" name="Line 208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49" name="Line 209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50" name="Line 210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51" name="Line 211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52" name="Rectangle 212"/>
              <p:cNvSpPr>
                <a:spLocks noChangeArrowheads="1"/>
              </p:cNvSpPr>
              <p:nvPr/>
            </p:nvSpPr>
            <p:spPr bwMode="auto">
              <a:xfrm rot="5246759">
                <a:off x="2194" y="2301"/>
                <a:ext cx="1290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solidFill>
                      <a:srgbClr val="1E1BC5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PROPHECIES</a:t>
                </a:r>
              </a:p>
            </p:txBody>
          </p:sp>
          <p:sp>
            <p:nvSpPr>
              <p:cNvPr id="420053" name="Rectangle 213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>
                    <a:solidFill>
                      <a:srgbClr val="1E1BC5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REVELATION</a:t>
                </a:r>
              </a:p>
            </p:txBody>
          </p:sp>
          <p:sp>
            <p:nvSpPr>
              <p:cNvPr id="420054" name="Rectangle 214"/>
              <p:cNvSpPr>
                <a:spLocks noChangeArrowheads="1"/>
              </p:cNvSpPr>
              <p:nvPr/>
            </p:nvSpPr>
            <p:spPr bwMode="auto">
              <a:xfrm rot="3267768">
                <a:off x="1816" y="2521"/>
                <a:ext cx="1118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solidFill>
                      <a:srgbClr val="1E1BC5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WRITINGS</a:t>
                </a:r>
              </a:p>
            </p:txBody>
          </p:sp>
          <p:sp>
            <p:nvSpPr>
              <p:cNvPr id="420055" name="Rectangle 215"/>
              <p:cNvSpPr>
                <a:spLocks noChangeArrowheads="1"/>
              </p:cNvSpPr>
              <p:nvPr/>
            </p:nvSpPr>
            <p:spPr bwMode="auto">
              <a:xfrm rot="20643327">
                <a:off x="3427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solidFill>
                      <a:srgbClr val="1E1BC5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EPISTLES</a:t>
                </a:r>
              </a:p>
            </p:txBody>
          </p:sp>
          <p:sp>
            <p:nvSpPr>
              <p:cNvPr id="420056" name="Rectangle 216"/>
              <p:cNvSpPr>
                <a:spLocks noChangeArrowheads="1"/>
              </p:cNvSpPr>
              <p:nvPr/>
            </p:nvSpPr>
            <p:spPr bwMode="auto">
              <a:xfrm rot="19276533">
                <a:off x="3353" y="2465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solidFill>
                      <a:srgbClr val="1E1BC5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ACTS</a:t>
                </a:r>
              </a:p>
            </p:txBody>
          </p:sp>
          <p:sp>
            <p:nvSpPr>
              <p:cNvPr id="420057" name="Rectangle 217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solidFill>
                      <a:srgbClr val="1E1BC5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HISTORIES</a:t>
                </a:r>
              </a:p>
            </p:txBody>
          </p:sp>
          <p:sp>
            <p:nvSpPr>
              <p:cNvPr id="420058" name="Rectangle 218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solidFill>
                      <a:srgbClr val="1E1BC5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LAW</a:t>
                </a:r>
              </a:p>
            </p:txBody>
          </p:sp>
          <p:sp>
            <p:nvSpPr>
              <p:cNvPr id="420059" name="Rectangle 219"/>
              <p:cNvSpPr>
                <a:spLocks noChangeArrowheads="1"/>
              </p:cNvSpPr>
              <p:nvPr/>
            </p:nvSpPr>
            <p:spPr bwMode="auto">
              <a:xfrm rot="18254599">
                <a:off x="2909" y="2039"/>
                <a:ext cx="1222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solidFill>
                      <a:srgbClr val="1E1BC5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GOSPELS</a:t>
                </a:r>
              </a:p>
            </p:txBody>
          </p:sp>
        </p:grpSp>
        <p:sp>
          <p:nvSpPr>
            <p:cNvPr id="420060" name="Rectangle 220"/>
            <p:cNvSpPr>
              <a:spLocks noChangeArrowheads="1"/>
            </p:cNvSpPr>
            <p:nvPr/>
          </p:nvSpPr>
          <p:spPr bwMode="auto">
            <a:xfrm>
              <a:off x="-62" y="2829"/>
              <a:ext cx="125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zh-CN" sz="24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Telescope</a:t>
              </a:r>
            </a:p>
          </p:txBody>
        </p:sp>
        <p:sp>
          <p:nvSpPr>
            <p:cNvPr id="420061" name="Rectangle 221"/>
            <p:cNvSpPr>
              <a:spLocks noChangeArrowheads="1"/>
            </p:cNvSpPr>
            <p:nvPr/>
          </p:nvSpPr>
          <p:spPr bwMode="auto">
            <a:xfrm>
              <a:off x="4487" y="2841"/>
              <a:ext cx="137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zh-CN" sz="24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Telescope</a:t>
              </a:r>
            </a:p>
          </p:txBody>
        </p:sp>
        <p:sp>
          <p:nvSpPr>
            <p:cNvPr id="420062" name="Rectangle 222"/>
            <p:cNvSpPr>
              <a:spLocks noChangeArrowheads="1"/>
            </p:cNvSpPr>
            <p:nvPr/>
          </p:nvSpPr>
          <p:spPr bwMode="auto">
            <a:xfrm>
              <a:off x="-80" y="3266"/>
              <a:ext cx="1166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Eternity Past</a:t>
              </a:r>
            </a:p>
          </p:txBody>
        </p:sp>
        <p:sp>
          <p:nvSpPr>
            <p:cNvPr id="420063" name="Rectangle 223"/>
            <p:cNvSpPr>
              <a:spLocks noChangeArrowheads="1"/>
            </p:cNvSpPr>
            <p:nvPr/>
          </p:nvSpPr>
          <p:spPr bwMode="auto">
            <a:xfrm>
              <a:off x="4606" y="3266"/>
              <a:ext cx="1155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Eternity Future</a:t>
              </a:r>
            </a:p>
          </p:txBody>
        </p:sp>
        <p:sp>
          <p:nvSpPr>
            <p:cNvPr id="420064" name="Text Box 224"/>
            <p:cNvSpPr txBox="1">
              <a:spLocks noChangeArrowheads="1"/>
            </p:cNvSpPr>
            <p:nvPr/>
          </p:nvSpPr>
          <p:spPr bwMode="auto">
            <a:xfrm>
              <a:off x="5204" y="3919"/>
              <a:ext cx="5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solidFill>
                    <a:srgbClr val="1E1BC5"/>
                  </a:solidFill>
                  <a:ea typeface="宋体" charset="0"/>
                  <a:cs typeface="宋体" charset="0"/>
                </a:rPr>
                <a:t>06-27</a:t>
              </a:r>
            </a:p>
          </p:txBody>
        </p:sp>
        <p:sp>
          <p:nvSpPr>
            <p:cNvPr id="420065" name="Text Box 225"/>
            <p:cNvSpPr txBox="1">
              <a:spLocks noChangeArrowheads="1"/>
            </p:cNvSpPr>
            <p:nvPr/>
          </p:nvSpPr>
          <p:spPr bwMode="auto">
            <a:xfrm>
              <a:off x="132" y="2350"/>
              <a:ext cx="12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Promise </a:t>
              </a:r>
            </a:p>
          </p:txBody>
        </p:sp>
        <p:sp>
          <p:nvSpPr>
            <p:cNvPr id="420066" name="Text Box 226"/>
            <p:cNvSpPr txBox="1">
              <a:spLocks noChangeArrowheads="1"/>
            </p:cNvSpPr>
            <p:nvPr/>
          </p:nvSpPr>
          <p:spPr bwMode="auto">
            <a:xfrm>
              <a:off x="4299" y="2350"/>
              <a:ext cx="17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184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Fulfillment</a:t>
              </a:r>
              <a:endParaRPr lang="en-US" altLang="zh-CN" b="0">
                <a:solidFill>
                  <a:srgbClr val="1E1B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20067" name="Line 227"/>
            <p:cNvSpPr>
              <a:spLocks noChangeShapeType="1"/>
            </p:cNvSpPr>
            <p:nvPr/>
          </p:nvSpPr>
          <p:spPr bwMode="auto">
            <a:xfrm>
              <a:off x="4515" y="1187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8" name="Line 228"/>
            <p:cNvSpPr>
              <a:spLocks noChangeShapeType="1"/>
            </p:cNvSpPr>
            <p:nvPr/>
          </p:nvSpPr>
          <p:spPr bwMode="auto">
            <a:xfrm>
              <a:off x="4649" y="1670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9" name="Line 229"/>
            <p:cNvSpPr>
              <a:spLocks noChangeShapeType="1"/>
            </p:cNvSpPr>
            <p:nvPr/>
          </p:nvSpPr>
          <p:spPr bwMode="auto">
            <a:xfrm>
              <a:off x="4709" y="2089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0" name="Line 230"/>
            <p:cNvSpPr>
              <a:spLocks noChangeShapeType="1"/>
            </p:cNvSpPr>
            <p:nvPr/>
          </p:nvSpPr>
          <p:spPr bwMode="auto">
            <a:xfrm>
              <a:off x="4806" y="2787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1" name="Line 231"/>
            <p:cNvSpPr>
              <a:spLocks noChangeShapeType="1"/>
            </p:cNvSpPr>
            <p:nvPr/>
          </p:nvSpPr>
          <p:spPr bwMode="auto">
            <a:xfrm>
              <a:off x="526" y="1193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2" name="Line 232"/>
            <p:cNvSpPr>
              <a:spLocks noChangeShapeType="1"/>
            </p:cNvSpPr>
            <p:nvPr/>
          </p:nvSpPr>
          <p:spPr bwMode="auto">
            <a:xfrm>
              <a:off x="459" y="1676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3" name="Line 233"/>
            <p:cNvSpPr>
              <a:spLocks noChangeShapeType="1"/>
            </p:cNvSpPr>
            <p:nvPr/>
          </p:nvSpPr>
          <p:spPr bwMode="auto">
            <a:xfrm>
              <a:off x="402" y="2086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4" name="Line 234"/>
            <p:cNvSpPr>
              <a:spLocks noChangeShapeType="1"/>
            </p:cNvSpPr>
            <p:nvPr/>
          </p:nvSpPr>
          <p:spPr bwMode="auto">
            <a:xfrm>
              <a:off x="289" y="2766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5" name="Rectangle 235"/>
            <p:cNvSpPr>
              <a:spLocks noChangeArrowheads="1"/>
            </p:cNvSpPr>
            <p:nvPr/>
          </p:nvSpPr>
          <p:spPr bwMode="auto">
            <a:xfrm>
              <a:off x="991" y="3634"/>
              <a:ext cx="154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zh-CN" sz="24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Microscope</a:t>
              </a:r>
            </a:p>
          </p:txBody>
        </p:sp>
        <p:sp>
          <p:nvSpPr>
            <p:cNvPr id="420076" name="Text Box 236"/>
            <p:cNvSpPr txBox="1">
              <a:spLocks noChangeArrowheads="1"/>
            </p:cNvSpPr>
            <p:nvPr/>
          </p:nvSpPr>
          <p:spPr bwMode="auto">
            <a:xfrm>
              <a:off x="935" y="2540"/>
              <a:ext cx="1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 b="0">
                <a:solidFill>
                  <a:srgbClr val="1E1B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420077" name="Rectangle 237"/>
            <p:cNvSpPr>
              <a:spLocks noChangeArrowheads="1"/>
            </p:cNvSpPr>
            <p:nvPr/>
          </p:nvSpPr>
          <p:spPr bwMode="auto">
            <a:xfrm>
              <a:off x="2725" y="3490"/>
              <a:ext cx="1485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63500" dir="3187806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zh-CN" sz="20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2 Telescopes</a:t>
              </a:r>
              <a:endParaRPr lang="en-US" altLang="zh-CN" sz="2000" u="sng">
                <a:solidFill>
                  <a:srgbClr val="1E1BC5"/>
                </a:solidFill>
                <a:latin typeface="Lucida Handwriting" charset="0"/>
                <a:ea typeface="宋体" charset="0"/>
                <a:cs typeface="宋体" charset="0"/>
              </a:endParaRPr>
            </a:p>
            <a:p>
              <a:r>
                <a:rPr lang="en-US" altLang="zh-CN" sz="2000">
                  <a:solidFill>
                    <a:srgbClr val="1E1BC5"/>
                  </a:solidFill>
                  <a:latin typeface="Lucida Handwriting" charset="0"/>
                  <a:ea typeface="宋体" charset="0"/>
                  <a:cs typeface="宋体" charset="0"/>
                </a:rPr>
                <a:t>1 Microscope</a:t>
              </a:r>
              <a:endParaRPr lang="en-US" altLang="zh-CN" sz="2000" u="sng">
                <a:solidFill>
                  <a:srgbClr val="1E1BC5"/>
                </a:solidFill>
                <a:latin typeface="Lucida Handwriting" charset="0"/>
                <a:ea typeface="宋体" charset="0"/>
                <a:cs typeface="宋体" charset="0"/>
              </a:endParaRPr>
            </a:p>
          </p:txBody>
        </p:sp>
        <p:grpSp>
          <p:nvGrpSpPr>
            <p:cNvPr id="420078" name="Group 238"/>
            <p:cNvGrpSpPr>
              <a:grpSpLocks/>
            </p:cNvGrpSpPr>
            <p:nvPr/>
          </p:nvGrpSpPr>
          <p:grpSpPr bwMode="auto">
            <a:xfrm>
              <a:off x="3454" y="371"/>
              <a:ext cx="447" cy="604"/>
              <a:chOff x="2464" y="201"/>
              <a:chExt cx="443" cy="604"/>
            </a:xfrm>
          </p:grpSpPr>
          <p:sp>
            <p:nvSpPr>
              <p:cNvPr id="420079" name="Rectangle 239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80" name="Rectangle 240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81" name="Rectangle 241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29783" dir="1514402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082" name="Rectangle 242"/>
            <p:cNvSpPr>
              <a:spLocks noChangeArrowheads="1"/>
            </p:cNvSpPr>
            <p:nvPr/>
          </p:nvSpPr>
          <p:spPr bwMode="auto">
            <a:xfrm>
              <a:off x="-26" y="0"/>
              <a:ext cx="5819" cy="4320"/>
            </a:xfrm>
            <a:prstGeom prst="rect">
              <a:avLst/>
            </a:prstGeom>
            <a:gradFill rotWithShape="0">
              <a:gsLst>
                <a:gs pos="0">
                  <a:srgbClr val="1E1BC5">
                    <a:gamma/>
                    <a:shade val="0"/>
                    <a:invGamma/>
                  </a:srgbClr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3" name="Rectangle 243"/>
            <p:cNvSpPr>
              <a:spLocks noChangeArrowheads="1"/>
            </p:cNvSpPr>
            <p:nvPr/>
          </p:nvSpPr>
          <p:spPr bwMode="auto">
            <a:xfrm>
              <a:off x="3626" y="3054"/>
              <a:ext cx="1400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3200">
                  <a:solidFill>
                    <a:srgbClr val="1E1BC5"/>
                  </a:solidFill>
                  <a:ea typeface="宋体" charset="0"/>
                  <a:cs typeface="宋体" charset="0"/>
                </a:rPr>
                <a:t>十二个支派</a:t>
              </a:r>
            </a:p>
          </p:txBody>
        </p:sp>
        <p:sp>
          <p:nvSpPr>
            <p:cNvPr id="420084" name="Rectangle 244"/>
            <p:cNvSpPr>
              <a:spLocks noChangeArrowheads="1"/>
            </p:cNvSpPr>
            <p:nvPr/>
          </p:nvSpPr>
          <p:spPr bwMode="auto">
            <a:xfrm>
              <a:off x="4376" y="1393"/>
              <a:ext cx="101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出埃及记</a:t>
              </a:r>
            </a:p>
          </p:txBody>
        </p:sp>
        <p:sp>
          <p:nvSpPr>
            <p:cNvPr id="420085" name="Rectangle 245"/>
            <p:cNvSpPr>
              <a:spLocks noChangeArrowheads="1"/>
            </p:cNvSpPr>
            <p:nvPr/>
          </p:nvSpPr>
          <p:spPr bwMode="auto">
            <a:xfrm>
              <a:off x="1178" y="3747"/>
              <a:ext cx="101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五篇讲章</a:t>
              </a:r>
            </a:p>
          </p:txBody>
        </p:sp>
        <p:sp>
          <p:nvSpPr>
            <p:cNvPr id="420086" name="Rectangle 246"/>
            <p:cNvSpPr>
              <a:spLocks noChangeArrowheads="1"/>
            </p:cNvSpPr>
            <p:nvPr/>
          </p:nvSpPr>
          <p:spPr bwMode="auto">
            <a:xfrm>
              <a:off x="2371" y="1048"/>
              <a:ext cx="101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分配</a:t>
              </a:r>
              <a:r>
                <a:rPr 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土地</a:t>
              </a:r>
              <a:endParaRPr lang="zh-CN" altLang="en-US" sz="2800">
                <a:solidFill>
                  <a:srgbClr val="1E1BC5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420087" name="Rectangle 247"/>
            <p:cNvSpPr>
              <a:spLocks noChangeArrowheads="1"/>
            </p:cNvSpPr>
            <p:nvPr/>
          </p:nvSpPr>
          <p:spPr bwMode="auto">
            <a:xfrm>
              <a:off x="911" y="2606"/>
              <a:ext cx="98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士师</a:t>
              </a:r>
            </a:p>
          </p:txBody>
        </p:sp>
        <p:sp>
          <p:nvSpPr>
            <p:cNvPr id="420088" name="Rectangle 248"/>
            <p:cNvSpPr>
              <a:spLocks noChangeArrowheads="1"/>
            </p:cNvSpPr>
            <p:nvPr/>
          </p:nvSpPr>
          <p:spPr bwMode="auto">
            <a:xfrm>
              <a:off x="640" y="573"/>
              <a:ext cx="56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福音</a:t>
              </a:r>
            </a:p>
          </p:txBody>
        </p:sp>
        <p:sp>
          <p:nvSpPr>
            <p:cNvPr id="420089" name="Rectangle 249"/>
            <p:cNvSpPr>
              <a:spLocks noChangeArrowheads="1"/>
            </p:cNvSpPr>
            <p:nvPr/>
          </p:nvSpPr>
          <p:spPr bwMode="auto">
            <a:xfrm>
              <a:off x="100" y="3416"/>
              <a:ext cx="1063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德</a:t>
              </a:r>
              <a:r>
                <a:rPr lang="en-US" altLang="zh-CN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-</a:t>
              </a:r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民</a:t>
              </a:r>
              <a:r>
                <a:rPr lang="en-US" altLang="zh-CN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-</a:t>
              </a:r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礼</a:t>
              </a:r>
            </a:p>
          </p:txBody>
        </p:sp>
        <p:sp>
          <p:nvSpPr>
            <p:cNvPr id="420090" name="Rectangle 250"/>
            <p:cNvSpPr>
              <a:spLocks noChangeArrowheads="1"/>
            </p:cNvSpPr>
            <p:nvPr/>
          </p:nvSpPr>
          <p:spPr bwMode="auto">
            <a:xfrm>
              <a:off x="89" y="178"/>
              <a:ext cx="56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呼召</a:t>
              </a:r>
            </a:p>
          </p:txBody>
        </p:sp>
        <p:sp>
          <p:nvSpPr>
            <p:cNvPr id="420091" name="Rectangle 251"/>
            <p:cNvSpPr>
              <a:spLocks noChangeArrowheads="1"/>
            </p:cNvSpPr>
            <p:nvPr/>
          </p:nvSpPr>
          <p:spPr bwMode="auto">
            <a:xfrm>
              <a:off x="1802" y="2922"/>
              <a:ext cx="885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3200">
                  <a:solidFill>
                    <a:srgbClr val="1E1BC5"/>
                  </a:solidFill>
                  <a:ea typeface="MS PGothic" charset="0"/>
                  <a:cs typeface="MS PGothic" charset="0"/>
                </a:rPr>
                <a:t>以－以</a:t>
              </a:r>
              <a:endParaRPr lang="zh-CN" altLang="en-US" sz="3200">
                <a:solidFill>
                  <a:srgbClr val="1E1BC5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420092" name="Rectangle 252"/>
            <p:cNvSpPr>
              <a:spLocks noChangeArrowheads="1"/>
            </p:cNvSpPr>
            <p:nvPr/>
          </p:nvSpPr>
          <p:spPr bwMode="auto">
            <a:xfrm>
              <a:off x="3950" y="2248"/>
              <a:ext cx="125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为奴</a:t>
              </a:r>
              <a:r>
                <a:rPr lang="en-US" altLang="zh-CN" sz="2000">
                  <a:solidFill>
                    <a:srgbClr val="1E1BC5"/>
                  </a:solidFill>
                  <a:ea typeface="宋体" charset="0"/>
                  <a:cs typeface="宋体" charset="0"/>
                </a:rPr>
                <a:t>          </a:t>
              </a:r>
            </a:p>
          </p:txBody>
        </p:sp>
        <p:sp>
          <p:nvSpPr>
            <p:cNvPr id="420093" name="Rectangle 253"/>
            <p:cNvSpPr>
              <a:spLocks noChangeArrowheads="1"/>
            </p:cNvSpPr>
            <p:nvPr/>
          </p:nvSpPr>
          <p:spPr bwMode="auto">
            <a:xfrm>
              <a:off x="2200" y="677"/>
              <a:ext cx="78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西奈</a:t>
              </a:r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山</a:t>
              </a:r>
            </a:p>
          </p:txBody>
        </p:sp>
        <p:sp>
          <p:nvSpPr>
            <p:cNvPr id="420094" name="Rectangle 254"/>
            <p:cNvSpPr>
              <a:spLocks noChangeArrowheads="1"/>
            </p:cNvSpPr>
            <p:nvPr/>
          </p:nvSpPr>
          <p:spPr bwMode="auto">
            <a:xfrm>
              <a:off x="3965" y="3806"/>
              <a:ext cx="926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3</a:t>
              </a:r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次回归</a:t>
              </a:r>
              <a:endParaRPr lang="en-US" altLang="zh-CN" sz="2800">
                <a:solidFill>
                  <a:srgbClr val="1E1BC5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420095" name="Rectangle 255"/>
            <p:cNvSpPr>
              <a:spLocks noChangeArrowheads="1"/>
            </p:cNvSpPr>
            <p:nvPr/>
          </p:nvSpPr>
          <p:spPr bwMode="auto">
            <a:xfrm>
              <a:off x="1295" y="1875"/>
              <a:ext cx="886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以色列 </a:t>
              </a:r>
            </a:p>
          </p:txBody>
        </p:sp>
        <p:sp>
          <p:nvSpPr>
            <p:cNvPr id="420096" name="Rectangle 256"/>
            <p:cNvSpPr>
              <a:spLocks noChangeArrowheads="1"/>
            </p:cNvSpPr>
            <p:nvPr/>
          </p:nvSpPr>
          <p:spPr bwMode="auto">
            <a:xfrm>
              <a:off x="383" y="2119"/>
              <a:ext cx="784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3200">
                  <a:solidFill>
                    <a:srgbClr val="1E1BC5"/>
                  </a:solidFill>
                  <a:ea typeface="宋体" charset="0"/>
                  <a:cs typeface="宋体" charset="0"/>
                </a:rPr>
                <a:t>雅</a:t>
              </a:r>
              <a:r>
                <a:rPr lang="en-US" altLang="zh-CN" sz="3200">
                  <a:solidFill>
                    <a:srgbClr val="1E1BC5"/>
                  </a:solidFill>
                  <a:ea typeface="宋体" charset="0"/>
                  <a:cs typeface="宋体" charset="0"/>
                </a:rPr>
                <a:t>-</a:t>
              </a:r>
              <a:r>
                <a:rPr lang="zh-CN" altLang="en-US" sz="3200">
                  <a:solidFill>
                    <a:srgbClr val="1E1BC5"/>
                  </a:solidFill>
                  <a:ea typeface="宋体" charset="0"/>
                  <a:cs typeface="宋体" charset="0"/>
                </a:rPr>
                <a:t>以</a:t>
              </a:r>
            </a:p>
          </p:txBody>
        </p:sp>
        <p:sp>
          <p:nvSpPr>
            <p:cNvPr id="420097" name="Rectangle 257"/>
            <p:cNvSpPr>
              <a:spLocks noChangeArrowheads="1"/>
            </p:cNvSpPr>
            <p:nvPr/>
          </p:nvSpPr>
          <p:spPr bwMode="auto">
            <a:xfrm>
              <a:off x="1415" y="1311"/>
              <a:ext cx="52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430</a:t>
              </a:r>
            </a:p>
          </p:txBody>
        </p:sp>
        <p:sp>
          <p:nvSpPr>
            <p:cNvPr id="420098" name="Rectangle 258"/>
            <p:cNvSpPr>
              <a:spLocks noChangeArrowheads="1"/>
            </p:cNvSpPr>
            <p:nvPr/>
          </p:nvSpPr>
          <p:spPr bwMode="auto">
            <a:xfrm>
              <a:off x="2201" y="322"/>
              <a:ext cx="1063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扫</a:t>
              </a:r>
              <a:r>
                <a:rPr lang="en-US" altLang="zh-CN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-</a:t>
              </a:r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卫</a:t>
              </a:r>
              <a:r>
                <a:rPr lang="en-US" altLang="zh-CN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-</a:t>
              </a:r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罗</a:t>
              </a:r>
            </a:p>
          </p:txBody>
        </p:sp>
        <p:sp>
          <p:nvSpPr>
            <p:cNvPr id="420099" name="Rectangle 259"/>
            <p:cNvSpPr>
              <a:spLocks noChangeArrowheads="1"/>
            </p:cNvSpPr>
            <p:nvPr/>
          </p:nvSpPr>
          <p:spPr bwMode="auto">
            <a:xfrm>
              <a:off x="2469" y="3425"/>
              <a:ext cx="123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800">
                  <a:solidFill>
                    <a:srgbClr val="1E1BC5"/>
                  </a:solidFill>
                  <a:ea typeface="MS PGothic" charset="0"/>
                  <a:cs typeface="MS PGothic" charset="0"/>
                </a:rPr>
                <a:t>所－以－尼</a:t>
              </a:r>
              <a:endParaRPr lang="zh-CN" altLang="en-US" sz="2800">
                <a:solidFill>
                  <a:srgbClr val="1E1BC5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420100" name="Rectangle 260"/>
            <p:cNvSpPr>
              <a:spLocks noChangeArrowheads="1"/>
            </p:cNvSpPr>
            <p:nvPr/>
          </p:nvSpPr>
          <p:spPr bwMode="auto">
            <a:xfrm>
              <a:off x="2476" y="2295"/>
              <a:ext cx="101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使徒行传</a:t>
              </a:r>
            </a:p>
          </p:txBody>
        </p:sp>
        <p:sp>
          <p:nvSpPr>
            <p:cNvPr id="420101" name="Rectangle 261"/>
            <p:cNvSpPr>
              <a:spLocks noChangeArrowheads="1"/>
            </p:cNvSpPr>
            <p:nvPr/>
          </p:nvSpPr>
          <p:spPr bwMode="auto">
            <a:xfrm>
              <a:off x="4554" y="641"/>
              <a:ext cx="101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教会书信</a:t>
              </a:r>
            </a:p>
          </p:txBody>
        </p:sp>
        <p:sp>
          <p:nvSpPr>
            <p:cNvPr id="420102" name="Rectangle 262"/>
            <p:cNvSpPr>
              <a:spLocks noChangeArrowheads="1"/>
            </p:cNvSpPr>
            <p:nvPr/>
          </p:nvSpPr>
          <p:spPr bwMode="auto">
            <a:xfrm>
              <a:off x="3575" y="118"/>
              <a:ext cx="146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加低斯巴尼亚</a:t>
              </a:r>
              <a:endParaRPr lang="en-US" altLang="zh-CN" sz="2800">
                <a:solidFill>
                  <a:srgbClr val="1E1BC5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420103" name="Rectangle 263"/>
            <p:cNvSpPr>
              <a:spLocks noChangeArrowheads="1"/>
            </p:cNvSpPr>
            <p:nvPr/>
          </p:nvSpPr>
          <p:spPr bwMode="auto">
            <a:xfrm>
              <a:off x="2948" y="2704"/>
              <a:ext cx="52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350</a:t>
              </a:r>
            </a:p>
          </p:txBody>
        </p:sp>
        <p:sp>
          <p:nvSpPr>
            <p:cNvPr id="420104" name="Rectangle 264"/>
            <p:cNvSpPr>
              <a:spLocks noChangeArrowheads="1"/>
            </p:cNvSpPr>
            <p:nvPr/>
          </p:nvSpPr>
          <p:spPr bwMode="auto">
            <a:xfrm>
              <a:off x="3541" y="2605"/>
              <a:ext cx="661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 犹大</a:t>
              </a:r>
            </a:p>
          </p:txBody>
        </p:sp>
        <p:sp>
          <p:nvSpPr>
            <p:cNvPr id="420105" name="Rectangle 265"/>
            <p:cNvSpPr>
              <a:spLocks noChangeArrowheads="1"/>
            </p:cNvSpPr>
            <p:nvPr/>
          </p:nvSpPr>
          <p:spPr bwMode="auto">
            <a:xfrm>
              <a:off x="2330" y="1539"/>
              <a:ext cx="613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70</a:t>
              </a:r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年</a:t>
              </a:r>
            </a:p>
          </p:txBody>
        </p:sp>
        <p:sp>
          <p:nvSpPr>
            <p:cNvPr id="420106" name="Rectangle 266"/>
            <p:cNvSpPr>
              <a:spLocks noChangeArrowheads="1"/>
            </p:cNvSpPr>
            <p:nvPr/>
          </p:nvSpPr>
          <p:spPr bwMode="auto">
            <a:xfrm>
              <a:off x="208" y="1470"/>
              <a:ext cx="56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教会</a:t>
              </a:r>
              <a:endParaRPr lang="zh-CN" altLang="en-US" sz="2800" i="1">
                <a:solidFill>
                  <a:srgbClr val="1E1BC5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420107" name="Rectangle 267"/>
            <p:cNvSpPr>
              <a:spLocks noChangeArrowheads="1"/>
            </p:cNvSpPr>
            <p:nvPr/>
          </p:nvSpPr>
          <p:spPr bwMode="auto">
            <a:xfrm>
              <a:off x="4559" y="2739"/>
              <a:ext cx="1063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地</a:t>
              </a:r>
              <a:r>
                <a:rPr lang="en-US" altLang="zh-CN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-</a:t>
              </a:r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裔</a:t>
              </a:r>
              <a:r>
                <a:rPr lang="en-US" altLang="zh-CN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-</a:t>
              </a:r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福</a:t>
              </a:r>
              <a:endParaRPr lang="en-US" altLang="zh-CN" sz="2800">
                <a:solidFill>
                  <a:srgbClr val="1E1BC5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420108" name="Rectangle 268"/>
            <p:cNvSpPr>
              <a:spLocks noChangeArrowheads="1"/>
            </p:cNvSpPr>
            <p:nvPr/>
          </p:nvSpPr>
          <p:spPr bwMode="auto">
            <a:xfrm>
              <a:off x="3747" y="551"/>
              <a:ext cx="388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40</a:t>
              </a:r>
            </a:p>
          </p:txBody>
        </p:sp>
        <p:sp>
          <p:nvSpPr>
            <p:cNvPr id="420109" name="Rectangle 269"/>
            <p:cNvSpPr>
              <a:spLocks noChangeArrowheads="1"/>
            </p:cNvSpPr>
            <p:nvPr/>
          </p:nvSpPr>
          <p:spPr bwMode="auto">
            <a:xfrm>
              <a:off x="332" y="962"/>
              <a:ext cx="135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耶利哥</a:t>
              </a:r>
              <a:r>
                <a:rPr lang="en-US" altLang="zh-CN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/</a:t>
              </a:r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艾城</a:t>
              </a:r>
              <a:endParaRPr lang="en-US" altLang="zh-CN" sz="2800">
                <a:solidFill>
                  <a:srgbClr val="1E1BC5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420110" name="Rectangle 270"/>
            <p:cNvSpPr>
              <a:spLocks noChangeArrowheads="1"/>
            </p:cNvSpPr>
            <p:nvPr/>
          </p:nvSpPr>
          <p:spPr bwMode="auto">
            <a:xfrm>
              <a:off x="-26" y="3061"/>
              <a:ext cx="78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启示录</a:t>
              </a:r>
            </a:p>
          </p:txBody>
        </p:sp>
        <p:sp>
          <p:nvSpPr>
            <p:cNvPr id="420111" name="Rectangle 271"/>
            <p:cNvSpPr>
              <a:spLocks noChangeArrowheads="1"/>
            </p:cNvSpPr>
            <p:nvPr/>
          </p:nvSpPr>
          <p:spPr bwMode="auto">
            <a:xfrm>
              <a:off x="3819" y="1793"/>
              <a:ext cx="56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800">
                  <a:solidFill>
                    <a:srgbClr val="1E1BC5"/>
                  </a:solidFill>
                  <a:ea typeface="宋体" charset="0"/>
                  <a:cs typeface="宋体" charset="0"/>
                </a:rPr>
                <a:t>先知</a:t>
              </a:r>
            </a:p>
          </p:txBody>
        </p:sp>
      </p:grpSp>
      <p:sp>
        <p:nvSpPr>
          <p:cNvPr id="420112" name="Rectangle 272"/>
          <p:cNvSpPr>
            <a:spLocks noChangeArrowheads="1"/>
          </p:cNvSpPr>
          <p:nvPr/>
        </p:nvSpPr>
        <p:spPr bwMode="auto">
          <a:xfrm>
            <a:off x="-14288" y="0"/>
            <a:ext cx="9144001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13" name="Text Box 273"/>
          <p:cNvSpPr txBox="1">
            <a:spLocks noChangeArrowheads="1"/>
          </p:cNvSpPr>
          <p:nvPr/>
        </p:nvSpPr>
        <p:spPr bwMode="auto">
          <a:xfrm>
            <a:off x="419100" y="1500188"/>
            <a:ext cx="8305800" cy="3324225"/>
          </a:xfrm>
          <a:prstGeom prst="rect">
            <a:avLst/>
          </a:prstGeom>
          <a:noFill/>
          <a:ln>
            <a:noFill/>
          </a:ln>
          <a:effectLst>
            <a:outerShdw blurRad="63500" dist="125724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0600">
                <a:solidFill>
                  <a:srgbClr val="FEF800"/>
                </a:solidFill>
                <a:ea typeface="宋体" charset="0"/>
                <a:cs typeface="宋体" charset="0"/>
              </a:rPr>
              <a:t>主耶稣基督       的传道</a:t>
            </a:r>
          </a:p>
        </p:txBody>
      </p:sp>
      <p:sp>
        <p:nvSpPr>
          <p:cNvPr id="420115" name="Rectangle 275"/>
          <p:cNvSpPr>
            <a:spLocks noChangeArrowheads="1"/>
          </p:cNvSpPr>
          <p:nvPr/>
        </p:nvSpPr>
        <p:spPr bwMode="auto">
          <a:xfrm>
            <a:off x="7629525" y="6424613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8.0.06.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19859" name="Rectangle 19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25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0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0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0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12" grpId="0" animBg="1"/>
      <p:bldP spid="42011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07" name="Text Box 267"/>
          <p:cNvSpPr txBox="1">
            <a:spLocks noChangeArrowheads="1"/>
          </p:cNvSpPr>
          <p:nvPr/>
        </p:nvSpPr>
        <p:spPr bwMode="auto">
          <a:xfrm>
            <a:off x="482600" y="361950"/>
            <a:ext cx="8534400" cy="6042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0">
                <a:solidFill>
                  <a:srgbClr val="62D6AC"/>
                </a:solidFill>
                <a:latin typeface="Arial Black" charset="0"/>
                <a:ea typeface="黑体" charset="0"/>
                <a:cs typeface="黑体" charset="0"/>
              </a:rPr>
              <a:t>旧约与</a:t>
            </a:r>
            <a:r>
              <a:rPr lang="ja-JP" altLang="en-US" sz="4000" b="0">
                <a:solidFill>
                  <a:srgbClr val="62D6AC"/>
                </a:solidFill>
                <a:latin typeface="宋体" charset="0"/>
                <a:ea typeface="黑体" charset="0"/>
                <a:cs typeface="黑体" charset="0"/>
              </a:rPr>
              <a:t>新约</a:t>
            </a:r>
            <a:r>
              <a:rPr lang="en-US" altLang="zh-CN" sz="4000" b="0">
                <a:solidFill>
                  <a:srgbClr val="62D6AC"/>
                </a:solidFill>
                <a:latin typeface="宋体" charset="0"/>
                <a:ea typeface="黑体" charset="0"/>
                <a:cs typeface="黑体" charset="0"/>
              </a:rPr>
              <a:t>的</a:t>
            </a:r>
            <a:r>
              <a:rPr lang="zh-CN" altLang="en-US" sz="4000" b="0">
                <a:solidFill>
                  <a:srgbClr val="62D6AC"/>
                </a:solidFill>
                <a:latin typeface="宋体" charset="0"/>
                <a:ea typeface="黑体" charset="0"/>
                <a:cs typeface="黑体" charset="0"/>
              </a:rPr>
              <a:t>作用对比</a:t>
            </a:r>
            <a:r>
              <a:rPr lang="en-US" altLang="zh-CN" sz="4800" b="0">
                <a:solidFill>
                  <a:srgbClr val="62D6AC"/>
                </a:solidFill>
                <a:ea typeface="宋体" charset="0"/>
                <a:cs typeface="宋体" charset="0"/>
              </a:rPr>
              <a:t>……</a:t>
            </a:r>
            <a:endParaRPr lang="en-US" altLang="zh-CN" sz="4000" b="0">
              <a:solidFill>
                <a:srgbClr val="62D6AC"/>
              </a:solidFill>
              <a:latin typeface="Arial Black" charset="0"/>
              <a:ea typeface="宋体" charset="0"/>
              <a:cs typeface="宋体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律法书</a:t>
            </a:r>
            <a:r>
              <a:rPr lang="zh-CN" altLang="en-US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（</a:t>
            </a:r>
            <a:r>
              <a:rPr lang="en-US" altLang="zh-CN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1</a:t>
            </a:r>
            <a:r>
              <a:rPr lang="zh-CN" altLang="en-US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）与福音书（</a:t>
            </a:r>
            <a:r>
              <a:rPr lang="en-US" altLang="zh-CN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5</a:t>
            </a:r>
            <a:r>
              <a:rPr lang="zh-CN" altLang="en-US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）             上演历史的 </a:t>
            </a:r>
            <a:r>
              <a:rPr lang="en-US" altLang="zh-CN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__________,                                                                                     </a:t>
            </a:r>
            <a:r>
              <a:rPr lang="zh-CN" altLang="en-US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历史书（</a:t>
            </a:r>
            <a:r>
              <a:rPr lang="en-US" altLang="zh-CN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2</a:t>
            </a:r>
            <a:r>
              <a:rPr lang="zh-CN" altLang="en-US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）与使徒行传（</a:t>
            </a:r>
            <a:r>
              <a:rPr lang="en-US" altLang="zh-CN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6</a:t>
            </a:r>
            <a:r>
              <a:rPr lang="zh-CN" altLang="en-US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）；                           显示了</a:t>
            </a:r>
            <a:r>
              <a:rPr lang="en-US" altLang="zh-CN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________</a:t>
            </a:r>
            <a:r>
              <a:rPr lang="zh-CN" altLang="en-US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的发展；                                                          导致一系列的 </a:t>
            </a:r>
            <a:r>
              <a:rPr lang="en-US" altLang="zh-CN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___________</a:t>
            </a:r>
            <a:r>
              <a:rPr lang="zh-CN" altLang="en-US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；                                                                          </a:t>
            </a:r>
            <a:r>
              <a:rPr lang="zh-CN" altLang="en-US" b="0">
                <a:solidFill>
                  <a:srgbClr val="FEF800"/>
                </a:solidFill>
                <a:latin typeface="Arial"/>
                <a:ea typeface="黑体" charset="0"/>
                <a:cs typeface="黑体" charset="0"/>
              </a:rPr>
              <a:t>“</a:t>
            </a:r>
            <a:r>
              <a:rPr lang="zh-CN" altLang="en-US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著作</a:t>
            </a:r>
            <a:r>
              <a:rPr lang="zh-CN" altLang="en-US" b="0">
                <a:solidFill>
                  <a:srgbClr val="FEF800"/>
                </a:solidFill>
                <a:latin typeface="Arial" charset="0"/>
                <a:ea typeface="黑体" charset="0"/>
                <a:cs typeface="黑体" charset="0"/>
              </a:rPr>
              <a:t>”</a:t>
            </a:r>
            <a:r>
              <a:rPr lang="zh-CN" altLang="en-US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是诗歌智慧书（</a:t>
            </a:r>
            <a:r>
              <a:rPr lang="en-US" altLang="zh-CN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3</a:t>
            </a:r>
            <a:r>
              <a:rPr lang="zh-CN" altLang="en-US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）与书信（</a:t>
            </a:r>
            <a:r>
              <a:rPr lang="en-US" altLang="zh-CN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7</a:t>
            </a:r>
            <a:r>
              <a:rPr lang="zh-CN" altLang="en-US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），                        最后剩下</a:t>
            </a:r>
            <a:r>
              <a:rPr lang="zh-CN" altLang="en-US" b="0">
                <a:solidFill>
                  <a:srgbClr val="FEF800"/>
                </a:solidFill>
                <a:ea typeface="黑体" charset="0"/>
                <a:cs typeface="黑体" charset="0"/>
              </a:rPr>
              <a:t>圣经两段独特的部分</a:t>
            </a:r>
            <a:r>
              <a:rPr lang="zh-CN" altLang="en-US" b="0">
                <a:solidFill>
                  <a:srgbClr val="FEF800"/>
                </a:solidFill>
                <a:latin typeface="Arial Black" charset="0"/>
                <a:ea typeface="宋体" charset="0"/>
                <a:cs typeface="宋体" charset="0"/>
              </a:rPr>
              <a:t>                                                           </a:t>
            </a:r>
            <a:r>
              <a:rPr lang="en-US" altLang="zh-CN" b="0">
                <a:solidFill>
                  <a:srgbClr val="FEF800"/>
                </a:solidFill>
                <a:latin typeface="Arial Black" charset="0"/>
                <a:ea typeface="宋体" charset="0"/>
                <a:cs typeface="宋体" charset="0"/>
              </a:rPr>
              <a:t>_______________ </a:t>
            </a:r>
            <a:r>
              <a:rPr lang="zh-CN" altLang="en-US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（</a:t>
            </a:r>
            <a:r>
              <a:rPr lang="en-US" altLang="zh-CN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4</a:t>
            </a:r>
            <a:r>
              <a:rPr lang="zh-CN" altLang="en-US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）与                                  </a:t>
            </a:r>
            <a:r>
              <a:rPr lang="en-US" altLang="zh-CN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_____________ </a:t>
            </a:r>
            <a:r>
              <a:rPr lang="zh-CN" altLang="en-US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（</a:t>
            </a:r>
            <a:r>
              <a:rPr lang="en-US" altLang="zh-CN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8</a:t>
            </a:r>
            <a:r>
              <a:rPr lang="zh-CN" altLang="en-US" b="0">
                <a:solidFill>
                  <a:srgbClr val="FEF800"/>
                </a:solidFill>
                <a:latin typeface="黑体" charset="0"/>
                <a:ea typeface="黑体" charset="0"/>
                <a:cs typeface="黑体" charset="0"/>
              </a:rPr>
              <a:t>）。</a:t>
            </a:r>
          </a:p>
        </p:txBody>
      </p:sp>
      <p:sp>
        <p:nvSpPr>
          <p:cNvPr id="368891" name="Text Box 251"/>
          <p:cNvSpPr txBox="1">
            <a:spLocks noChangeArrowheads="1"/>
          </p:cNvSpPr>
          <p:nvPr/>
        </p:nvSpPr>
        <p:spPr bwMode="auto">
          <a:xfrm>
            <a:off x="4589463" y="1900238"/>
            <a:ext cx="2395537" cy="6413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solidFill>
                  <a:srgbClr val="DEDEDE"/>
                </a:solidFill>
                <a:ea typeface="黑体" charset="0"/>
                <a:cs typeface="黑体" charset="0"/>
              </a:rPr>
              <a:t>堕落</a:t>
            </a:r>
            <a:endParaRPr lang="en-US" altLang="zh-CN">
              <a:solidFill>
                <a:srgbClr val="DEDEDE"/>
              </a:solidFill>
              <a:ea typeface="黑体" charset="0"/>
              <a:cs typeface="黑体" charset="0"/>
            </a:endParaRPr>
          </a:p>
        </p:txBody>
      </p:sp>
      <p:sp>
        <p:nvSpPr>
          <p:cNvPr id="368892" name="Text Box 252"/>
          <p:cNvSpPr txBox="1">
            <a:spLocks noChangeArrowheads="1"/>
          </p:cNvSpPr>
          <p:nvPr/>
        </p:nvSpPr>
        <p:spPr bwMode="auto">
          <a:xfrm>
            <a:off x="3038475" y="2973388"/>
            <a:ext cx="2676525" cy="6413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DEDEDE"/>
                </a:solidFill>
                <a:ea typeface="黑体" charset="0"/>
                <a:cs typeface="黑体" charset="0"/>
              </a:rPr>
              <a:t>文化</a:t>
            </a:r>
            <a:endParaRPr lang="zh-CN" altLang="en-US">
              <a:solidFill>
                <a:srgbClr val="DEDEDE"/>
              </a:solidFill>
              <a:ea typeface="黑体" charset="0"/>
              <a:cs typeface="黑体" charset="0"/>
            </a:endParaRPr>
          </a:p>
        </p:txBody>
      </p:sp>
      <p:sp>
        <p:nvSpPr>
          <p:cNvPr id="368893" name="Text Box 253"/>
          <p:cNvSpPr txBox="1">
            <a:spLocks noChangeArrowheads="1"/>
          </p:cNvSpPr>
          <p:nvPr/>
        </p:nvSpPr>
        <p:spPr bwMode="auto">
          <a:xfrm>
            <a:off x="4814888" y="3578225"/>
            <a:ext cx="2028825" cy="6413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solidFill>
                  <a:srgbClr val="DEDEDE"/>
                </a:solidFill>
                <a:ea typeface="黑体" charset="0"/>
                <a:cs typeface="黑体" charset="0"/>
              </a:rPr>
              <a:t> 著作</a:t>
            </a:r>
          </a:p>
        </p:txBody>
      </p:sp>
      <p:sp>
        <p:nvSpPr>
          <p:cNvPr id="368894" name="Text Box 254"/>
          <p:cNvSpPr txBox="1">
            <a:spLocks noChangeArrowheads="1"/>
          </p:cNvSpPr>
          <p:nvPr/>
        </p:nvSpPr>
        <p:spPr bwMode="auto">
          <a:xfrm>
            <a:off x="2801938" y="5140325"/>
            <a:ext cx="2800350" cy="6413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solidFill>
                  <a:srgbClr val="DEDEDE"/>
                </a:solidFill>
                <a:latin typeface="Helvetica" charset="0"/>
                <a:ea typeface="黑体" charset="0"/>
                <a:cs typeface="黑体" charset="0"/>
              </a:rPr>
              <a:t>先知书</a:t>
            </a:r>
          </a:p>
        </p:txBody>
      </p:sp>
      <p:sp>
        <p:nvSpPr>
          <p:cNvPr id="368895" name="Text Box 255"/>
          <p:cNvSpPr txBox="1">
            <a:spLocks noChangeArrowheads="1"/>
          </p:cNvSpPr>
          <p:nvPr/>
        </p:nvSpPr>
        <p:spPr bwMode="auto">
          <a:xfrm>
            <a:off x="2719388" y="5749925"/>
            <a:ext cx="2700337" cy="6413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solidFill>
                  <a:srgbClr val="DEDEDE"/>
                </a:solidFill>
                <a:latin typeface="Helvetica" charset="0"/>
                <a:ea typeface="黑体" charset="0"/>
                <a:cs typeface="黑体" charset="0"/>
              </a:rPr>
              <a:t>启示录</a:t>
            </a:r>
          </a:p>
        </p:txBody>
      </p:sp>
      <p:sp>
        <p:nvSpPr>
          <p:cNvPr id="368896" name="Oval 256"/>
          <p:cNvSpPr>
            <a:spLocks noChangeArrowheads="1"/>
          </p:cNvSpPr>
          <p:nvPr/>
        </p:nvSpPr>
        <p:spPr bwMode="auto">
          <a:xfrm>
            <a:off x="4822825" y="1882775"/>
            <a:ext cx="1954213" cy="68421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7" name="Oval 257"/>
          <p:cNvSpPr>
            <a:spLocks noChangeArrowheads="1"/>
          </p:cNvSpPr>
          <p:nvPr/>
        </p:nvSpPr>
        <p:spPr bwMode="auto">
          <a:xfrm>
            <a:off x="3521075" y="2960688"/>
            <a:ext cx="1730375" cy="7493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8" name="Oval 258"/>
          <p:cNvSpPr>
            <a:spLocks noChangeArrowheads="1"/>
          </p:cNvSpPr>
          <p:nvPr/>
        </p:nvSpPr>
        <p:spPr bwMode="auto">
          <a:xfrm>
            <a:off x="4862513" y="3505200"/>
            <a:ext cx="2049462" cy="7651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9" name="Oval 259"/>
          <p:cNvSpPr>
            <a:spLocks noChangeArrowheads="1"/>
          </p:cNvSpPr>
          <p:nvPr/>
        </p:nvSpPr>
        <p:spPr bwMode="auto">
          <a:xfrm>
            <a:off x="2605088" y="5068888"/>
            <a:ext cx="3251200" cy="77628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00" name="Oval 260"/>
          <p:cNvSpPr>
            <a:spLocks noChangeArrowheads="1"/>
          </p:cNvSpPr>
          <p:nvPr/>
        </p:nvSpPr>
        <p:spPr bwMode="auto">
          <a:xfrm>
            <a:off x="2547938" y="5737225"/>
            <a:ext cx="3251200" cy="7778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01" name="Text Box 261"/>
          <p:cNvSpPr txBox="1">
            <a:spLocks noChangeArrowheads="1"/>
          </p:cNvSpPr>
          <p:nvPr/>
        </p:nvSpPr>
        <p:spPr bwMode="auto">
          <a:xfrm>
            <a:off x="247650" y="5414963"/>
            <a:ext cx="2522538" cy="514350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FF00"/>
                </a:solidFill>
                <a:ea typeface="宋体" charset="0"/>
                <a:cs typeface="宋体" charset="0"/>
              </a:rPr>
              <a:t>学习帮助＃</a:t>
            </a:r>
            <a:r>
              <a:rPr lang="en-US" altLang="zh-CN" sz="2400">
                <a:solidFill>
                  <a:srgbClr val="FFFF00"/>
                </a:solidFill>
                <a:ea typeface="宋体" charset="0"/>
                <a:cs typeface="宋体" charset="0"/>
              </a:rPr>
              <a:t>18</a:t>
            </a:r>
          </a:p>
        </p:txBody>
      </p:sp>
      <p:sp>
        <p:nvSpPr>
          <p:cNvPr id="368902" name="Rectangle 262"/>
          <p:cNvSpPr>
            <a:spLocks noChangeArrowheads="1"/>
          </p:cNvSpPr>
          <p:nvPr/>
        </p:nvSpPr>
        <p:spPr bwMode="auto">
          <a:xfrm>
            <a:off x="7629525" y="6424613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8.0.06.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368903" name="Rectangle 263"/>
          <p:cNvSpPr>
            <a:spLocks noChangeArrowheads="1"/>
          </p:cNvSpPr>
          <p:nvPr/>
        </p:nvSpPr>
        <p:spPr bwMode="auto">
          <a:xfrm>
            <a:off x="8093075" y="6426200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26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368904" name="Text Box 264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>
                <a:solidFill>
                  <a:srgbClr val="FFFFFF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368905" name="Text Box 265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368908" name="Text Box 268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8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8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8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8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8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8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8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07" grpId="0"/>
      <p:bldP spid="368891" grpId="0" autoUpdateAnimBg="0"/>
      <p:bldP spid="368892" grpId="0" autoUpdateAnimBg="0"/>
      <p:bldP spid="368893" grpId="0" autoUpdateAnimBg="0"/>
      <p:bldP spid="368894" grpId="0" autoUpdateAnimBg="0"/>
      <p:bldP spid="368895" grpId="0" autoUpdateAnimBg="0"/>
      <p:bldP spid="368896" grpId="0" animBg="1"/>
      <p:bldP spid="368897" grpId="0" animBg="1"/>
      <p:bldP spid="368898" grpId="0" animBg="1"/>
      <p:bldP spid="368899" grpId="0" animBg="1"/>
      <p:bldP spid="368900" grpId="0" animBg="1"/>
      <p:bldP spid="36890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680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680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6842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grpSp>
        <p:nvGrpSpPr>
          <p:cNvPr id="246844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46845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46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47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49" name="Text Box 65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46854" name="Rectangle 70"/>
          <p:cNvSpPr>
            <a:spLocks noChangeArrowheads="1"/>
          </p:cNvSpPr>
          <p:nvPr/>
        </p:nvSpPr>
        <p:spPr bwMode="auto">
          <a:xfrm>
            <a:off x="8093075" y="6426200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27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246864" name="Line 80"/>
          <p:cNvSpPr>
            <a:spLocks noChangeShapeType="1"/>
          </p:cNvSpPr>
          <p:nvPr/>
        </p:nvSpPr>
        <p:spPr bwMode="auto">
          <a:xfrm flipV="1">
            <a:off x="5181600" y="4576763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83" name="Rectangle 99"/>
          <p:cNvSpPr>
            <a:spLocks noChangeArrowheads="1"/>
          </p:cNvSpPr>
          <p:nvPr/>
        </p:nvSpPr>
        <p:spPr bwMode="auto">
          <a:xfrm>
            <a:off x="209550" y="4491038"/>
            <a:ext cx="1362075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46884" name="Rectangle 100"/>
          <p:cNvSpPr>
            <a:spLocks noChangeArrowheads="1"/>
          </p:cNvSpPr>
          <p:nvPr/>
        </p:nvSpPr>
        <p:spPr bwMode="auto">
          <a:xfrm>
            <a:off x="7378700" y="4510088"/>
            <a:ext cx="1447800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46885" name="Rectangle 101"/>
          <p:cNvSpPr>
            <a:spLocks noChangeArrowheads="1"/>
          </p:cNvSpPr>
          <p:nvPr/>
        </p:nvSpPr>
        <p:spPr bwMode="auto">
          <a:xfrm>
            <a:off x="-85725" y="5184775"/>
            <a:ext cx="1831975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过</a:t>
            </a:r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去</a:t>
            </a:r>
          </a:p>
        </p:txBody>
      </p:sp>
      <p:sp>
        <p:nvSpPr>
          <p:cNvPr id="246886" name="Rectangle 102"/>
          <p:cNvSpPr>
            <a:spLocks noChangeArrowheads="1"/>
          </p:cNvSpPr>
          <p:nvPr/>
        </p:nvSpPr>
        <p:spPr bwMode="auto">
          <a:xfrm>
            <a:off x="7278688" y="5184775"/>
            <a:ext cx="1814512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永恒的未来</a:t>
            </a:r>
            <a:endParaRPr lang="en-US" altLang="zh-CN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grpSp>
        <p:nvGrpSpPr>
          <p:cNvPr id="246975" name="Group 191"/>
          <p:cNvGrpSpPr>
            <a:grpSpLocks/>
          </p:cNvGrpSpPr>
          <p:nvPr/>
        </p:nvGrpSpPr>
        <p:grpSpPr bwMode="auto">
          <a:xfrm>
            <a:off x="7502525" y="3435350"/>
            <a:ext cx="1101725" cy="989013"/>
            <a:chOff x="4726" y="2164"/>
            <a:chExt cx="694" cy="623"/>
          </a:xfrm>
        </p:grpSpPr>
        <p:sp>
          <p:nvSpPr>
            <p:cNvPr id="246888" name="Line 104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973" name="Group 189"/>
            <p:cNvGrpSpPr>
              <a:grpSpLocks/>
            </p:cNvGrpSpPr>
            <p:nvPr/>
          </p:nvGrpSpPr>
          <p:grpSpPr bwMode="auto">
            <a:xfrm>
              <a:off x="4726" y="2164"/>
              <a:ext cx="694" cy="542"/>
              <a:chOff x="4726" y="2164"/>
              <a:chExt cx="694" cy="542"/>
            </a:xfrm>
          </p:grpSpPr>
          <p:sp>
            <p:nvSpPr>
              <p:cNvPr id="246890" name="Rectangle 106"/>
              <p:cNvSpPr>
                <a:spLocks noChangeArrowheads="1"/>
              </p:cNvSpPr>
              <p:nvPr/>
            </p:nvSpPr>
            <p:spPr bwMode="auto">
              <a:xfrm>
                <a:off x="4726" y="2164"/>
                <a:ext cx="69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恩典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  <a:r>
                  <a:rPr lang="en-US" altLang="zh-CN" sz="24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</a:p>
            </p:txBody>
          </p:sp>
          <p:sp>
            <p:nvSpPr>
              <p:cNvPr id="246891" name="Text Box 107"/>
              <p:cNvSpPr txBox="1">
                <a:spLocks noChangeArrowheads="1"/>
              </p:cNvSpPr>
              <p:nvPr/>
            </p:nvSpPr>
            <p:spPr bwMode="auto">
              <a:xfrm>
                <a:off x="4754" y="2418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成就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246976" name="Group 192"/>
          <p:cNvGrpSpPr>
            <a:grpSpLocks/>
          </p:cNvGrpSpPr>
          <p:nvPr/>
        </p:nvGrpSpPr>
        <p:grpSpPr bwMode="auto">
          <a:xfrm>
            <a:off x="481013" y="3436938"/>
            <a:ext cx="1144587" cy="954087"/>
            <a:chOff x="303" y="2165"/>
            <a:chExt cx="721" cy="601"/>
          </a:xfrm>
        </p:grpSpPr>
        <p:sp>
          <p:nvSpPr>
            <p:cNvPr id="246893" name="Line 109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972" name="Group 188"/>
            <p:cNvGrpSpPr>
              <a:grpSpLocks/>
            </p:cNvGrpSpPr>
            <p:nvPr/>
          </p:nvGrpSpPr>
          <p:grpSpPr bwMode="auto">
            <a:xfrm>
              <a:off x="303" y="2165"/>
              <a:ext cx="721" cy="546"/>
              <a:chOff x="303" y="2165"/>
              <a:chExt cx="721" cy="546"/>
            </a:xfrm>
          </p:grpSpPr>
          <p:sp>
            <p:nvSpPr>
              <p:cNvPr id="246895" name="Rectangle 111"/>
              <p:cNvSpPr>
                <a:spLocks noChangeArrowheads="1"/>
              </p:cNvSpPr>
              <p:nvPr/>
            </p:nvSpPr>
            <p:spPr bwMode="auto">
              <a:xfrm>
                <a:off x="308" y="2165"/>
                <a:ext cx="71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律法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</a:p>
            </p:txBody>
          </p:sp>
          <p:sp>
            <p:nvSpPr>
              <p:cNvPr id="246896" name="Text Box 112"/>
              <p:cNvSpPr txBox="1">
                <a:spLocks noChangeArrowheads="1"/>
              </p:cNvSpPr>
              <p:nvPr/>
            </p:nvSpPr>
            <p:spPr bwMode="auto">
              <a:xfrm>
                <a:off x="303" y="2423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应许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246900" name="Group 116"/>
          <p:cNvGrpSpPr>
            <a:grpSpLocks/>
          </p:cNvGrpSpPr>
          <p:nvPr/>
        </p:nvGrpSpPr>
        <p:grpSpPr bwMode="auto">
          <a:xfrm>
            <a:off x="280988" y="814388"/>
            <a:ext cx="2130425" cy="723900"/>
            <a:chOff x="289" y="441"/>
            <a:chExt cx="1342" cy="456"/>
          </a:xfrm>
        </p:grpSpPr>
        <p:sp>
          <p:nvSpPr>
            <p:cNvPr id="246901" name="Rectangle 117"/>
            <p:cNvSpPr>
              <a:spLocks noChangeArrowheads="1"/>
            </p:cNvSpPr>
            <p:nvPr/>
          </p:nvSpPr>
          <p:spPr bwMode="auto">
            <a:xfrm>
              <a:off x="289" y="441"/>
              <a:ext cx="1342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 </a:t>
              </a:r>
              <a:r>
                <a:rPr lang="en-US" altLang="zh-CN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旧”约</a:t>
              </a:r>
            </a:p>
          </p:txBody>
        </p:sp>
        <p:sp>
          <p:nvSpPr>
            <p:cNvPr id="246902" name="Line 118"/>
            <p:cNvSpPr>
              <a:spLocks noChangeShapeType="1"/>
            </p:cNvSpPr>
            <p:nvPr/>
          </p:nvSpPr>
          <p:spPr bwMode="auto">
            <a:xfrm>
              <a:off x="851" y="89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903" name="Group 119"/>
          <p:cNvGrpSpPr>
            <a:grpSpLocks/>
          </p:cNvGrpSpPr>
          <p:nvPr/>
        </p:nvGrpSpPr>
        <p:grpSpPr bwMode="auto">
          <a:xfrm>
            <a:off x="6432550" y="735013"/>
            <a:ext cx="2009775" cy="768350"/>
            <a:chOff x="4156" y="447"/>
            <a:chExt cx="1266" cy="484"/>
          </a:xfrm>
        </p:grpSpPr>
        <p:sp>
          <p:nvSpPr>
            <p:cNvPr id="246904" name="Rectangle 120"/>
            <p:cNvSpPr>
              <a:spLocks noChangeArrowheads="1"/>
            </p:cNvSpPr>
            <p:nvPr/>
          </p:nvSpPr>
          <p:spPr bwMode="auto">
            <a:xfrm>
              <a:off x="4156" y="447"/>
              <a:ext cx="1266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新”约</a:t>
              </a:r>
            </a:p>
          </p:txBody>
        </p:sp>
        <p:sp>
          <p:nvSpPr>
            <p:cNvPr id="246905" name="Line 121"/>
            <p:cNvSpPr>
              <a:spLocks noChangeShapeType="1"/>
            </p:cNvSpPr>
            <p:nvPr/>
          </p:nvSpPr>
          <p:spPr bwMode="auto">
            <a:xfrm>
              <a:off x="4609" y="931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906" name="Group 122"/>
          <p:cNvGrpSpPr>
            <a:grpSpLocks/>
          </p:cNvGrpSpPr>
          <p:nvPr/>
        </p:nvGrpSpPr>
        <p:grpSpPr bwMode="auto">
          <a:xfrm>
            <a:off x="6692900" y="1852613"/>
            <a:ext cx="1820863" cy="531812"/>
            <a:chOff x="4216" y="1167"/>
            <a:chExt cx="1147" cy="335"/>
          </a:xfrm>
        </p:grpSpPr>
        <p:sp>
          <p:nvSpPr>
            <p:cNvPr id="246907" name="Rectangle 123"/>
            <p:cNvSpPr>
              <a:spLocks noChangeArrowheads="1"/>
            </p:cNvSpPr>
            <p:nvPr/>
          </p:nvSpPr>
          <p:spPr bwMode="auto">
            <a:xfrm>
              <a:off x="4216" y="1167"/>
              <a:ext cx="1147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  “</a:t>
              </a:r>
              <a:r>
                <a:rPr lang="en-US" altLang="zh-CN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27” </a:t>
              </a:r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46908" name="Line 124"/>
            <p:cNvSpPr>
              <a:spLocks noChangeShapeType="1"/>
            </p:cNvSpPr>
            <p:nvPr/>
          </p:nvSpPr>
          <p:spPr bwMode="auto">
            <a:xfrm>
              <a:off x="4611" y="1502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909" name="Group 125"/>
          <p:cNvGrpSpPr>
            <a:grpSpLocks/>
          </p:cNvGrpSpPr>
          <p:nvPr/>
        </p:nvGrpSpPr>
        <p:grpSpPr bwMode="auto">
          <a:xfrm>
            <a:off x="7392988" y="2652713"/>
            <a:ext cx="1095375" cy="600075"/>
            <a:chOff x="4657" y="1711"/>
            <a:chExt cx="690" cy="378"/>
          </a:xfrm>
        </p:grpSpPr>
        <p:sp>
          <p:nvSpPr>
            <p:cNvPr id="246910" name="Rectangle 126"/>
            <p:cNvSpPr>
              <a:spLocks noChangeArrowheads="1"/>
            </p:cNvSpPr>
            <p:nvPr/>
          </p:nvSpPr>
          <p:spPr bwMode="auto">
            <a:xfrm>
              <a:off x="4657" y="1711"/>
              <a:ext cx="690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希腊文</a:t>
              </a:r>
            </a:p>
          </p:txBody>
        </p:sp>
        <p:sp>
          <p:nvSpPr>
            <p:cNvPr id="246911" name="Line 127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912" name="Group 128"/>
          <p:cNvGrpSpPr>
            <a:grpSpLocks/>
          </p:cNvGrpSpPr>
          <p:nvPr/>
        </p:nvGrpSpPr>
        <p:grpSpPr bwMode="auto">
          <a:xfrm>
            <a:off x="396875" y="2652713"/>
            <a:ext cx="1400175" cy="595312"/>
            <a:chOff x="250" y="1711"/>
            <a:chExt cx="882" cy="375"/>
          </a:xfrm>
        </p:grpSpPr>
        <p:sp>
          <p:nvSpPr>
            <p:cNvPr id="246913" name="Rectangle 129"/>
            <p:cNvSpPr>
              <a:spLocks noChangeArrowheads="1"/>
            </p:cNvSpPr>
            <p:nvPr/>
          </p:nvSpPr>
          <p:spPr bwMode="auto">
            <a:xfrm>
              <a:off x="250" y="1711"/>
              <a:ext cx="882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希</a:t>
              </a:r>
              <a:r>
                <a:rPr lang="en-US" sz="2400">
                  <a:solidFill>
                    <a:srgbClr val="2F6AFD"/>
                  </a:solidFill>
                  <a:ea typeface="宋体" charset="0"/>
                  <a:cs typeface="宋体" charset="0"/>
                </a:rPr>
                <a:t>伯</a:t>
              </a:r>
              <a:r>
                <a:rPr lang="zh-CN" altLang="en-US" sz="2400">
                  <a:solidFill>
                    <a:srgbClr val="2F6AFD"/>
                  </a:solidFill>
                  <a:ea typeface="宋体" charset="0"/>
                  <a:cs typeface="宋体" charset="0"/>
                </a:rPr>
                <a:t>来文</a:t>
              </a:r>
              <a:endParaRPr lang="en-US" altLang="zh-CN" sz="2400">
                <a:solidFill>
                  <a:srgbClr val="2F6AFD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246914" name="Line 130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915" name="Rectangle 131"/>
          <p:cNvSpPr>
            <a:spLocks noChangeArrowheads="1"/>
          </p:cNvSpPr>
          <p:nvPr/>
        </p:nvSpPr>
        <p:spPr bwMode="auto">
          <a:xfrm>
            <a:off x="1597025" y="5768975"/>
            <a:ext cx="2420938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400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</p:txBody>
      </p:sp>
      <p:sp>
        <p:nvSpPr>
          <p:cNvPr id="246916" name="Rectangle 132"/>
          <p:cNvSpPr>
            <a:spLocks noChangeArrowheads="1"/>
          </p:cNvSpPr>
          <p:nvPr/>
        </p:nvSpPr>
        <p:spPr bwMode="auto">
          <a:xfrm>
            <a:off x="4483100" y="5553075"/>
            <a:ext cx="2008188" cy="7239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两个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000" u="sng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一个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46851" name="Text Box 67"/>
          <p:cNvSpPr txBox="1">
            <a:spLocks noChangeArrowheads="1"/>
          </p:cNvSpPr>
          <p:nvPr/>
        </p:nvSpPr>
        <p:spPr bwMode="auto">
          <a:xfrm>
            <a:off x="444500" y="5795963"/>
            <a:ext cx="3438525" cy="576262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学习帮助＃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33</a:t>
            </a:r>
            <a:r>
              <a:rPr lang="en-US" altLang="zh-CN" sz="2400">
                <a:solidFill>
                  <a:srgbClr val="FFFF00"/>
                </a:solidFill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246923" name="Group 139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246924" name="Rectangle 140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246925" name="Rectangle 141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246926" name="Rectangle 142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246927" name="Rectangle 143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2F6AFD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2F6AFD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246848" name="Oval 64"/>
          <p:cNvSpPr>
            <a:spLocks noChangeArrowheads="1"/>
          </p:cNvSpPr>
          <p:nvPr/>
        </p:nvSpPr>
        <p:spPr bwMode="auto">
          <a:xfrm>
            <a:off x="2768600" y="92075"/>
            <a:ext cx="3200400" cy="82550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953" name="Group 169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246954" name="Line 170"/>
            <p:cNvSpPr>
              <a:spLocks noChangeShapeType="1"/>
            </p:cNvSpPr>
            <p:nvPr/>
          </p:nvSpPr>
          <p:spPr bwMode="auto">
            <a:xfrm flipV="1">
              <a:off x="3437" y="3295"/>
              <a:ext cx="899" cy="1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55" name="Line 171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56" name="Line 172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57" name="Line 173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58" name="Line 174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59" name="Line 175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60" name="Line 176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61" name="Rectangle 177"/>
            <p:cNvSpPr>
              <a:spLocks noChangeArrowheads="1"/>
            </p:cNvSpPr>
            <p:nvPr/>
          </p:nvSpPr>
          <p:spPr bwMode="auto">
            <a:xfrm rot="5246759">
              <a:off x="2173" y="2395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rgbClr val="21ED11"/>
                  </a:solidFill>
                  <a:latin typeface="Helvetica BlackOblique" charset="0"/>
                  <a:ea typeface="宋体" charset="0"/>
                  <a:cs typeface="宋体" charset="0"/>
                </a:rPr>
                <a:t>先知书</a:t>
              </a:r>
            </a:p>
          </p:txBody>
        </p:sp>
        <p:sp>
          <p:nvSpPr>
            <p:cNvPr id="246962" name="Rectangle 178"/>
            <p:cNvSpPr>
              <a:spLocks noChangeArrowheads="1"/>
            </p:cNvSpPr>
            <p:nvPr/>
          </p:nvSpPr>
          <p:spPr bwMode="auto">
            <a:xfrm>
              <a:off x="3745" y="3114"/>
              <a:ext cx="71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chemeClr val="hlink"/>
                  </a:solidFill>
                  <a:latin typeface="Helvetica BlackOblique" charset="0"/>
                  <a:ea typeface="宋体" charset="0"/>
                  <a:cs typeface="宋体" charset="0"/>
                </a:rPr>
                <a:t>启示录</a:t>
              </a:r>
            </a:p>
          </p:txBody>
        </p:sp>
        <p:sp>
          <p:nvSpPr>
            <p:cNvPr id="246963" name="Rectangle 179"/>
            <p:cNvSpPr>
              <a:spLocks noChangeArrowheads="1"/>
            </p:cNvSpPr>
            <p:nvPr/>
          </p:nvSpPr>
          <p:spPr bwMode="auto">
            <a:xfrm rot="3267768">
              <a:off x="1825" y="2480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rgbClr val="21ED11"/>
                  </a:solidFill>
                  <a:latin typeface="Helvetica BlackOblique" charset="0"/>
                  <a:ea typeface="宋体" charset="0"/>
                  <a:cs typeface="宋体" charset="0"/>
                </a:rPr>
                <a:t>诗歌智慧书</a:t>
              </a:r>
            </a:p>
          </p:txBody>
        </p:sp>
        <p:sp>
          <p:nvSpPr>
            <p:cNvPr id="246964" name="Rectangle 180"/>
            <p:cNvSpPr>
              <a:spLocks noChangeArrowheads="1"/>
            </p:cNvSpPr>
            <p:nvPr/>
          </p:nvSpPr>
          <p:spPr bwMode="auto">
            <a:xfrm rot="20643327">
              <a:off x="3485" y="2820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chemeClr val="hlink"/>
                  </a:solidFill>
                  <a:latin typeface="Helvetica BlackOblique" charset="0"/>
                  <a:ea typeface="宋体" charset="0"/>
                  <a:cs typeface="宋体" charset="0"/>
                </a:rPr>
                <a:t>教会书信</a:t>
              </a:r>
            </a:p>
          </p:txBody>
        </p:sp>
        <p:sp>
          <p:nvSpPr>
            <p:cNvPr id="246965" name="Rectangle 181"/>
            <p:cNvSpPr>
              <a:spLocks noChangeArrowheads="1"/>
            </p:cNvSpPr>
            <p:nvPr/>
          </p:nvSpPr>
          <p:spPr bwMode="auto">
            <a:xfrm rot="19276533">
              <a:off x="3220" y="2431"/>
              <a:ext cx="910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chemeClr val="hlink"/>
                  </a:solidFill>
                  <a:latin typeface="Helvetica BlackOblique" charset="0"/>
                  <a:ea typeface="宋体" charset="0"/>
                  <a:cs typeface="宋体" charset="0"/>
                </a:rPr>
                <a:t>使徒行传</a:t>
              </a:r>
            </a:p>
          </p:txBody>
        </p:sp>
        <p:sp>
          <p:nvSpPr>
            <p:cNvPr id="246966" name="Rectangle 182"/>
            <p:cNvSpPr>
              <a:spLocks noChangeArrowheads="1"/>
            </p:cNvSpPr>
            <p:nvPr/>
          </p:nvSpPr>
          <p:spPr bwMode="auto">
            <a:xfrm rot="1755647">
              <a:off x="1621" y="2667"/>
              <a:ext cx="60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rgbClr val="21ED11"/>
                  </a:solidFill>
                  <a:latin typeface="Helvetica BlackOblique" charset="0"/>
                  <a:ea typeface="宋体" charset="0"/>
                  <a:cs typeface="宋体" charset="0"/>
                </a:rPr>
                <a:t>历史书</a:t>
              </a:r>
            </a:p>
          </p:txBody>
        </p:sp>
        <p:sp>
          <p:nvSpPr>
            <p:cNvPr id="246967" name="Rectangle 183"/>
            <p:cNvSpPr>
              <a:spLocks noChangeArrowheads="1"/>
            </p:cNvSpPr>
            <p:nvPr/>
          </p:nvSpPr>
          <p:spPr bwMode="auto">
            <a:xfrm rot="240000">
              <a:off x="1495" y="3033"/>
              <a:ext cx="651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>
                  <a:solidFill>
                    <a:srgbClr val="21ED11"/>
                  </a:solidFill>
                  <a:ea typeface="宋体" charset="0"/>
                  <a:cs typeface="宋体" charset="0"/>
                </a:rPr>
                <a:t>律</a:t>
              </a:r>
              <a:r>
                <a:rPr lang="zh-CN" altLang="en-US" sz="1800">
                  <a:solidFill>
                    <a:srgbClr val="21ED11"/>
                  </a:solidFill>
                  <a:latin typeface="Helvetica BlackOblique" charset="0"/>
                  <a:ea typeface="宋体" charset="0"/>
                  <a:cs typeface="宋体" charset="0"/>
                </a:rPr>
                <a:t>法书</a:t>
              </a:r>
            </a:p>
          </p:txBody>
        </p:sp>
        <p:sp>
          <p:nvSpPr>
            <p:cNvPr id="246968" name="Rectangle 184"/>
            <p:cNvSpPr>
              <a:spLocks noChangeArrowheads="1"/>
            </p:cNvSpPr>
            <p:nvPr/>
          </p:nvSpPr>
          <p:spPr bwMode="auto">
            <a:xfrm rot="18254599">
              <a:off x="2898" y="2011"/>
              <a:ext cx="1222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>
                  <a:solidFill>
                    <a:schemeClr val="hlink"/>
                  </a:solidFill>
                  <a:latin typeface="Helvetica BlackOblique" charset="0"/>
                  <a:ea typeface="宋体" charset="0"/>
                  <a:cs typeface="宋体" charset="0"/>
                </a:rPr>
                <a:t>福音书</a:t>
              </a:r>
            </a:p>
          </p:txBody>
        </p:sp>
      </p:grpSp>
      <p:grpSp>
        <p:nvGrpSpPr>
          <p:cNvPr id="246969" name="Group 185"/>
          <p:cNvGrpSpPr>
            <a:grpSpLocks/>
          </p:cNvGrpSpPr>
          <p:nvPr/>
        </p:nvGrpSpPr>
        <p:grpSpPr bwMode="auto">
          <a:xfrm>
            <a:off x="719138" y="1855788"/>
            <a:ext cx="1616075" cy="550862"/>
            <a:chOff x="453" y="1169"/>
            <a:chExt cx="1018" cy="347"/>
          </a:xfrm>
        </p:grpSpPr>
        <p:sp>
          <p:nvSpPr>
            <p:cNvPr id="246970" name="Rectangle 186"/>
            <p:cNvSpPr>
              <a:spLocks noChangeArrowheads="1"/>
            </p:cNvSpPr>
            <p:nvPr/>
          </p:nvSpPr>
          <p:spPr bwMode="auto">
            <a:xfrm>
              <a:off x="453" y="1169"/>
              <a:ext cx="1018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“</a:t>
              </a:r>
              <a:r>
                <a:rPr lang="en-US" altLang="zh-CN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39” </a:t>
              </a:r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46971" name="Line 187"/>
            <p:cNvSpPr>
              <a:spLocks noChangeShapeType="1"/>
            </p:cNvSpPr>
            <p:nvPr/>
          </p:nvSpPr>
          <p:spPr bwMode="auto">
            <a:xfrm>
              <a:off x="480" y="151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51" grpId="0" animBg="1" autoUpdateAnimBg="0"/>
      <p:bldP spid="2468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7822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7825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7826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7829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7830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7866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grpSp>
        <p:nvGrpSpPr>
          <p:cNvPr id="247868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47869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70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71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7873" name="Text Box 65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47877" name="Rectangle 69"/>
          <p:cNvSpPr>
            <a:spLocks noChangeArrowheads="1"/>
          </p:cNvSpPr>
          <p:nvPr/>
        </p:nvSpPr>
        <p:spPr bwMode="auto">
          <a:xfrm>
            <a:off x="8093075" y="6426200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28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247906" name="Rectangle 98"/>
          <p:cNvSpPr>
            <a:spLocks noChangeArrowheads="1"/>
          </p:cNvSpPr>
          <p:nvPr/>
        </p:nvSpPr>
        <p:spPr bwMode="auto">
          <a:xfrm>
            <a:off x="209550" y="4491038"/>
            <a:ext cx="1362075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47907" name="Rectangle 99"/>
          <p:cNvSpPr>
            <a:spLocks noChangeArrowheads="1"/>
          </p:cNvSpPr>
          <p:nvPr/>
        </p:nvSpPr>
        <p:spPr bwMode="auto">
          <a:xfrm>
            <a:off x="7378700" y="4510088"/>
            <a:ext cx="1447800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47908" name="Rectangle 100"/>
          <p:cNvSpPr>
            <a:spLocks noChangeArrowheads="1"/>
          </p:cNvSpPr>
          <p:nvPr/>
        </p:nvSpPr>
        <p:spPr bwMode="auto">
          <a:xfrm>
            <a:off x="-85725" y="5184775"/>
            <a:ext cx="1831975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永恒的过去</a:t>
            </a:r>
            <a:endParaRPr lang="zh-CN" altLang="en-US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47909" name="Rectangle 101"/>
          <p:cNvSpPr>
            <a:spLocks noChangeArrowheads="1"/>
          </p:cNvSpPr>
          <p:nvPr/>
        </p:nvSpPr>
        <p:spPr bwMode="auto">
          <a:xfrm>
            <a:off x="7278688" y="5184775"/>
            <a:ext cx="1814512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</a:t>
            </a:r>
            <a:r>
              <a:rPr lang="en-US" altLang="zh-CN" sz="2000">
                <a:solidFill>
                  <a:srgbClr val="2F6AFD"/>
                </a:solidFill>
                <a:ea typeface="宋体" charset="0"/>
                <a:cs typeface="宋体" charset="0"/>
              </a:rPr>
              <a:t>的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未来</a:t>
            </a:r>
            <a:endParaRPr lang="zh-CN" altLang="en-US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grpSp>
        <p:nvGrpSpPr>
          <p:cNvPr id="247923" name="Group 115"/>
          <p:cNvGrpSpPr>
            <a:grpSpLocks/>
          </p:cNvGrpSpPr>
          <p:nvPr/>
        </p:nvGrpSpPr>
        <p:grpSpPr bwMode="auto">
          <a:xfrm>
            <a:off x="280988" y="814388"/>
            <a:ext cx="2130425" cy="723900"/>
            <a:chOff x="289" y="441"/>
            <a:chExt cx="1342" cy="456"/>
          </a:xfrm>
        </p:grpSpPr>
        <p:sp>
          <p:nvSpPr>
            <p:cNvPr id="247924" name="Rectangle 116"/>
            <p:cNvSpPr>
              <a:spLocks noChangeArrowheads="1"/>
            </p:cNvSpPr>
            <p:nvPr/>
          </p:nvSpPr>
          <p:spPr bwMode="auto">
            <a:xfrm>
              <a:off x="289" y="441"/>
              <a:ext cx="1342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 </a:t>
              </a:r>
              <a:r>
                <a:rPr lang="en-US" altLang="zh-CN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旧”约</a:t>
              </a:r>
            </a:p>
          </p:txBody>
        </p:sp>
        <p:sp>
          <p:nvSpPr>
            <p:cNvPr id="247925" name="Line 117"/>
            <p:cNvSpPr>
              <a:spLocks noChangeShapeType="1"/>
            </p:cNvSpPr>
            <p:nvPr/>
          </p:nvSpPr>
          <p:spPr bwMode="auto">
            <a:xfrm>
              <a:off x="851" y="89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7926" name="Group 118"/>
          <p:cNvGrpSpPr>
            <a:grpSpLocks/>
          </p:cNvGrpSpPr>
          <p:nvPr/>
        </p:nvGrpSpPr>
        <p:grpSpPr bwMode="auto">
          <a:xfrm>
            <a:off x="6432550" y="735013"/>
            <a:ext cx="2009775" cy="768350"/>
            <a:chOff x="4156" y="447"/>
            <a:chExt cx="1266" cy="484"/>
          </a:xfrm>
        </p:grpSpPr>
        <p:sp>
          <p:nvSpPr>
            <p:cNvPr id="247927" name="Rectangle 119"/>
            <p:cNvSpPr>
              <a:spLocks noChangeArrowheads="1"/>
            </p:cNvSpPr>
            <p:nvPr/>
          </p:nvSpPr>
          <p:spPr bwMode="auto">
            <a:xfrm>
              <a:off x="4156" y="447"/>
              <a:ext cx="1266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新”约</a:t>
              </a:r>
            </a:p>
          </p:txBody>
        </p:sp>
        <p:sp>
          <p:nvSpPr>
            <p:cNvPr id="247928" name="Line 120"/>
            <p:cNvSpPr>
              <a:spLocks noChangeShapeType="1"/>
            </p:cNvSpPr>
            <p:nvPr/>
          </p:nvSpPr>
          <p:spPr bwMode="auto">
            <a:xfrm>
              <a:off x="4609" y="931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7929" name="Group 121"/>
          <p:cNvGrpSpPr>
            <a:grpSpLocks/>
          </p:cNvGrpSpPr>
          <p:nvPr/>
        </p:nvGrpSpPr>
        <p:grpSpPr bwMode="auto">
          <a:xfrm>
            <a:off x="6692900" y="1852613"/>
            <a:ext cx="1820863" cy="531812"/>
            <a:chOff x="4216" y="1167"/>
            <a:chExt cx="1147" cy="335"/>
          </a:xfrm>
        </p:grpSpPr>
        <p:sp>
          <p:nvSpPr>
            <p:cNvPr id="247930" name="Rectangle 122"/>
            <p:cNvSpPr>
              <a:spLocks noChangeArrowheads="1"/>
            </p:cNvSpPr>
            <p:nvPr/>
          </p:nvSpPr>
          <p:spPr bwMode="auto">
            <a:xfrm>
              <a:off x="4216" y="1167"/>
              <a:ext cx="1147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  “</a:t>
              </a:r>
              <a:r>
                <a:rPr lang="en-US" altLang="zh-CN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27” </a:t>
              </a:r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47931" name="Line 123"/>
            <p:cNvSpPr>
              <a:spLocks noChangeShapeType="1"/>
            </p:cNvSpPr>
            <p:nvPr/>
          </p:nvSpPr>
          <p:spPr bwMode="auto">
            <a:xfrm>
              <a:off x="4611" y="1502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7932" name="Group 124"/>
          <p:cNvGrpSpPr>
            <a:grpSpLocks/>
          </p:cNvGrpSpPr>
          <p:nvPr/>
        </p:nvGrpSpPr>
        <p:grpSpPr bwMode="auto">
          <a:xfrm>
            <a:off x="7392988" y="2652713"/>
            <a:ext cx="1095375" cy="600075"/>
            <a:chOff x="4657" y="1711"/>
            <a:chExt cx="690" cy="378"/>
          </a:xfrm>
        </p:grpSpPr>
        <p:sp>
          <p:nvSpPr>
            <p:cNvPr id="247933" name="Rectangle 125"/>
            <p:cNvSpPr>
              <a:spLocks noChangeArrowheads="1"/>
            </p:cNvSpPr>
            <p:nvPr/>
          </p:nvSpPr>
          <p:spPr bwMode="auto">
            <a:xfrm>
              <a:off x="4657" y="1711"/>
              <a:ext cx="690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希腊文</a:t>
              </a:r>
            </a:p>
          </p:txBody>
        </p:sp>
        <p:sp>
          <p:nvSpPr>
            <p:cNvPr id="247934" name="Line 126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7935" name="Group 127"/>
          <p:cNvGrpSpPr>
            <a:grpSpLocks/>
          </p:cNvGrpSpPr>
          <p:nvPr/>
        </p:nvGrpSpPr>
        <p:grpSpPr bwMode="auto">
          <a:xfrm>
            <a:off x="396875" y="2652713"/>
            <a:ext cx="1400175" cy="595312"/>
            <a:chOff x="250" y="1711"/>
            <a:chExt cx="882" cy="375"/>
          </a:xfrm>
        </p:grpSpPr>
        <p:sp>
          <p:nvSpPr>
            <p:cNvPr id="247936" name="Rectangle 128"/>
            <p:cNvSpPr>
              <a:spLocks noChangeArrowheads="1"/>
            </p:cNvSpPr>
            <p:nvPr/>
          </p:nvSpPr>
          <p:spPr bwMode="auto">
            <a:xfrm>
              <a:off x="250" y="1711"/>
              <a:ext cx="882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2F6AFD"/>
                  </a:solidFill>
                  <a:ea typeface="宋体" charset="0"/>
                  <a:cs typeface="宋体" charset="0"/>
                </a:rPr>
                <a:t>希伯来文</a:t>
              </a:r>
              <a:endParaRPr lang="en-US" altLang="zh-CN" sz="2400">
                <a:solidFill>
                  <a:srgbClr val="2F6AFD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247937" name="Line 129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7938" name="Rectangle 130"/>
          <p:cNvSpPr>
            <a:spLocks noChangeArrowheads="1"/>
          </p:cNvSpPr>
          <p:nvPr/>
        </p:nvSpPr>
        <p:spPr bwMode="auto">
          <a:xfrm>
            <a:off x="1597025" y="5768975"/>
            <a:ext cx="2420938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400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</p:txBody>
      </p:sp>
      <p:sp>
        <p:nvSpPr>
          <p:cNvPr id="247939" name="Rectangle 131"/>
          <p:cNvSpPr>
            <a:spLocks noChangeArrowheads="1"/>
          </p:cNvSpPr>
          <p:nvPr/>
        </p:nvSpPr>
        <p:spPr bwMode="auto">
          <a:xfrm>
            <a:off x="4483100" y="5553075"/>
            <a:ext cx="2008188" cy="7239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两个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000" u="sng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一个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grpSp>
        <p:nvGrpSpPr>
          <p:cNvPr id="247947" name="Group 139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247948" name="Rectangle 140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247949" name="Rectangle 141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247950" name="Rectangle 142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247951" name="Rectangle 143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247872" name="Oval 64"/>
          <p:cNvSpPr>
            <a:spLocks noChangeArrowheads="1"/>
          </p:cNvSpPr>
          <p:nvPr/>
        </p:nvSpPr>
        <p:spPr bwMode="auto">
          <a:xfrm>
            <a:off x="2743200" y="906463"/>
            <a:ext cx="3200400" cy="81121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7985" name="Group 177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247884" name="Line 76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969" name="Group 161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247970" name="Line 162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71" name="Line 163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72" name="Line 164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73" name="Line 165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74" name="Line 166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75" name="Line 167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76" name="Line 168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77" name="Rectangle 169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247978" name="Rectangle 170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247979" name="Rectangle 171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247980" name="Rectangle 172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247981" name="Rectangle 173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247982" name="Rectangle 174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247983" name="Rectangle 175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247984" name="Rectangle 176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grpSp>
        <p:nvGrpSpPr>
          <p:cNvPr id="247986" name="Group 178"/>
          <p:cNvGrpSpPr>
            <a:grpSpLocks/>
          </p:cNvGrpSpPr>
          <p:nvPr/>
        </p:nvGrpSpPr>
        <p:grpSpPr bwMode="auto">
          <a:xfrm>
            <a:off x="719138" y="1855788"/>
            <a:ext cx="1616075" cy="550862"/>
            <a:chOff x="453" y="1169"/>
            <a:chExt cx="1018" cy="347"/>
          </a:xfrm>
        </p:grpSpPr>
        <p:sp>
          <p:nvSpPr>
            <p:cNvPr id="247987" name="Rectangle 179"/>
            <p:cNvSpPr>
              <a:spLocks noChangeArrowheads="1"/>
            </p:cNvSpPr>
            <p:nvPr/>
          </p:nvSpPr>
          <p:spPr bwMode="auto">
            <a:xfrm>
              <a:off x="453" y="1169"/>
              <a:ext cx="1018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“</a:t>
              </a:r>
              <a:r>
                <a:rPr lang="en-US" altLang="zh-CN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39” </a:t>
              </a:r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47988" name="Line 180"/>
            <p:cNvSpPr>
              <a:spLocks noChangeShapeType="1"/>
            </p:cNvSpPr>
            <p:nvPr/>
          </p:nvSpPr>
          <p:spPr bwMode="auto">
            <a:xfrm>
              <a:off x="480" y="151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7989" name="Group 181"/>
          <p:cNvGrpSpPr>
            <a:grpSpLocks/>
          </p:cNvGrpSpPr>
          <p:nvPr/>
        </p:nvGrpSpPr>
        <p:grpSpPr bwMode="auto">
          <a:xfrm>
            <a:off x="481013" y="3436938"/>
            <a:ext cx="1144587" cy="954087"/>
            <a:chOff x="303" y="2165"/>
            <a:chExt cx="721" cy="601"/>
          </a:xfrm>
        </p:grpSpPr>
        <p:sp>
          <p:nvSpPr>
            <p:cNvPr id="247990" name="Line 182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991" name="Group 183"/>
            <p:cNvGrpSpPr>
              <a:grpSpLocks/>
            </p:cNvGrpSpPr>
            <p:nvPr/>
          </p:nvGrpSpPr>
          <p:grpSpPr bwMode="auto">
            <a:xfrm>
              <a:off x="303" y="2165"/>
              <a:ext cx="721" cy="546"/>
              <a:chOff x="303" y="2165"/>
              <a:chExt cx="721" cy="546"/>
            </a:xfrm>
          </p:grpSpPr>
          <p:sp>
            <p:nvSpPr>
              <p:cNvPr id="247992" name="Rectangle 184"/>
              <p:cNvSpPr>
                <a:spLocks noChangeArrowheads="1"/>
              </p:cNvSpPr>
              <p:nvPr/>
            </p:nvSpPr>
            <p:spPr bwMode="auto">
              <a:xfrm>
                <a:off x="308" y="2165"/>
                <a:ext cx="71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律法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</a:p>
            </p:txBody>
          </p:sp>
          <p:sp>
            <p:nvSpPr>
              <p:cNvPr id="247993" name="Text Box 185"/>
              <p:cNvSpPr txBox="1">
                <a:spLocks noChangeArrowheads="1"/>
              </p:cNvSpPr>
              <p:nvPr/>
            </p:nvSpPr>
            <p:spPr bwMode="auto">
              <a:xfrm>
                <a:off x="303" y="2423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应许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247994" name="Group 186"/>
          <p:cNvGrpSpPr>
            <a:grpSpLocks/>
          </p:cNvGrpSpPr>
          <p:nvPr/>
        </p:nvGrpSpPr>
        <p:grpSpPr bwMode="auto">
          <a:xfrm>
            <a:off x="7502525" y="3435350"/>
            <a:ext cx="1101725" cy="989013"/>
            <a:chOff x="4726" y="2164"/>
            <a:chExt cx="694" cy="623"/>
          </a:xfrm>
        </p:grpSpPr>
        <p:sp>
          <p:nvSpPr>
            <p:cNvPr id="247995" name="Line 187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996" name="Group 188"/>
            <p:cNvGrpSpPr>
              <a:grpSpLocks/>
            </p:cNvGrpSpPr>
            <p:nvPr/>
          </p:nvGrpSpPr>
          <p:grpSpPr bwMode="auto">
            <a:xfrm>
              <a:off x="4726" y="2164"/>
              <a:ext cx="694" cy="542"/>
              <a:chOff x="4726" y="2164"/>
              <a:chExt cx="694" cy="542"/>
            </a:xfrm>
          </p:grpSpPr>
          <p:sp>
            <p:nvSpPr>
              <p:cNvPr id="247997" name="Rectangle 189"/>
              <p:cNvSpPr>
                <a:spLocks noChangeArrowheads="1"/>
              </p:cNvSpPr>
              <p:nvPr/>
            </p:nvSpPr>
            <p:spPr bwMode="auto">
              <a:xfrm>
                <a:off x="4726" y="2164"/>
                <a:ext cx="69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恩典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  <a:r>
                  <a:rPr lang="en-US" altLang="zh-CN" sz="24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</a:p>
            </p:txBody>
          </p:sp>
          <p:sp>
            <p:nvSpPr>
              <p:cNvPr id="247998" name="Text Box 190"/>
              <p:cNvSpPr txBox="1">
                <a:spLocks noChangeArrowheads="1"/>
              </p:cNvSpPr>
              <p:nvPr/>
            </p:nvSpPr>
            <p:spPr bwMode="auto">
              <a:xfrm>
                <a:off x="4754" y="2418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成就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9863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9867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9868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9869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9870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9873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9874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9877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9878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49914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grpSp>
        <p:nvGrpSpPr>
          <p:cNvPr id="249916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49917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918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919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9922" name="Oval 66"/>
          <p:cNvSpPr>
            <a:spLocks noChangeArrowheads="1"/>
          </p:cNvSpPr>
          <p:nvPr/>
        </p:nvSpPr>
        <p:spPr bwMode="auto">
          <a:xfrm>
            <a:off x="6086475" y="627063"/>
            <a:ext cx="3057525" cy="101758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923" name="Oval 67"/>
          <p:cNvSpPr>
            <a:spLocks noChangeArrowheads="1"/>
          </p:cNvSpPr>
          <p:nvPr/>
        </p:nvSpPr>
        <p:spPr bwMode="auto">
          <a:xfrm>
            <a:off x="0" y="668338"/>
            <a:ext cx="3057525" cy="10318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924" name="Text Box 68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49930" name="Rectangle 74"/>
          <p:cNvSpPr>
            <a:spLocks noChangeArrowheads="1"/>
          </p:cNvSpPr>
          <p:nvPr/>
        </p:nvSpPr>
        <p:spPr bwMode="auto">
          <a:xfrm>
            <a:off x="8093075" y="6426200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29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grpSp>
        <p:nvGrpSpPr>
          <p:cNvPr id="249942" name="Group 86"/>
          <p:cNvGrpSpPr>
            <a:grpSpLocks/>
          </p:cNvGrpSpPr>
          <p:nvPr/>
        </p:nvGrpSpPr>
        <p:grpSpPr bwMode="auto">
          <a:xfrm>
            <a:off x="280988" y="814388"/>
            <a:ext cx="2130425" cy="723900"/>
            <a:chOff x="177" y="513"/>
            <a:chExt cx="1342" cy="456"/>
          </a:xfrm>
        </p:grpSpPr>
        <p:sp>
          <p:nvSpPr>
            <p:cNvPr id="249937" name="Rectangle 81"/>
            <p:cNvSpPr>
              <a:spLocks noChangeArrowheads="1"/>
            </p:cNvSpPr>
            <p:nvPr/>
          </p:nvSpPr>
          <p:spPr bwMode="auto">
            <a:xfrm>
              <a:off x="177" y="513"/>
              <a:ext cx="1342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 </a:t>
              </a:r>
              <a:r>
                <a:rPr lang="en-US" altLang="zh-CN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旧”约</a:t>
              </a:r>
            </a:p>
          </p:txBody>
        </p:sp>
        <p:sp>
          <p:nvSpPr>
            <p:cNvPr id="249938" name="Line 82"/>
            <p:cNvSpPr>
              <a:spLocks noChangeShapeType="1"/>
            </p:cNvSpPr>
            <p:nvPr/>
          </p:nvSpPr>
          <p:spPr bwMode="auto">
            <a:xfrm>
              <a:off x="739" y="969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9939" name="Group 83"/>
          <p:cNvGrpSpPr>
            <a:grpSpLocks/>
          </p:cNvGrpSpPr>
          <p:nvPr/>
        </p:nvGrpSpPr>
        <p:grpSpPr bwMode="auto">
          <a:xfrm>
            <a:off x="6432550" y="735013"/>
            <a:ext cx="2009775" cy="768350"/>
            <a:chOff x="4156" y="447"/>
            <a:chExt cx="1266" cy="484"/>
          </a:xfrm>
        </p:grpSpPr>
        <p:sp>
          <p:nvSpPr>
            <p:cNvPr id="249940" name="Rectangle 84"/>
            <p:cNvSpPr>
              <a:spLocks noChangeArrowheads="1"/>
            </p:cNvSpPr>
            <p:nvPr/>
          </p:nvSpPr>
          <p:spPr bwMode="auto">
            <a:xfrm>
              <a:off x="4156" y="447"/>
              <a:ext cx="1266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新”约</a:t>
              </a:r>
            </a:p>
          </p:txBody>
        </p:sp>
        <p:sp>
          <p:nvSpPr>
            <p:cNvPr id="249941" name="Line 85"/>
            <p:cNvSpPr>
              <a:spLocks noChangeShapeType="1"/>
            </p:cNvSpPr>
            <p:nvPr/>
          </p:nvSpPr>
          <p:spPr bwMode="auto">
            <a:xfrm>
              <a:off x="4609" y="931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9943" name="Rectangle 87"/>
          <p:cNvSpPr>
            <a:spLocks noChangeArrowheads="1"/>
          </p:cNvSpPr>
          <p:nvPr/>
        </p:nvSpPr>
        <p:spPr bwMode="auto">
          <a:xfrm>
            <a:off x="209550" y="4491038"/>
            <a:ext cx="1362075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49944" name="Rectangle 88"/>
          <p:cNvSpPr>
            <a:spLocks noChangeArrowheads="1"/>
          </p:cNvSpPr>
          <p:nvPr/>
        </p:nvSpPr>
        <p:spPr bwMode="auto">
          <a:xfrm>
            <a:off x="7378700" y="4510088"/>
            <a:ext cx="1447800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49945" name="Rectangle 89"/>
          <p:cNvSpPr>
            <a:spLocks noChangeArrowheads="1"/>
          </p:cNvSpPr>
          <p:nvPr/>
        </p:nvSpPr>
        <p:spPr bwMode="auto">
          <a:xfrm>
            <a:off x="-85725" y="5184775"/>
            <a:ext cx="1831975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过</a:t>
            </a:r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去</a:t>
            </a:r>
          </a:p>
        </p:txBody>
      </p:sp>
      <p:sp>
        <p:nvSpPr>
          <p:cNvPr id="249946" name="Rectangle 90"/>
          <p:cNvSpPr>
            <a:spLocks noChangeArrowheads="1"/>
          </p:cNvSpPr>
          <p:nvPr/>
        </p:nvSpPr>
        <p:spPr bwMode="auto">
          <a:xfrm>
            <a:off x="7278688" y="5184775"/>
            <a:ext cx="1814512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永恒的未来</a:t>
            </a:r>
            <a:endParaRPr lang="en-US" altLang="zh-CN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grpSp>
        <p:nvGrpSpPr>
          <p:cNvPr id="249971" name="Group 115"/>
          <p:cNvGrpSpPr>
            <a:grpSpLocks/>
          </p:cNvGrpSpPr>
          <p:nvPr/>
        </p:nvGrpSpPr>
        <p:grpSpPr bwMode="auto">
          <a:xfrm>
            <a:off x="719138" y="1855788"/>
            <a:ext cx="1616075" cy="550862"/>
            <a:chOff x="453" y="1169"/>
            <a:chExt cx="1018" cy="347"/>
          </a:xfrm>
        </p:grpSpPr>
        <p:sp>
          <p:nvSpPr>
            <p:cNvPr id="249958" name="Rectangle 102"/>
            <p:cNvSpPr>
              <a:spLocks noChangeArrowheads="1"/>
            </p:cNvSpPr>
            <p:nvPr/>
          </p:nvSpPr>
          <p:spPr bwMode="auto">
            <a:xfrm>
              <a:off x="453" y="1169"/>
              <a:ext cx="1018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“</a:t>
              </a:r>
              <a:r>
                <a:rPr lang="en-US" altLang="zh-CN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39” </a:t>
              </a:r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49959" name="Line 103"/>
            <p:cNvSpPr>
              <a:spLocks noChangeShapeType="1"/>
            </p:cNvSpPr>
            <p:nvPr/>
          </p:nvSpPr>
          <p:spPr bwMode="auto">
            <a:xfrm>
              <a:off x="480" y="151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9960" name="Group 104"/>
          <p:cNvGrpSpPr>
            <a:grpSpLocks/>
          </p:cNvGrpSpPr>
          <p:nvPr/>
        </p:nvGrpSpPr>
        <p:grpSpPr bwMode="auto">
          <a:xfrm>
            <a:off x="6692900" y="1852613"/>
            <a:ext cx="1820863" cy="531812"/>
            <a:chOff x="4216" y="1167"/>
            <a:chExt cx="1147" cy="335"/>
          </a:xfrm>
        </p:grpSpPr>
        <p:sp>
          <p:nvSpPr>
            <p:cNvPr id="249961" name="Rectangle 105"/>
            <p:cNvSpPr>
              <a:spLocks noChangeArrowheads="1"/>
            </p:cNvSpPr>
            <p:nvPr/>
          </p:nvSpPr>
          <p:spPr bwMode="auto">
            <a:xfrm>
              <a:off x="4216" y="1167"/>
              <a:ext cx="1147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  “</a:t>
              </a:r>
              <a:r>
                <a:rPr lang="en-US" altLang="zh-CN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27” </a:t>
              </a:r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49962" name="Line 106"/>
            <p:cNvSpPr>
              <a:spLocks noChangeShapeType="1"/>
            </p:cNvSpPr>
            <p:nvPr/>
          </p:nvSpPr>
          <p:spPr bwMode="auto">
            <a:xfrm>
              <a:off x="4611" y="1502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9963" name="Group 107"/>
          <p:cNvGrpSpPr>
            <a:grpSpLocks/>
          </p:cNvGrpSpPr>
          <p:nvPr/>
        </p:nvGrpSpPr>
        <p:grpSpPr bwMode="auto">
          <a:xfrm>
            <a:off x="7392988" y="2652713"/>
            <a:ext cx="1095375" cy="600075"/>
            <a:chOff x="4657" y="1711"/>
            <a:chExt cx="690" cy="378"/>
          </a:xfrm>
        </p:grpSpPr>
        <p:sp>
          <p:nvSpPr>
            <p:cNvPr id="249964" name="Rectangle 108"/>
            <p:cNvSpPr>
              <a:spLocks noChangeArrowheads="1"/>
            </p:cNvSpPr>
            <p:nvPr/>
          </p:nvSpPr>
          <p:spPr bwMode="auto">
            <a:xfrm>
              <a:off x="4657" y="1711"/>
              <a:ext cx="690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希腊文</a:t>
              </a:r>
            </a:p>
          </p:txBody>
        </p:sp>
        <p:sp>
          <p:nvSpPr>
            <p:cNvPr id="249965" name="Line 109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9966" name="Group 110"/>
          <p:cNvGrpSpPr>
            <a:grpSpLocks/>
          </p:cNvGrpSpPr>
          <p:nvPr/>
        </p:nvGrpSpPr>
        <p:grpSpPr bwMode="auto">
          <a:xfrm>
            <a:off x="396875" y="2652713"/>
            <a:ext cx="1400175" cy="595312"/>
            <a:chOff x="250" y="1711"/>
            <a:chExt cx="882" cy="375"/>
          </a:xfrm>
        </p:grpSpPr>
        <p:sp>
          <p:nvSpPr>
            <p:cNvPr id="249967" name="Rectangle 111"/>
            <p:cNvSpPr>
              <a:spLocks noChangeArrowheads="1"/>
            </p:cNvSpPr>
            <p:nvPr/>
          </p:nvSpPr>
          <p:spPr bwMode="auto">
            <a:xfrm>
              <a:off x="250" y="1711"/>
              <a:ext cx="882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2F6AFD"/>
                  </a:solidFill>
                  <a:ea typeface="宋体" charset="0"/>
                  <a:cs typeface="宋体" charset="0"/>
                </a:rPr>
                <a:t>希伯来文</a:t>
              </a:r>
              <a:endParaRPr lang="en-US" altLang="zh-CN" sz="2400">
                <a:solidFill>
                  <a:srgbClr val="2F6AFD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249968" name="Line 112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9969" name="Rectangle 113"/>
          <p:cNvSpPr>
            <a:spLocks noChangeArrowheads="1"/>
          </p:cNvSpPr>
          <p:nvPr/>
        </p:nvSpPr>
        <p:spPr bwMode="auto">
          <a:xfrm>
            <a:off x="1597025" y="5768975"/>
            <a:ext cx="2420938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400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</p:txBody>
      </p:sp>
      <p:sp>
        <p:nvSpPr>
          <p:cNvPr id="249970" name="Rectangle 114"/>
          <p:cNvSpPr>
            <a:spLocks noChangeArrowheads="1"/>
          </p:cNvSpPr>
          <p:nvPr/>
        </p:nvSpPr>
        <p:spPr bwMode="auto">
          <a:xfrm>
            <a:off x="4483100" y="5553075"/>
            <a:ext cx="2008188" cy="7239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两个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000" u="sng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一个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49973" name="Line 117"/>
          <p:cNvSpPr>
            <a:spLocks noChangeShapeType="1"/>
          </p:cNvSpPr>
          <p:nvPr/>
        </p:nvSpPr>
        <p:spPr bwMode="auto">
          <a:xfrm flipV="1">
            <a:off x="5181600" y="4614863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9998" name="Group 142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249999" name="Rectangle 143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250000" name="Rectangle 144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250001" name="Rectangle 145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250002" name="Rectangle 146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250003" name="Group 147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250004" name="Line 148"/>
            <p:cNvSpPr>
              <a:spLocks noChangeShapeType="1"/>
            </p:cNvSpPr>
            <p:nvPr/>
          </p:nvSpPr>
          <p:spPr bwMode="auto">
            <a:xfrm flipV="1">
              <a:off x="3437" y="3295"/>
              <a:ext cx="899" cy="1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005" name="Line 149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006" name="Line 150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007" name="Line 151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008" name="Line 152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009" name="Line 153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010" name="Line 154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011" name="Rectangle 155"/>
            <p:cNvSpPr>
              <a:spLocks noChangeArrowheads="1"/>
            </p:cNvSpPr>
            <p:nvPr/>
          </p:nvSpPr>
          <p:spPr bwMode="auto">
            <a:xfrm rot="5246759">
              <a:off x="2173" y="2395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rgbClr val="21ED11"/>
                  </a:solidFill>
                  <a:latin typeface="Helvetica BlackOblique" charset="0"/>
                  <a:ea typeface="宋体" charset="0"/>
                  <a:cs typeface="宋体" charset="0"/>
                </a:rPr>
                <a:t>先知书</a:t>
              </a:r>
            </a:p>
          </p:txBody>
        </p:sp>
        <p:sp>
          <p:nvSpPr>
            <p:cNvPr id="250012" name="Rectangle 156"/>
            <p:cNvSpPr>
              <a:spLocks noChangeArrowheads="1"/>
            </p:cNvSpPr>
            <p:nvPr/>
          </p:nvSpPr>
          <p:spPr bwMode="auto">
            <a:xfrm>
              <a:off x="3745" y="3114"/>
              <a:ext cx="71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chemeClr val="hlink"/>
                  </a:solidFill>
                  <a:latin typeface="Helvetica BlackOblique" charset="0"/>
                  <a:ea typeface="宋体" charset="0"/>
                  <a:cs typeface="宋体" charset="0"/>
                </a:rPr>
                <a:t>启示录</a:t>
              </a:r>
            </a:p>
          </p:txBody>
        </p:sp>
        <p:sp>
          <p:nvSpPr>
            <p:cNvPr id="250013" name="Rectangle 157"/>
            <p:cNvSpPr>
              <a:spLocks noChangeArrowheads="1"/>
            </p:cNvSpPr>
            <p:nvPr/>
          </p:nvSpPr>
          <p:spPr bwMode="auto">
            <a:xfrm rot="3267768">
              <a:off x="1825" y="2480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rgbClr val="21ED11"/>
                  </a:solidFill>
                  <a:latin typeface="Helvetica BlackOblique" charset="0"/>
                  <a:ea typeface="宋体" charset="0"/>
                  <a:cs typeface="宋体" charset="0"/>
                </a:rPr>
                <a:t>诗歌智慧书</a:t>
              </a:r>
            </a:p>
          </p:txBody>
        </p:sp>
        <p:sp>
          <p:nvSpPr>
            <p:cNvPr id="250014" name="Rectangle 158"/>
            <p:cNvSpPr>
              <a:spLocks noChangeArrowheads="1"/>
            </p:cNvSpPr>
            <p:nvPr/>
          </p:nvSpPr>
          <p:spPr bwMode="auto">
            <a:xfrm rot="20643327">
              <a:off x="3485" y="2820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chemeClr val="hlink"/>
                  </a:solidFill>
                  <a:latin typeface="Helvetica BlackOblique" charset="0"/>
                  <a:ea typeface="宋体" charset="0"/>
                  <a:cs typeface="宋体" charset="0"/>
                </a:rPr>
                <a:t>教会书信</a:t>
              </a:r>
            </a:p>
          </p:txBody>
        </p:sp>
        <p:sp>
          <p:nvSpPr>
            <p:cNvPr id="250015" name="Rectangle 159"/>
            <p:cNvSpPr>
              <a:spLocks noChangeArrowheads="1"/>
            </p:cNvSpPr>
            <p:nvPr/>
          </p:nvSpPr>
          <p:spPr bwMode="auto">
            <a:xfrm rot="19276533">
              <a:off x="3220" y="2431"/>
              <a:ext cx="910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chemeClr val="hlink"/>
                  </a:solidFill>
                  <a:latin typeface="Helvetica BlackOblique" charset="0"/>
                  <a:ea typeface="宋体" charset="0"/>
                  <a:cs typeface="宋体" charset="0"/>
                </a:rPr>
                <a:t>使徒行传</a:t>
              </a:r>
            </a:p>
          </p:txBody>
        </p:sp>
        <p:sp>
          <p:nvSpPr>
            <p:cNvPr id="250016" name="Rectangle 160"/>
            <p:cNvSpPr>
              <a:spLocks noChangeArrowheads="1"/>
            </p:cNvSpPr>
            <p:nvPr/>
          </p:nvSpPr>
          <p:spPr bwMode="auto">
            <a:xfrm rot="1755647">
              <a:off x="1621" y="2667"/>
              <a:ext cx="60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rgbClr val="21ED11"/>
                  </a:solidFill>
                  <a:latin typeface="Helvetica BlackOblique" charset="0"/>
                  <a:ea typeface="宋体" charset="0"/>
                  <a:cs typeface="宋体" charset="0"/>
                </a:rPr>
                <a:t>历史书</a:t>
              </a:r>
            </a:p>
          </p:txBody>
        </p:sp>
        <p:sp>
          <p:nvSpPr>
            <p:cNvPr id="250017" name="Rectangle 161"/>
            <p:cNvSpPr>
              <a:spLocks noChangeArrowheads="1"/>
            </p:cNvSpPr>
            <p:nvPr/>
          </p:nvSpPr>
          <p:spPr bwMode="auto">
            <a:xfrm rot="240000">
              <a:off x="1495" y="3033"/>
              <a:ext cx="651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>
                  <a:solidFill>
                    <a:srgbClr val="21ED11"/>
                  </a:solidFill>
                  <a:ea typeface="宋体" charset="0"/>
                  <a:cs typeface="宋体" charset="0"/>
                </a:rPr>
                <a:t>律</a:t>
              </a:r>
              <a:r>
                <a:rPr lang="zh-CN" altLang="en-US" sz="1800">
                  <a:solidFill>
                    <a:srgbClr val="21ED11"/>
                  </a:solidFill>
                  <a:latin typeface="Helvetica BlackOblique" charset="0"/>
                  <a:ea typeface="宋体" charset="0"/>
                  <a:cs typeface="宋体" charset="0"/>
                </a:rPr>
                <a:t>法书</a:t>
              </a:r>
            </a:p>
          </p:txBody>
        </p:sp>
        <p:sp>
          <p:nvSpPr>
            <p:cNvPr id="250018" name="Rectangle 162"/>
            <p:cNvSpPr>
              <a:spLocks noChangeArrowheads="1"/>
            </p:cNvSpPr>
            <p:nvPr/>
          </p:nvSpPr>
          <p:spPr bwMode="auto">
            <a:xfrm rot="18254599">
              <a:off x="2898" y="2011"/>
              <a:ext cx="1222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>
                  <a:solidFill>
                    <a:schemeClr val="hlink"/>
                  </a:solidFill>
                  <a:latin typeface="Helvetica BlackOblique" charset="0"/>
                  <a:ea typeface="宋体" charset="0"/>
                  <a:cs typeface="宋体" charset="0"/>
                </a:rPr>
                <a:t>福音书</a:t>
              </a:r>
            </a:p>
          </p:txBody>
        </p:sp>
      </p:grpSp>
      <p:grpSp>
        <p:nvGrpSpPr>
          <p:cNvPr id="250019" name="Group 163"/>
          <p:cNvGrpSpPr>
            <a:grpSpLocks/>
          </p:cNvGrpSpPr>
          <p:nvPr/>
        </p:nvGrpSpPr>
        <p:grpSpPr bwMode="auto">
          <a:xfrm>
            <a:off x="481013" y="3436938"/>
            <a:ext cx="1144587" cy="954087"/>
            <a:chOff x="303" y="2165"/>
            <a:chExt cx="721" cy="601"/>
          </a:xfrm>
        </p:grpSpPr>
        <p:sp>
          <p:nvSpPr>
            <p:cNvPr id="250020" name="Line 164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0021" name="Group 165"/>
            <p:cNvGrpSpPr>
              <a:grpSpLocks/>
            </p:cNvGrpSpPr>
            <p:nvPr/>
          </p:nvGrpSpPr>
          <p:grpSpPr bwMode="auto">
            <a:xfrm>
              <a:off x="303" y="2165"/>
              <a:ext cx="721" cy="546"/>
              <a:chOff x="303" y="2165"/>
              <a:chExt cx="721" cy="546"/>
            </a:xfrm>
          </p:grpSpPr>
          <p:sp>
            <p:nvSpPr>
              <p:cNvPr id="250022" name="Rectangle 166"/>
              <p:cNvSpPr>
                <a:spLocks noChangeArrowheads="1"/>
              </p:cNvSpPr>
              <p:nvPr/>
            </p:nvSpPr>
            <p:spPr bwMode="auto">
              <a:xfrm>
                <a:off x="308" y="2165"/>
                <a:ext cx="71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律法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</a:p>
            </p:txBody>
          </p:sp>
          <p:sp>
            <p:nvSpPr>
              <p:cNvPr id="250023" name="Text Box 167"/>
              <p:cNvSpPr txBox="1">
                <a:spLocks noChangeArrowheads="1"/>
              </p:cNvSpPr>
              <p:nvPr/>
            </p:nvSpPr>
            <p:spPr bwMode="auto">
              <a:xfrm>
                <a:off x="303" y="2423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应许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250024" name="Group 168"/>
          <p:cNvGrpSpPr>
            <a:grpSpLocks/>
          </p:cNvGrpSpPr>
          <p:nvPr/>
        </p:nvGrpSpPr>
        <p:grpSpPr bwMode="auto">
          <a:xfrm>
            <a:off x="7502525" y="3435350"/>
            <a:ext cx="1101725" cy="989013"/>
            <a:chOff x="4726" y="2164"/>
            <a:chExt cx="694" cy="623"/>
          </a:xfrm>
        </p:grpSpPr>
        <p:sp>
          <p:nvSpPr>
            <p:cNvPr id="250025" name="Line 169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0026" name="Group 170"/>
            <p:cNvGrpSpPr>
              <a:grpSpLocks/>
            </p:cNvGrpSpPr>
            <p:nvPr/>
          </p:nvGrpSpPr>
          <p:grpSpPr bwMode="auto">
            <a:xfrm>
              <a:off x="4726" y="2164"/>
              <a:ext cx="694" cy="542"/>
              <a:chOff x="4726" y="2164"/>
              <a:chExt cx="694" cy="542"/>
            </a:xfrm>
          </p:grpSpPr>
          <p:sp>
            <p:nvSpPr>
              <p:cNvPr id="250027" name="Rectangle 171"/>
              <p:cNvSpPr>
                <a:spLocks noChangeArrowheads="1"/>
              </p:cNvSpPr>
              <p:nvPr/>
            </p:nvSpPr>
            <p:spPr bwMode="auto">
              <a:xfrm>
                <a:off x="4726" y="2164"/>
                <a:ext cx="69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恩典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  <a:r>
                  <a:rPr lang="en-US" altLang="zh-CN" sz="24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</a:p>
            </p:txBody>
          </p:sp>
          <p:sp>
            <p:nvSpPr>
              <p:cNvPr id="250028" name="Text Box 172"/>
              <p:cNvSpPr txBox="1">
                <a:spLocks noChangeArrowheads="1"/>
              </p:cNvSpPr>
              <p:nvPr/>
            </p:nvSpPr>
            <p:spPr bwMode="auto">
              <a:xfrm>
                <a:off x="4754" y="2418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成就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828FF">
                  <a:gamma/>
                  <a:shade val="0"/>
                  <a:invGamma/>
                </a:srgbClr>
              </a:gs>
              <a:gs pos="50000">
                <a:srgbClr val="2828FF"/>
              </a:gs>
              <a:gs pos="100000">
                <a:srgbClr val="2828FF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39" name="Rectangle 3"/>
          <p:cNvSpPr>
            <a:spLocks noChangeArrowheads="1"/>
          </p:cNvSpPr>
          <p:nvPr/>
        </p:nvSpPr>
        <p:spPr bwMode="auto">
          <a:xfrm>
            <a:off x="682625" y="763588"/>
            <a:ext cx="8064500" cy="5705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8880475" y="5708650"/>
            <a:ext cx="1841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11" tIns="45657" rIns="91311" bIns="45657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GB" sz="2000" b="0">
              <a:solidFill>
                <a:srgbClr val="FFA27C"/>
              </a:solidFill>
            </a:endParaRPr>
          </a:p>
        </p:txBody>
      </p:sp>
      <p:pic>
        <p:nvPicPr>
          <p:cNvPr id="449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9542" name="Rectangle 6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3" name="Text Box 7"/>
          <p:cNvSpPr txBox="1">
            <a:spLocks noChangeArrowheads="1"/>
          </p:cNvSpPr>
          <p:nvPr/>
        </p:nvSpPr>
        <p:spPr bwMode="auto">
          <a:xfrm>
            <a:off x="312738" y="220663"/>
            <a:ext cx="82931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1958" tIns="40977" rIns="81958" bIns="40977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GB" sz="1800">
              <a:latin typeface="Comic Sans MS" charset="0"/>
            </a:endParaRPr>
          </a:p>
        </p:txBody>
      </p:sp>
      <p:pic>
        <p:nvPicPr>
          <p:cNvPr id="4495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619125"/>
            <a:ext cx="7853363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7501" dir="1676261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9545" name="Rectangle 9"/>
          <p:cNvSpPr>
            <a:spLocks noChangeArrowheads="1"/>
          </p:cNvSpPr>
          <p:nvPr/>
        </p:nvSpPr>
        <p:spPr bwMode="auto">
          <a:xfrm>
            <a:off x="635000" y="598488"/>
            <a:ext cx="7858125" cy="5667375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29" tIns="41015" rIns="82029" bIns="41015" anchor="ctr">
            <a:spAutoFit/>
          </a:bodyPr>
          <a:lstStyle/>
          <a:p>
            <a:endParaRPr lang="en-US"/>
          </a:p>
        </p:txBody>
      </p:sp>
      <p:sp>
        <p:nvSpPr>
          <p:cNvPr id="449546" name="Text Box 10"/>
          <p:cNvSpPr txBox="1">
            <a:spLocks noChangeArrowheads="1"/>
          </p:cNvSpPr>
          <p:nvPr/>
        </p:nvSpPr>
        <p:spPr bwMode="auto">
          <a:xfrm>
            <a:off x="903288" y="3694113"/>
            <a:ext cx="7423150" cy="1757362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927" tIns="40964" rIns="81927" bIns="4096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Arial" charset="0"/>
              </a:rPr>
              <a:t>  第六部分</a:t>
            </a:r>
          </a:p>
          <a:p>
            <a:pPr algn="ctr">
              <a:spcBef>
                <a:spcPct val="50000"/>
              </a:spcBef>
            </a:pPr>
            <a:r>
              <a:rPr lang="zh-CN" altLang="en-US" sz="3900" i="1">
                <a:solidFill>
                  <a:srgbClr val="43F22C"/>
                </a:solidFill>
                <a:latin typeface="宋体" charset="0"/>
                <a:ea typeface="宋体" charset="0"/>
                <a:cs typeface="Arial" charset="0"/>
              </a:rPr>
              <a:t> </a:t>
            </a:r>
            <a:r>
              <a:rPr lang="en-US" altLang="zh-CN" sz="4400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“</a:t>
            </a:r>
            <a:r>
              <a:rPr lang="zh-CN" altLang="en-US" sz="4400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翻开</a:t>
            </a:r>
            <a:r>
              <a:rPr lang="en-US" sz="4400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的圣经</a:t>
            </a:r>
            <a:r>
              <a:rPr lang="en-US" altLang="zh-CN" sz="4400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”</a:t>
            </a:r>
          </a:p>
        </p:txBody>
      </p:sp>
      <p:sp>
        <p:nvSpPr>
          <p:cNvPr id="449547" name="Rectangle 11"/>
          <p:cNvSpPr>
            <a:spLocks noChangeArrowheads="1"/>
          </p:cNvSpPr>
          <p:nvPr/>
        </p:nvSpPr>
        <p:spPr bwMode="auto">
          <a:xfrm>
            <a:off x="619125" y="598488"/>
            <a:ext cx="7869238" cy="5640387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8" name="Text Box 12"/>
          <p:cNvSpPr txBox="1">
            <a:spLocks noChangeArrowheads="1"/>
          </p:cNvSpPr>
          <p:nvPr/>
        </p:nvSpPr>
        <p:spPr bwMode="auto">
          <a:xfrm>
            <a:off x="436563" y="6569075"/>
            <a:ext cx="8334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958" tIns="40977" rIns="81958" bIns="40977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800">
                <a:latin typeface="Arial" charset="0"/>
                <a:ea typeface="宋体" charset="0"/>
                <a:cs typeface="宋体" charset="0"/>
              </a:rPr>
              <a:t>©2003 TBBMI</a:t>
            </a:r>
          </a:p>
        </p:txBody>
      </p:sp>
      <p:sp>
        <p:nvSpPr>
          <p:cNvPr id="449549" name="Text Box 13"/>
          <p:cNvSpPr txBox="1">
            <a:spLocks noChangeArrowheads="1"/>
          </p:cNvSpPr>
          <p:nvPr/>
        </p:nvSpPr>
        <p:spPr bwMode="auto">
          <a:xfrm>
            <a:off x="936625" y="1184275"/>
            <a:ext cx="7386638" cy="60960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2" tIns="45662" rIns="91322" bIns="456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3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这是一本有条有理的书 </a:t>
            </a:r>
            <a:r>
              <a:rPr lang="en-US" altLang="zh-CN" sz="3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!)</a:t>
            </a:r>
            <a:endParaRPr lang="zh-CN" altLang="en-US" sz="3100" i="1">
              <a:solidFill>
                <a:schemeClr val="bg1"/>
              </a:solidFill>
              <a:latin typeface="Arial" charset="0"/>
              <a:ea typeface="宋体" charset="0"/>
              <a:cs typeface="Arial" charset="0"/>
            </a:endParaRPr>
          </a:p>
        </p:txBody>
      </p:sp>
      <p:grpSp>
        <p:nvGrpSpPr>
          <p:cNvPr id="449553" name="Group 17"/>
          <p:cNvGrpSpPr>
            <a:grpSpLocks/>
          </p:cNvGrpSpPr>
          <p:nvPr/>
        </p:nvGrpSpPr>
        <p:grpSpPr bwMode="auto">
          <a:xfrm>
            <a:off x="849313" y="2055813"/>
            <a:ext cx="7050087" cy="1285875"/>
            <a:chOff x="588" y="1468"/>
            <a:chExt cx="4886" cy="918"/>
          </a:xfrm>
        </p:grpSpPr>
        <p:sp>
          <p:nvSpPr>
            <p:cNvPr id="449554" name="Text Box 18"/>
            <p:cNvSpPr txBox="1">
              <a:spLocks noChangeArrowheads="1"/>
            </p:cNvSpPr>
            <p:nvPr/>
          </p:nvSpPr>
          <p:spPr bwMode="auto">
            <a:xfrm>
              <a:off x="588" y="1468"/>
              <a:ext cx="4886" cy="91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87" tIns="45693" rIns="91387" bIns="45693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8000" i="1">
                  <a:solidFill>
                    <a:srgbClr val="FFFC1E"/>
                  </a:solidFill>
                  <a:latin typeface="Kosher-Normal" charset="0"/>
                  <a:ea typeface="宋体" charset="0"/>
                  <a:cs typeface="宋体" charset="0"/>
                </a:rPr>
                <a:t>圣</a:t>
              </a:r>
              <a:r>
                <a:rPr lang="zh-CN" altLang="en-US" sz="8000" i="1">
                  <a:solidFill>
                    <a:srgbClr val="FFFC1E"/>
                  </a:solidFill>
                  <a:latin typeface="Kosher-Normal" charset="0"/>
                  <a:ea typeface="宋体" charset="0"/>
                  <a:cs typeface="宋体" charset="0"/>
                </a:rPr>
                <a:t>经</a:t>
              </a:r>
              <a:r>
                <a:rPr lang="en-US" altLang="zh-CN" sz="8000" i="1">
                  <a:solidFill>
                    <a:srgbClr val="FFFC1E"/>
                  </a:solidFill>
                  <a:latin typeface="Kosher-Normal" charset="0"/>
                  <a:ea typeface="宋体" charset="0"/>
                  <a:cs typeface="宋体" charset="0"/>
                </a:rPr>
                <a:t>…基</a:t>
              </a:r>
              <a:r>
                <a:rPr lang="zh-CN" altLang="en-US" sz="8000" i="1">
                  <a:solidFill>
                    <a:srgbClr val="FFFC1E"/>
                  </a:solidFill>
                  <a:latin typeface="Kosher-Normal" charset="0"/>
                  <a:ea typeface="宋体" charset="0"/>
                  <a:cs typeface="宋体" charset="0"/>
                </a:rPr>
                <a:t>要</a:t>
              </a:r>
            </a:p>
          </p:txBody>
        </p:sp>
        <p:sp>
          <p:nvSpPr>
            <p:cNvPr id="449555" name="Text Box 19"/>
            <p:cNvSpPr txBox="1">
              <a:spLocks noChangeArrowheads="1"/>
            </p:cNvSpPr>
            <p:nvPr/>
          </p:nvSpPr>
          <p:spPr bwMode="auto">
            <a:xfrm>
              <a:off x="4987" y="1484"/>
              <a:ext cx="311" cy="36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87" tIns="45693" rIns="91387" bIns="45693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i="1">
                  <a:solidFill>
                    <a:srgbClr val="FFFC1E"/>
                  </a:solidFill>
                  <a:latin typeface="Arial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sp>
        <p:nvSpPr>
          <p:cNvPr id="449556" name="Rectangle 20"/>
          <p:cNvSpPr>
            <a:spLocks noChangeArrowheads="1"/>
          </p:cNvSpPr>
          <p:nvPr/>
        </p:nvSpPr>
        <p:spPr bwMode="auto">
          <a:xfrm>
            <a:off x="7629525" y="6450013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8.0.06.</a:t>
            </a:r>
          </a:p>
        </p:txBody>
      </p:sp>
      <p:sp>
        <p:nvSpPr>
          <p:cNvPr id="449557" name="Rectangle 21"/>
          <p:cNvSpPr>
            <a:spLocks noChangeArrowheads="1"/>
          </p:cNvSpPr>
          <p:nvPr/>
        </p:nvSpPr>
        <p:spPr bwMode="auto">
          <a:xfrm>
            <a:off x="8091488" y="6465888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02</a:t>
            </a:r>
          </a:p>
        </p:txBody>
      </p:sp>
      <p:sp>
        <p:nvSpPr>
          <p:cNvPr id="449558" name="Text Box 2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5" grpId="0" animBg="1"/>
      <p:bldP spid="449546" grpId="0" autoUpdateAnimBg="0"/>
      <p:bldP spid="44954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0892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0894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0897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0898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0901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0902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grpSp>
        <p:nvGrpSpPr>
          <p:cNvPr id="250940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50941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42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43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0944" name="Oval 64"/>
          <p:cNvSpPr>
            <a:spLocks noChangeArrowheads="1"/>
          </p:cNvSpPr>
          <p:nvPr/>
        </p:nvSpPr>
        <p:spPr bwMode="auto">
          <a:xfrm>
            <a:off x="6361113" y="1641475"/>
            <a:ext cx="2782887" cy="97155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5" name="Oval 65"/>
          <p:cNvSpPr>
            <a:spLocks noChangeArrowheads="1"/>
          </p:cNvSpPr>
          <p:nvPr/>
        </p:nvSpPr>
        <p:spPr bwMode="auto">
          <a:xfrm>
            <a:off x="0" y="1654175"/>
            <a:ext cx="2722563" cy="91122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6" name="Text Box 66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50950" name="Rectangle 70"/>
          <p:cNvSpPr>
            <a:spLocks noChangeArrowheads="1"/>
          </p:cNvSpPr>
          <p:nvPr/>
        </p:nvSpPr>
        <p:spPr bwMode="auto">
          <a:xfrm>
            <a:off x="8093075" y="6426200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30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grpSp>
        <p:nvGrpSpPr>
          <p:cNvPr id="250976" name="Group 96"/>
          <p:cNvGrpSpPr>
            <a:grpSpLocks/>
          </p:cNvGrpSpPr>
          <p:nvPr/>
        </p:nvGrpSpPr>
        <p:grpSpPr bwMode="auto">
          <a:xfrm>
            <a:off x="280988" y="814388"/>
            <a:ext cx="2130425" cy="723900"/>
            <a:chOff x="177" y="513"/>
            <a:chExt cx="1342" cy="456"/>
          </a:xfrm>
        </p:grpSpPr>
        <p:sp>
          <p:nvSpPr>
            <p:cNvPr id="250977" name="Rectangle 97"/>
            <p:cNvSpPr>
              <a:spLocks noChangeArrowheads="1"/>
            </p:cNvSpPr>
            <p:nvPr/>
          </p:nvSpPr>
          <p:spPr bwMode="auto">
            <a:xfrm>
              <a:off x="177" y="513"/>
              <a:ext cx="1342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 </a:t>
              </a:r>
              <a:r>
                <a:rPr lang="en-US" altLang="zh-CN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旧”约</a:t>
              </a:r>
            </a:p>
          </p:txBody>
        </p:sp>
        <p:sp>
          <p:nvSpPr>
            <p:cNvPr id="250978" name="Line 98"/>
            <p:cNvSpPr>
              <a:spLocks noChangeShapeType="1"/>
            </p:cNvSpPr>
            <p:nvPr/>
          </p:nvSpPr>
          <p:spPr bwMode="auto">
            <a:xfrm>
              <a:off x="739" y="969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0979" name="Group 99"/>
          <p:cNvGrpSpPr>
            <a:grpSpLocks/>
          </p:cNvGrpSpPr>
          <p:nvPr/>
        </p:nvGrpSpPr>
        <p:grpSpPr bwMode="auto">
          <a:xfrm>
            <a:off x="6432550" y="735013"/>
            <a:ext cx="2009775" cy="768350"/>
            <a:chOff x="4156" y="447"/>
            <a:chExt cx="1266" cy="484"/>
          </a:xfrm>
        </p:grpSpPr>
        <p:sp>
          <p:nvSpPr>
            <p:cNvPr id="250980" name="Rectangle 100"/>
            <p:cNvSpPr>
              <a:spLocks noChangeArrowheads="1"/>
            </p:cNvSpPr>
            <p:nvPr/>
          </p:nvSpPr>
          <p:spPr bwMode="auto">
            <a:xfrm>
              <a:off x="4156" y="447"/>
              <a:ext cx="1266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新”约</a:t>
              </a:r>
            </a:p>
          </p:txBody>
        </p:sp>
        <p:sp>
          <p:nvSpPr>
            <p:cNvPr id="250981" name="Line 101"/>
            <p:cNvSpPr>
              <a:spLocks noChangeShapeType="1"/>
            </p:cNvSpPr>
            <p:nvPr/>
          </p:nvSpPr>
          <p:spPr bwMode="auto">
            <a:xfrm>
              <a:off x="4609" y="931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0982" name="Group 102"/>
          <p:cNvGrpSpPr>
            <a:grpSpLocks/>
          </p:cNvGrpSpPr>
          <p:nvPr/>
        </p:nvGrpSpPr>
        <p:grpSpPr bwMode="auto">
          <a:xfrm>
            <a:off x="719138" y="1855788"/>
            <a:ext cx="1616075" cy="550862"/>
            <a:chOff x="453" y="1169"/>
            <a:chExt cx="1018" cy="347"/>
          </a:xfrm>
        </p:grpSpPr>
        <p:sp>
          <p:nvSpPr>
            <p:cNvPr id="250983" name="Rectangle 103"/>
            <p:cNvSpPr>
              <a:spLocks noChangeArrowheads="1"/>
            </p:cNvSpPr>
            <p:nvPr/>
          </p:nvSpPr>
          <p:spPr bwMode="auto">
            <a:xfrm>
              <a:off x="453" y="1169"/>
              <a:ext cx="1018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“</a:t>
              </a:r>
              <a:r>
                <a:rPr lang="en-US" altLang="zh-CN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39” </a:t>
              </a:r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50984" name="Line 104"/>
            <p:cNvSpPr>
              <a:spLocks noChangeShapeType="1"/>
            </p:cNvSpPr>
            <p:nvPr/>
          </p:nvSpPr>
          <p:spPr bwMode="auto">
            <a:xfrm>
              <a:off x="480" y="1516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0985" name="Group 105"/>
          <p:cNvGrpSpPr>
            <a:grpSpLocks/>
          </p:cNvGrpSpPr>
          <p:nvPr/>
        </p:nvGrpSpPr>
        <p:grpSpPr bwMode="auto">
          <a:xfrm>
            <a:off x="6692900" y="1852613"/>
            <a:ext cx="1820863" cy="531812"/>
            <a:chOff x="4216" y="1167"/>
            <a:chExt cx="1147" cy="335"/>
          </a:xfrm>
        </p:grpSpPr>
        <p:sp>
          <p:nvSpPr>
            <p:cNvPr id="250986" name="Rectangle 106"/>
            <p:cNvSpPr>
              <a:spLocks noChangeArrowheads="1"/>
            </p:cNvSpPr>
            <p:nvPr/>
          </p:nvSpPr>
          <p:spPr bwMode="auto">
            <a:xfrm>
              <a:off x="4216" y="1167"/>
              <a:ext cx="1147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  “</a:t>
              </a:r>
              <a:r>
                <a:rPr lang="en-US" altLang="zh-CN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27” </a:t>
              </a:r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50987" name="Line 107"/>
            <p:cNvSpPr>
              <a:spLocks noChangeShapeType="1"/>
            </p:cNvSpPr>
            <p:nvPr/>
          </p:nvSpPr>
          <p:spPr bwMode="auto">
            <a:xfrm>
              <a:off x="4611" y="1502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0988" name="Rectangle 108"/>
          <p:cNvSpPr>
            <a:spLocks noChangeArrowheads="1"/>
          </p:cNvSpPr>
          <p:nvPr/>
        </p:nvSpPr>
        <p:spPr bwMode="auto">
          <a:xfrm>
            <a:off x="209550" y="4491038"/>
            <a:ext cx="1362075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50989" name="Rectangle 109"/>
          <p:cNvSpPr>
            <a:spLocks noChangeArrowheads="1"/>
          </p:cNvSpPr>
          <p:nvPr/>
        </p:nvSpPr>
        <p:spPr bwMode="auto">
          <a:xfrm>
            <a:off x="7378700" y="4510088"/>
            <a:ext cx="1447800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50990" name="Rectangle 110"/>
          <p:cNvSpPr>
            <a:spLocks noChangeArrowheads="1"/>
          </p:cNvSpPr>
          <p:nvPr/>
        </p:nvSpPr>
        <p:spPr bwMode="auto">
          <a:xfrm>
            <a:off x="-85725" y="5184775"/>
            <a:ext cx="1831975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永恒的过去</a:t>
            </a:r>
          </a:p>
        </p:txBody>
      </p:sp>
      <p:sp>
        <p:nvSpPr>
          <p:cNvPr id="250991" name="Rectangle 111"/>
          <p:cNvSpPr>
            <a:spLocks noChangeArrowheads="1"/>
          </p:cNvSpPr>
          <p:nvPr/>
        </p:nvSpPr>
        <p:spPr bwMode="auto">
          <a:xfrm>
            <a:off x="7278688" y="5184775"/>
            <a:ext cx="1814512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永恒的未来</a:t>
            </a:r>
            <a:endParaRPr lang="en-US" altLang="zh-CN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grpSp>
        <p:nvGrpSpPr>
          <p:cNvPr id="251002" name="Group 122"/>
          <p:cNvGrpSpPr>
            <a:grpSpLocks/>
          </p:cNvGrpSpPr>
          <p:nvPr/>
        </p:nvGrpSpPr>
        <p:grpSpPr bwMode="auto">
          <a:xfrm>
            <a:off x="7392988" y="2652713"/>
            <a:ext cx="1095375" cy="600075"/>
            <a:chOff x="4657" y="1711"/>
            <a:chExt cx="690" cy="378"/>
          </a:xfrm>
        </p:grpSpPr>
        <p:sp>
          <p:nvSpPr>
            <p:cNvPr id="251003" name="Rectangle 123"/>
            <p:cNvSpPr>
              <a:spLocks noChangeArrowheads="1"/>
            </p:cNvSpPr>
            <p:nvPr/>
          </p:nvSpPr>
          <p:spPr bwMode="auto">
            <a:xfrm>
              <a:off x="4657" y="1711"/>
              <a:ext cx="690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希腊文</a:t>
              </a:r>
            </a:p>
          </p:txBody>
        </p:sp>
        <p:sp>
          <p:nvSpPr>
            <p:cNvPr id="251004" name="Line 124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005" name="Group 125"/>
          <p:cNvGrpSpPr>
            <a:grpSpLocks/>
          </p:cNvGrpSpPr>
          <p:nvPr/>
        </p:nvGrpSpPr>
        <p:grpSpPr bwMode="auto">
          <a:xfrm>
            <a:off x="396875" y="2652713"/>
            <a:ext cx="1400175" cy="595312"/>
            <a:chOff x="250" y="1711"/>
            <a:chExt cx="882" cy="375"/>
          </a:xfrm>
        </p:grpSpPr>
        <p:sp>
          <p:nvSpPr>
            <p:cNvPr id="251006" name="Rectangle 126"/>
            <p:cNvSpPr>
              <a:spLocks noChangeArrowheads="1"/>
            </p:cNvSpPr>
            <p:nvPr/>
          </p:nvSpPr>
          <p:spPr bwMode="auto">
            <a:xfrm>
              <a:off x="250" y="1711"/>
              <a:ext cx="882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希</a:t>
              </a:r>
              <a:r>
                <a:rPr lang="en-US" sz="2400">
                  <a:solidFill>
                    <a:srgbClr val="2F6AFD"/>
                  </a:solidFill>
                  <a:ea typeface="宋体" charset="0"/>
                  <a:cs typeface="宋体" charset="0"/>
                </a:rPr>
                <a:t>伯</a:t>
              </a:r>
              <a:r>
                <a:rPr lang="zh-CN" altLang="en-US" sz="2400">
                  <a:solidFill>
                    <a:srgbClr val="2F6AFD"/>
                  </a:solidFill>
                  <a:ea typeface="宋体" charset="0"/>
                  <a:cs typeface="宋体" charset="0"/>
                </a:rPr>
                <a:t>来文</a:t>
              </a:r>
              <a:endParaRPr lang="en-US" altLang="zh-CN" sz="2400">
                <a:solidFill>
                  <a:srgbClr val="2F6AFD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251007" name="Line 127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008" name="Rectangle 128"/>
          <p:cNvSpPr>
            <a:spLocks noChangeArrowheads="1"/>
          </p:cNvSpPr>
          <p:nvPr/>
        </p:nvSpPr>
        <p:spPr bwMode="auto">
          <a:xfrm>
            <a:off x="1597025" y="5768975"/>
            <a:ext cx="2420938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400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</p:txBody>
      </p:sp>
      <p:sp>
        <p:nvSpPr>
          <p:cNvPr id="251009" name="Rectangle 129"/>
          <p:cNvSpPr>
            <a:spLocks noChangeArrowheads="1"/>
          </p:cNvSpPr>
          <p:nvPr/>
        </p:nvSpPr>
        <p:spPr bwMode="auto">
          <a:xfrm>
            <a:off x="4483100" y="5553075"/>
            <a:ext cx="2008188" cy="7239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两个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000" u="sng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一个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grpSp>
        <p:nvGrpSpPr>
          <p:cNvPr id="251043" name="Group 163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251044" name="Rectangle 164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251045" name="Rectangle 165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251046" name="Rectangle 166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251047" name="Rectangle 167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251080" name="Group 200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251081" name="Line 201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1082" name="Group 202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251083" name="Line 203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084" name="Line 204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085" name="Line 205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086" name="Line 206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087" name="Line 207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088" name="Line 208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089" name="Line 209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090" name="Rectangle 210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251091" name="Rectangle 211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251092" name="Rectangle 212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251093" name="Rectangle 213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251094" name="Rectangle 214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251095" name="Rectangle 215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251096" name="Rectangle 216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251097" name="Rectangle 217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grpSp>
        <p:nvGrpSpPr>
          <p:cNvPr id="251098" name="Group 218"/>
          <p:cNvGrpSpPr>
            <a:grpSpLocks/>
          </p:cNvGrpSpPr>
          <p:nvPr/>
        </p:nvGrpSpPr>
        <p:grpSpPr bwMode="auto">
          <a:xfrm>
            <a:off x="481013" y="3436938"/>
            <a:ext cx="1144587" cy="954087"/>
            <a:chOff x="303" y="2165"/>
            <a:chExt cx="721" cy="601"/>
          </a:xfrm>
        </p:grpSpPr>
        <p:sp>
          <p:nvSpPr>
            <p:cNvPr id="251099" name="Line 219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1100" name="Group 220"/>
            <p:cNvGrpSpPr>
              <a:grpSpLocks/>
            </p:cNvGrpSpPr>
            <p:nvPr/>
          </p:nvGrpSpPr>
          <p:grpSpPr bwMode="auto">
            <a:xfrm>
              <a:off x="303" y="2165"/>
              <a:ext cx="721" cy="546"/>
              <a:chOff x="303" y="2165"/>
              <a:chExt cx="721" cy="546"/>
            </a:xfrm>
          </p:grpSpPr>
          <p:sp>
            <p:nvSpPr>
              <p:cNvPr id="251101" name="Rectangle 221"/>
              <p:cNvSpPr>
                <a:spLocks noChangeArrowheads="1"/>
              </p:cNvSpPr>
              <p:nvPr/>
            </p:nvSpPr>
            <p:spPr bwMode="auto">
              <a:xfrm>
                <a:off x="308" y="2165"/>
                <a:ext cx="71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律法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</a:p>
            </p:txBody>
          </p:sp>
          <p:sp>
            <p:nvSpPr>
              <p:cNvPr id="251102" name="Text Box 222"/>
              <p:cNvSpPr txBox="1">
                <a:spLocks noChangeArrowheads="1"/>
              </p:cNvSpPr>
              <p:nvPr/>
            </p:nvSpPr>
            <p:spPr bwMode="auto">
              <a:xfrm>
                <a:off x="303" y="2423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应许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251103" name="Group 223"/>
          <p:cNvGrpSpPr>
            <a:grpSpLocks/>
          </p:cNvGrpSpPr>
          <p:nvPr/>
        </p:nvGrpSpPr>
        <p:grpSpPr bwMode="auto">
          <a:xfrm>
            <a:off x="7502525" y="3435350"/>
            <a:ext cx="1101725" cy="989013"/>
            <a:chOff x="4726" y="2164"/>
            <a:chExt cx="694" cy="623"/>
          </a:xfrm>
        </p:grpSpPr>
        <p:sp>
          <p:nvSpPr>
            <p:cNvPr id="251104" name="Line 224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1105" name="Group 225"/>
            <p:cNvGrpSpPr>
              <a:grpSpLocks/>
            </p:cNvGrpSpPr>
            <p:nvPr/>
          </p:nvGrpSpPr>
          <p:grpSpPr bwMode="auto">
            <a:xfrm>
              <a:off x="4726" y="2164"/>
              <a:ext cx="694" cy="542"/>
              <a:chOff x="4726" y="2164"/>
              <a:chExt cx="694" cy="542"/>
            </a:xfrm>
          </p:grpSpPr>
          <p:sp>
            <p:nvSpPr>
              <p:cNvPr id="251106" name="Rectangle 226"/>
              <p:cNvSpPr>
                <a:spLocks noChangeArrowheads="1"/>
              </p:cNvSpPr>
              <p:nvPr/>
            </p:nvSpPr>
            <p:spPr bwMode="auto">
              <a:xfrm>
                <a:off x="4726" y="2164"/>
                <a:ext cx="69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恩典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  <a:r>
                  <a:rPr lang="en-US" altLang="zh-CN" sz="24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</a:p>
            </p:txBody>
          </p:sp>
          <p:sp>
            <p:nvSpPr>
              <p:cNvPr id="251107" name="Text Box 227"/>
              <p:cNvSpPr txBox="1">
                <a:spLocks noChangeArrowheads="1"/>
              </p:cNvSpPr>
              <p:nvPr/>
            </p:nvSpPr>
            <p:spPr bwMode="auto">
              <a:xfrm>
                <a:off x="4754" y="2418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成就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191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192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192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192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192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1962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grpSp>
        <p:nvGrpSpPr>
          <p:cNvPr id="251964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51965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66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67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68" name="Oval 64"/>
          <p:cNvSpPr>
            <a:spLocks noChangeArrowheads="1"/>
          </p:cNvSpPr>
          <p:nvPr/>
        </p:nvSpPr>
        <p:spPr bwMode="auto">
          <a:xfrm>
            <a:off x="6845300" y="2592388"/>
            <a:ext cx="2270125" cy="83661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69" name="Oval 65"/>
          <p:cNvSpPr>
            <a:spLocks noChangeArrowheads="1"/>
          </p:cNvSpPr>
          <p:nvPr/>
        </p:nvSpPr>
        <p:spPr bwMode="auto">
          <a:xfrm>
            <a:off x="0" y="2517775"/>
            <a:ext cx="2187575" cy="881063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70" name="Text Box 66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51974" name="Rectangle 70"/>
          <p:cNvSpPr>
            <a:spLocks noChangeArrowheads="1"/>
          </p:cNvSpPr>
          <p:nvPr/>
        </p:nvSpPr>
        <p:spPr bwMode="auto">
          <a:xfrm>
            <a:off x="8093075" y="6426200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31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grpSp>
        <p:nvGrpSpPr>
          <p:cNvPr id="252017" name="Group 113"/>
          <p:cNvGrpSpPr>
            <a:grpSpLocks/>
          </p:cNvGrpSpPr>
          <p:nvPr/>
        </p:nvGrpSpPr>
        <p:grpSpPr bwMode="auto">
          <a:xfrm>
            <a:off x="280988" y="814388"/>
            <a:ext cx="2130425" cy="723900"/>
            <a:chOff x="177" y="513"/>
            <a:chExt cx="1342" cy="456"/>
          </a:xfrm>
        </p:grpSpPr>
        <p:sp>
          <p:nvSpPr>
            <p:cNvPr id="252018" name="Rectangle 114"/>
            <p:cNvSpPr>
              <a:spLocks noChangeArrowheads="1"/>
            </p:cNvSpPr>
            <p:nvPr/>
          </p:nvSpPr>
          <p:spPr bwMode="auto">
            <a:xfrm>
              <a:off x="177" y="513"/>
              <a:ext cx="1342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 </a:t>
              </a:r>
              <a:r>
                <a:rPr lang="en-US" altLang="zh-CN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旧”约</a:t>
              </a:r>
            </a:p>
          </p:txBody>
        </p:sp>
        <p:sp>
          <p:nvSpPr>
            <p:cNvPr id="252019" name="Line 115"/>
            <p:cNvSpPr>
              <a:spLocks noChangeShapeType="1"/>
            </p:cNvSpPr>
            <p:nvPr/>
          </p:nvSpPr>
          <p:spPr bwMode="auto">
            <a:xfrm>
              <a:off x="739" y="969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2020" name="Group 116"/>
          <p:cNvGrpSpPr>
            <a:grpSpLocks/>
          </p:cNvGrpSpPr>
          <p:nvPr/>
        </p:nvGrpSpPr>
        <p:grpSpPr bwMode="auto">
          <a:xfrm>
            <a:off x="6432550" y="735013"/>
            <a:ext cx="2009775" cy="768350"/>
            <a:chOff x="4156" y="447"/>
            <a:chExt cx="1266" cy="484"/>
          </a:xfrm>
        </p:grpSpPr>
        <p:sp>
          <p:nvSpPr>
            <p:cNvPr id="252021" name="Rectangle 117"/>
            <p:cNvSpPr>
              <a:spLocks noChangeArrowheads="1"/>
            </p:cNvSpPr>
            <p:nvPr/>
          </p:nvSpPr>
          <p:spPr bwMode="auto">
            <a:xfrm>
              <a:off x="4156" y="447"/>
              <a:ext cx="1266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新”约</a:t>
              </a:r>
            </a:p>
          </p:txBody>
        </p:sp>
        <p:sp>
          <p:nvSpPr>
            <p:cNvPr id="252022" name="Line 118"/>
            <p:cNvSpPr>
              <a:spLocks noChangeShapeType="1"/>
            </p:cNvSpPr>
            <p:nvPr/>
          </p:nvSpPr>
          <p:spPr bwMode="auto">
            <a:xfrm>
              <a:off x="4609" y="931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2023" name="Group 119"/>
          <p:cNvGrpSpPr>
            <a:grpSpLocks/>
          </p:cNvGrpSpPr>
          <p:nvPr/>
        </p:nvGrpSpPr>
        <p:grpSpPr bwMode="auto">
          <a:xfrm>
            <a:off x="719138" y="1855788"/>
            <a:ext cx="1616075" cy="550862"/>
            <a:chOff x="453" y="1169"/>
            <a:chExt cx="1018" cy="347"/>
          </a:xfrm>
        </p:grpSpPr>
        <p:sp>
          <p:nvSpPr>
            <p:cNvPr id="252024" name="Rectangle 120"/>
            <p:cNvSpPr>
              <a:spLocks noChangeArrowheads="1"/>
            </p:cNvSpPr>
            <p:nvPr/>
          </p:nvSpPr>
          <p:spPr bwMode="auto">
            <a:xfrm>
              <a:off x="453" y="1169"/>
              <a:ext cx="1018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“</a:t>
              </a:r>
              <a:r>
                <a:rPr lang="en-US" altLang="zh-CN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39” </a:t>
              </a:r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52025" name="Line 121"/>
            <p:cNvSpPr>
              <a:spLocks noChangeShapeType="1"/>
            </p:cNvSpPr>
            <p:nvPr/>
          </p:nvSpPr>
          <p:spPr bwMode="auto">
            <a:xfrm>
              <a:off x="480" y="1516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2026" name="Group 122"/>
          <p:cNvGrpSpPr>
            <a:grpSpLocks/>
          </p:cNvGrpSpPr>
          <p:nvPr/>
        </p:nvGrpSpPr>
        <p:grpSpPr bwMode="auto">
          <a:xfrm>
            <a:off x="6692900" y="1852613"/>
            <a:ext cx="1820863" cy="531812"/>
            <a:chOff x="4216" y="1167"/>
            <a:chExt cx="1147" cy="335"/>
          </a:xfrm>
        </p:grpSpPr>
        <p:sp>
          <p:nvSpPr>
            <p:cNvPr id="252027" name="Rectangle 123"/>
            <p:cNvSpPr>
              <a:spLocks noChangeArrowheads="1"/>
            </p:cNvSpPr>
            <p:nvPr/>
          </p:nvSpPr>
          <p:spPr bwMode="auto">
            <a:xfrm>
              <a:off x="4216" y="1167"/>
              <a:ext cx="1147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  “</a:t>
              </a:r>
              <a:r>
                <a:rPr lang="en-US" altLang="zh-CN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27” </a:t>
              </a:r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52028" name="Line 124"/>
            <p:cNvSpPr>
              <a:spLocks noChangeShapeType="1"/>
            </p:cNvSpPr>
            <p:nvPr/>
          </p:nvSpPr>
          <p:spPr bwMode="auto">
            <a:xfrm>
              <a:off x="4611" y="1502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2029" name="Rectangle 125"/>
          <p:cNvSpPr>
            <a:spLocks noChangeArrowheads="1"/>
          </p:cNvSpPr>
          <p:nvPr/>
        </p:nvSpPr>
        <p:spPr bwMode="auto">
          <a:xfrm>
            <a:off x="209550" y="4491038"/>
            <a:ext cx="1362075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52030" name="Rectangle 126"/>
          <p:cNvSpPr>
            <a:spLocks noChangeArrowheads="1"/>
          </p:cNvSpPr>
          <p:nvPr/>
        </p:nvSpPr>
        <p:spPr bwMode="auto">
          <a:xfrm>
            <a:off x="7378700" y="4510088"/>
            <a:ext cx="1447800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52031" name="Rectangle 127"/>
          <p:cNvSpPr>
            <a:spLocks noChangeArrowheads="1"/>
          </p:cNvSpPr>
          <p:nvPr/>
        </p:nvSpPr>
        <p:spPr bwMode="auto">
          <a:xfrm>
            <a:off x="-85725" y="5184775"/>
            <a:ext cx="1831975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永恒的过去</a:t>
            </a:r>
          </a:p>
        </p:txBody>
      </p:sp>
      <p:sp>
        <p:nvSpPr>
          <p:cNvPr id="252032" name="Rectangle 128"/>
          <p:cNvSpPr>
            <a:spLocks noChangeArrowheads="1"/>
          </p:cNvSpPr>
          <p:nvPr/>
        </p:nvSpPr>
        <p:spPr bwMode="auto">
          <a:xfrm>
            <a:off x="7278688" y="5184775"/>
            <a:ext cx="1814512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永恒的未来</a:t>
            </a:r>
            <a:endParaRPr lang="en-US" altLang="zh-CN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52043" name="Rectangle 139"/>
          <p:cNvSpPr>
            <a:spLocks noChangeArrowheads="1"/>
          </p:cNvSpPr>
          <p:nvPr/>
        </p:nvSpPr>
        <p:spPr bwMode="auto">
          <a:xfrm>
            <a:off x="1597025" y="5768975"/>
            <a:ext cx="2420938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400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</p:txBody>
      </p:sp>
      <p:sp>
        <p:nvSpPr>
          <p:cNvPr id="252044" name="Rectangle 140"/>
          <p:cNvSpPr>
            <a:spLocks noChangeArrowheads="1"/>
          </p:cNvSpPr>
          <p:nvPr/>
        </p:nvSpPr>
        <p:spPr bwMode="auto">
          <a:xfrm>
            <a:off x="4483100" y="5553075"/>
            <a:ext cx="2008188" cy="7239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两个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000" u="sng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一个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grpSp>
        <p:nvGrpSpPr>
          <p:cNvPr id="252057" name="Group 153"/>
          <p:cNvGrpSpPr>
            <a:grpSpLocks/>
          </p:cNvGrpSpPr>
          <p:nvPr/>
        </p:nvGrpSpPr>
        <p:grpSpPr bwMode="auto">
          <a:xfrm>
            <a:off x="7392988" y="2652713"/>
            <a:ext cx="1095375" cy="600075"/>
            <a:chOff x="4657" y="1711"/>
            <a:chExt cx="690" cy="378"/>
          </a:xfrm>
        </p:grpSpPr>
        <p:sp>
          <p:nvSpPr>
            <p:cNvPr id="252058" name="Rectangle 154"/>
            <p:cNvSpPr>
              <a:spLocks noChangeArrowheads="1"/>
            </p:cNvSpPr>
            <p:nvPr/>
          </p:nvSpPr>
          <p:spPr bwMode="auto">
            <a:xfrm>
              <a:off x="4657" y="1711"/>
              <a:ext cx="690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希腊文</a:t>
              </a:r>
            </a:p>
          </p:txBody>
        </p:sp>
        <p:sp>
          <p:nvSpPr>
            <p:cNvPr id="252059" name="Line 155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2060" name="Group 156"/>
          <p:cNvGrpSpPr>
            <a:grpSpLocks/>
          </p:cNvGrpSpPr>
          <p:nvPr/>
        </p:nvGrpSpPr>
        <p:grpSpPr bwMode="auto">
          <a:xfrm>
            <a:off x="396875" y="2652713"/>
            <a:ext cx="1400175" cy="595312"/>
            <a:chOff x="250" y="1711"/>
            <a:chExt cx="882" cy="375"/>
          </a:xfrm>
        </p:grpSpPr>
        <p:sp>
          <p:nvSpPr>
            <p:cNvPr id="252061" name="Rectangle 157"/>
            <p:cNvSpPr>
              <a:spLocks noChangeArrowheads="1"/>
            </p:cNvSpPr>
            <p:nvPr/>
          </p:nvSpPr>
          <p:spPr bwMode="auto">
            <a:xfrm>
              <a:off x="250" y="1711"/>
              <a:ext cx="882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希</a:t>
              </a:r>
              <a:r>
                <a:rPr 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伯</a:t>
              </a:r>
              <a:r>
                <a:rPr lang="zh-CN" alt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来文</a:t>
              </a:r>
              <a:endParaRPr lang="en-US" altLang="zh-CN" sz="2400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252062" name="Line 158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2069" name="Group 165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252070" name="Rectangle 166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252071" name="Rectangle 167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252072" name="Rectangle 168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252073" name="Rectangle 169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252090" name="Group 186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252091" name="Line 187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2092" name="Group 188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252093" name="Line 189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94" name="Line 190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95" name="Line 191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96" name="Line 192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97" name="Line 193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98" name="Line 194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99" name="Line 195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100" name="Rectangle 196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252101" name="Rectangle 197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252102" name="Rectangle 198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252103" name="Rectangle 199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252104" name="Rectangle 200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252105" name="Rectangle 201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252106" name="Rectangle 202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252107" name="Rectangle 203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grpSp>
        <p:nvGrpSpPr>
          <p:cNvPr id="252108" name="Group 204"/>
          <p:cNvGrpSpPr>
            <a:grpSpLocks/>
          </p:cNvGrpSpPr>
          <p:nvPr/>
        </p:nvGrpSpPr>
        <p:grpSpPr bwMode="auto">
          <a:xfrm>
            <a:off x="481013" y="3436938"/>
            <a:ext cx="1144587" cy="954087"/>
            <a:chOff x="303" y="2165"/>
            <a:chExt cx="721" cy="601"/>
          </a:xfrm>
        </p:grpSpPr>
        <p:sp>
          <p:nvSpPr>
            <p:cNvPr id="252109" name="Line 205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2110" name="Group 206"/>
            <p:cNvGrpSpPr>
              <a:grpSpLocks/>
            </p:cNvGrpSpPr>
            <p:nvPr/>
          </p:nvGrpSpPr>
          <p:grpSpPr bwMode="auto">
            <a:xfrm>
              <a:off x="303" y="2165"/>
              <a:ext cx="721" cy="546"/>
              <a:chOff x="303" y="2165"/>
              <a:chExt cx="721" cy="546"/>
            </a:xfrm>
          </p:grpSpPr>
          <p:sp>
            <p:nvSpPr>
              <p:cNvPr id="252111" name="Rectangle 207"/>
              <p:cNvSpPr>
                <a:spLocks noChangeArrowheads="1"/>
              </p:cNvSpPr>
              <p:nvPr/>
            </p:nvSpPr>
            <p:spPr bwMode="auto">
              <a:xfrm>
                <a:off x="308" y="2165"/>
                <a:ext cx="71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律法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</a:p>
            </p:txBody>
          </p:sp>
          <p:sp>
            <p:nvSpPr>
              <p:cNvPr id="252112" name="Text Box 208"/>
              <p:cNvSpPr txBox="1">
                <a:spLocks noChangeArrowheads="1"/>
              </p:cNvSpPr>
              <p:nvPr/>
            </p:nvSpPr>
            <p:spPr bwMode="auto">
              <a:xfrm>
                <a:off x="303" y="2423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应许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252113" name="Group 209"/>
          <p:cNvGrpSpPr>
            <a:grpSpLocks/>
          </p:cNvGrpSpPr>
          <p:nvPr/>
        </p:nvGrpSpPr>
        <p:grpSpPr bwMode="auto">
          <a:xfrm>
            <a:off x="7502525" y="3435350"/>
            <a:ext cx="1101725" cy="989013"/>
            <a:chOff x="4726" y="2164"/>
            <a:chExt cx="694" cy="623"/>
          </a:xfrm>
        </p:grpSpPr>
        <p:sp>
          <p:nvSpPr>
            <p:cNvPr id="252114" name="Line 210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2115" name="Group 211"/>
            <p:cNvGrpSpPr>
              <a:grpSpLocks/>
            </p:cNvGrpSpPr>
            <p:nvPr/>
          </p:nvGrpSpPr>
          <p:grpSpPr bwMode="auto">
            <a:xfrm>
              <a:off x="4726" y="2164"/>
              <a:ext cx="694" cy="542"/>
              <a:chOff x="4726" y="2164"/>
              <a:chExt cx="694" cy="542"/>
            </a:xfrm>
          </p:grpSpPr>
          <p:sp>
            <p:nvSpPr>
              <p:cNvPr id="252116" name="Rectangle 212"/>
              <p:cNvSpPr>
                <a:spLocks noChangeArrowheads="1"/>
              </p:cNvSpPr>
              <p:nvPr/>
            </p:nvSpPr>
            <p:spPr bwMode="auto">
              <a:xfrm>
                <a:off x="4726" y="2164"/>
                <a:ext cx="69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恩典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  <a:r>
                  <a:rPr lang="en-US" altLang="zh-CN" sz="24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</a:p>
            </p:txBody>
          </p:sp>
          <p:sp>
            <p:nvSpPr>
              <p:cNvPr id="252117" name="Text Box 213"/>
              <p:cNvSpPr txBox="1">
                <a:spLocks noChangeArrowheads="1"/>
              </p:cNvSpPr>
              <p:nvPr/>
            </p:nvSpPr>
            <p:spPr bwMode="auto">
              <a:xfrm>
                <a:off x="4754" y="2418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成就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50" name="Rectangle 122"/>
          <p:cNvSpPr>
            <a:spLocks noChangeArrowheads="1"/>
          </p:cNvSpPr>
          <p:nvPr/>
        </p:nvSpPr>
        <p:spPr bwMode="auto">
          <a:xfrm>
            <a:off x="4483100" y="5553075"/>
            <a:ext cx="2008188" cy="7239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两个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000" u="sng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一个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grpSp>
        <p:nvGrpSpPr>
          <p:cNvPr id="253007" name="Group 79"/>
          <p:cNvGrpSpPr>
            <a:grpSpLocks/>
          </p:cNvGrpSpPr>
          <p:nvPr/>
        </p:nvGrpSpPr>
        <p:grpSpPr bwMode="auto">
          <a:xfrm>
            <a:off x="280988" y="814388"/>
            <a:ext cx="2130425" cy="723900"/>
            <a:chOff x="177" y="513"/>
            <a:chExt cx="1342" cy="456"/>
          </a:xfrm>
        </p:grpSpPr>
        <p:sp>
          <p:nvSpPr>
            <p:cNvPr id="253008" name="Rectangle 80"/>
            <p:cNvSpPr>
              <a:spLocks noChangeArrowheads="1"/>
            </p:cNvSpPr>
            <p:nvPr/>
          </p:nvSpPr>
          <p:spPr bwMode="auto">
            <a:xfrm>
              <a:off x="177" y="513"/>
              <a:ext cx="1342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 </a:t>
              </a:r>
              <a:r>
                <a:rPr lang="en-US" altLang="zh-CN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旧”约</a:t>
              </a:r>
            </a:p>
          </p:txBody>
        </p:sp>
        <p:sp>
          <p:nvSpPr>
            <p:cNvPr id="253009" name="Line 81"/>
            <p:cNvSpPr>
              <a:spLocks noChangeShapeType="1"/>
            </p:cNvSpPr>
            <p:nvPr/>
          </p:nvSpPr>
          <p:spPr bwMode="auto">
            <a:xfrm>
              <a:off x="739" y="969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010" name="Group 82"/>
          <p:cNvGrpSpPr>
            <a:grpSpLocks/>
          </p:cNvGrpSpPr>
          <p:nvPr/>
        </p:nvGrpSpPr>
        <p:grpSpPr bwMode="auto">
          <a:xfrm>
            <a:off x="6432550" y="735013"/>
            <a:ext cx="2009775" cy="768350"/>
            <a:chOff x="4156" y="447"/>
            <a:chExt cx="1266" cy="484"/>
          </a:xfrm>
        </p:grpSpPr>
        <p:sp>
          <p:nvSpPr>
            <p:cNvPr id="253011" name="Rectangle 83"/>
            <p:cNvSpPr>
              <a:spLocks noChangeArrowheads="1"/>
            </p:cNvSpPr>
            <p:nvPr/>
          </p:nvSpPr>
          <p:spPr bwMode="auto">
            <a:xfrm>
              <a:off x="4156" y="447"/>
              <a:ext cx="1266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新”约</a:t>
              </a:r>
            </a:p>
          </p:txBody>
        </p:sp>
        <p:sp>
          <p:nvSpPr>
            <p:cNvPr id="253012" name="Line 84"/>
            <p:cNvSpPr>
              <a:spLocks noChangeShapeType="1"/>
            </p:cNvSpPr>
            <p:nvPr/>
          </p:nvSpPr>
          <p:spPr bwMode="auto">
            <a:xfrm>
              <a:off x="4609" y="931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013" name="Group 85"/>
          <p:cNvGrpSpPr>
            <a:grpSpLocks/>
          </p:cNvGrpSpPr>
          <p:nvPr/>
        </p:nvGrpSpPr>
        <p:grpSpPr bwMode="auto">
          <a:xfrm>
            <a:off x="719138" y="1855788"/>
            <a:ext cx="1616075" cy="550862"/>
            <a:chOff x="453" y="1169"/>
            <a:chExt cx="1018" cy="347"/>
          </a:xfrm>
        </p:grpSpPr>
        <p:sp>
          <p:nvSpPr>
            <p:cNvPr id="253014" name="Rectangle 86"/>
            <p:cNvSpPr>
              <a:spLocks noChangeArrowheads="1"/>
            </p:cNvSpPr>
            <p:nvPr/>
          </p:nvSpPr>
          <p:spPr bwMode="auto">
            <a:xfrm>
              <a:off x="453" y="1169"/>
              <a:ext cx="1018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“</a:t>
              </a:r>
              <a:r>
                <a:rPr lang="en-US" altLang="zh-CN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39” </a:t>
              </a:r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53015" name="Line 87"/>
            <p:cNvSpPr>
              <a:spLocks noChangeShapeType="1"/>
            </p:cNvSpPr>
            <p:nvPr/>
          </p:nvSpPr>
          <p:spPr bwMode="auto">
            <a:xfrm>
              <a:off x="480" y="1516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016" name="Group 88"/>
          <p:cNvGrpSpPr>
            <a:grpSpLocks/>
          </p:cNvGrpSpPr>
          <p:nvPr/>
        </p:nvGrpSpPr>
        <p:grpSpPr bwMode="auto">
          <a:xfrm>
            <a:off x="6692900" y="1852613"/>
            <a:ext cx="1820863" cy="531812"/>
            <a:chOff x="4216" y="1167"/>
            <a:chExt cx="1147" cy="335"/>
          </a:xfrm>
        </p:grpSpPr>
        <p:sp>
          <p:nvSpPr>
            <p:cNvPr id="253017" name="Rectangle 89"/>
            <p:cNvSpPr>
              <a:spLocks noChangeArrowheads="1"/>
            </p:cNvSpPr>
            <p:nvPr/>
          </p:nvSpPr>
          <p:spPr bwMode="auto">
            <a:xfrm>
              <a:off x="4216" y="1167"/>
              <a:ext cx="1147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  “</a:t>
              </a:r>
              <a:r>
                <a:rPr lang="en-US" altLang="zh-CN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27” </a:t>
              </a:r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53018" name="Line 90"/>
            <p:cNvSpPr>
              <a:spLocks noChangeShapeType="1"/>
            </p:cNvSpPr>
            <p:nvPr/>
          </p:nvSpPr>
          <p:spPr bwMode="auto">
            <a:xfrm>
              <a:off x="4611" y="1502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019" name="Group 91"/>
          <p:cNvGrpSpPr>
            <a:grpSpLocks/>
          </p:cNvGrpSpPr>
          <p:nvPr/>
        </p:nvGrpSpPr>
        <p:grpSpPr bwMode="auto">
          <a:xfrm>
            <a:off x="7392988" y="2652713"/>
            <a:ext cx="1095375" cy="600075"/>
            <a:chOff x="4657" y="1711"/>
            <a:chExt cx="690" cy="378"/>
          </a:xfrm>
        </p:grpSpPr>
        <p:sp>
          <p:nvSpPr>
            <p:cNvPr id="253020" name="Rectangle 92"/>
            <p:cNvSpPr>
              <a:spLocks noChangeArrowheads="1"/>
            </p:cNvSpPr>
            <p:nvPr/>
          </p:nvSpPr>
          <p:spPr bwMode="auto">
            <a:xfrm>
              <a:off x="4657" y="1711"/>
              <a:ext cx="690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希腊文</a:t>
              </a:r>
            </a:p>
          </p:txBody>
        </p:sp>
        <p:sp>
          <p:nvSpPr>
            <p:cNvPr id="253021" name="Line 93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022" name="Group 94"/>
          <p:cNvGrpSpPr>
            <a:grpSpLocks/>
          </p:cNvGrpSpPr>
          <p:nvPr/>
        </p:nvGrpSpPr>
        <p:grpSpPr bwMode="auto">
          <a:xfrm>
            <a:off x="396875" y="2652713"/>
            <a:ext cx="1400175" cy="595312"/>
            <a:chOff x="250" y="1711"/>
            <a:chExt cx="882" cy="375"/>
          </a:xfrm>
        </p:grpSpPr>
        <p:sp>
          <p:nvSpPr>
            <p:cNvPr id="253023" name="Rectangle 95"/>
            <p:cNvSpPr>
              <a:spLocks noChangeArrowheads="1"/>
            </p:cNvSpPr>
            <p:nvPr/>
          </p:nvSpPr>
          <p:spPr bwMode="auto">
            <a:xfrm>
              <a:off x="250" y="1711"/>
              <a:ext cx="882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希伯来文</a:t>
              </a:r>
              <a:endParaRPr lang="en-US" altLang="zh-CN" sz="2400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253024" name="Line 96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2940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2941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2942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2945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2946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2949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2950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2986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grpSp>
        <p:nvGrpSpPr>
          <p:cNvPr id="252988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52989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90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91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2997" name="Text Box 69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53001" name="Rectangle 73"/>
          <p:cNvSpPr>
            <a:spLocks noChangeArrowheads="1"/>
          </p:cNvSpPr>
          <p:nvPr/>
        </p:nvSpPr>
        <p:spPr bwMode="auto">
          <a:xfrm>
            <a:off x="8093075" y="6426200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32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253045" name="Rectangle 117"/>
          <p:cNvSpPr>
            <a:spLocks noChangeArrowheads="1"/>
          </p:cNvSpPr>
          <p:nvPr/>
        </p:nvSpPr>
        <p:spPr bwMode="auto">
          <a:xfrm>
            <a:off x="209550" y="4491038"/>
            <a:ext cx="1362075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53046" name="Rectangle 118"/>
          <p:cNvSpPr>
            <a:spLocks noChangeArrowheads="1"/>
          </p:cNvSpPr>
          <p:nvPr/>
        </p:nvSpPr>
        <p:spPr bwMode="auto">
          <a:xfrm>
            <a:off x="7378700" y="4510088"/>
            <a:ext cx="1447800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53047" name="Rectangle 119"/>
          <p:cNvSpPr>
            <a:spLocks noChangeArrowheads="1"/>
          </p:cNvSpPr>
          <p:nvPr/>
        </p:nvSpPr>
        <p:spPr bwMode="auto">
          <a:xfrm>
            <a:off x="-85725" y="5184775"/>
            <a:ext cx="1831975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永恒的过去</a:t>
            </a:r>
          </a:p>
        </p:txBody>
      </p:sp>
      <p:sp>
        <p:nvSpPr>
          <p:cNvPr id="253048" name="Rectangle 120"/>
          <p:cNvSpPr>
            <a:spLocks noChangeArrowheads="1"/>
          </p:cNvSpPr>
          <p:nvPr/>
        </p:nvSpPr>
        <p:spPr bwMode="auto">
          <a:xfrm>
            <a:off x="7278688" y="5184775"/>
            <a:ext cx="1814512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永恒的未来</a:t>
            </a:r>
            <a:endParaRPr lang="en-US" altLang="zh-CN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53049" name="Rectangle 121"/>
          <p:cNvSpPr>
            <a:spLocks noChangeArrowheads="1"/>
          </p:cNvSpPr>
          <p:nvPr/>
        </p:nvSpPr>
        <p:spPr bwMode="auto">
          <a:xfrm>
            <a:off x="1597025" y="5768975"/>
            <a:ext cx="2420938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400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</p:txBody>
      </p:sp>
      <p:grpSp>
        <p:nvGrpSpPr>
          <p:cNvPr id="253061" name="Group 133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253062" name="Rectangle 134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253063" name="Rectangle 135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253064" name="Rectangle 136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253065" name="Rectangle 137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253066" name="Group 138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253067" name="Line 139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3068" name="Group 140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253069" name="Line 141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070" name="Line 142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071" name="Line 143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072" name="Line 144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073" name="Line 145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074" name="Line 146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075" name="Line 147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076" name="Rectangle 148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253077" name="Rectangle 149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253078" name="Rectangle 150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253079" name="Rectangle 151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253080" name="Rectangle 152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253081" name="Rectangle 153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253082" name="Rectangle 154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253083" name="Rectangle 155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grpSp>
        <p:nvGrpSpPr>
          <p:cNvPr id="253084" name="Group 156"/>
          <p:cNvGrpSpPr>
            <a:grpSpLocks/>
          </p:cNvGrpSpPr>
          <p:nvPr/>
        </p:nvGrpSpPr>
        <p:grpSpPr bwMode="auto">
          <a:xfrm>
            <a:off x="481013" y="3436938"/>
            <a:ext cx="1144587" cy="954087"/>
            <a:chOff x="303" y="2165"/>
            <a:chExt cx="721" cy="601"/>
          </a:xfrm>
        </p:grpSpPr>
        <p:sp>
          <p:nvSpPr>
            <p:cNvPr id="253085" name="Line 157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3086" name="Group 158"/>
            <p:cNvGrpSpPr>
              <a:grpSpLocks/>
            </p:cNvGrpSpPr>
            <p:nvPr/>
          </p:nvGrpSpPr>
          <p:grpSpPr bwMode="auto">
            <a:xfrm>
              <a:off x="303" y="2165"/>
              <a:ext cx="721" cy="546"/>
              <a:chOff x="303" y="2165"/>
              <a:chExt cx="721" cy="546"/>
            </a:xfrm>
          </p:grpSpPr>
          <p:sp>
            <p:nvSpPr>
              <p:cNvPr id="253087" name="Rectangle 159"/>
              <p:cNvSpPr>
                <a:spLocks noChangeArrowheads="1"/>
              </p:cNvSpPr>
              <p:nvPr/>
            </p:nvSpPr>
            <p:spPr bwMode="auto">
              <a:xfrm>
                <a:off x="308" y="2165"/>
                <a:ext cx="71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律法</a:t>
                </a:r>
                <a:r>
                  <a:rPr lang="en-US" altLang="zh-CN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/</a:t>
                </a:r>
              </a:p>
            </p:txBody>
          </p:sp>
          <p:sp>
            <p:nvSpPr>
              <p:cNvPr id="253088" name="Text Box 160"/>
              <p:cNvSpPr txBox="1">
                <a:spLocks noChangeArrowheads="1"/>
              </p:cNvSpPr>
              <p:nvPr/>
            </p:nvSpPr>
            <p:spPr bwMode="auto">
              <a:xfrm>
                <a:off x="303" y="2423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应许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253089" name="Group 161"/>
          <p:cNvGrpSpPr>
            <a:grpSpLocks/>
          </p:cNvGrpSpPr>
          <p:nvPr/>
        </p:nvGrpSpPr>
        <p:grpSpPr bwMode="auto">
          <a:xfrm>
            <a:off x="7502525" y="3435350"/>
            <a:ext cx="1101725" cy="989013"/>
            <a:chOff x="4726" y="2164"/>
            <a:chExt cx="694" cy="623"/>
          </a:xfrm>
        </p:grpSpPr>
        <p:sp>
          <p:nvSpPr>
            <p:cNvPr id="253090" name="Line 162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3091" name="Group 163"/>
            <p:cNvGrpSpPr>
              <a:grpSpLocks/>
            </p:cNvGrpSpPr>
            <p:nvPr/>
          </p:nvGrpSpPr>
          <p:grpSpPr bwMode="auto">
            <a:xfrm>
              <a:off x="4726" y="2164"/>
              <a:ext cx="694" cy="542"/>
              <a:chOff x="4726" y="2164"/>
              <a:chExt cx="694" cy="542"/>
            </a:xfrm>
          </p:grpSpPr>
          <p:sp>
            <p:nvSpPr>
              <p:cNvPr id="253092" name="Rectangle 164"/>
              <p:cNvSpPr>
                <a:spLocks noChangeArrowheads="1"/>
              </p:cNvSpPr>
              <p:nvPr/>
            </p:nvSpPr>
            <p:spPr bwMode="auto">
              <a:xfrm>
                <a:off x="4726" y="2164"/>
                <a:ext cx="69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恩典</a:t>
                </a:r>
                <a:r>
                  <a:rPr lang="en-US" altLang="zh-CN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/</a:t>
                </a:r>
                <a:r>
                  <a:rPr lang="en-US" altLang="zh-CN" sz="24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</a:p>
            </p:txBody>
          </p:sp>
          <p:sp>
            <p:nvSpPr>
              <p:cNvPr id="253093" name="Text Box 165"/>
              <p:cNvSpPr txBox="1">
                <a:spLocks noChangeArrowheads="1"/>
              </p:cNvSpPr>
              <p:nvPr/>
            </p:nvSpPr>
            <p:spPr bwMode="auto">
              <a:xfrm>
                <a:off x="4754" y="2418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成就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sp>
        <p:nvSpPr>
          <p:cNvPr id="252996" name="Oval 68"/>
          <p:cNvSpPr>
            <a:spLocks noChangeArrowheads="1"/>
          </p:cNvSpPr>
          <p:nvPr/>
        </p:nvSpPr>
        <p:spPr bwMode="auto">
          <a:xfrm>
            <a:off x="114300" y="3290888"/>
            <a:ext cx="1620838" cy="73025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95" name="Oval 67"/>
          <p:cNvSpPr>
            <a:spLocks noChangeArrowheads="1"/>
          </p:cNvSpPr>
          <p:nvPr/>
        </p:nvSpPr>
        <p:spPr bwMode="auto">
          <a:xfrm>
            <a:off x="7034213" y="3294063"/>
            <a:ext cx="1676400" cy="73025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2992" name="Group 64"/>
          <p:cNvGrpSpPr>
            <a:grpSpLocks/>
          </p:cNvGrpSpPr>
          <p:nvPr/>
        </p:nvGrpSpPr>
        <p:grpSpPr bwMode="auto">
          <a:xfrm>
            <a:off x="1231900" y="3771900"/>
            <a:ext cx="6403975" cy="2355850"/>
            <a:chOff x="576" y="2166"/>
            <a:chExt cx="4034" cy="1484"/>
          </a:xfrm>
        </p:grpSpPr>
        <p:sp>
          <p:nvSpPr>
            <p:cNvPr id="252993" name="Line 65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94" name="Line 66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69" name="Rectangle 117"/>
          <p:cNvSpPr>
            <a:spLocks noChangeArrowheads="1"/>
          </p:cNvSpPr>
          <p:nvPr/>
        </p:nvSpPr>
        <p:spPr bwMode="auto">
          <a:xfrm>
            <a:off x="209550" y="4491038"/>
            <a:ext cx="1362075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54070" name="Rectangle 118"/>
          <p:cNvSpPr>
            <a:spLocks noChangeArrowheads="1"/>
          </p:cNvSpPr>
          <p:nvPr/>
        </p:nvSpPr>
        <p:spPr bwMode="auto">
          <a:xfrm>
            <a:off x="7378700" y="4510088"/>
            <a:ext cx="1447800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54071" name="Rectangle 119"/>
          <p:cNvSpPr>
            <a:spLocks noChangeArrowheads="1"/>
          </p:cNvSpPr>
          <p:nvPr/>
        </p:nvSpPr>
        <p:spPr bwMode="auto">
          <a:xfrm>
            <a:off x="-85725" y="5184775"/>
            <a:ext cx="1831975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永恒的过去</a:t>
            </a:r>
          </a:p>
        </p:txBody>
      </p:sp>
      <p:sp>
        <p:nvSpPr>
          <p:cNvPr id="254072" name="Rectangle 120"/>
          <p:cNvSpPr>
            <a:spLocks noChangeArrowheads="1"/>
          </p:cNvSpPr>
          <p:nvPr/>
        </p:nvSpPr>
        <p:spPr bwMode="auto">
          <a:xfrm>
            <a:off x="7278688" y="5184775"/>
            <a:ext cx="1814512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永恒的未来</a:t>
            </a:r>
            <a:endParaRPr lang="en-US" altLang="zh-CN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54073" name="Rectangle 121"/>
          <p:cNvSpPr>
            <a:spLocks noChangeArrowheads="1"/>
          </p:cNvSpPr>
          <p:nvPr/>
        </p:nvSpPr>
        <p:spPr bwMode="auto">
          <a:xfrm>
            <a:off x="1597025" y="5768975"/>
            <a:ext cx="2420938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400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</p:txBody>
      </p:sp>
      <p:sp>
        <p:nvSpPr>
          <p:cNvPr id="254074" name="Rectangle 122"/>
          <p:cNvSpPr>
            <a:spLocks noChangeArrowheads="1"/>
          </p:cNvSpPr>
          <p:nvPr/>
        </p:nvSpPr>
        <p:spPr bwMode="auto">
          <a:xfrm>
            <a:off x="4483100" y="5553075"/>
            <a:ext cx="2008188" cy="7239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两个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000" u="sng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一个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3963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3964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3965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3966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3969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3970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3973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3974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4010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grpSp>
        <p:nvGrpSpPr>
          <p:cNvPr id="254012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54013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14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15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4021" name="Text Box 69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54025" name="Rectangle 73"/>
          <p:cNvSpPr>
            <a:spLocks noChangeArrowheads="1"/>
          </p:cNvSpPr>
          <p:nvPr/>
        </p:nvSpPr>
        <p:spPr bwMode="auto">
          <a:xfrm>
            <a:off x="8093075" y="6426200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33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grpSp>
        <p:nvGrpSpPr>
          <p:cNvPr id="254031" name="Group 79"/>
          <p:cNvGrpSpPr>
            <a:grpSpLocks/>
          </p:cNvGrpSpPr>
          <p:nvPr/>
        </p:nvGrpSpPr>
        <p:grpSpPr bwMode="auto">
          <a:xfrm>
            <a:off x="280988" y="814388"/>
            <a:ext cx="2130425" cy="723900"/>
            <a:chOff x="177" y="513"/>
            <a:chExt cx="1342" cy="456"/>
          </a:xfrm>
        </p:grpSpPr>
        <p:sp>
          <p:nvSpPr>
            <p:cNvPr id="254032" name="Rectangle 80"/>
            <p:cNvSpPr>
              <a:spLocks noChangeArrowheads="1"/>
            </p:cNvSpPr>
            <p:nvPr/>
          </p:nvSpPr>
          <p:spPr bwMode="auto">
            <a:xfrm>
              <a:off x="177" y="513"/>
              <a:ext cx="1342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 </a:t>
              </a:r>
              <a:r>
                <a:rPr lang="en-US" altLang="zh-CN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旧”约</a:t>
              </a:r>
            </a:p>
          </p:txBody>
        </p:sp>
        <p:sp>
          <p:nvSpPr>
            <p:cNvPr id="254033" name="Line 81"/>
            <p:cNvSpPr>
              <a:spLocks noChangeShapeType="1"/>
            </p:cNvSpPr>
            <p:nvPr/>
          </p:nvSpPr>
          <p:spPr bwMode="auto">
            <a:xfrm>
              <a:off x="739" y="969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34" name="Group 82"/>
          <p:cNvGrpSpPr>
            <a:grpSpLocks/>
          </p:cNvGrpSpPr>
          <p:nvPr/>
        </p:nvGrpSpPr>
        <p:grpSpPr bwMode="auto">
          <a:xfrm>
            <a:off x="6432550" y="735013"/>
            <a:ext cx="2009775" cy="768350"/>
            <a:chOff x="4156" y="447"/>
            <a:chExt cx="1266" cy="484"/>
          </a:xfrm>
        </p:grpSpPr>
        <p:sp>
          <p:nvSpPr>
            <p:cNvPr id="254035" name="Rectangle 83"/>
            <p:cNvSpPr>
              <a:spLocks noChangeArrowheads="1"/>
            </p:cNvSpPr>
            <p:nvPr/>
          </p:nvSpPr>
          <p:spPr bwMode="auto">
            <a:xfrm>
              <a:off x="4156" y="447"/>
              <a:ext cx="1266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新”约</a:t>
              </a:r>
            </a:p>
          </p:txBody>
        </p:sp>
        <p:sp>
          <p:nvSpPr>
            <p:cNvPr id="254036" name="Line 84"/>
            <p:cNvSpPr>
              <a:spLocks noChangeShapeType="1"/>
            </p:cNvSpPr>
            <p:nvPr/>
          </p:nvSpPr>
          <p:spPr bwMode="auto">
            <a:xfrm>
              <a:off x="4609" y="931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37" name="Group 85"/>
          <p:cNvGrpSpPr>
            <a:grpSpLocks/>
          </p:cNvGrpSpPr>
          <p:nvPr/>
        </p:nvGrpSpPr>
        <p:grpSpPr bwMode="auto">
          <a:xfrm>
            <a:off x="719138" y="1855788"/>
            <a:ext cx="1616075" cy="550862"/>
            <a:chOff x="453" y="1169"/>
            <a:chExt cx="1018" cy="347"/>
          </a:xfrm>
        </p:grpSpPr>
        <p:sp>
          <p:nvSpPr>
            <p:cNvPr id="254038" name="Rectangle 86"/>
            <p:cNvSpPr>
              <a:spLocks noChangeArrowheads="1"/>
            </p:cNvSpPr>
            <p:nvPr/>
          </p:nvSpPr>
          <p:spPr bwMode="auto">
            <a:xfrm>
              <a:off x="453" y="1169"/>
              <a:ext cx="1018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“</a:t>
              </a:r>
              <a:r>
                <a:rPr lang="en-US" altLang="zh-CN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39” </a:t>
              </a:r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54039" name="Line 87"/>
            <p:cNvSpPr>
              <a:spLocks noChangeShapeType="1"/>
            </p:cNvSpPr>
            <p:nvPr/>
          </p:nvSpPr>
          <p:spPr bwMode="auto">
            <a:xfrm>
              <a:off x="480" y="1516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40" name="Group 88"/>
          <p:cNvGrpSpPr>
            <a:grpSpLocks/>
          </p:cNvGrpSpPr>
          <p:nvPr/>
        </p:nvGrpSpPr>
        <p:grpSpPr bwMode="auto">
          <a:xfrm>
            <a:off x="6692900" y="1852613"/>
            <a:ext cx="1820863" cy="531812"/>
            <a:chOff x="4216" y="1167"/>
            <a:chExt cx="1147" cy="335"/>
          </a:xfrm>
        </p:grpSpPr>
        <p:sp>
          <p:nvSpPr>
            <p:cNvPr id="254041" name="Rectangle 89"/>
            <p:cNvSpPr>
              <a:spLocks noChangeArrowheads="1"/>
            </p:cNvSpPr>
            <p:nvPr/>
          </p:nvSpPr>
          <p:spPr bwMode="auto">
            <a:xfrm>
              <a:off x="4216" y="1167"/>
              <a:ext cx="1147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  “</a:t>
              </a:r>
              <a:r>
                <a:rPr lang="en-US" altLang="zh-CN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27” </a:t>
              </a:r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54042" name="Line 90"/>
            <p:cNvSpPr>
              <a:spLocks noChangeShapeType="1"/>
            </p:cNvSpPr>
            <p:nvPr/>
          </p:nvSpPr>
          <p:spPr bwMode="auto">
            <a:xfrm>
              <a:off x="4611" y="1502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43" name="Group 91"/>
          <p:cNvGrpSpPr>
            <a:grpSpLocks/>
          </p:cNvGrpSpPr>
          <p:nvPr/>
        </p:nvGrpSpPr>
        <p:grpSpPr bwMode="auto">
          <a:xfrm>
            <a:off x="7392988" y="2652713"/>
            <a:ext cx="1095375" cy="600075"/>
            <a:chOff x="4657" y="1711"/>
            <a:chExt cx="690" cy="378"/>
          </a:xfrm>
        </p:grpSpPr>
        <p:sp>
          <p:nvSpPr>
            <p:cNvPr id="254044" name="Rectangle 92"/>
            <p:cNvSpPr>
              <a:spLocks noChangeArrowheads="1"/>
            </p:cNvSpPr>
            <p:nvPr/>
          </p:nvSpPr>
          <p:spPr bwMode="auto">
            <a:xfrm>
              <a:off x="4657" y="1711"/>
              <a:ext cx="690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希腊文</a:t>
              </a:r>
            </a:p>
          </p:txBody>
        </p:sp>
        <p:sp>
          <p:nvSpPr>
            <p:cNvPr id="254045" name="Line 93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46" name="Group 94"/>
          <p:cNvGrpSpPr>
            <a:grpSpLocks/>
          </p:cNvGrpSpPr>
          <p:nvPr/>
        </p:nvGrpSpPr>
        <p:grpSpPr bwMode="auto">
          <a:xfrm>
            <a:off x="396875" y="2652713"/>
            <a:ext cx="1400175" cy="595312"/>
            <a:chOff x="250" y="1711"/>
            <a:chExt cx="882" cy="375"/>
          </a:xfrm>
        </p:grpSpPr>
        <p:sp>
          <p:nvSpPr>
            <p:cNvPr id="254047" name="Rectangle 95"/>
            <p:cNvSpPr>
              <a:spLocks noChangeArrowheads="1"/>
            </p:cNvSpPr>
            <p:nvPr/>
          </p:nvSpPr>
          <p:spPr bwMode="auto">
            <a:xfrm>
              <a:off x="250" y="1711"/>
              <a:ext cx="882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希</a:t>
              </a:r>
              <a:r>
                <a:rPr 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伯</a:t>
              </a:r>
              <a:r>
                <a:rPr lang="zh-CN" alt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来文</a:t>
              </a:r>
              <a:endParaRPr lang="en-US" altLang="zh-CN" sz="2400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254048" name="Line 96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91" name="Group 139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254092" name="Rectangle 140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254093" name="Rectangle 141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254094" name="Rectangle 142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254095" name="Rectangle 143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254096" name="Group 144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254097" name="Line 145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4098" name="Group 146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254099" name="Line 147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00" name="Line 148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01" name="Line 149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02" name="Line 150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03" name="Line 151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04" name="Line 152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05" name="Line 153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06" name="Rectangle 154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254107" name="Rectangle 155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254108" name="Rectangle 156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254109" name="Rectangle 157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254110" name="Rectangle 158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254111" name="Rectangle 159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254112" name="Rectangle 160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254113" name="Rectangle 161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grpSp>
        <p:nvGrpSpPr>
          <p:cNvPr id="254114" name="Group 162"/>
          <p:cNvGrpSpPr>
            <a:grpSpLocks/>
          </p:cNvGrpSpPr>
          <p:nvPr/>
        </p:nvGrpSpPr>
        <p:grpSpPr bwMode="auto">
          <a:xfrm>
            <a:off x="481013" y="3436938"/>
            <a:ext cx="1144587" cy="954087"/>
            <a:chOff x="303" y="2165"/>
            <a:chExt cx="721" cy="601"/>
          </a:xfrm>
        </p:grpSpPr>
        <p:sp>
          <p:nvSpPr>
            <p:cNvPr id="254115" name="Line 163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4116" name="Group 164"/>
            <p:cNvGrpSpPr>
              <a:grpSpLocks/>
            </p:cNvGrpSpPr>
            <p:nvPr/>
          </p:nvGrpSpPr>
          <p:grpSpPr bwMode="auto">
            <a:xfrm>
              <a:off x="303" y="2165"/>
              <a:ext cx="721" cy="546"/>
              <a:chOff x="303" y="2165"/>
              <a:chExt cx="721" cy="546"/>
            </a:xfrm>
          </p:grpSpPr>
          <p:sp>
            <p:nvSpPr>
              <p:cNvPr id="254117" name="Rectangle 165"/>
              <p:cNvSpPr>
                <a:spLocks noChangeArrowheads="1"/>
              </p:cNvSpPr>
              <p:nvPr/>
            </p:nvSpPr>
            <p:spPr bwMode="auto">
              <a:xfrm>
                <a:off x="308" y="2165"/>
                <a:ext cx="71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律法</a:t>
                </a:r>
                <a:r>
                  <a:rPr lang="en-US" altLang="zh-CN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/</a:t>
                </a:r>
              </a:p>
            </p:txBody>
          </p:sp>
          <p:sp>
            <p:nvSpPr>
              <p:cNvPr id="254118" name="Text Box 166"/>
              <p:cNvSpPr txBox="1">
                <a:spLocks noChangeArrowheads="1"/>
              </p:cNvSpPr>
              <p:nvPr/>
            </p:nvSpPr>
            <p:spPr bwMode="auto">
              <a:xfrm>
                <a:off x="303" y="2423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应许</a:t>
                </a:r>
                <a:endParaRPr lang="en-US" altLang="zh-CN" sz="2400">
                  <a:solidFill>
                    <a:srgbClr val="FEF800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254119" name="Group 167"/>
          <p:cNvGrpSpPr>
            <a:grpSpLocks/>
          </p:cNvGrpSpPr>
          <p:nvPr/>
        </p:nvGrpSpPr>
        <p:grpSpPr bwMode="auto">
          <a:xfrm>
            <a:off x="7502525" y="3435350"/>
            <a:ext cx="1101725" cy="989013"/>
            <a:chOff x="4726" y="2164"/>
            <a:chExt cx="694" cy="623"/>
          </a:xfrm>
        </p:grpSpPr>
        <p:sp>
          <p:nvSpPr>
            <p:cNvPr id="254120" name="Line 168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4121" name="Group 169"/>
            <p:cNvGrpSpPr>
              <a:grpSpLocks/>
            </p:cNvGrpSpPr>
            <p:nvPr/>
          </p:nvGrpSpPr>
          <p:grpSpPr bwMode="auto">
            <a:xfrm>
              <a:off x="4726" y="2164"/>
              <a:ext cx="694" cy="542"/>
              <a:chOff x="4726" y="2164"/>
              <a:chExt cx="694" cy="542"/>
            </a:xfrm>
          </p:grpSpPr>
          <p:sp>
            <p:nvSpPr>
              <p:cNvPr id="254122" name="Rectangle 170"/>
              <p:cNvSpPr>
                <a:spLocks noChangeArrowheads="1"/>
              </p:cNvSpPr>
              <p:nvPr/>
            </p:nvSpPr>
            <p:spPr bwMode="auto">
              <a:xfrm>
                <a:off x="4726" y="2164"/>
                <a:ext cx="69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恩典</a:t>
                </a:r>
                <a:r>
                  <a:rPr lang="en-US" altLang="zh-CN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/</a:t>
                </a:r>
                <a:r>
                  <a:rPr lang="en-US" altLang="zh-CN" sz="24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</a:p>
            </p:txBody>
          </p:sp>
          <p:sp>
            <p:nvSpPr>
              <p:cNvPr id="254123" name="Text Box 171"/>
              <p:cNvSpPr txBox="1">
                <a:spLocks noChangeArrowheads="1"/>
              </p:cNvSpPr>
              <p:nvPr/>
            </p:nvSpPr>
            <p:spPr bwMode="auto">
              <a:xfrm>
                <a:off x="4754" y="2418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成就</a:t>
                </a:r>
                <a:endParaRPr lang="en-US" altLang="zh-CN" sz="2400">
                  <a:solidFill>
                    <a:srgbClr val="FEF800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sp>
        <p:nvSpPr>
          <p:cNvPr id="254019" name="Oval 67"/>
          <p:cNvSpPr>
            <a:spLocks noChangeArrowheads="1"/>
          </p:cNvSpPr>
          <p:nvPr/>
        </p:nvSpPr>
        <p:spPr bwMode="auto">
          <a:xfrm>
            <a:off x="7188200" y="3786188"/>
            <a:ext cx="1560513" cy="62865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20" name="Oval 68"/>
          <p:cNvSpPr>
            <a:spLocks noChangeArrowheads="1"/>
          </p:cNvSpPr>
          <p:nvPr/>
        </p:nvSpPr>
        <p:spPr bwMode="auto">
          <a:xfrm>
            <a:off x="0" y="3716338"/>
            <a:ext cx="1808163" cy="70326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4016" name="Group 64"/>
          <p:cNvGrpSpPr>
            <a:grpSpLocks/>
          </p:cNvGrpSpPr>
          <p:nvPr/>
        </p:nvGrpSpPr>
        <p:grpSpPr bwMode="auto">
          <a:xfrm>
            <a:off x="1149350" y="4106863"/>
            <a:ext cx="6403975" cy="2355850"/>
            <a:chOff x="576" y="2166"/>
            <a:chExt cx="4034" cy="1484"/>
          </a:xfrm>
        </p:grpSpPr>
        <p:sp>
          <p:nvSpPr>
            <p:cNvPr id="254017" name="Line 65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18" name="Line 66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6012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6013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6014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6017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6018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6021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6022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6058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grpSp>
        <p:nvGrpSpPr>
          <p:cNvPr id="256060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56061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2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3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68" name="Text Box 68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56072" name="Rectangle 72"/>
          <p:cNvSpPr>
            <a:spLocks noChangeArrowheads="1"/>
          </p:cNvSpPr>
          <p:nvPr/>
        </p:nvSpPr>
        <p:spPr bwMode="auto">
          <a:xfrm>
            <a:off x="8093075" y="6426200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34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grpSp>
        <p:nvGrpSpPr>
          <p:cNvPr id="256081" name="Group 81"/>
          <p:cNvGrpSpPr>
            <a:grpSpLocks/>
          </p:cNvGrpSpPr>
          <p:nvPr/>
        </p:nvGrpSpPr>
        <p:grpSpPr bwMode="auto">
          <a:xfrm>
            <a:off x="280988" y="814388"/>
            <a:ext cx="2130425" cy="723900"/>
            <a:chOff x="177" y="513"/>
            <a:chExt cx="1342" cy="456"/>
          </a:xfrm>
        </p:grpSpPr>
        <p:sp>
          <p:nvSpPr>
            <p:cNvPr id="256082" name="Rectangle 82"/>
            <p:cNvSpPr>
              <a:spLocks noChangeArrowheads="1"/>
            </p:cNvSpPr>
            <p:nvPr/>
          </p:nvSpPr>
          <p:spPr bwMode="auto">
            <a:xfrm>
              <a:off x="177" y="513"/>
              <a:ext cx="1342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 </a:t>
              </a:r>
              <a:r>
                <a:rPr lang="en-US" altLang="zh-CN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旧”约</a:t>
              </a:r>
            </a:p>
          </p:txBody>
        </p:sp>
        <p:sp>
          <p:nvSpPr>
            <p:cNvPr id="256083" name="Line 83"/>
            <p:cNvSpPr>
              <a:spLocks noChangeShapeType="1"/>
            </p:cNvSpPr>
            <p:nvPr/>
          </p:nvSpPr>
          <p:spPr bwMode="auto">
            <a:xfrm>
              <a:off x="739" y="969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84" name="Group 84"/>
          <p:cNvGrpSpPr>
            <a:grpSpLocks/>
          </p:cNvGrpSpPr>
          <p:nvPr/>
        </p:nvGrpSpPr>
        <p:grpSpPr bwMode="auto">
          <a:xfrm>
            <a:off x="6432550" y="735013"/>
            <a:ext cx="2009775" cy="768350"/>
            <a:chOff x="4156" y="447"/>
            <a:chExt cx="1266" cy="484"/>
          </a:xfrm>
        </p:grpSpPr>
        <p:sp>
          <p:nvSpPr>
            <p:cNvPr id="256085" name="Rectangle 85"/>
            <p:cNvSpPr>
              <a:spLocks noChangeArrowheads="1"/>
            </p:cNvSpPr>
            <p:nvPr/>
          </p:nvSpPr>
          <p:spPr bwMode="auto">
            <a:xfrm>
              <a:off x="4156" y="447"/>
              <a:ext cx="1266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新”约</a:t>
              </a:r>
            </a:p>
          </p:txBody>
        </p:sp>
        <p:sp>
          <p:nvSpPr>
            <p:cNvPr id="256086" name="Line 86"/>
            <p:cNvSpPr>
              <a:spLocks noChangeShapeType="1"/>
            </p:cNvSpPr>
            <p:nvPr/>
          </p:nvSpPr>
          <p:spPr bwMode="auto">
            <a:xfrm>
              <a:off x="4609" y="931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87" name="Group 87"/>
          <p:cNvGrpSpPr>
            <a:grpSpLocks/>
          </p:cNvGrpSpPr>
          <p:nvPr/>
        </p:nvGrpSpPr>
        <p:grpSpPr bwMode="auto">
          <a:xfrm>
            <a:off x="719138" y="1855788"/>
            <a:ext cx="1616075" cy="550862"/>
            <a:chOff x="453" y="1169"/>
            <a:chExt cx="1018" cy="347"/>
          </a:xfrm>
        </p:grpSpPr>
        <p:sp>
          <p:nvSpPr>
            <p:cNvPr id="256088" name="Rectangle 88"/>
            <p:cNvSpPr>
              <a:spLocks noChangeArrowheads="1"/>
            </p:cNvSpPr>
            <p:nvPr/>
          </p:nvSpPr>
          <p:spPr bwMode="auto">
            <a:xfrm>
              <a:off x="453" y="1169"/>
              <a:ext cx="1018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“</a:t>
              </a:r>
              <a:r>
                <a:rPr lang="en-US" altLang="zh-CN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39” </a:t>
              </a:r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56089" name="Line 89"/>
            <p:cNvSpPr>
              <a:spLocks noChangeShapeType="1"/>
            </p:cNvSpPr>
            <p:nvPr/>
          </p:nvSpPr>
          <p:spPr bwMode="auto">
            <a:xfrm>
              <a:off x="480" y="1516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90" name="Group 90"/>
          <p:cNvGrpSpPr>
            <a:grpSpLocks/>
          </p:cNvGrpSpPr>
          <p:nvPr/>
        </p:nvGrpSpPr>
        <p:grpSpPr bwMode="auto">
          <a:xfrm>
            <a:off x="6692900" y="1852613"/>
            <a:ext cx="1820863" cy="531812"/>
            <a:chOff x="4216" y="1167"/>
            <a:chExt cx="1147" cy="335"/>
          </a:xfrm>
        </p:grpSpPr>
        <p:sp>
          <p:nvSpPr>
            <p:cNvPr id="256091" name="Rectangle 91"/>
            <p:cNvSpPr>
              <a:spLocks noChangeArrowheads="1"/>
            </p:cNvSpPr>
            <p:nvPr/>
          </p:nvSpPr>
          <p:spPr bwMode="auto">
            <a:xfrm>
              <a:off x="4216" y="1167"/>
              <a:ext cx="1147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  “</a:t>
              </a:r>
              <a:r>
                <a:rPr lang="en-US" altLang="zh-CN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27” </a:t>
              </a:r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56092" name="Line 92"/>
            <p:cNvSpPr>
              <a:spLocks noChangeShapeType="1"/>
            </p:cNvSpPr>
            <p:nvPr/>
          </p:nvSpPr>
          <p:spPr bwMode="auto">
            <a:xfrm>
              <a:off x="4611" y="1502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93" name="Group 93"/>
          <p:cNvGrpSpPr>
            <a:grpSpLocks/>
          </p:cNvGrpSpPr>
          <p:nvPr/>
        </p:nvGrpSpPr>
        <p:grpSpPr bwMode="auto">
          <a:xfrm>
            <a:off x="7392988" y="2652713"/>
            <a:ext cx="1095375" cy="600075"/>
            <a:chOff x="4657" y="1711"/>
            <a:chExt cx="690" cy="378"/>
          </a:xfrm>
        </p:grpSpPr>
        <p:sp>
          <p:nvSpPr>
            <p:cNvPr id="256094" name="Rectangle 94"/>
            <p:cNvSpPr>
              <a:spLocks noChangeArrowheads="1"/>
            </p:cNvSpPr>
            <p:nvPr/>
          </p:nvSpPr>
          <p:spPr bwMode="auto">
            <a:xfrm>
              <a:off x="4657" y="1711"/>
              <a:ext cx="690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希腊文</a:t>
              </a:r>
            </a:p>
          </p:txBody>
        </p:sp>
        <p:sp>
          <p:nvSpPr>
            <p:cNvPr id="256095" name="Line 95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96" name="Group 96"/>
          <p:cNvGrpSpPr>
            <a:grpSpLocks/>
          </p:cNvGrpSpPr>
          <p:nvPr/>
        </p:nvGrpSpPr>
        <p:grpSpPr bwMode="auto">
          <a:xfrm>
            <a:off x="396875" y="2652713"/>
            <a:ext cx="1400175" cy="595312"/>
            <a:chOff x="250" y="1711"/>
            <a:chExt cx="882" cy="375"/>
          </a:xfrm>
        </p:grpSpPr>
        <p:sp>
          <p:nvSpPr>
            <p:cNvPr id="256097" name="Rectangle 97"/>
            <p:cNvSpPr>
              <a:spLocks noChangeArrowheads="1"/>
            </p:cNvSpPr>
            <p:nvPr/>
          </p:nvSpPr>
          <p:spPr bwMode="auto">
            <a:xfrm>
              <a:off x="250" y="1711"/>
              <a:ext cx="882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希</a:t>
              </a:r>
              <a:r>
                <a:rPr 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伯</a:t>
              </a:r>
              <a:r>
                <a:rPr lang="zh-CN" alt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来文</a:t>
              </a:r>
              <a:endParaRPr lang="en-US" altLang="zh-CN" sz="2400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256098" name="Line 98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20" name="Rectangle 120"/>
          <p:cNvSpPr>
            <a:spLocks noChangeArrowheads="1"/>
          </p:cNvSpPr>
          <p:nvPr/>
        </p:nvSpPr>
        <p:spPr bwMode="auto">
          <a:xfrm>
            <a:off x="1597025" y="5768975"/>
            <a:ext cx="2420938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400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</p:txBody>
      </p:sp>
      <p:sp>
        <p:nvSpPr>
          <p:cNvPr id="256121" name="Rectangle 121"/>
          <p:cNvSpPr>
            <a:spLocks noChangeArrowheads="1"/>
          </p:cNvSpPr>
          <p:nvPr/>
        </p:nvSpPr>
        <p:spPr bwMode="auto">
          <a:xfrm>
            <a:off x="4483100" y="5553075"/>
            <a:ext cx="2008188" cy="7239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两个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000" u="sng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一个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56122" name="Rectangle 122"/>
          <p:cNvSpPr>
            <a:spLocks noChangeArrowheads="1"/>
          </p:cNvSpPr>
          <p:nvPr/>
        </p:nvSpPr>
        <p:spPr bwMode="auto">
          <a:xfrm>
            <a:off x="209550" y="4491038"/>
            <a:ext cx="1362075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FEF800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FEF800"/>
              </a:solidFill>
              <a:ea typeface="宋体" charset="0"/>
              <a:cs typeface="宋体" charset="0"/>
            </a:endParaRPr>
          </a:p>
        </p:txBody>
      </p:sp>
      <p:sp>
        <p:nvSpPr>
          <p:cNvPr id="256123" name="Rectangle 123"/>
          <p:cNvSpPr>
            <a:spLocks noChangeArrowheads="1"/>
          </p:cNvSpPr>
          <p:nvPr/>
        </p:nvSpPr>
        <p:spPr bwMode="auto">
          <a:xfrm>
            <a:off x="7378700" y="4510088"/>
            <a:ext cx="1447800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FEF800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FEF800"/>
              </a:solidFill>
              <a:ea typeface="宋体" charset="0"/>
              <a:cs typeface="宋体" charset="0"/>
            </a:endParaRPr>
          </a:p>
        </p:txBody>
      </p:sp>
      <p:sp>
        <p:nvSpPr>
          <p:cNvPr id="256124" name="Rectangle 124"/>
          <p:cNvSpPr>
            <a:spLocks noChangeArrowheads="1"/>
          </p:cNvSpPr>
          <p:nvPr/>
        </p:nvSpPr>
        <p:spPr bwMode="auto">
          <a:xfrm>
            <a:off x="-85725" y="5184775"/>
            <a:ext cx="1831975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FEF800"/>
                </a:solidFill>
                <a:ea typeface="宋体" charset="0"/>
                <a:cs typeface="宋体" charset="0"/>
              </a:rPr>
              <a:t>永恒的过去</a:t>
            </a:r>
          </a:p>
        </p:txBody>
      </p:sp>
      <p:sp>
        <p:nvSpPr>
          <p:cNvPr id="256125" name="Rectangle 125"/>
          <p:cNvSpPr>
            <a:spLocks noChangeArrowheads="1"/>
          </p:cNvSpPr>
          <p:nvPr/>
        </p:nvSpPr>
        <p:spPr bwMode="auto">
          <a:xfrm>
            <a:off x="7278688" y="5184775"/>
            <a:ext cx="1814512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FEF800"/>
                </a:solidFill>
                <a:ea typeface="宋体" charset="0"/>
                <a:cs typeface="宋体" charset="0"/>
              </a:rPr>
              <a:t>永恒的未来</a:t>
            </a:r>
            <a:endParaRPr lang="en-US" altLang="zh-CN" sz="2000">
              <a:solidFill>
                <a:srgbClr val="FEF800"/>
              </a:solidFill>
              <a:ea typeface="宋体" charset="0"/>
              <a:cs typeface="宋体" charset="0"/>
            </a:endParaRPr>
          </a:p>
        </p:txBody>
      </p:sp>
      <p:grpSp>
        <p:nvGrpSpPr>
          <p:cNvPr id="256142" name="Group 142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256143" name="Rectangle 143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256144" name="Rectangle 144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256145" name="Rectangle 145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256146" name="Rectangle 146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256147" name="Group 147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256148" name="Line 148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49" name="Group 149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256150" name="Line 150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1" name="Line 151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2" name="Line 152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3" name="Line 153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4" name="Line 154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5" name="Line 155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6" name="Line 156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7" name="Rectangle 157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256158" name="Rectangle 158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256159" name="Rectangle 159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256160" name="Rectangle 160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256161" name="Rectangle 161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256162" name="Rectangle 162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256163" name="Rectangle 163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256164" name="Rectangle 164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grpSp>
        <p:nvGrpSpPr>
          <p:cNvPr id="256175" name="Group 175"/>
          <p:cNvGrpSpPr>
            <a:grpSpLocks/>
          </p:cNvGrpSpPr>
          <p:nvPr/>
        </p:nvGrpSpPr>
        <p:grpSpPr bwMode="auto">
          <a:xfrm>
            <a:off x="481013" y="3436938"/>
            <a:ext cx="1144587" cy="954087"/>
            <a:chOff x="303" y="2165"/>
            <a:chExt cx="721" cy="601"/>
          </a:xfrm>
        </p:grpSpPr>
        <p:sp>
          <p:nvSpPr>
            <p:cNvPr id="256176" name="Line 176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77" name="Group 177"/>
            <p:cNvGrpSpPr>
              <a:grpSpLocks/>
            </p:cNvGrpSpPr>
            <p:nvPr/>
          </p:nvGrpSpPr>
          <p:grpSpPr bwMode="auto">
            <a:xfrm>
              <a:off x="303" y="2165"/>
              <a:ext cx="721" cy="546"/>
              <a:chOff x="303" y="2165"/>
              <a:chExt cx="721" cy="546"/>
            </a:xfrm>
          </p:grpSpPr>
          <p:sp>
            <p:nvSpPr>
              <p:cNvPr id="256178" name="Rectangle 178"/>
              <p:cNvSpPr>
                <a:spLocks noChangeArrowheads="1"/>
              </p:cNvSpPr>
              <p:nvPr/>
            </p:nvSpPr>
            <p:spPr bwMode="auto">
              <a:xfrm>
                <a:off x="308" y="2165"/>
                <a:ext cx="71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律法</a:t>
                </a:r>
                <a:r>
                  <a:rPr lang="en-US" altLang="zh-CN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/</a:t>
                </a:r>
              </a:p>
            </p:txBody>
          </p:sp>
          <p:sp>
            <p:nvSpPr>
              <p:cNvPr id="256179" name="Text Box 179"/>
              <p:cNvSpPr txBox="1">
                <a:spLocks noChangeArrowheads="1"/>
              </p:cNvSpPr>
              <p:nvPr/>
            </p:nvSpPr>
            <p:spPr bwMode="auto">
              <a:xfrm>
                <a:off x="303" y="2423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应许</a:t>
                </a:r>
                <a:endParaRPr lang="en-US" altLang="zh-CN" sz="2400">
                  <a:solidFill>
                    <a:srgbClr val="FEF800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256180" name="Group 180"/>
          <p:cNvGrpSpPr>
            <a:grpSpLocks/>
          </p:cNvGrpSpPr>
          <p:nvPr/>
        </p:nvGrpSpPr>
        <p:grpSpPr bwMode="auto">
          <a:xfrm>
            <a:off x="7502525" y="3435350"/>
            <a:ext cx="1101725" cy="989013"/>
            <a:chOff x="4726" y="2164"/>
            <a:chExt cx="694" cy="623"/>
          </a:xfrm>
        </p:grpSpPr>
        <p:sp>
          <p:nvSpPr>
            <p:cNvPr id="256181" name="Line 181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82" name="Group 182"/>
            <p:cNvGrpSpPr>
              <a:grpSpLocks/>
            </p:cNvGrpSpPr>
            <p:nvPr/>
          </p:nvGrpSpPr>
          <p:grpSpPr bwMode="auto">
            <a:xfrm>
              <a:off x="4726" y="2164"/>
              <a:ext cx="694" cy="542"/>
              <a:chOff x="4726" y="2164"/>
              <a:chExt cx="694" cy="542"/>
            </a:xfrm>
          </p:grpSpPr>
          <p:sp>
            <p:nvSpPr>
              <p:cNvPr id="256183" name="Rectangle 183"/>
              <p:cNvSpPr>
                <a:spLocks noChangeArrowheads="1"/>
              </p:cNvSpPr>
              <p:nvPr/>
            </p:nvSpPr>
            <p:spPr bwMode="auto">
              <a:xfrm>
                <a:off x="4726" y="2164"/>
                <a:ext cx="69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恩典</a:t>
                </a:r>
                <a:r>
                  <a:rPr lang="en-US" altLang="zh-CN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/</a:t>
                </a:r>
                <a:r>
                  <a:rPr lang="en-US" altLang="zh-CN" sz="24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</a:p>
            </p:txBody>
          </p:sp>
          <p:sp>
            <p:nvSpPr>
              <p:cNvPr id="256184" name="Text Box 184"/>
              <p:cNvSpPr txBox="1">
                <a:spLocks noChangeArrowheads="1"/>
              </p:cNvSpPr>
              <p:nvPr/>
            </p:nvSpPr>
            <p:spPr bwMode="auto">
              <a:xfrm>
                <a:off x="4754" y="2418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成就</a:t>
                </a:r>
                <a:endParaRPr lang="en-US" altLang="zh-CN" sz="2400">
                  <a:solidFill>
                    <a:srgbClr val="FEF800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sp>
        <p:nvSpPr>
          <p:cNvPr id="256066" name="AutoShape 66"/>
          <p:cNvSpPr>
            <a:spLocks noChangeArrowheads="1"/>
          </p:cNvSpPr>
          <p:nvPr/>
        </p:nvSpPr>
        <p:spPr bwMode="auto">
          <a:xfrm>
            <a:off x="38100" y="4403725"/>
            <a:ext cx="1935163" cy="17954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E81034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7" name="AutoShape 67"/>
          <p:cNvSpPr>
            <a:spLocks noChangeArrowheads="1"/>
          </p:cNvSpPr>
          <p:nvPr/>
        </p:nvSpPr>
        <p:spPr bwMode="auto">
          <a:xfrm>
            <a:off x="7169150" y="4398963"/>
            <a:ext cx="1974850" cy="179546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E81034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703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703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703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704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704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704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704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257082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grpSp>
        <p:nvGrpSpPr>
          <p:cNvPr id="257084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57085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6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7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089" name="Oval 65"/>
          <p:cNvSpPr>
            <a:spLocks noChangeArrowheads="1"/>
          </p:cNvSpPr>
          <p:nvPr/>
        </p:nvSpPr>
        <p:spPr bwMode="auto">
          <a:xfrm>
            <a:off x="1270000" y="5653088"/>
            <a:ext cx="3057525" cy="74453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90" name="Text Box 66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57094" name="Rectangle 70"/>
          <p:cNvSpPr>
            <a:spLocks noChangeArrowheads="1"/>
          </p:cNvSpPr>
          <p:nvPr/>
        </p:nvSpPr>
        <p:spPr bwMode="auto">
          <a:xfrm>
            <a:off x="8093075" y="6426200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35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grpSp>
        <p:nvGrpSpPr>
          <p:cNvPr id="257123" name="Group 99"/>
          <p:cNvGrpSpPr>
            <a:grpSpLocks/>
          </p:cNvGrpSpPr>
          <p:nvPr/>
        </p:nvGrpSpPr>
        <p:grpSpPr bwMode="auto">
          <a:xfrm>
            <a:off x="280988" y="814388"/>
            <a:ext cx="2130425" cy="723900"/>
            <a:chOff x="177" y="513"/>
            <a:chExt cx="1342" cy="456"/>
          </a:xfrm>
        </p:grpSpPr>
        <p:sp>
          <p:nvSpPr>
            <p:cNvPr id="257124" name="Rectangle 100"/>
            <p:cNvSpPr>
              <a:spLocks noChangeArrowheads="1"/>
            </p:cNvSpPr>
            <p:nvPr/>
          </p:nvSpPr>
          <p:spPr bwMode="auto">
            <a:xfrm>
              <a:off x="177" y="513"/>
              <a:ext cx="1342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 </a:t>
              </a:r>
              <a:r>
                <a:rPr lang="en-US" altLang="zh-CN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旧”约</a:t>
              </a:r>
            </a:p>
          </p:txBody>
        </p:sp>
        <p:sp>
          <p:nvSpPr>
            <p:cNvPr id="257125" name="Line 101"/>
            <p:cNvSpPr>
              <a:spLocks noChangeShapeType="1"/>
            </p:cNvSpPr>
            <p:nvPr/>
          </p:nvSpPr>
          <p:spPr bwMode="auto">
            <a:xfrm>
              <a:off x="739" y="969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26" name="Group 102"/>
          <p:cNvGrpSpPr>
            <a:grpSpLocks/>
          </p:cNvGrpSpPr>
          <p:nvPr/>
        </p:nvGrpSpPr>
        <p:grpSpPr bwMode="auto">
          <a:xfrm>
            <a:off x="6432550" y="735013"/>
            <a:ext cx="2009775" cy="768350"/>
            <a:chOff x="4156" y="447"/>
            <a:chExt cx="1266" cy="484"/>
          </a:xfrm>
        </p:grpSpPr>
        <p:sp>
          <p:nvSpPr>
            <p:cNvPr id="257127" name="Rectangle 103"/>
            <p:cNvSpPr>
              <a:spLocks noChangeArrowheads="1"/>
            </p:cNvSpPr>
            <p:nvPr/>
          </p:nvSpPr>
          <p:spPr bwMode="auto">
            <a:xfrm>
              <a:off x="4156" y="447"/>
              <a:ext cx="1266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新”约</a:t>
              </a:r>
            </a:p>
          </p:txBody>
        </p:sp>
        <p:sp>
          <p:nvSpPr>
            <p:cNvPr id="257128" name="Line 104"/>
            <p:cNvSpPr>
              <a:spLocks noChangeShapeType="1"/>
            </p:cNvSpPr>
            <p:nvPr/>
          </p:nvSpPr>
          <p:spPr bwMode="auto">
            <a:xfrm>
              <a:off x="4609" y="931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29" name="Group 105"/>
          <p:cNvGrpSpPr>
            <a:grpSpLocks/>
          </p:cNvGrpSpPr>
          <p:nvPr/>
        </p:nvGrpSpPr>
        <p:grpSpPr bwMode="auto">
          <a:xfrm>
            <a:off x="719138" y="1855788"/>
            <a:ext cx="1616075" cy="550862"/>
            <a:chOff x="453" y="1169"/>
            <a:chExt cx="1018" cy="347"/>
          </a:xfrm>
        </p:grpSpPr>
        <p:sp>
          <p:nvSpPr>
            <p:cNvPr id="257130" name="Rectangle 106"/>
            <p:cNvSpPr>
              <a:spLocks noChangeArrowheads="1"/>
            </p:cNvSpPr>
            <p:nvPr/>
          </p:nvSpPr>
          <p:spPr bwMode="auto">
            <a:xfrm>
              <a:off x="453" y="1169"/>
              <a:ext cx="1018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“</a:t>
              </a:r>
              <a:r>
                <a:rPr lang="en-US" altLang="zh-CN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39” </a:t>
              </a:r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57131" name="Line 107"/>
            <p:cNvSpPr>
              <a:spLocks noChangeShapeType="1"/>
            </p:cNvSpPr>
            <p:nvPr/>
          </p:nvSpPr>
          <p:spPr bwMode="auto">
            <a:xfrm>
              <a:off x="480" y="1516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32" name="Group 108"/>
          <p:cNvGrpSpPr>
            <a:grpSpLocks/>
          </p:cNvGrpSpPr>
          <p:nvPr/>
        </p:nvGrpSpPr>
        <p:grpSpPr bwMode="auto">
          <a:xfrm>
            <a:off x="6692900" y="1852613"/>
            <a:ext cx="1820863" cy="531812"/>
            <a:chOff x="4216" y="1167"/>
            <a:chExt cx="1147" cy="335"/>
          </a:xfrm>
        </p:grpSpPr>
        <p:sp>
          <p:nvSpPr>
            <p:cNvPr id="257133" name="Rectangle 109"/>
            <p:cNvSpPr>
              <a:spLocks noChangeArrowheads="1"/>
            </p:cNvSpPr>
            <p:nvPr/>
          </p:nvSpPr>
          <p:spPr bwMode="auto">
            <a:xfrm>
              <a:off x="4216" y="1167"/>
              <a:ext cx="1147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  “</a:t>
              </a:r>
              <a:r>
                <a:rPr lang="en-US" altLang="zh-CN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27” </a:t>
              </a:r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257134" name="Line 110"/>
            <p:cNvSpPr>
              <a:spLocks noChangeShapeType="1"/>
            </p:cNvSpPr>
            <p:nvPr/>
          </p:nvSpPr>
          <p:spPr bwMode="auto">
            <a:xfrm>
              <a:off x="4611" y="1502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35" name="Group 111"/>
          <p:cNvGrpSpPr>
            <a:grpSpLocks/>
          </p:cNvGrpSpPr>
          <p:nvPr/>
        </p:nvGrpSpPr>
        <p:grpSpPr bwMode="auto">
          <a:xfrm>
            <a:off x="7392988" y="2652713"/>
            <a:ext cx="1095375" cy="600075"/>
            <a:chOff x="4657" y="1711"/>
            <a:chExt cx="690" cy="378"/>
          </a:xfrm>
        </p:grpSpPr>
        <p:sp>
          <p:nvSpPr>
            <p:cNvPr id="257136" name="Rectangle 112"/>
            <p:cNvSpPr>
              <a:spLocks noChangeArrowheads="1"/>
            </p:cNvSpPr>
            <p:nvPr/>
          </p:nvSpPr>
          <p:spPr bwMode="auto">
            <a:xfrm>
              <a:off x="4657" y="1711"/>
              <a:ext cx="690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希腊文</a:t>
              </a:r>
            </a:p>
          </p:txBody>
        </p:sp>
        <p:sp>
          <p:nvSpPr>
            <p:cNvPr id="257137" name="Line 113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38" name="Group 114"/>
          <p:cNvGrpSpPr>
            <a:grpSpLocks/>
          </p:cNvGrpSpPr>
          <p:nvPr/>
        </p:nvGrpSpPr>
        <p:grpSpPr bwMode="auto">
          <a:xfrm>
            <a:off x="396875" y="2652713"/>
            <a:ext cx="1400175" cy="595312"/>
            <a:chOff x="250" y="1711"/>
            <a:chExt cx="882" cy="375"/>
          </a:xfrm>
        </p:grpSpPr>
        <p:sp>
          <p:nvSpPr>
            <p:cNvPr id="257139" name="Rectangle 115"/>
            <p:cNvSpPr>
              <a:spLocks noChangeArrowheads="1"/>
            </p:cNvSpPr>
            <p:nvPr/>
          </p:nvSpPr>
          <p:spPr bwMode="auto">
            <a:xfrm>
              <a:off x="250" y="1711"/>
              <a:ext cx="882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希</a:t>
              </a:r>
              <a:r>
                <a:rPr 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伯</a:t>
              </a:r>
              <a:r>
                <a:rPr lang="zh-CN" alt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来文</a:t>
              </a:r>
              <a:endParaRPr lang="en-US" altLang="zh-CN" sz="2400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257140" name="Line 116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142" name="Rectangle 118"/>
          <p:cNvSpPr>
            <a:spLocks noChangeArrowheads="1"/>
          </p:cNvSpPr>
          <p:nvPr/>
        </p:nvSpPr>
        <p:spPr bwMode="auto">
          <a:xfrm>
            <a:off x="1597025" y="5768975"/>
            <a:ext cx="2420938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FEF800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400">
              <a:solidFill>
                <a:srgbClr val="FEF800"/>
              </a:solidFill>
              <a:latin typeface="Lucida Handwriting" charset="0"/>
              <a:ea typeface="宋体" charset="0"/>
              <a:cs typeface="宋体" charset="0"/>
            </a:endParaRPr>
          </a:p>
        </p:txBody>
      </p:sp>
      <p:sp>
        <p:nvSpPr>
          <p:cNvPr id="257143" name="Rectangle 119"/>
          <p:cNvSpPr>
            <a:spLocks noChangeArrowheads="1"/>
          </p:cNvSpPr>
          <p:nvPr/>
        </p:nvSpPr>
        <p:spPr bwMode="auto">
          <a:xfrm>
            <a:off x="4483100" y="5553075"/>
            <a:ext cx="2008188" cy="7239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两个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000" u="sng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一个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257144" name="Rectangle 120"/>
          <p:cNvSpPr>
            <a:spLocks noChangeArrowheads="1"/>
          </p:cNvSpPr>
          <p:nvPr/>
        </p:nvSpPr>
        <p:spPr bwMode="auto">
          <a:xfrm>
            <a:off x="209550" y="4491038"/>
            <a:ext cx="1362075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FEF800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FEF800"/>
              </a:solidFill>
              <a:ea typeface="宋体" charset="0"/>
              <a:cs typeface="宋体" charset="0"/>
            </a:endParaRPr>
          </a:p>
        </p:txBody>
      </p:sp>
      <p:sp>
        <p:nvSpPr>
          <p:cNvPr id="257145" name="Rectangle 121"/>
          <p:cNvSpPr>
            <a:spLocks noChangeArrowheads="1"/>
          </p:cNvSpPr>
          <p:nvPr/>
        </p:nvSpPr>
        <p:spPr bwMode="auto">
          <a:xfrm>
            <a:off x="7378700" y="4510088"/>
            <a:ext cx="1447800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FEF800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FEF800"/>
              </a:solidFill>
              <a:ea typeface="宋体" charset="0"/>
              <a:cs typeface="宋体" charset="0"/>
            </a:endParaRPr>
          </a:p>
        </p:txBody>
      </p:sp>
      <p:sp>
        <p:nvSpPr>
          <p:cNvPr id="257146" name="Rectangle 122"/>
          <p:cNvSpPr>
            <a:spLocks noChangeArrowheads="1"/>
          </p:cNvSpPr>
          <p:nvPr/>
        </p:nvSpPr>
        <p:spPr bwMode="auto">
          <a:xfrm>
            <a:off x="-85725" y="5184775"/>
            <a:ext cx="1831975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FEF800"/>
                </a:solidFill>
                <a:ea typeface="宋体" charset="0"/>
                <a:cs typeface="宋体" charset="0"/>
              </a:rPr>
              <a:t>永恒的过去</a:t>
            </a:r>
          </a:p>
        </p:txBody>
      </p:sp>
      <p:sp>
        <p:nvSpPr>
          <p:cNvPr id="257147" name="Rectangle 123"/>
          <p:cNvSpPr>
            <a:spLocks noChangeArrowheads="1"/>
          </p:cNvSpPr>
          <p:nvPr/>
        </p:nvSpPr>
        <p:spPr bwMode="auto">
          <a:xfrm>
            <a:off x="7278688" y="5184775"/>
            <a:ext cx="1814512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FEF800"/>
                </a:solidFill>
                <a:ea typeface="宋体" charset="0"/>
                <a:cs typeface="宋体" charset="0"/>
              </a:rPr>
              <a:t>永恒的未来</a:t>
            </a:r>
            <a:endParaRPr lang="en-US" altLang="zh-CN" sz="2000">
              <a:solidFill>
                <a:srgbClr val="FEF800"/>
              </a:solidFill>
              <a:ea typeface="宋体" charset="0"/>
              <a:cs typeface="宋体" charset="0"/>
            </a:endParaRPr>
          </a:p>
        </p:txBody>
      </p:sp>
      <p:grpSp>
        <p:nvGrpSpPr>
          <p:cNvPr id="257164" name="Group 140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257165" name="Rectangle 141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257166" name="Rectangle 142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257167" name="Rectangle 143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257168" name="Rectangle 144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257169" name="Group 145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257170" name="Line 146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7171" name="Group 147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257172" name="Line 148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73" name="Line 149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74" name="Line 150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75" name="Line 151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76" name="Line 152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77" name="Line 153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78" name="Line 154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79" name="Rectangle 155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257180" name="Rectangle 156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257181" name="Rectangle 157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257182" name="Rectangle 158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257183" name="Rectangle 159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257184" name="Rectangle 160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257185" name="Rectangle 161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257186" name="Rectangle 162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grpSp>
        <p:nvGrpSpPr>
          <p:cNvPr id="257202" name="Group 178"/>
          <p:cNvGrpSpPr>
            <a:grpSpLocks/>
          </p:cNvGrpSpPr>
          <p:nvPr/>
        </p:nvGrpSpPr>
        <p:grpSpPr bwMode="auto">
          <a:xfrm>
            <a:off x="481013" y="3436938"/>
            <a:ext cx="1144587" cy="954087"/>
            <a:chOff x="303" y="2165"/>
            <a:chExt cx="721" cy="601"/>
          </a:xfrm>
        </p:grpSpPr>
        <p:sp>
          <p:nvSpPr>
            <p:cNvPr id="257203" name="Line 179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7204" name="Group 180"/>
            <p:cNvGrpSpPr>
              <a:grpSpLocks/>
            </p:cNvGrpSpPr>
            <p:nvPr/>
          </p:nvGrpSpPr>
          <p:grpSpPr bwMode="auto">
            <a:xfrm>
              <a:off x="303" y="2165"/>
              <a:ext cx="721" cy="546"/>
              <a:chOff x="303" y="2165"/>
              <a:chExt cx="721" cy="546"/>
            </a:xfrm>
          </p:grpSpPr>
          <p:sp>
            <p:nvSpPr>
              <p:cNvPr id="257205" name="Rectangle 181"/>
              <p:cNvSpPr>
                <a:spLocks noChangeArrowheads="1"/>
              </p:cNvSpPr>
              <p:nvPr/>
            </p:nvSpPr>
            <p:spPr bwMode="auto">
              <a:xfrm>
                <a:off x="308" y="2165"/>
                <a:ext cx="71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律法</a:t>
                </a:r>
                <a:r>
                  <a:rPr lang="en-US" altLang="zh-CN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/</a:t>
                </a:r>
              </a:p>
            </p:txBody>
          </p:sp>
          <p:sp>
            <p:nvSpPr>
              <p:cNvPr id="257206" name="Text Box 182"/>
              <p:cNvSpPr txBox="1">
                <a:spLocks noChangeArrowheads="1"/>
              </p:cNvSpPr>
              <p:nvPr/>
            </p:nvSpPr>
            <p:spPr bwMode="auto">
              <a:xfrm>
                <a:off x="303" y="2423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应许</a:t>
                </a:r>
                <a:endParaRPr lang="en-US" altLang="zh-CN" sz="2400">
                  <a:solidFill>
                    <a:srgbClr val="FEF800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257207" name="Group 183"/>
          <p:cNvGrpSpPr>
            <a:grpSpLocks/>
          </p:cNvGrpSpPr>
          <p:nvPr/>
        </p:nvGrpSpPr>
        <p:grpSpPr bwMode="auto">
          <a:xfrm>
            <a:off x="7502525" y="3435350"/>
            <a:ext cx="1101725" cy="989013"/>
            <a:chOff x="4726" y="2164"/>
            <a:chExt cx="694" cy="623"/>
          </a:xfrm>
        </p:grpSpPr>
        <p:sp>
          <p:nvSpPr>
            <p:cNvPr id="257208" name="Line 184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7209" name="Group 185"/>
            <p:cNvGrpSpPr>
              <a:grpSpLocks/>
            </p:cNvGrpSpPr>
            <p:nvPr/>
          </p:nvGrpSpPr>
          <p:grpSpPr bwMode="auto">
            <a:xfrm>
              <a:off x="4726" y="2164"/>
              <a:ext cx="694" cy="542"/>
              <a:chOff x="4726" y="2164"/>
              <a:chExt cx="694" cy="542"/>
            </a:xfrm>
          </p:grpSpPr>
          <p:sp>
            <p:nvSpPr>
              <p:cNvPr id="257210" name="Rectangle 186"/>
              <p:cNvSpPr>
                <a:spLocks noChangeArrowheads="1"/>
              </p:cNvSpPr>
              <p:nvPr/>
            </p:nvSpPr>
            <p:spPr bwMode="auto">
              <a:xfrm>
                <a:off x="4726" y="2164"/>
                <a:ext cx="69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恩典</a:t>
                </a:r>
                <a:r>
                  <a:rPr lang="en-US" altLang="zh-CN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/</a:t>
                </a:r>
                <a:r>
                  <a:rPr lang="en-US" altLang="zh-CN" sz="24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</a:p>
            </p:txBody>
          </p:sp>
          <p:sp>
            <p:nvSpPr>
              <p:cNvPr id="257211" name="Text Box 187"/>
              <p:cNvSpPr txBox="1">
                <a:spLocks noChangeArrowheads="1"/>
              </p:cNvSpPr>
              <p:nvPr/>
            </p:nvSpPr>
            <p:spPr bwMode="auto">
              <a:xfrm>
                <a:off x="4754" y="2418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成就</a:t>
                </a:r>
                <a:endParaRPr lang="en-US" altLang="zh-CN" sz="2400">
                  <a:solidFill>
                    <a:srgbClr val="FEF800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5750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5751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5752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5753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5755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5759" name="Text Box 15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grpSp>
        <p:nvGrpSpPr>
          <p:cNvPr id="415760" name="Group 16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415761" name="Rectangle 17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62" name="Rectangle 18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63" name="Rectangle 19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5764" name="Oval 20"/>
          <p:cNvSpPr>
            <a:spLocks noChangeArrowheads="1"/>
          </p:cNvSpPr>
          <p:nvPr/>
        </p:nvSpPr>
        <p:spPr bwMode="auto">
          <a:xfrm>
            <a:off x="1270000" y="5653088"/>
            <a:ext cx="3057525" cy="74453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5" name="Text Box 21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15787" name="Rectangle 43"/>
          <p:cNvSpPr>
            <a:spLocks noChangeArrowheads="1"/>
          </p:cNvSpPr>
          <p:nvPr/>
        </p:nvSpPr>
        <p:spPr bwMode="auto">
          <a:xfrm>
            <a:off x="277813" y="814388"/>
            <a:ext cx="213677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 </a:t>
            </a:r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旧”约</a:t>
            </a:r>
          </a:p>
        </p:txBody>
      </p:sp>
      <p:sp>
        <p:nvSpPr>
          <p:cNvPr id="415788" name="Line 44"/>
          <p:cNvSpPr>
            <a:spLocks noChangeShapeType="1"/>
          </p:cNvSpPr>
          <p:nvPr/>
        </p:nvSpPr>
        <p:spPr bwMode="auto">
          <a:xfrm>
            <a:off x="1173163" y="1538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89" name="Rectangle 45"/>
          <p:cNvSpPr>
            <a:spLocks noChangeArrowheads="1"/>
          </p:cNvSpPr>
          <p:nvPr/>
        </p:nvSpPr>
        <p:spPr bwMode="auto">
          <a:xfrm>
            <a:off x="6429375" y="735013"/>
            <a:ext cx="2016125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>
                <a:solidFill>
                  <a:srgbClr val="2F6AFD"/>
                </a:solidFill>
                <a:latin typeface="宋体" charset="0"/>
                <a:ea typeface="宋体" charset="0"/>
                <a:cs typeface="宋体" charset="0"/>
              </a:rPr>
              <a:t>新”约</a:t>
            </a:r>
          </a:p>
        </p:txBody>
      </p:sp>
      <p:sp>
        <p:nvSpPr>
          <p:cNvPr id="415790" name="Line 46"/>
          <p:cNvSpPr>
            <a:spLocks noChangeShapeType="1"/>
          </p:cNvSpPr>
          <p:nvPr/>
        </p:nvSpPr>
        <p:spPr bwMode="auto">
          <a:xfrm>
            <a:off x="7151688" y="1503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91" name="Rectangle 47"/>
          <p:cNvSpPr>
            <a:spLocks noChangeArrowheads="1"/>
          </p:cNvSpPr>
          <p:nvPr/>
        </p:nvSpPr>
        <p:spPr bwMode="auto">
          <a:xfrm>
            <a:off x="719138" y="1855788"/>
            <a:ext cx="162083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“</a:t>
            </a:r>
            <a:r>
              <a:rPr lang="en-US" altLang="zh-CN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39” </a:t>
            </a:r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sp>
        <p:nvSpPr>
          <p:cNvPr id="415792" name="Line 48"/>
          <p:cNvSpPr>
            <a:spLocks noChangeShapeType="1"/>
          </p:cNvSpPr>
          <p:nvPr/>
        </p:nvSpPr>
        <p:spPr bwMode="auto">
          <a:xfrm>
            <a:off x="762000" y="2406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93" name="Rectangle 49"/>
          <p:cNvSpPr>
            <a:spLocks noChangeArrowheads="1"/>
          </p:cNvSpPr>
          <p:nvPr/>
        </p:nvSpPr>
        <p:spPr bwMode="auto">
          <a:xfrm>
            <a:off x="6692900" y="1852613"/>
            <a:ext cx="1827213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  “</a:t>
            </a:r>
            <a:r>
              <a:rPr lang="en-US" altLang="zh-CN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27” </a:t>
            </a:r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本书</a:t>
            </a:r>
          </a:p>
        </p:txBody>
      </p:sp>
      <p:sp>
        <p:nvSpPr>
          <p:cNvPr id="415794" name="Line 50"/>
          <p:cNvSpPr>
            <a:spLocks noChangeShapeType="1"/>
          </p:cNvSpPr>
          <p:nvPr/>
        </p:nvSpPr>
        <p:spPr bwMode="auto">
          <a:xfrm>
            <a:off x="7319963" y="23844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95" name="Rectangle 51"/>
          <p:cNvSpPr>
            <a:spLocks noChangeArrowheads="1"/>
          </p:cNvSpPr>
          <p:nvPr/>
        </p:nvSpPr>
        <p:spPr bwMode="auto">
          <a:xfrm>
            <a:off x="7392988" y="2652713"/>
            <a:ext cx="110013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希腊文</a:t>
            </a:r>
          </a:p>
        </p:txBody>
      </p:sp>
      <p:sp>
        <p:nvSpPr>
          <p:cNvPr id="415796" name="Line 52"/>
          <p:cNvSpPr>
            <a:spLocks noChangeShapeType="1"/>
          </p:cNvSpPr>
          <p:nvPr/>
        </p:nvSpPr>
        <p:spPr bwMode="auto">
          <a:xfrm>
            <a:off x="7440613" y="32527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97" name="Rectangle 53"/>
          <p:cNvSpPr>
            <a:spLocks noChangeArrowheads="1"/>
          </p:cNvSpPr>
          <p:nvPr/>
        </p:nvSpPr>
        <p:spPr bwMode="auto">
          <a:xfrm>
            <a:off x="396875" y="2652713"/>
            <a:ext cx="14065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4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希</a:t>
            </a:r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伯</a:t>
            </a:r>
            <a:r>
              <a:rPr lang="zh-CN" alt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来文</a:t>
            </a:r>
            <a:endParaRPr lang="en-US" altLang="zh-CN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415798" name="Line 54"/>
          <p:cNvSpPr>
            <a:spLocks noChangeShapeType="1"/>
          </p:cNvSpPr>
          <p:nvPr/>
        </p:nvSpPr>
        <p:spPr bwMode="auto">
          <a:xfrm>
            <a:off x="671513" y="32480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800" name="Rectangle 56"/>
          <p:cNvSpPr>
            <a:spLocks noChangeArrowheads="1"/>
          </p:cNvSpPr>
          <p:nvPr/>
        </p:nvSpPr>
        <p:spPr bwMode="auto">
          <a:xfrm>
            <a:off x="1597025" y="5768975"/>
            <a:ext cx="2420938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FEF800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400">
              <a:solidFill>
                <a:srgbClr val="FEF800"/>
              </a:solidFill>
              <a:latin typeface="Lucida Handwriting" charset="0"/>
              <a:ea typeface="宋体" charset="0"/>
              <a:cs typeface="宋体" charset="0"/>
            </a:endParaRPr>
          </a:p>
        </p:txBody>
      </p:sp>
      <p:sp>
        <p:nvSpPr>
          <p:cNvPr id="415801" name="Rectangle 57"/>
          <p:cNvSpPr>
            <a:spLocks noChangeArrowheads="1"/>
          </p:cNvSpPr>
          <p:nvPr/>
        </p:nvSpPr>
        <p:spPr bwMode="auto">
          <a:xfrm>
            <a:off x="4483100" y="5553075"/>
            <a:ext cx="2008188" cy="7239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两个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000" u="sng">
              <a:solidFill>
                <a:srgbClr val="2F6AFD"/>
              </a:solidFill>
              <a:latin typeface="Lucida Handwriting" charset="0"/>
              <a:ea typeface="宋体" charset="0"/>
              <a:cs typeface="宋体" charset="0"/>
            </a:endParaRPr>
          </a:p>
          <a:p>
            <a:r>
              <a:rPr lang="zh-CN" altLang="en-US" sz="2000">
                <a:solidFill>
                  <a:srgbClr val="2F6AFD"/>
                </a:solidFill>
                <a:latin typeface="Lucida Handwriting" charset="0"/>
                <a:ea typeface="宋体" charset="0"/>
                <a:cs typeface="宋体" charset="0"/>
              </a:rPr>
              <a:t>一个</a:t>
            </a:r>
            <a:r>
              <a:rPr 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415802" name="Rectangle 58"/>
          <p:cNvSpPr>
            <a:spLocks noChangeArrowheads="1"/>
          </p:cNvSpPr>
          <p:nvPr/>
        </p:nvSpPr>
        <p:spPr bwMode="auto">
          <a:xfrm>
            <a:off x="209550" y="4491038"/>
            <a:ext cx="13620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415803" name="Rectangle 59"/>
          <p:cNvSpPr>
            <a:spLocks noChangeArrowheads="1"/>
          </p:cNvSpPr>
          <p:nvPr/>
        </p:nvSpPr>
        <p:spPr bwMode="auto">
          <a:xfrm>
            <a:off x="7378700" y="4510088"/>
            <a:ext cx="144780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2F6AFD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sp>
        <p:nvSpPr>
          <p:cNvPr id="415804" name="Rectangle 60"/>
          <p:cNvSpPr>
            <a:spLocks noChangeArrowheads="1"/>
          </p:cNvSpPr>
          <p:nvPr/>
        </p:nvSpPr>
        <p:spPr bwMode="auto">
          <a:xfrm>
            <a:off x="-85725" y="5184775"/>
            <a:ext cx="1831975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永恒的过去</a:t>
            </a:r>
          </a:p>
        </p:txBody>
      </p:sp>
      <p:sp>
        <p:nvSpPr>
          <p:cNvPr id="415805" name="Rectangle 61"/>
          <p:cNvSpPr>
            <a:spLocks noChangeArrowheads="1"/>
          </p:cNvSpPr>
          <p:nvPr/>
        </p:nvSpPr>
        <p:spPr bwMode="auto">
          <a:xfrm>
            <a:off x="7278688" y="5184775"/>
            <a:ext cx="1814512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2F6AFD"/>
                </a:solidFill>
                <a:ea typeface="宋体" charset="0"/>
                <a:cs typeface="宋体" charset="0"/>
              </a:rPr>
              <a:t>永恒的未来</a:t>
            </a:r>
            <a:endParaRPr lang="en-US" altLang="zh-CN" sz="2000">
              <a:solidFill>
                <a:srgbClr val="2F6AFD"/>
              </a:solidFill>
              <a:ea typeface="宋体" charset="0"/>
              <a:cs typeface="宋体" charset="0"/>
            </a:endParaRPr>
          </a:p>
        </p:txBody>
      </p:sp>
      <p:grpSp>
        <p:nvGrpSpPr>
          <p:cNvPr id="415820" name="Group 76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415821" name="Rectangle 77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415822" name="Rectangle 78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2F6AFD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415823" name="Rectangle 79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2F6AFD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415824" name="Rectangle 80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2F6AFD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2F6AFD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415839" name="Group 95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415840" name="Line 96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5841" name="Group 97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415842" name="Line 98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43" name="Line 99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44" name="Line 100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45" name="Line 101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46" name="Line 102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47" name="Line 103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48" name="Line 104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49" name="Rectangle 105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415850" name="Rectangle 106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415851" name="Rectangle 107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415852" name="Rectangle 108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415853" name="Rectangle 109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415854" name="Rectangle 110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415855" name="Rectangle 111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415856" name="Rectangle 112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sp>
        <p:nvSpPr>
          <p:cNvPr id="415857" name="Oval 113"/>
          <p:cNvSpPr>
            <a:spLocks noChangeArrowheads="1"/>
          </p:cNvSpPr>
          <p:nvPr/>
        </p:nvSpPr>
        <p:spPr bwMode="auto">
          <a:xfrm>
            <a:off x="1270000" y="5653088"/>
            <a:ext cx="3057525" cy="74453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5864" name="Group 120"/>
          <p:cNvGrpSpPr>
            <a:grpSpLocks/>
          </p:cNvGrpSpPr>
          <p:nvPr/>
        </p:nvGrpSpPr>
        <p:grpSpPr bwMode="auto">
          <a:xfrm>
            <a:off x="1790700" y="3073400"/>
            <a:ext cx="3554413" cy="989013"/>
            <a:chOff x="1005" y="1883"/>
            <a:chExt cx="2239" cy="623"/>
          </a:xfrm>
        </p:grpSpPr>
        <p:grpSp>
          <p:nvGrpSpPr>
            <p:cNvPr id="415865" name="Group 121"/>
            <p:cNvGrpSpPr>
              <a:grpSpLocks/>
            </p:cNvGrpSpPr>
            <p:nvPr/>
          </p:nvGrpSpPr>
          <p:grpSpPr bwMode="auto">
            <a:xfrm>
              <a:off x="1005" y="1883"/>
              <a:ext cx="2239" cy="623"/>
              <a:chOff x="1013" y="1875"/>
              <a:chExt cx="2239" cy="623"/>
            </a:xfrm>
          </p:grpSpPr>
          <p:grpSp>
            <p:nvGrpSpPr>
              <p:cNvPr id="415866" name="Group 122"/>
              <p:cNvGrpSpPr>
                <a:grpSpLocks/>
              </p:cNvGrpSpPr>
              <p:nvPr/>
            </p:nvGrpSpPr>
            <p:grpSpPr bwMode="auto">
              <a:xfrm>
                <a:off x="1572" y="1875"/>
                <a:ext cx="1680" cy="408"/>
                <a:chOff x="1358" y="1104"/>
                <a:chExt cx="1680" cy="408"/>
              </a:xfrm>
            </p:grpSpPr>
            <p:sp>
              <p:nvSpPr>
                <p:cNvPr id="415867" name="Rectangle 123"/>
                <p:cNvSpPr>
                  <a:spLocks noChangeArrowheads="1"/>
                </p:cNvSpPr>
                <p:nvPr/>
              </p:nvSpPr>
              <p:spPr bwMode="auto">
                <a:xfrm>
                  <a:off x="1358" y="1104"/>
                  <a:ext cx="1680" cy="408"/>
                </a:xfrm>
                <a:prstGeom prst="rect">
                  <a:avLst/>
                </a:prstGeom>
                <a:solidFill>
                  <a:srgbClr val="5AF24E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868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557" y="1152"/>
                  <a:ext cx="1325" cy="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rgbClr val="787878"/>
                      </a:solidFill>
                      <a:ea typeface="宋体" charset="0"/>
                      <a:cs typeface="宋体" charset="0"/>
                    </a:rPr>
                    <a:t>亚伯拉罕</a:t>
                  </a:r>
                  <a:endParaRPr lang="zh-CN" altLang="en-US" sz="2800">
                    <a:solidFill>
                      <a:srgbClr val="787878"/>
                    </a:solidFill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415869" name="AutoShape 125"/>
              <p:cNvSpPr>
                <a:spLocks noChangeArrowheads="1"/>
              </p:cNvSpPr>
              <p:nvPr/>
            </p:nvSpPr>
            <p:spPr bwMode="auto">
              <a:xfrm>
                <a:off x="1013" y="1932"/>
                <a:ext cx="501" cy="566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5870" name="Text Box 126"/>
            <p:cNvSpPr txBox="1">
              <a:spLocks noChangeArrowheads="1"/>
            </p:cNvSpPr>
            <p:nvPr/>
          </p:nvSpPr>
          <p:spPr bwMode="auto">
            <a:xfrm>
              <a:off x="1744" y="1920"/>
              <a:ext cx="1448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ea typeface="宋体" charset="0"/>
                  <a:cs typeface="宋体" charset="0"/>
                </a:rPr>
                <a:t>亚伯拉罕</a:t>
              </a:r>
              <a:endParaRPr lang="zh-CN" altLang="en-US" sz="2800">
                <a:ea typeface="宋体" charset="0"/>
                <a:cs typeface="宋体" charset="0"/>
              </a:endParaRPr>
            </a:p>
          </p:txBody>
        </p:sp>
      </p:grpSp>
      <p:grpSp>
        <p:nvGrpSpPr>
          <p:cNvPr id="415872" name="Group 128"/>
          <p:cNvGrpSpPr>
            <a:grpSpLocks/>
          </p:cNvGrpSpPr>
          <p:nvPr/>
        </p:nvGrpSpPr>
        <p:grpSpPr bwMode="auto">
          <a:xfrm>
            <a:off x="481013" y="3436938"/>
            <a:ext cx="1144587" cy="954087"/>
            <a:chOff x="303" y="2165"/>
            <a:chExt cx="721" cy="601"/>
          </a:xfrm>
        </p:grpSpPr>
        <p:sp>
          <p:nvSpPr>
            <p:cNvPr id="415873" name="Line 129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5874" name="Group 130"/>
            <p:cNvGrpSpPr>
              <a:grpSpLocks/>
            </p:cNvGrpSpPr>
            <p:nvPr/>
          </p:nvGrpSpPr>
          <p:grpSpPr bwMode="auto">
            <a:xfrm>
              <a:off x="303" y="2165"/>
              <a:ext cx="721" cy="546"/>
              <a:chOff x="303" y="2165"/>
              <a:chExt cx="721" cy="546"/>
            </a:xfrm>
          </p:grpSpPr>
          <p:sp>
            <p:nvSpPr>
              <p:cNvPr id="415875" name="Rectangle 131"/>
              <p:cNvSpPr>
                <a:spLocks noChangeArrowheads="1"/>
              </p:cNvSpPr>
              <p:nvPr/>
            </p:nvSpPr>
            <p:spPr bwMode="auto">
              <a:xfrm>
                <a:off x="308" y="2165"/>
                <a:ext cx="71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律法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</a:p>
            </p:txBody>
          </p:sp>
          <p:sp>
            <p:nvSpPr>
              <p:cNvPr id="415876" name="Text Box 132"/>
              <p:cNvSpPr txBox="1">
                <a:spLocks noChangeArrowheads="1"/>
              </p:cNvSpPr>
              <p:nvPr/>
            </p:nvSpPr>
            <p:spPr bwMode="auto">
              <a:xfrm>
                <a:off x="303" y="2423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应许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415877" name="Group 133"/>
          <p:cNvGrpSpPr>
            <a:grpSpLocks/>
          </p:cNvGrpSpPr>
          <p:nvPr/>
        </p:nvGrpSpPr>
        <p:grpSpPr bwMode="auto">
          <a:xfrm>
            <a:off x="7502525" y="3435350"/>
            <a:ext cx="1101725" cy="989013"/>
            <a:chOff x="4726" y="2164"/>
            <a:chExt cx="694" cy="623"/>
          </a:xfrm>
        </p:grpSpPr>
        <p:sp>
          <p:nvSpPr>
            <p:cNvPr id="415878" name="Line 134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5879" name="Group 135"/>
            <p:cNvGrpSpPr>
              <a:grpSpLocks/>
            </p:cNvGrpSpPr>
            <p:nvPr/>
          </p:nvGrpSpPr>
          <p:grpSpPr bwMode="auto">
            <a:xfrm>
              <a:off x="4726" y="2164"/>
              <a:ext cx="694" cy="542"/>
              <a:chOff x="4726" y="2164"/>
              <a:chExt cx="694" cy="542"/>
            </a:xfrm>
          </p:grpSpPr>
          <p:sp>
            <p:nvSpPr>
              <p:cNvPr id="415880" name="Rectangle 136"/>
              <p:cNvSpPr>
                <a:spLocks noChangeArrowheads="1"/>
              </p:cNvSpPr>
              <p:nvPr/>
            </p:nvSpPr>
            <p:spPr bwMode="auto">
              <a:xfrm>
                <a:off x="4726" y="2164"/>
                <a:ext cx="69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恩典</a:t>
                </a:r>
                <a:r>
                  <a:rPr lang="en-US" altLang="zh-CN" sz="2400">
                    <a:solidFill>
                      <a:srgbClr val="2F6AFD"/>
                    </a:solidFill>
                    <a:latin typeface="宋体" charset="0"/>
                    <a:ea typeface="宋体" charset="0"/>
                    <a:cs typeface="宋体" charset="0"/>
                  </a:rPr>
                  <a:t>/</a:t>
                </a:r>
                <a:r>
                  <a:rPr lang="en-US" altLang="zh-CN" sz="24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</a:p>
            </p:txBody>
          </p:sp>
          <p:sp>
            <p:nvSpPr>
              <p:cNvPr id="415881" name="Text Box 137"/>
              <p:cNvSpPr txBox="1">
                <a:spLocks noChangeArrowheads="1"/>
              </p:cNvSpPr>
              <p:nvPr/>
            </p:nvSpPr>
            <p:spPr bwMode="auto">
              <a:xfrm>
                <a:off x="4754" y="2418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2F6AFD"/>
                    </a:solidFill>
                    <a:ea typeface="宋体" charset="0"/>
                    <a:cs typeface="宋体" charset="0"/>
                  </a:rPr>
                  <a:t>成就</a:t>
                </a:r>
                <a:endParaRPr lang="en-US" altLang="zh-CN" sz="2400">
                  <a:solidFill>
                    <a:srgbClr val="2F6AF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sp>
        <p:nvSpPr>
          <p:cNvPr id="415858" name="AutoShape 114" descr="Dark vertical"/>
          <p:cNvSpPr>
            <a:spLocks noChangeArrowheads="1"/>
          </p:cNvSpPr>
          <p:nvPr/>
        </p:nvSpPr>
        <p:spPr bwMode="auto">
          <a:xfrm rot="5400000">
            <a:off x="-1304925" y="4195763"/>
            <a:ext cx="4759325" cy="2149475"/>
          </a:xfrm>
          <a:prstGeom prst="triangle">
            <a:avLst>
              <a:gd name="adj" fmla="val 50000"/>
            </a:avLst>
          </a:prstGeom>
          <a:pattFill prst="dkVert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23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5859" name="Group 115"/>
          <p:cNvGrpSpPr>
            <a:grpSpLocks/>
          </p:cNvGrpSpPr>
          <p:nvPr/>
        </p:nvGrpSpPr>
        <p:grpSpPr bwMode="auto">
          <a:xfrm>
            <a:off x="839788" y="4164013"/>
            <a:ext cx="3140075" cy="1544637"/>
            <a:chOff x="370" y="2639"/>
            <a:chExt cx="1978" cy="973"/>
          </a:xfrm>
        </p:grpSpPr>
        <p:grpSp>
          <p:nvGrpSpPr>
            <p:cNvPr id="415860" name="Group 116"/>
            <p:cNvGrpSpPr>
              <a:grpSpLocks/>
            </p:cNvGrpSpPr>
            <p:nvPr/>
          </p:nvGrpSpPr>
          <p:grpSpPr bwMode="auto">
            <a:xfrm>
              <a:off x="390" y="2639"/>
              <a:ext cx="1958" cy="973"/>
              <a:chOff x="568" y="2544"/>
              <a:chExt cx="1958" cy="973"/>
            </a:xfrm>
          </p:grpSpPr>
          <p:sp>
            <p:nvSpPr>
              <p:cNvPr id="415861" name="AutoShape 117"/>
              <p:cNvSpPr>
                <a:spLocks noChangeArrowheads="1"/>
              </p:cNvSpPr>
              <p:nvPr/>
            </p:nvSpPr>
            <p:spPr bwMode="auto">
              <a:xfrm rot="12240000">
                <a:off x="1560" y="3291"/>
                <a:ext cx="966" cy="226"/>
              </a:xfrm>
              <a:prstGeom prst="rightArrow">
                <a:avLst>
                  <a:gd name="adj1" fmla="val 50000"/>
                  <a:gd name="adj2" fmla="val 213737"/>
                </a:avLst>
              </a:prstGeom>
              <a:solidFill>
                <a:schemeClr val="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62" name="Rectangle 118"/>
              <p:cNvSpPr>
                <a:spLocks noChangeArrowheads="1"/>
              </p:cNvSpPr>
              <p:nvPr/>
            </p:nvSpPr>
            <p:spPr bwMode="auto">
              <a:xfrm>
                <a:off x="568" y="2544"/>
                <a:ext cx="1680" cy="408"/>
              </a:xfrm>
              <a:prstGeom prst="rect">
                <a:avLst/>
              </a:prstGeom>
              <a:solidFill>
                <a:srgbClr val="FAFD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5863" name="Text Box 119"/>
            <p:cNvSpPr txBox="1">
              <a:spLocks noChangeArrowheads="1"/>
            </p:cNvSpPr>
            <p:nvPr/>
          </p:nvSpPr>
          <p:spPr bwMode="auto">
            <a:xfrm>
              <a:off x="370" y="2671"/>
              <a:ext cx="1784" cy="3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78787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66"/>
                  </a:solidFill>
                  <a:latin typeface="Times" charset="0"/>
                  <a:ea typeface="宋体" charset="0"/>
                  <a:cs typeface="宋体" charset="0"/>
                </a:rPr>
                <a:t>创世</a:t>
              </a:r>
              <a:r>
                <a:rPr lang="zh-CN" altLang="en-US" sz="2800">
                  <a:solidFill>
                    <a:srgbClr val="000066"/>
                  </a:solidFill>
                  <a:latin typeface="Times" charset="0"/>
                  <a:ea typeface="宋体" charset="0"/>
                  <a:cs typeface="宋体" charset="0"/>
                </a:rPr>
                <a:t>记</a:t>
              </a:r>
              <a:r>
                <a:rPr lang="en-US" altLang="zh-CN" sz="2800">
                  <a:solidFill>
                    <a:srgbClr val="000066"/>
                  </a:solidFill>
                  <a:latin typeface="Times" charset="0"/>
                  <a:ea typeface="宋体" charset="0"/>
                  <a:cs typeface="宋体" charset="0"/>
                </a:rPr>
                <a:t>12</a:t>
              </a:r>
              <a:r>
                <a:rPr lang="zh-CN" altLang="en-US" sz="2800">
                  <a:solidFill>
                    <a:srgbClr val="000066"/>
                  </a:solidFill>
                  <a:latin typeface="Times" charset="0"/>
                  <a:ea typeface="宋体" charset="0"/>
                  <a:cs typeface="宋体" charset="0"/>
                </a:rPr>
                <a:t>章</a:t>
              </a:r>
              <a:r>
                <a:rPr lang="en-US" altLang="zh-CN" sz="2800">
                  <a:solidFill>
                    <a:srgbClr val="000066"/>
                  </a:solidFill>
                  <a:latin typeface="Times" charset="0"/>
                  <a:ea typeface="宋体" charset="0"/>
                  <a:cs typeface="宋体" charset="0"/>
                </a:rPr>
                <a:t>!!!</a:t>
              </a:r>
            </a:p>
          </p:txBody>
        </p:sp>
      </p:grpSp>
      <p:sp>
        <p:nvSpPr>
          <p:cNvPr id="415871" name="AutoShape 127" descr="Dark horizontal"/>
          <p:cNvSpPr>
            <a:spLocks noChangeArrowheads="1"/>
          </p:cNvSpPr>
          <p:nvPr/>
        </p:nvSpPr>
        <p:spPr bwMode="auto">
          <a:xfrm rot="16200000" flipH="1">
            <a:off x="3389313" y="1384300"/>
            <a:ext cx="4217988" cy="7773987"/>
          </a:xfrm>
          <a:prstGeom prst="triangle">
            <a:avLst>
              <a:gd name="adj" fmla="val 50000"/>
            </a:avLst>
          </a:prstGeom>
          <a:pattFill prst="dkHorz">
            <a:fgClr>
              <a:schemeClr val="accent2"/>
            </a:fgClr>
            <a:bgClr>
              <a:schemeClr val="bg1"/>
            </a:bgClr>
          </a:patt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415882" name="Rectangle 138"/>
          <p:cNvSpPr>
            <a:spLocks noChangeArrowheads="1"/>
          </p:cNvSpPr>
          <p:nvPr/>
        </p:nvSpPr>
        <p:spPr bwMode="auto">
          <a:xfrm>
            <a:off x="7629525" y="6424613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8.0.06.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15766" name="Rectangle 22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36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858" grpId="0" animBg="1"/>
      <p:bldP spid="415871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3702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3703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3704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3705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3706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3707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3708" name="Rectangle 1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3711" name="Text Box 15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latin typeface="Times" charset="0"/>
              <a:ea typeface="宋体" charset="0"/>
              <a:cs typeface="宋体" charset="0"/>
            </a:endParaRPr>
          </a:p>
        </p:txBody>
      </p:sp>
      <p:grpSp>
        <p:nvGrpSpPr>
          <p:cNvPr id="413712" name="Group 16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413713" name="Rectangle 17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4" name="Rectangle 18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5" name="Rectangle 19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717" name="Text Box 21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13718" name="Rectangle 22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37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grpSp>
        <p:nvGrpSpPr>
          <p:cNvPr id="413739" name="Group 43"/>
          <p:cNvGrpSpPr>
            <a:grpSpLocks/>
          </p:cNvGrpSpPr>
          <p:nvPr/>
        </p:nvGrpSpPr>
        <p:grpSpPr bwMode="auto">
          <a:xfrm>
            <a:off x="280988" y="814388"/>
            <a:ext cx="2130425" cy="723900"/>
            <a:chOff x="177" y="513"/>
            <a:chExt cx="1342" cy="456"/>
          </a:xfrm>
        </p:grpSpPr>
        <p:sp>
          <p:nvSpPr>
            <p:cNvPr id="413740" name="Rectangle 44"/>
            <p:cNvSpPr>
              <a:spLocks noChangeArrowheads="1"/>
            </p:cNvSpPr>
            <p:nvPr/>
          </p:nvSpPr>
          <p:spPr bwMode="auto">
            <a:xfrm>
              <a:off x="177" y="513"/>
              <a:ext cx="1342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 </a:t>
              </a:r>
              <a:r>
                <a:rPr lang="en-US" altLang="zh-CN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旧”约</a:t>
              </a:r>
            </a:p>
          </p:txBody>
        </p:sp>
        <p:sp>
          <p:nvSpPr>
            <p:cNvPr id="413741" name="Line 45"/>
            <p:cNvSpPr>
              <a:spLocks noChangeShapeType="1"/>
            </p:cNvSpPr>
            <p:nvPr/>
          </p:nvSpPr>
          <p:spPr bwMode="auto">
            <a:xfrm>
              <a:off x="739" y="969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3742" name="Group 46"/>
          <p:cNvGrpSpPr>
            <a:grpSpLocks/>
          </p:cNvGrpSpPr>
          <p:nvPr/>
        </p:nvGrpSpPr>
        <p:grpSpPr bwMode="auto">
          <a:xfrm>
            <a:off x="6432550" y="735013"/>
            <a:ext cx="2009775" cy="768350"/>
            <a:chOff x="4156" y="447"/>
            <a:chExt cx="1266" cy="484"/>
          </a:xfrm>
        </p:grpSpPr>
        <p:sp>
          <p:nvSpPr>
            <p:cNvPr id="413743" name="Rectangle 47"/>
            <p:cNvSpPr>
              <a:spLocks noChangeArrowheads="1"/>
            </p:cNvSpPr>
            <p:nvPr/>
          </p:nvSpPr>
          <p:spPr bwMode="auto">
            <a:xfrm>
              <a:off x="4156" y="447"/>
              <a:ext cx="1266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新”约</a:t>
              </a:r>
            </a:p>
          </p:txBody>
        </p:sp>
        <p:sp>
          <p:nvSpPr>
            <p:cNvPr id="413744" name="Line 48"/>
            <p:cNvSpPr>
              <a:spLocks noChangeShapeType="1"/>
            </p:cNvSpPr>
            <p:nvPr/>
          </p:nvSpPr>
          <p:spPr bwMode="auto">
            <a:xfrm>
              <a:off x="4609" y="931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3745" name="Group 49"/>
          <p:cNvGrpSpPr>
            <a:grpSpLocks/>
          </p:cNvGrpSpPr>
          <p:nvPr/>
        </p:nvGrpSpPr>
        <p:grpSpPr bwMode="auto">
          <a:xfrm>
            <a:off x="719138" y="1855788"/>
            <a:ext cx="1616075" cy="550862"/>
            <a:chOff x="453" y="1169"/>
            <a:chExt cx="1018" cy="347"/>
          </a:xfrm>
        </p:grpSpPr>
        <p:sp>
          <p:nvSpPr>
            <p:cNvPr id="413746" name="Rectangle 50"/>
            <p:cNvSpPr>
              <a:spLocks noChangeArrowheads="1"/>
            </p:cNvSpPr>
            <p:nvPr/>
          </p:nvSpPr>
          <p:spPr bwMode="auto">
            <a:xfrm>
              <a:off x="453" y="1169"/>
              <a:ext cx="1018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“</a:t>
              </a:r>
              <a:r>
                <a:rPr lang="en-US" altLang="zh-CN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39” </a:t>
              </a:r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413747" name="Line 51"/>
            <p:cNvSpPr>
              <a:spLocks noChangeShapeType="1"/>
            </p:cNvSpPr>
            <p:nvPr/>
          </p:nvSpPr>
          <p:spPr bwMode="auto">
            <a:xfrm>
              <a:off x="480" y="1516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3748" name="Group 52"/>
          <p:cNvGrpSpPr>
            <a:grpSpLocks/>
          </p:cNvGrpSpPr>
          <p:nvPr/>
        </p:nvGrpSpPr>
        <p:grpSpPr bwMode="auto">
          <a:xfrm>
            <a:off x="6692900" y="1852613"/>
            <a:ext cx="1820863" cy="531812"/>
            <a:chOff x="4216" y="1167"/>
            <a:chExt cx="1147" cy="335"/>
          </a:xfrm>
        </p:grpSpPr>
        <p:sp>
          <p:nvSpPr>
            <p:cNvPr id="413749" name="Rectangle 53"/>
            <p:cNvSpPr>
              <a:spLocks noChangeArrowheads="1"/>
            </p:cNvSpPr>
            <p:nvPr/>
          </p:nvSpPr>
          <p:spPr bwMode="auto">
            <a:xfrm>
              <a:off x="4216" y="1167"/>
              <a:ext cx="1147" cy="3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  “</a:t>
              </a:r>
              <a:r>
                <a:rPr lang="en-US" altLang="zh-CN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27” </a:t>
              </a:r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本书</a:t>
              </a:r>
            </a:p>
          </p:txBody>
        </p:sp>
        <p:sp>
          <p:nvSpPr>
            <p:cNvPr id="413750" name="Line 54"/>
            <p:cNvSpPr>
              <a:spLocks noChangeShapeType="1"/>
            </p:cNvSpPr>
            <p:nvPr/>
          </p:nvSpPr>
          <p:spPr bwMode="auto">
            <a:xfrm>
              <a:off x="4611" y="1502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3751" name="Group 55"/>
          <p:cNvGrpSpPr>
            <a:grpSpLocks/>
          </p:cNvGrpSpPr>
          <p:nvPr/>
        </p:nvGrpSpPr>
        <p:grpSpPr bwMode="auto">
          <a:xfrm>
            <a:off x="7392988" y="2652713"/>
            <a:ext cx="1095375" cy="600075"/>
            <a:chOff x="4657" y="1711"/>
            <a:chExt cx="690" cy="378"/>
          </a:xfrm>
        </p:grpSpPr>
        <p:sp>
          <p:nvSpPr>
            <p:cNvPr id="413752" name="Rectangle 56"/>
            <p:cNvSpPr>
              <a:spLocks noChangeArrowheads="1"/>
            </p:cNvSpPr>
            <p:nvPr/>
          </p:nvSpPr>
          <p:spPr bwMode="auto">
            <a:xfrm>
              <a:off x="4657" y="1711"/>
              <a:ext cx="690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希腊文</a:t>
              </a:r>
            </a:p>
          </p:txBody>
        </p:sp>
        <p:sp>
          <p:nvSpPr>
            <p:cNvPr id="413753" name="Line 57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3754" name="Group 58"/>
          <p:cNvGrpSpPr>
            <a:grpSpLocks/>
          </p:cNvGrpSpPr>
          <p:nvPr/>
        </p:nvGrpSpPr>
        <p:grpSpPr bwMode="auto">
          <a:xfrm>
            <a:off x="396875" y="2652713"/>
            <a:ext cx="1400175" cy="595312"/>
            <a:chOff x="250" y="1711"/>
            <a:chExt cx="882" cy="375"/>
          </a:xfrm>
        </p:grpSpPr>
        <p:sp>
          <p:nvSpPr>
            <p:cNvPr id="413755" name="Rectangle 59"/>
            <p:cNvSpPr>
              <a:spLocks noChangeArrowheads="1"/>
            </p:cNvSpPr>
            <p:nvPr/>
          </p:nvSpPr>
          <p:spPr bwMode="auto">
            <a:xfrm>
              <a:off x="250" y="1711"/>
              <a:ext cx="882" cy="2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4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希</a:t>
              </a:r>
              <a:r>
                <a:rPr 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伯</a:t>
              </a:r>
              <a:r>
                <a:rPr lang="zh-CN" alt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来文</a:t>
              </a:r>
              <a:endParaRPr lang="en-US" altLang="zh-CN" sz="2400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413756" name="Line 60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758" name="Rectangle 62"/>
          <p:cNvSpPr>
            <a:spLocks noChangeArrowheads="1"/>
          </p:cNvSpPr>
          <p:nvPr/>
        </p:nvSpPr>
        <p:spPr bwMode="auto">
          <a:xfrm>
            <a:off x="1597025" y="5768975"/>
            <a:ext cx="2420938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FEF800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400">
              <a:solidFill>
                <a:srgbClr val="FEF800"/>
              </a:solidFill>
              <a:latin typeface="Lucida Handwriting" charset="0"/>
              <a:ea typeface="宋体" charset="0"/>
              <a:cs typeface="宋体" charset="0"/>
            </a:endParaRPr>
          </a:p>
        </p:txBody>
      </p:sp>
      <p:sp>
        <p:nvSpPr>
          <p:cNvPr id="413759" name="Rectangle 63"/>
          <p:cNvSpPr>
            <a:spLocks noChangeArrowheads="1"/>
          </p:cNvSpPr>
          <p:nvPr/>
        </p:nvSpPr>
        <p:spPr bwMode="auto">
          <a:xfrm>
            <a:off x="4483100" y="5553075"/>
            <a:ext cx="2008188" cy="698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000">
                <a:solidFill>
                  <a:srgbClr val="FEF800"/>
                </a:solidFill>
                <a:latin typeface="Lucida Handwriting" charset="0"/>
                <a:ea typeface="宋体" charset="0"/>
                <a:cs typeface="宋体" charset="0"/>
              </a:rPr>
              <a:t>两个</a:t>
            </a:r>
            <a:r>
              <a:rPr lang="en-US" sz="2000">
                <a:solidFill>
                  <a:srgbClr val="FEF800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000" u="sng">
              <a:solidFill>
                <a:srgbClr val="FEF800"/>
              </a:solidFill>
              <a:latin typeface="Lucida Handwriting" charset="0"/>
              <a:ea typeface="宋体" charset="0"/>
              <a:cs typeface="宋体" charset="0"/>
            </a:endParaRPr>
          </a:p>
          <a:p>
            <a:r>
              <a:rPr lang="zh-CN" altLang="en-US" sz="2000">
                <a:solidFill>
                  <a:srgbClr val="FEF800"/>
                </a:solidFill>
                <a:latin typeface="Lucida Handwriting" charset="0"/>
                <a:ea typeface="宋体" charset="0"/>
                <a:cs typeface="宋体" charset="0"/>
              </a:rPr>
              <a:t>一个</a:t>
            </a:r>
            <a:r>
              <a:rPr lang="en-US" sz="2000">
                <a:solidFill>
                  <a:srgbClr val="FEF800"/>
                </a:solidFill>
                <a:ea typeface="宋体" charset="0"/>
                <a:cs typeface="宋体" charset="0"/>
              </a:rPr>
              <a:t>显微镜</a:t>
            </a:r>
            <a:endParaRPr lang="zh-CN" altLang="en-US" sz="2000">
              <a:solidFill>
                <a:srgbClr val="FEF800"/>
              </a:solidFill>
              <a:ea typeface="宋体" charset="0"/>
              <a:cs typeface="宋体" charset="0"/>
            </a:endParaRPr>
          </a:p>
        </p:txBody>
      </p:sp>
      <p:sp>
        <p:nvSpPr>
          <p:cNvPr id="413760" name="Rectangle 64"/>
          <p:cNvSpPr>
            <a:spLocks noChangeArrowheads="1"/>
          </p:cNvSpPr>
          <p:nvPr/>
        </p:nvSpPr>
        <p:spPr bwMode="auto">
          <a:xfrm>
            <a:off x="209550" y="4491038"/>
            <a:ext cx="1362075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FEF800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FEF800"/>
              </a:solidFill>
              <a:ea typeface="宋体" charset="0"/>
              <a:cs typeface="宋体" charset="0"/>
            </a:endParaRPr>
          </a:p>
        </p:txBody>
      </p:sp>
      <p:sp>
        <p:nvSpPr>
          <p:cNvPr id="413761" name="Rectangle 65"/>
          <p:cNvSpPr>
            <a:spLocks noChangeArrowheads="1"/>
          </p:cNvSpPr>
          <p:nvPr/>
        </p:nvSpPr>
        <p:spPr bwMode="auto">
          <a:xfrm>
            <a:off x="7378700" y="4510088"/>
            <a:ext cx="1447800" cy="4699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FEF800"/>
                </a:solidFill>
                <a:ea typeface="宋体" charset="0"/>
                <a:cs typeface="宋体" charset="0"/>
              </a:rPr>
              <a:t>望远镜</a:t>
            </a:r>
            <a:endParaRPr lang="zh-CN" altLang="en-US" sz="2400">
              <a:solidFill>
                <a:srgbClr val="FEF800"/>
              </a:solidFill>
              <a:ea typeface="宋体" charset="0"/>
              <a:cs typeface="宋体" charset="0"/>
            </a:endParaRPr>
          </a:p>
        </p:txBody>
      </p:sp>
      <p:sp>
        <p:nvSpPr>
          <p:cNvPr id="413762" name="Rectangle 66"/>
          <p:cNvSpPr>
            <a:spLocks noChangeArrowheads="1"/>
          </p:cNvSpPr>
          <p:nvPr/>
        </p:nvSpPr>
        <p:spPr bwMode="auto">
          <a:xfrm>
            <a:off x="-85725" y="5184775"/>
            <a:ext cx="1831975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FEF800"/>
                </a:solidFill>
                <a:ea typeface="宋体" charset="0"/>
                <a:cs typeface="宋体" charset="0"/>
              </a:rPr>
              <a:t>永恒的过去</a:t>
            </a:r>
          </a:p>
        </p:txBody>
      </p:sp>
      <p:sp>
        <p:nvSpPr>
          <p:cNvPr id="413763" name="Rectangle 67"/>
          <p:cNvSpPr>
            <a:spLocks noChangeArrowheads="1"/>
          </p:cNvSpPr>
          <p:nvPr/>
        </p:nvSpPr>
        <p:spPr bwMode="auto">
          <a:xfrm>
            <a:off x="7278688" y="5184775"/>
            <a:ext cx="1814512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rgbClr val="FEF800"/>
                </a:solidFill>
                <a:ea typeface="宋体" charset="0"/>
                <a:cs typeface="宋体" charset="0"/>
              </a:rPr>
              <a:t>永恒的未来</a:t>
            </a:r>
            <a:endParaRPr lang="en-US" altLang="zh-CN" sz="2000">
              <a:solidFill>
                <a:srgbClr val="FEF800"/>
              </a:solidFill>
              <a:ea typeface="宋体" charset="0"/>
              <a:cs typeface="宋体" charset="0"/>
            </a:endParaRPr>
          </a:p>
        </p:txBody>
      </p:sp>
      <p:grpSp>
        <p:nvGrpSpPr>
          <p:cNvPr id="413764" name="Group 68"/>
          <p:cNvGrpSpPr>
            <a:grpSpLocks/>
          </p:cNvGrpSpPr>
          <p:nvPr/>
        </p:nvGrpSpPr>
        <p:grpSpPr bwMode="auto">
          <a:xfrm>
            <a:off x="3290888" y="185738"/>
            <a:ext cx="1914525" cy="1492250"/>
            <a:chOff x="2280" y="117"/>
            <a:chExt cx="1206" cy="940"/>
          </a:xfrm>
        </p:grpSpPr>
        <p:sp>
          <p:nvSpPr>
            <p:cNvPr id="413765" name="Rectangle 69"/>
            <p:cNvSpPr>
              <a:spLocks noChangeArrowheads="1"/>
            </p:cNvSpPr>
            <p:nvPr/>
          </p:nvSpPr>
          <p:spPr bwMode="auto">
            <a:xfrm>
              <a:off x="2483" y="117"/>
              <a:ext cx="84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1600 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多年</a:t>
              </a:r>
            </a:p>
          </p:txBody>
        </p:sp>
        <p:sp>
          <p:nvSpPr>
            <p:cNvPr id="413766" name="Rectangle 70"/>
            <p:cNvSpPr>
              <a:spLocks noChangeArrowheads="1"/>
            </p:cNvSpPr>
            <p:nvPr/>
          </p:nvSpPr>
          <p:spPr bwMode="auto">
            <a:xfrm>
              <a:off x="2482" y="345"/>
              <a:ext cx="888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40</a:t>
              </a:r>
              <a:r>
                <a:rPr lang="zh-CN" altLang="en-US" sz="1800">
                  <a:solidFill>
                    <a:srgbClr val="FEF800"/>
                  </a:solidFill>
                  <a:latin typeface="Lucida Handwriting" charset="0"/>
                  <a:ea typeface="宋体" charset="0"/>
                  <a:cs typeface="宋体" charset="0"/>
                </a:rPr>
                <a:t>多位作者</a:t>
              </a:r>
            </a:p>
          </p:txBody>
        </p:sp>
        <p:sp>
          <p:nvSpPr>
            <p:cNvPr id="413767" name="Rectangle 71"/>
            <p:cNvSpPr>
              <a:spLocks noChangeArrowheads="1"/>
            </p:cNvSpPr>
            <p:nvPr/>
          </p:nvSpPr>
          <p:spPr bwMode="auto">
            <a:xfrm>
              <a:off x="2522" y="596"/>
              <a:ext cx="848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主</a:t>
              </a:r>
              <a:r>
                <a:rPr lang="en-US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题</a:t>
              </a:r>
              <a:r>
                <a:rPr lang="en-US" altLang="zh-CN" sz="1600">
                  <a:solidFill>
                    <a:srgbClr val="FEF800"/>
                  </a:solidFill>
                  <a:latin typeface="宋体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413768" name="Rectangle 72"/>
            <p:cNvSpPr>
              <a:spLocks noChangeArrowheads="1"/>
            </p:cNvSpPr>
            <p:nvPr/>
          </p:nvSpPr>
          <p:spPr bwMode="auto">
            <a:xfrm>
              <a:off x="2280" y="771"/>
              <a:ext cx="120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FEF800"/>
                  </a:solidFill>
                  <a:ea typeface="宋体" charset="0"/>
                  <a:cs typeface="宋体" charset="0"/>
                </a:rPr>
                <a:t>上帝的荣耀</a:t>
              </a:r>
              <a:endParaRPr lang="en-US" altLang="zh-CN" sz="2400">
                <a:solidFill>
                  <a:srgbClr val="FEF800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413769" name="Oval 73"/>
          <p:cNvSpPr>
            <a:spLocks noChangeArrowheads="1"/>
          </p:cNvSpPr>
          <p:nvPr/>
        </p:nvSpPr>
        <p:spPr bwMode="auto">
          <a:xfrm>
            <a:off x="3632200" y="5435600"/>
            <a:ext cx="3057525" cy="925513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3770" name="Group 74"/>
          <p:cNvGrpSpPr>
            <a:grpSpLocks/>
          </p:cNvGrpSpPr>
          <p:nvPr/>
        </p:nvGrpSpPr>
        <p:grpSpPr bwMode="auto">
          <a:xfrm>
            <a:off x="2133600" y="2419350"/>
            <a:ext cx="4940300" cy="2887663"/>
            <a:chOff x="1344" y="1524"/>
            <a:chExt cx="3112" cy="1819"/>
          </a:xfrm>
        </p:grpSpPr>
        <p:sp>
          <p:nvSpPr>
            <p:cNvPr id="413771" name="Line 75"/>
            <p:cNvSpPr>
              <a:spLocks noChangeShapeType="1"/>
            </p:cNvSpPr>
            <p:nvPr/>
          </p:nvSpPr>
          <p:spPr bwMode="auto">
            <a:xfrm flipV="1">
              <a:off x="3264" y="2907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3772" name="Group 76"/>
            <p:cNvGrpSpPr>
              <a:grpSpLocks/>
            </p:cNvGrpSpPr>
            <p:nvPr/>
          </p:nvGrpSpPr>
          <p:grpSpPr bwMode="auto">
            <a:xfrm>
              <a:off x="1344" y="1524"/>
              <a:ext cx="3112" cy="1819"/>
              <a:chOff x="1344" y="1524"/>
              <a:chExt cx="3112" cy="1819"/>
            </a:xfrm>
          </p:grpSpPr>
          <p:sp>
            <p:nvSpPr>
              <p:cNvPr id="413773" name="Line 77"/>
              <p:cNvSpPr>
                <a:spLocks noChangeShapeType="1"/>
              </p:cNvSpPr>
              <p:nvPr/>
            </p:nvSpPr>
            <p:spPr bwMode="auto">
              <a:xfrm flipV="1">
                <a:off x="3437" y="3295"/>
                <a:ext cx="899" cy="1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74" name="Line 78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75" name="Line 79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76" name="Line 80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77" name="Line 81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78" name="Line 82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79" name="Line 83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80" name="Rectangle 84"/>
              <p:cNvSpPr>
                <a:spLocks noChangeArrowheads="1"/>
              </p:cNvSpPr>
              <p:nvPr/>
            </p:nvSpPr>
            <p:spPr bwMode="auto">
              <a:xfrm rot="5246759">
                <a:off x="2173" y="239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先知书</a:t>
                </a:r>
              </a:p>
            </p:txBody>
          </p:sp>
          <p:sp>
            <p:nvSpPr>
              <p:cNvPr id="413781" name="Rectangle 85"/>
              <p:cNvSpPr>
                <a:spLocks noChangeArrowheads="1"/>
              </p:cNvSpPr>
              <p:nvPr/>
            </p:nvSpPr>
            <p:spPr bwMode="auto">
              <a:xfrm>
                <a:off x="3745" y="3114"/>
                <a:ext cx="711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启示录</a:t>
                </a:r>
              </a:p>
            </p:txBody>
          </p:sp>
          <p:sp>
            <p:nvSpPr>
              <p:cNvPr id="413782" name="Rectangle 86"/>
              <p:cNvSpPr>
                <a:spLocks noChangeArrowheads="1"/>
              </p:cNvSpPr>
              <p:nvPr/>
            </p:nvSpPr>
            <p:spPr bwMode="auto">
              <a:xfrm rot="3267768">
                <a:off x="1825" y="2480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诗歌智慧书</a:t>
                </a:r>
              </a:p>
            </p:txBody>
          </p:sp>
          <p:sp>
            <p:nvSpPr>
              <p:cNvPr id="413783" name="Rectangle 87"/>
              <p:cNvSpPr>
                <a:spLocks noChangeArrowheads="1"/>
              </p:cNvSpPr>
              <p:nvPr/>
            </p:nvSpPr>
            <p:spPr bwMode="auto">
              <a:xfrm rot="20643327">
                <a:off x="3485" y="2820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教会书信</a:t>
                </a:r>
              </a:p>
            </p:txBody>
          </p:sp>
          <p:sp>
            <p:nvSpPr>
              <p:cNvPr id="413784" name="Rectangle 88"/>
              <p:cNvSpPr>
                <a:spLocks noChangeArrowheads="1"/>
              </p:cNvSpPr>
              <p:nvPr/>
            </p:nvSpPr>
            <p:spPr bwMode="auto">
              <a:xfrm rot="19276533">
                <a:off x="3220" y="2431"/>
                <a:ext cx="91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使徒行传</a:t>
                </a:r>
              </a:p>
            </p:txBody>
          </p:sp>
          <p:sp>
            <p:nvSpPr>
              <p:cNvPr id="413785" name="Rectangle 89"/>
              <p:cNvSpPr>
                <a:spLocks noChangeArrowheads="1"/>
              </p:cNvSpPr>
              <p:nvPr/>
            </p:nvSpPr>
            <p:spPr bwMode="auto">
              <a:xfrm rot="1755647">
                <a:off x="1621" y="2667"/>
                <a:ext cx="608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历史书</a:t>
                </a:r>
              </a:p>
            </p:txBody>
          </p:sp>
          <p:sp>
            <p:nvSpPr>
              <p:cNvPr id="413786" name="Rectangle 90"/>
              <p:cNvSpPr>
                <a:spLocks noChangeArrowheads="1"/>
              </p:cNvSpPr>
              <p:nvPr/>
            </p:nvSpPr>
            <p:spPr bwMode="auto">
              <a:xfrm rot="240000">
                <a:off x="1495" y="3033"/>
                <a:ext cx="651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21ED11"/>
                    </a:solidFill>
                    <a:ea typeface="宋体" charset="0"/>
                    <a:cs typeface="宋体" charset="0"/>
                  </a:rPr>
                  <a:t>律</a:t>
                </a:r>
                <a:r>
                  <a:rPr lang="zh-CN" altLang="en-US" sz="1800">
                    <a:solidFill>
                      <a:srgbClr val="21ED11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法书</a:t>
                </a:r>
              </a:p>
            </p:txBody>
          </p:sp>
          <p:sp>
            <p:nvSpPr>
              <p:cNvPr id="413787" name="Rectangle 91"/>
              <p:cNvSpPr>
                <a:spLocks noChangeArrowheads="1"/>
              </p:cNvSpPr>
              <p:nvPr/>
            </p:nvSpPr>
            <p:spPr bwMode="auto">
              <a:xfrm rot="18254599">
                <a:off x="2898" y="2011"/>
                <a:ext cx="1222" cy="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chemeClr val="hlink"/>
                    </a:solidFill>
                    <a:latin typeface="Helvetica BlackOblique" charset="0"/>
                    <a:ea typeface="宋体" charset="0"/>
                    <a:cs typeface="宋体" charset="0"/>
                  </a:rPr>
                  <a:t>福音书</a:t>
                </a:r>
              </a:p>
            </p:txBody>
          </p:sp>
        </p:grpSp>
      </p:grpSp>
      <p:grpSp>
        <p:nvGrpSpPr>
          <p:cNvPr id="413788" name="Group 92"/>
          <p:cNvGrpSpPr>
            <a:grpSpLocks/>
          </p:cNvGrpSpPr>
          <p:nvPr/>
        </p:nvGrpSpPr>
        <p:grpSpPr bwMode="auto">
          <a:xfrm>
            <a:off x="481013" y="3436938"/>
            <a:ext cx="1144587" cy="954087"/>
            <a:chOff x="303" y="2165"/>
            <a:chExt cx="721" cy="601"/>
          </a:xfrm>
        </p:grpSpPr>
        <p:sp>
          <p:nvSpPr>
            <p:cNvPr id="413789" name="Line 93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3790" name="Group 94"/>
            <p:cNvGrpSpPr>
              <a:grpSpLocks/>
            </p:cNvGrpSpPr>
            <p:nvPr/>
          </p:nvGrpSpPr>
          <p:grpSpPr bwMode="auto">
            <a:xfrm>
              <a:off x="303" y="2165"/>
              <a:ext cx="721" cy="546"/>
              <a:chOff x="303" y="2165"/>
              <a:chExt cx="721" cy="546"/>
            </a:xfrm>
          </p:grpSpPr>
          <p:sp>
            <p:nvSpPr>
              <p:cNvPr id="413791" name="Rectangle 95"/>
              <p:cNvSpPr>
                <a:spLocks noChangeArrowheads="1"/>
              </p:cNvSpPr>
              <p:nvPr/>
            </p:nvSpPr>
            <p:spPr bwMode="auto">
              <a:xfrm>
                <a:off x="308" y="2165"/>
                <a:ext cx="71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律法</a:t>
                </a:r>
                <a:r>
                  <a:rPr lang="en-US" altLang="zh-CN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/</a:t>
                </a:r>
              </a:p>
            </p:txBody>
          </p:sp>
          <p:sp>
            <p:nvSpPr>
              <p:cNvPr id="413792" name="Text Box 96"/>
              <p:cNvSpPr txBox="1">
                <a:spLocks noChangeArrowheads="1"/>
              </p:cNvSpPr>
              <p:nvPr/>
            </p:nvSpPr>
            <p:spPr bwMode="auto">
              <a:xfrm>
                <a:off x="303" y="2423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应许</a:t>
                </a:r>
                <a:endParaRPr lang="en-US" altLang="zh-CN" sz="2400">
                  <a:solidFill>
                    <a:srgbClr val="FEF800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grpSp>
        <p:nvGrpSpPr>
          <p:cNvPr id="413793" name="Group 97"/>
          <p:cNvGrpSpPr>
            <a:grpSpLocks/>
          </p:cNvGrpSpPr>
          <p:nvPr/>
        </p:nvGrpSpPr>
        <p:grpSpPr bwMode="auto">
          <a:xfrm>
            <a:off x="7502525" y="3435350"/>
            <a:ext cx="1101725" cy="989013"/>
            <a:chOff x="4726" y="2164"/>
            <a:chExt cx="694" cy="623"/>
          </a:xfrm>
        </p:grpSpPr>
        <p:sp>
          <p:nvSpPr>
            <p:cNvPr id="413794" name="Line 98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FEF800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3795" name="Group 99"/>
            <p:cNvGrpSpPr>
              <a:grpSpLocks/>
            </p:cNvGrpSpPr>
            <p:nvPr/>
          </p:nvGrpSpPr>
          <p:grpSpPr bwMode="auto">
            <a:xfrm>
              <a:off x="4726" y="2164"/>
              <a:ext cx="694" cy="542"/>
              <a:chOff x="4726" y="2164"/>
              <a:chExt cx="694" cy="542"/>
            </a:xfrm>
          </p:grpSpPr>
          <p:sp>
            <p:nvSpPr>
              <p:cNvPr id="413796" name="Rectangle 100"/>
              <p:cNvSpPr>
                <a:spLocks noChangeArrowheads="1"/>
              </p:cNvSpPr>
              <p:nvPr/>
            </p:nvSpPr>
            <p:spPr bwMode="auto">
              <a:xfrm>
                <a:off x="4726" y="2164"/>
                <a:ext cx="69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8978" dir="4020649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恩典</a:t>
                </a:r>
                <a:r>
                  <a:rPr lang="en-US" altLang="zh-CN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/</a:t>
                </a:r>
                <a:r>
                  <a:rPr lang="en-US" altLang="zh-CN" sz="24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</a:p>
            </p:txBody>
          </p:sp>
          <p:sp>
            <p:nvSpPr>
              <p:cNvPr id="413797" name="Text Box 101"/>
              <p:cNvSpPr txBox="1">
                <a:spLocks noChangeArrowheads="1"/>
              </p:cNvSpPr>
              <p:nvPr/>
            </p:nvSpPr>
            <p:spPr bwMode="auto">
              <a:xfrm>
                <a:off x="4754" y="2418"/>
                <a:ext cx="56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rgbClr val="FEF800"/>
                    </a:solidFill>
                    <a:ea typeface="宋体" charset="0"/>
                    <a:cs typeface="宋体" charset="0"/>
                  </a:rPr>
                  <a:t>成就</a:t>
                </a:r>
                <a:endParaRPr lang="en-US" altLang="zh-CN" sz="2400">
                  <a:solidFill>
                    <a:srgbClr val="FEF800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5507" name="Text Box 3"/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>
            <a:noFill/>
          </a:ln>
          <a:effectLst>
            <a:outerShdw blurRad="63500" dist="102391" dir="178469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A Ministry of ScriptureTechnologies International</a:t>
            </a:r>
          </a:p>
        </p:txBody>
      </p:sp>
      <p:sp>
        <p:nvSpPr>
          <p:cNvPr id="405508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12 w 171"/>
              <a:gd name="T1" fmla="*/ 18 h 103"/>
              <a:gd name="T2" fmla="*/ 20 w 171"/>
              <a:gd name="T3" fmla="*/ 14 h 103"/>
              <a:gd name="T4" fmla="*/ 30 w 171"/>
              <a:gd name="T5" fmla="*/ 12 h 103"/>
              <a:gd name="T6" fmla="*/ 42 w 171"/>
              <a:gd name="T7" fmla="*/ 6 h 103"/>
              <a:gd name="T8" fmla="*/ 60 w 171"/>
              <a:gd name="T9" fmla="*/ 4 h 103"/>
              <a:gd name="T10" fmla="*/ 84 w 171"/>
              <a:gd name="T11" fmla="*/ 0 h 103"/>
              <a:gd name="T12" fmla="*/ 104 w 171"/>
              <a:gd name="T13" fmla="*/ 0 h 103"/>
              <a:gd name="T14" fmla="*/ 120 w 171"/>
              <a:gd name="T15" fmla="*/ 0 h 103"/>
              <a:gd name="T16" fmla="*/ 132 w 171"/>
              <a:gd name="T17" fmla="*/ 4 h 103"/>
              <a:gd name="T18" fmla="*/ 142 w 171"/>
              <a:gd name="T19" fmla="*/ 10 h 103"/>
              <a:gd name="T20" fmla="*/ 154 w 171"/>
              <a:gd name="T21" fmla="*/ 18 h 103"/>
              <a:gd name="T22" fmla="*/ 164 w 171"/>
              <a:gd name="T23" fmla="*/ 26 h 103"/>
              <a:gd name="T24" fmla="*/ 170 w 171"/>
              <a:gd name="T25" fmla="*/ 34 h 103"/>
              <a:gd name="T26" fmla="*/ 170 w 171"/>
              <a:gd name="T27" fmla="*/ 42 h 103"/>
              <a:gd name="T28" fmla="*/ 170 w 171"/>
              <a:gd name="T29" fmla="*/ 58 h 103"/>
              <a:gd name="T30" fmla="*/ 168 w 171"/>
              <a:gd name="T31" fmla="*/ 72 h 103"/>
              <a:gd name="T32" fmla="*/ 164 w 171"/>
              <a:gd name="T33" fmla="*/ 82 h 103"/>
              <a:gd name="T34" fmla="*/ 162 w 171"/>
              <a:gd name="T35" fmla="*/ 90 h 103"/>
              <a:gd name="T36" fmla="*/ 154 w 171"/>
              <a:gd name="T37" fmla="*/ 98 h 103"/>
              <a:gd name="T38" fmla="*/ 142 w 171"/>
              <a:gd name="T39" fmla="*/ 102 h 103"/>
              <a:gd name="T40" fmla="*/ 130 w 171"/>
              <a:gd name="T41" fmla="*/ 102 h 103"/>
              <a:gd name="T42" fmla="*/ 120 w 171"/>
              <a:gd name="T43" fmla="*/ 102 h 103"/>
              <a:gd name="T44" fmla="*/ 104 w 171"/>
              <a:gd name="T45" fmla="*/ 100 h 103"/>
              <a:gd name="T46" fmla="*/ 94 w 171"/>
              <a:gd name="T47" fmla="*/ 96 h 103"/>
              <a:gd name="T48" fmla="*/ 80 w 171"/>
              <a:gd name="T49" fmla="*/ 90 h 103"/>
              <a:gd name="T50" fmla="*/ 72 w 171"/>
              <a:gd name="T51" fmla="*/ 84 h 103"/>
              <a:gd name="T52" fmla="*/ 62 w 171"/>
              <a:gd name="T53" fmla="*/ 78 h 103"/>
              <a:gd name="T54" fmla="*/ 50 w 171"/>
              <a:gd name="T55" fmla="*/ 72 h 103"/>
              <a:gd name="T56" fmla="*/ 38 w 171"/>
              <a:gd name="T57" fmla="*/ 66 h 103"/>
              <a:gd name="T58" fmla="*/ 30 w 171"/>
              <a:gd name="T59" fmla="*/ 60 h 103"/>
              <a:gd name="T60" fmla="*/ 22 w 171"/>
              <a:gd name="T61" fmla="*/ 52 h 103"/>
              <a:gd name="T62" fmla="*/ 10 w 171"/>
              <a:gd name="T63" fmla="*/ 46 h 103"/>
              <a:gd name="T64" fmla="*/ 2 w 171"/>
              <a:gd name="T65" fmla="*/ 44 h 103"/>
              <a:gd name="T66" fmla="*/ 0 w 171"/>
              <a:gd name="T67" fmla="*/ 36 h 103"/>
              <a:gd name="T68" fmla="*/ 6 w 171"/>
              <a:gd name="T69" fmla="*/ 30 h 103"/>
              <a:gd name="T70" fmla="*/ 14 w 171"/>
              <a:gd name="T71" fmla="*/ 24 h 103"/>
              <a:gd name="T72" fmla="*/ 22 w 171"/>
              <a:gd name="T73" fmla="*/ 18 h 103"/>
              <a:gd name="T74" fmla="*/ 28 w 171"/>
              <a:gd name="T75" fmla="*/ 12 h 103"/>
              <a:gd name="T76" fmla="*/ 28 w 171"/>
              <a:gd name="T77" fmla="*/ 4 h 103"/>
              <a:gd name="T78" fmla="*/ 36 w 171"/>
              <a:gd name="T79" fmla="*/ 14 h 103"/>
              <a:gd name="T80" fmla="*/ 26 w 171"/>
              <a:gd name="T81" fmla="*/ 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0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2" name="Text Box 8"/>
          <p:cNvSpPr txBox="1">
            <a:spLocks noChangeArrowheads="1"/>
          </p:cNvSpPr>
          <p:nvPr/>
        </p:nvSpPr>
        <p:spPr bwMode="auto">
          <a:xfrm>
            <a:off x="8102600" y="5892800"/>
            <a:ext cx="9525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sp>
        <p:nvSpPr>
          <p:cNvPr id="405513" name="Rectangle 9"/>
          <p:cNvSpPr>
            <a:spLocks noChangeArrowheads="1"/>
          </p:cNvSpPr>
          <p:nvPr/>
        </p:nvSpPr>
        <p:spPr bwMode="auto">
          <a:xfrm>
            <a:off x="355600" y="960438"/>
            <a:ext cx="72993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35003" dir="247115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7200">
                <a:solidFill>
                  <a:srgbClr val="1E1BC5"/>
                </a:solidFill>
                <a:latin typeface="宋体"/>
                <a:ea typeface="宋体" charset="0"/>
                <a:cs typeface="宋体" charset="0"/>
              </a:rPr>
              <a:t>“</a:t>
            </a:r>
            <a:r>
              <a:rPr lang="zh-CN" altLang="en-US" sz="7200">
                <a:solidFill>
                  <a:srgbClr val="1E1BC5"/>
                </a:solidFill>
                <a:ea typeface="宋体" charset="0"/>
                <a:cs typeface="宋体" charset="0"/>
              </a:rPr>
              <a:t>翻</a:t>
            </a:r>
            <a:r>
              <a:rPr lang="en-US" sz="7200">
                <a:solidFill>
                  <a:srgbClr val="1E1BC5"/>
                </a:solidFill>
                <a:ea typeface="宋体" charset="0"/>
                <a:cs typeface="宋体" charset="0"/>
              </a:rPr>
              <a:t>开的</a:t>
            </a:r>
            <a:r>
              <a:rPr lang="en-US" sz="7200">
                <a:solidFill>
                  <a:srgbClr val="1E1BC5"/>
                </a:solidFill>
                <a:latin typeface="宋体"/>
                <a:ea typeface="宋体" charset="0"/>
                <a:cs typeface="宋体" charset="0"/>
              </a:rPr>
              <a:t>”</a:t>
            </a:r>
            <a:endParaRPr lang="en-US" altLang="zh-CN" sz="7200">
              <a:solidFill>
                <a:srgbClr val="1E1BC5"/>
              </a:solidFill>
              <a:ea typeface="宋体" charset="0"/>
              <a:cs typeface="宋体" charset="0"/>
            </a:endParaRPr>
          </a:p>
          <a:p>
            <a:r>
              <a:rPr lang="zh-CN" altLang="en-US" sz="7200">
                <a:solidFill>
                  <a:srgbClr val="1E1BC5"/>
                </a:solidFill>
                <a:ea typeface="宋体" charset="0"/>
                <a:cs typeface="宋体" charset="0"/>
              </a:rPr>
              <a:t>  圣经</a:t>
            </a:r>
          </a:p>
        </p:txBody>
      </p:sp>
      <p:sp>
        <p:nvSpPr>
          <p:cNvPr id="405514" name="Line 10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5" name="Line 11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6" name="Line 12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7" name="Line 13"/>
          <p:cNvSpPr>
            <a:spLocks noChangeShapeType="1"/>
          </p:cNvSpPr>
          <p:nvPr/>
        </p:nvSpPr>
        <p:spPr bwMode="auto">
          <a:xfrm>
            <a:off x="522288" y="6596063"/>
            <a:ext cx="840898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8" name="Line 14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9" name="Line 15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5520" name="Picture 1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21" name="Text Box 17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05524" name="Rectangle 20"/>
          <p:cNvSpPr>
            <a:spLocks noChangeArrowheads="1"/>
          </p:cNvSpPr>
          <p:nvPr/>
        </p:nvSpPr>
        <p:spPr bwMode="auto">
          <a:xfrm>
            <a:off x="7629525" y="6373813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8.0.06.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05525" name="Rectangle 21"/>
          <p:cNvSpPr>
            <a:spLocks noChangeArrowheads="1"/>
          </p:cNvSpPr>
          <p:nvPr/>
        </p:nvSpPr>
        <p:spPr bwMode="auto">
          <a:xfrm>
            <a:off x="8091488" y="63849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38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05526" name="Text Box 22"/>
          <p:cNvSpPr txBox="1">
            <a:spLocks noChangeArrowheads="1"/>
          </p:cNvSpPr>
          <p:nvPr/>
        </p:nvSpPr>
        <p:spPr bwMode="auto">
          <a:xfrm>
            <a:off x="561975" y="5481638"/>
            <a:ext cx="8145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308041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i="1">
                <a:solidFill>
                  <a:srgbClr val="1E1BC5"/>
                </a:solidFill>
                <a:ea typeface="宋体" charset="0"/>
                <a:cs typeface="宋体" charset="0"/>
              </a:rPr>
              <a:t>有条有理</a:t>
            </a:r>
            <a:r>
              <a:rPr lang="en-US" altLang="zh-CN" i="1">
                <a:solidFill>
                  <a:srgbClr val="1E1BC5"/>
                </a:solidFill>
                <a:ea typeface="宋体" charset="0"/>
                <a:cs typeface="宋体" charset="0"/>
              </a:rPr>
              <a:t>...</a:t>
            </a:r>
            <a:r>
              <a:rPr lang="zh-CN" altLang="en-US" i="1">
                <a:solidFill>
                  <a:srgbClr val="1E1BC5"/>
                </a:solidFill>
                <a:ea typeface="宋体" charset="0"/>
                <a:cs typeface="宋体" charset="0"/>
              </a:rPr>
              <a:t>循序渐进</a:t>
            </a:r>
            <a:r>
              <a:rPr lang="en-US" altLang="zh-CN" i="1">
                <a:solidFill>
                  <a:srgbClr val="1E1BC5"/>
                </a:solidFill>
                <a:ea typeface="宋体" charset="0"/>
                <a:cs typeface="宋体" charset="0"/>
              </a:rPr>
              <a:t>...</a:t>
            </a:r>
            <a:r>
              <a:rPr lang="zh-CN" altLang="en-US" i="1">
                <a:solidFill>
                  <a:srgbClr val="1E1BC5"/>
                </a:solidFill>
                <a:ea typeface="宋体" charset="0"/>
                <a:cs typeface="宋体" charset="0"/>
              </a:rPr>
              <a:t>超越时空</a:t>
            </a:r>
          </a:p>
        </p:txBody>
      </p:sp>
      <p:sp>
        <p:nvSpPr>
          <p:cNvPr id="405527" name="Rectangle 23"/>
          <p:cNvSpPr>
            <a:spLocks noChangeArrowheads="1"/>
          </p:cNvSpPr>
          <p:nvPr/>
        </p:nvSpPr>
        <p:spPr bwMode="auto">
          <a:xfrm>
            <a:off x="1219200" y="3719513"/>
            <a:ext cx="3314700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EF8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>
                <a:solidFill>
                  <a:srgbClr val="1E1BC5"/>
                </a:solidFill>
                <a:latin typeface="Times" charset="0"/>
                <a:ea typeface="宋体" charset="0"/>
                <a:cs typeface="宋体" charset="0"/>
              </a:rPr>
              <a:t>各部分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>
                <a:solidFill>
                  <a:srgbClr val="1E1BC5"/>
                </a:solidFill>
                <a:latin typeface="Times" charset="0"/>
                <a:ea typeface="宋体" charset="0"/>
                <a:cs typeface="宋体" charset="0"/>
              </a:rPr>
              <a:t>     与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>
                <a:solidFill>
                  <a:srgbClr val="1E1BC5"/>
                </a:solidFill>
                <a:latin typeface="Times" charset="0"/>
                <a:ea typeface="宋体" charset="0"/>
                <a:cs typeface="宋体" charset="0"/>
              </a:rPr>
              <a:t>       区域</a:t>
            </a:r>
          </a:p>
        </p:txBody>
      </p:sp>
      <p:sp>
        <p:nvSpPr>
          <p:cNvPr id="405528" name="Text Box 24"/>
          <p:cNvSpPr txBox="1">
            <a:spLocks noChangeArrowheads="1"/>
          </p:cNvSpPr>
          <p:nvPr/>
        </p:nvSpPr>
        <p:spPr bwMode="auto">
          <a:xfrm rot="-1328662">
            <a:off x="211138" y="2170113"/>
            <a:ext cx="8945562" cy="21224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E81034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7200">
                <a:solidFill>
                  <a:schemeClr val="hlink"/>
                </a:solidFill>
                <a:ea typeface="宋体" charset="0"/>
                <a:cs typeface="宋体" charset="0"/>
              </a:rPr>
              <a:t>你的圣经</a:t>
            </a:r>
            <a:r>
              <a:rPr lang="en-US" altLang="zh-CN" sz="7200">
                <a:solidFill>
                  <a:schemeClr val="hlink"/>
                </a:solidFill>
                <a:ea typeface="宋体" charset="0"/>
                <a:cs typeface="宋体" charset="0"/>
              </a:rPr>
              <a:t>…</a:t>
            </a: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zh-CN" altLang="en-US" sz="7200">
                <a:solidFill>
                  <a:schemeClr val="hlink"/>
                </a:solidFill>
                <a:ea typeface="宋体" charset="0"/>
                <a:cs typeface="宋体" charset="0"/>
              </a:rPr>
              <a:t>分割成块</a:t>
            </a:r>
            <a:r>
              <a:rPr lang="en-US" altLang="zh-CN" sz="7200">
                <a:solidFill>
                  <a:schemeClr val="hlink"/>
                </a:solidFill>
                <a:ea typeface="宋体" charset="0"/>
                <a:cs typeface="宋体" charset="0"/>
              </a:rPr>
              <a:t>…</a:t>
            </a:r>
          </a:p>
        </p:txBody>
      </p:sp>
      <p:sp>
        <p:nvSpPr>
          <p:cNvPr id="405529" name="Text Box 25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>
            <a:noFill/>
          </a:ln>
          <a:effectLst>
            <a:outerShdw blurRad="63500" dist="102391" dir="178469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A Ministry of ScriptureTechnologies International</a:t>
            </a:r>
          </a:p>
        </p:txBody>
      </p:sp>
      <p:sp>
        <p:nvSpPr>
          <p:cNvPr id="287748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12 w 171"/>
              <a:gd name="T1" fmla="*/ 18 h 103"/>
              <a:gd name="T2" fmla="*/ 20 w 171"/>
              <a:gd name="T3" fmla="*/ 14 h 103"/>
              <a:gd name="T4" fmla="*/ 30 w 171"/>
              <a:gd name="T5" fmla="*/ 12 h 103"/>
              <a:gd name="T6" fmla="*/ 42 w 171"/>
              <a:gd name="T7" fmla="*/ 6 h 103"/>
              <a:gd name="T8" fmla="*/ 60 w 171"/>
              <a:gd name="T9" fmla="*/ 4 h 103"/>
              <a:gd name="T10" fmla="*/ 84 w 171"/>
              <a:gd name="T11" fmla="*/ 0 h 103"/>
              <a:gd name="T12" fmla="*/ 104 w 171"/>
              <a:gd name="T13" fmla="*/ 0 h 103"/>
              <a:gd name="T14" fmla="*/ 120 w 171"/>
              <a:gd name="T15" fmla="*/ 0 h 103"/>
              <a:gd name="T16" fmla="*/ 132 w 171"/>
              <a:gd name="T17" fmla="*/ 4 h 103"/>
              <a:gd name="T18" fmla="*/ 142 w 171"/>
              <a:gd name="T19" fmla="*/ 10 h 103"/>
              <a:gd name="T20" fmla="*/ 154 w 171"/>
              <a:gd name="T21" fmla="*/ 18 h 103"/>
              <a:gd name="T22" fmla="*/ 164 w 171"/>
              <a:gd name="T23" fmla="*/ 26 h 103"/>
              <a:gd name="T24" fmla="*/ 170 w 171"/>
              <a:gd name="T25" fmla="*/ 34 h 103"/>
              <a:gd name="T26" fmla="*/ 170 w 171"/>
              <a:gd name="T27" fmla="*/ 42 h 103"/>
              <a:gd name="T28" fmla="*/ 170 w 171"/>
              <a:gd name="T29" fmla="*/ 58 h 103"/>
              <a:gd name="T30" fmla="*/ 168 w 171"/>
              <a:gd name="T31" fmla="*/ 72 h 103"/>
              <a:gd name="T32" fmla="*/ 164 w 171"/>
              <a:gd name="T33" fmla="*/ 82 h 103"/>
              <a:gd name="T34" fmla="*/ 162 w 171"/>
              <a:gd name="T35" fmla="*/ 90 h 103"/>
              <a:gd name="T36" fmla="*/ 154 w 171"/>
              <a:gd name="T37" fmla="*/ 98 h 103"/>
              <a:gd name="T38" fmla="*/ 142 w 171"/>
              <a:gd name="T39" fmla="*/ 102 h 103"/>
              <a:gd name="T40" fmla="*/ 130 w 171"/>
              <a:gd name="T41" fmla="*/ 102 h 103"/>
              <a:gd name="T42" fmla="*/ 120 w 171"/>
              <a:gd name="T43" fmla="*/ 102 h 103"/>
              <a:gd name="T44" fmla="*/ 104 w 171"/>
              <a:gd name="T45" fmla="*/ 100 h 103"/>
              <a:gd name="T46" fmla="*/ 94 w 171"/>
              <a:gd name="T47" fmla="*/ 96 h 103"/>
              <a:gd name="T48" fmla="*/ 80 w 171"/>
              <a:gd name="T49" fmla="*/ 90 h 103"/>
              <a:gd name="T50" fmla="*/ 72 w 171"/>
              <a:gd name="T51" fmla="*/ 84 h 103"/>
              <a:gd name="T52" fmla="*/ 62 w 171"/>
              <a:gd name="T53" fmla="*/ 78 h 103"/>
              <a:gd name="T54" fmla="*/ 50 w 171"/>
              <a:gd name="T55" fmla="*/ 72 h 103"/>
              <a:gd name="T56" fmla="*/ 38 w 171"/>
              <a:gd name="T57" fmla="*/ 66 h 103"/>
              <a:gd name="T58" fmla="*/ 30 w 171"/>
              <a:gd name="T59" fmla="*/ 60 h 103"/>
              <a:gd name="T60" fmla="*/ 22 w 171"/>
              <a:gd name="T61" fmla="*/ 52 h 103"/>
              <a:gd name="T62" fmla="*/ 10 w 171"/>
              <a:gd name="T63" fmla="*/ 46 h 103"/>
              <a:gd name="T64" fmla="*/ 2 w 171"/>
              <a:gd name="T65" fmla="*/ 44 h 103"/>
              <a:gd name="T66" fmla="*/ 0 w 171"/>
              <a:gd name="T67" fmla="*/ 36 h 103"/>
              <a:gd name="T68" fmla="*/ 6 w 171"/>
              <a:gd name="T69" fmla="*/ 30 h 103"/>
              <a:gd name="T70" fmla="*/ 14 w 171"/>
              <a:gd name="T71" fmla="*/ 24 h 103"/>
              <a:gd name="T72" fmla="*/ 22 w 171"/>
              <a:gd name="T73" fmla="*/ 18 h 103"/>
              <a:gd name="T74" fmla="*/ 28 w 171"/>
              <a:gd name="T75" fmla="*/ 12 h 103"/>
              <a:gd name="T76" fmla="*/ 28 w 171"/>
              <a:gd name="T77" fmla="*/ 4 h 103"/>
              <a:gd name="T78" fmla="*/ 36 w 171"/>
              <a:gd name="T79" fmla="*/ 14 h 103"/>
              <a:gd name="T80" fmla="*/ 26 w 171"/>
              <a:gd name="T81" fmla="*/ 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0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8102600" y="5892800"/>
            <a:ext cx="9525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sp>
        <p:nvSpPr>
          <p:cNvPr id="287754" name="Line 10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5" name="Line 11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6" name="Line 12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7" name="Line 13"/>
          <p:cNvSpPr>
            <a:spLocks noChangeShapeType="1"/>
          </p:cNvSpPr>
          <p:nvPr/>
        </p:nvSpPr>
        <p:spPr bwMode="auto">
          <a:xfrm>
            <a:off x="522288" y="6596063"/>
            <a:ext cx="840898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7761" name="Picture 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64" name="Text Box 20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87771" name="Rectangle 27"/>
          <p:cNvSpPr>
            <a:spLocks noChangeArrowheads="1"/>
          </p:cNvSpPr>
          <p:nvPr/>
        </p:nvSpPr>
        <p:spPr bwMode="auto">
          <a:xfrm>
            <a:off x="7629525" y="6373813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8.0.06.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287772" name="Rectangle 28"/>
          <p:cNvSpPr>
            <a:spLocks noChangeArrowheads="1"/>
          </p:cNvSpPr>
          <p:nvPr/>
        </p:nvSpPr>
        <p:spPr bwMode="auto">
          <a:xfrm>
            <a:off x="8093075" y="6372225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39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287774" name="Text Box 30"/>
          <p:cNvSpPr txBox="1">
            <a:spLocks noChangeArrowheads="1"/>
          </p:cNvSpPr>
          <p:nvPr/>
        </p:nvSpPr>
        <p:spPr bwMode="auto">
          <a:xfrm>
            <a:off x="561975" y="5481638"/>
            <a:ext cx="8145463" cy="6413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i="1">
                <a:solidFill>
                  <a:srgbClr val="FEF800"/>
                </a:solidFill>
                <a:ea typeface="宋体" charset="0"/>
                <a:cs typeface="宋体" charset="0"/>
              </a:rPr>
              <a:t>有条有理</a:t>
            </a:r>
            <a:r>
              <a:rPr lang="en-US" altLang="zh-CN" i="1">
                <a:solidFill>
                  <a:srgbClr val="FEF800"/>
                </a:solidFill>
                <a:ea typeface="宋体" charset="0"/>
                <a:cs typeface="宋体" charset="0"/>
              </a:rPr>
              <a:t>...</a:t>
            </a:r>
            <a:r>
              <a:rPr lang="zh-CN" altLang="en-US" i="1">
                <a:solidFill>
                  <a:srgbClr val="FEF800"/>
                </a:solidFill>
                <a:ea typeface="宋体" charset="0"/>
                <a:cs typeface="宋体" charset="0"/>
              </a:rPr>
              <a:t>循序渐进</a:t>
            </a:r>
            <a:r>
              <a:rPr lang="en-US" altLang="zh-CN" i="1">
                <a:solidFill>
                  <a:srgbClr val="FEF800"/>
                </a:solidFill>
                <a:ea typeface="宋体" charset="0"/>
                <a:cs typeface="宋体" charset="0"/>
              </a:rPr>
              <a:t>...</a:t>
            </a:r>
            <a:r>
              <a:rPr lang="zh-CN" altLang="en-US" i="1">
                <a:solidFill>
                  <a:srgbClr val="FEF800"/>
                </a:solidFill>
                <a:ea typeface="宋体" charset="0"/>
                <a:cs typeface="宋体" charset="0"/>
              </a:rPr>
              <a:t>超越时空</a:t>
            </a:r>
          </a:p>
        </p:txBody>
      </p:sp>
      <p:sp>
        <p:nvSpPr>
          <p:cNvPr id="287775" name="Rectangle 31"/>
          <p:cNvSpPr>
            <a:spLocks noChangeArrowheads="1"/>
          </p:cNvSpPr>
          <p:nvPr/>
        </p:nvSpPr>
        <p:spPr bwMode="auto">
          <a:xfrm>
            <a:off x="1219200" y="3719513"/>
            <a:ext cx="3314700" cy="14541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EF8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>
                <a:solidFill>
                  <a:srgbClr val="FEF800"/>
                </a:solidFill>
                <a:latin typeface="Times" charset="0"/>
                <a:ea typeface="宋体" charset="0"/>
                <a:cs typeface="宋体" charset="0"/>
              </a:rPr>
              <a:t>各部分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>
                <a:solidFill>
                  <a:srgbClr val="FEF800"/>
                </a:solidFill>
                <a:latin typeface="Times" charset="0"/>
                <a:ea typeface="宋体" charset="0"/>
                <a:cs typeface="宋体" charset="0"/>
              </a:rPr>
              <a:t>     与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>
                <a:solidFill>
                  <a:srgbClr val="FEF800"/>
                </a:solidFill>
                <a:latin typeface="Times" charset="0"/>
                <a:ea typeface="宋体" charset="0"/>
                <a:cs typeface="宋体" charset="0"/>
              </a:rPr>
              <a:t>       区域</a:t>
            </a:r>
          </a:p>
        </p:txBody>
      </p:sp>
      <p:sp>
        <p:nvSpPr>
          <p:cNvPr id="287769" name="Oval 25"/>
          <p:cNvSpPr>
            <a:spLocks noChangeArrowheads="1"/>
          </p:cNvSpPr>
          <p:nvPr/>
        </p:nvSpPr>
        <p:spPr bwMode="auto">
          <a:xfrm>
            <a:off x="457200" y="5414963"/>
            <a:ext cx="8331200" cy="762000"/>
          </a:xfrm>
          <a:prstGeom prst="ellipse">
            <a:avLst/>
          </a:prstGeom>
          <a:noFill/>
          <a:ln w="76200">
            <a:solidFill>
              <a:srgbClr val="62D6AC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76" name="Rectangle 32"/>
          <p:cNvSpPr>
            <a:spLocks noChangeArrowheads="1"/>
          </p:cNvSpPr>
          <p:nvPr/>
        </p:nvSpPr>
        <p:spPr bwMode="auto">
          <a:xfrm>
            <a:off x="355600" y="960438"/>
            <a:ext cx="7299325" cy="22828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7200">
                <a:solidFill>
                  <a:srgbClr val="FEF800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 sz="7200">
                <a:solidFill>
                  <a:srgbClr val="FEF800"/>
                </a:solidFill>
                <a:latin typeface="宋体" charset="0"/>
                <a:ea typeface="宋体" charset="0"/>
                <a:cs typeface="宋体" charset="0"/>
              </a:rPr>
              <a:t>翻</a:t>
            </a:r>
            <a:r>
              <a:rPr lang="en-US" sz="7200">
                <a:solidFill>
                  <a:srgbClr val="FEF800"/>
                </a:solidFill>
                <a:latin typeface="宋体" charset="0"/>
                <a:ea typeface="宋体" charset="0"/>
                <a:cs typeface="宋体" charset="0"/>
              </a:rPr>
              <a:t>开的”</a:t>
            </a:r>
            <a:endParaRPr lang="en-US" altLang="zh-CN" sz="7200">
              <a:solidFill>
                <a:srgbClr val="FEF800"/>
              </a:solidFill>
              <a:latin typeface="宋体" charset="0"/>
              <a:ea typeface="宋体" charset="0"/>
              <a:cs typeface="宋体" charset="0"/>
            </a:endParaRPr>
          </a:p>
          <a:p>
            <a:r>
              <a:rPr lang="zh-CN" altLang="en-US" sz="7200">
                <a:solidFill>
                  <a:srgbClr val="FEF800"/>
                </a:solidFill>
                <a:latin typeface="宋体" charset="0"/>
                <a:ea typeface="宋体" charset="0"/>
                <a:cs typeface="宋体" charset="0"/>
              </a:rPr>
              <a:t>   圣经</a:t>
            </a:r>
          </a:p>
        </p:txBody>
      </p:sp>
      <p:sp>
        <p:nvSpPr>
          <p:cNvPr id="287777" name="Text Box 33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828FF">
                  <a:gamma/>
                  <a:shade val="0"/>
                  <a:invGamma/>
                </a:srgbClr>
              </a:gs>
              <a:gs pos="50000">
                <a:srgbClr val="2828FF"/>
              </a:gs>
              <a:gs pos="100000">
                <a:srgbClr val="2828FF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682625" y="763588"/>
            <a:ext cx="8064500" cy="5705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3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312738" y="4006850"/>
            <a:ext cx="88312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 sz="1800">
              <a:latin typeface="Comic Sans MS" charset="0"/>
              <a:ea typeface="宋体" charset="0"/>
              <a:cs typeface="宋体" charset="0"/>
            </a:endParaRPr>
          </a:p>
        </p:txBody>
      </p:sp>
      <p:pic>
        <p:nvPicPr>
          <p:cNvPr id="3031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619125"/>
            <a:ext cx="7853363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7501" dir="1676261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3112" name="Rectangle 8"/>
          <p:cNvSpPr>
            <a:spLocks noChangeArrowheads="1"/>
          </p:cNvSpPr>
          <p:nvPr/>
        </p:nvSpPr>
        <p:spPr bwMode="auto">
          <a:xfrm>
            <a:off x="620713" y="608013"/>
            <a:ext cx="7858125" cy="5667375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29" tIns="41015" rIns="82029" bIns="41015" anchor="ctr">
            <a:spAutoFit/>
          </a:bodyPr>
          <a:lstStyle/>
          <a:p>
            <a:endParaRPr lang="en-US"/>
          </a:p>
        </p:txBody>
      </p:sp>
      <p:sp>
        <p:nvSpPr>
          <p:cNvPr id="303116" name="Rectangle 12"/>
          <p:cNvSpPr>
            <a:spLocks noChangeArrowheads="1"/>
          </p:cNvSpPr>
          <p:nvPr/>
        </p:nvSpPr>
        <p:spPr bwMode="auto">
          <a:xfrm>
            <a:off x="619125" y="598488"/>
            <a:ext cx="7869238" cy="5640387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7629525" y="6450013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8.0.06.</a:t>
            </a:r>
          </a:p>
        </p:txBody>
      </p:sp>
      <p:sp>
        <p:nvSpPr>
          <p:cNvPr id="303119" name="Rectangle 15"/>
          <p:cNvSpPr>
            <a:spLocks noChangeArrowheads="1"/>
          </p:cNvSpPr>
          <p:nvPr/>
        </p:nvSpPr>
        <p:spPr bwMode="auto">
          <a:xfrm>
            <a:off x="8093075" y="6453188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03</a:t>
            </a:r>
          </a:p>
        </p:txBody>
      </p:sp>
      <p:sp>
        <p:nvSpPr>
          <p:cNvPr id="303122" name="WordArt 18"/>
          <p:cNvSpPr>
            <a:spLocks noChangeArrowheads="1" noChangeShapeType="1" noTextEdit="1"/>
          </p:cNvSpPr>
          <p:nvPr/>
        </p:nvSpPr>
        <p:spPr bwMode="auto">
          <a:xfrm>
            <a:off x="1524000" y="149225"/>
            <a:ext cx="7620000" cy="5880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TW" altLang="en-US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现在</a:t>
            </a:r>
            <a:r>
              <a:rPr lang="en-US" altLang="zh-TW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...</a:t>
            </a:r>
          </a:p>
          <a:p>
            <a:pPr algn="ctr"/>
            <a:r>
              <a:rPr lang="zh-TW" altLang="en-US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让我们来分割成块</a:t>
            </a:r>
            <a:r>
              <a:rPr lang="en-US" altLang="zh-TW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...</a:t>
            </a:r>
            <a:endParaRPr lang="en-US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  <a:ea typeface="Impact"/>
              <a:cs typeface="Impact"/>
            </a:endParaRPr>
          </a:p>
        </p:txBody>
      </p:sp>
      <p:sp>
        <p:nvSpPr>
          <p:cNvPr id="303124" name="Text Box 20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102600" y="5892800"/>
            <a:ext cx="9525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218488" y="6361113"/>
            <a:ext cx="925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bg1"/>
                </a:solidFill>
                <a:ea typeface="宋体" charset="0"/>
                <a:cs typeface="宋体" charset="0"/>
              </a:rPr>
              <a:t>06-31</a:t>
            </a:r>
          </a:p>
        </p:txBody>
      </p:sp>
      <p:pic>
        <p:nvPicPr>
          <p:cNvPr id="4710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134" name="Picture 3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35" name="WordArt 31"/>
          <p:cNvSpPr>
            <a:spLocks noChangeArrowheads="1" noChangeShapeType="1" noTextEdit="1"/>
          </p:cNvSpPr>
          <p:nvPr/>
        </p:nvSpPr>
        <p:spPr bwMode="auto">
          <a:xfrm>
            <a:off x="519113" y="1593850"/>
            <a:ext cx="8145462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2940"/>
              </a:avLst>
            </a:prstTxWarp>
          </a:bodyPr>
          <a:lstStyle/>
          <a:p>
            <a:pPr algn="ctr"/>
            <a:r>
              <a:rPr lang="zh-TW" alt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  <a:latin typeface="Impact"/>
                <a:ea typeface="Impact"/>
                <a:cs typeface="Impact"/>
              </a:rPr>
              <a:t>上帝的荣耀</a:t>
            </a:r>
            <a:endParaRPr lang="en-US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blurRad="63500" dist="107763" dir="2700000" algn="ctr" rotWithShape="0">
                  <a:schemeClr val="tx1">
                    <a:alpha val="74998"/>
                  </a:schemeClr>
                </a:outerShdw>
              </a:effectLst>
              <a:latin typeface="Impact"/>
              <a:ea typeface="Impact"/>
              <a:cs typeface="Impact"/>
            </a:endParaRPr>
          </a:p>
        </p:txBody>
      </p:sp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900" y="290513"/>
            <a:ext cx="4392613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7629525" y="6373813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8.0.06.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8093075" y="6369050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40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>
                <a:solidFill>
                  <a:srgbClr val="FFFFFF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000" b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96295" name="Text Box 7" descr="Brown marble"/>
          <p:cNvSpPr txBox="1">
            <a:spLocks noChangeArrowheads="1"/>
          </p:cNvSpPr>
          <p:nvPr/>
        </p:nvSpPr>
        <p:spPr bwMode="auto">
          <a:xfrm rot="118953">
            <a:off x="863600" y="979488"/>
            <a:ext cx="7170738" cy="26479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2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楷体" charset="0"/>
                <a:cs typeface="楷体" charset="0"/>
              </a:rPr>
              <a:t>圣经...</a:t>
            </a:r>
          </a:p>
          <a:p>
            <a:pPr algn="ctr"/>
            <a:endParaRPr lang="zh-CN" alt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396296" name="Text Box 8" descr="Brown marble"/>
          <p:cNvSpPr txBox="1">
            <a:spLocks noChangeArrowheads="1"/>
          </p:cNvSpPr>
          <p:nvPr/>
        </p:nvSpPr>
        <p:spPr bwMode="auto">
          <a:xfrm rot="141662">
            <a:off x="1693863" y="2833688"/>
            <a:ext cx="7480300" cy="21399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2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楷体" charset="0"/>
                <a:cs typeface="楷体" charset="0"/>
              </a:rPr>
              <a:t>基要</a:t>
            </a:r>
            <a:endParaRPr lang="zh-CN" altLang="en-US" sz="6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396297" name="Text Box 9"/>
          <p:cNvSpPr txBox="1">
            <a:spLocks noChangeArrowheads="1"/>
          </p:cNvSpPr>
          <p:nvPr/>
        </p:nvSpPr>
        <p:spPr bwMode="auto">
          <a:xfrm>
            <a:off x="228600" y="6591300"/>
            <a:ext cx="1614488" cy="274638"/>
          </a:xfrm>
          <a:prstGeom prst="rect">
            <a:avLst/>
          </a:prstGeom>
          <a:noFill/>
          <a:ln>
            <a:noFill/>
          </a:ln>
          <a:effectLst>
            <a:outerShdw blurRad="63500" dist="85194" dir="159390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120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396298" name="Text Box 10"/>
          <p:cNvSpPr txBox="1">
            <a:spLocks noChangeArrowheads="1"/>
          </p:cNvSpPr>
          <p:nvPr/>
        </p:nvSpPr>
        <p:spPr bwMode="auto">
          <a:xfrm>
            <a:off x="292100" y="5534025"/>
            <a:ext cx="8520113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圣经</a:t>
            </a:r>
            <a:r>
              <a:rPr lang="en-US" altLang="zh-CN" sz="2400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…</a:t>
            </a:r>
            <a:r>
              <a:rPr lang="zh-CN" altLang="en-US" sz="2400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基要国际事工呈献          福特沃得</a:t>
            </a:r>
            <a:r>
              <a:rPr lang="en-US" altLang="zh-CN" sz="2400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, </a:t>
            </a:r>
            <a:r>
              <a:rPr lang="zh-CN" altLang="en-US" sz="2400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美国德州</a:t>
            </a:r>
          </a:p>
        </p:txBody>
      </p:sp>
      <p:sp>
        <p:nvSpPr>
          <p:cNvPr id="396299" name="Text Box 11"/>
          <p:cNvSpPr txBox="1">
            <a:spLocks noChangeArrowheads="1"/>
          </p:cNvSpPr>
          <p:nvPr/>
        </p:nvSpPr>
        <p:spPr bwMode="auto">
          <a:xfrm>
            <a:off x="3259138" y="6221413"/>
            <a:ext cx="2970212" cy="3968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80435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0">
                <a:solidFill>
                  <a:srgbClr val="FFFB0C"/>
                </a:solidFill>
                <a:latin typeface="Helvetica" charset="0"/>
                <a:ea typeface="宋体" charset="0"/>
                <a:cs typeface="宋体" charset="0"/>
              </a:rPr>
              <a:t>www.biblebasically.com</a:t>
            </a:r>
          </a:p>
        </p:txBody>
      </p:sp>
      <p:sp>
        <p:nvSpPr>
          <p:cNvPr id="396300" name="Rectangle 12"/>
          <p:cNvSpPr>
            <a:spLocks noChangeArrowheads="1"/>
          </p:cNvSpPr>
          <p:nvPr/>
        </p:nvSpPr>
        <p:spPr bwMode="auto">
          <a:xfrm>
            <a:off x="7629525" y="6373813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8.0.06.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396301" name="Rectangle 13"/>
          <p:cNvSpPr>
            <a:spLocks noChangeArrowheads="1"/>
          </p:cNvSpPr>
          <p:nvPr/>
        </p:nvSpPr>
        <p:spPr bwMode="auto">
          <a:xfrm>
            <a:off x="8091488" y="63849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41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396302" name="Text Box 14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>
            <a:hlinkClick r:id="rId3" action="ppaction://hlinkpres?slideindex=1&amp;slidetitle=PowerPoint Presentation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rgbClr val="00DFCA"/>
              </a:solidFill>
              <a:cs typeface="Arial"/>
            </a:endParaRPr>
          </a:p>
        </p:txBody>
      </p:sp>
      <p:sp>
        <p:nvSpPr>
          <p:cNvPr id="579600" name="Rectangle 16"/>
          <p:cNvSpPr>
            <a:spLocks noChangeArrowheads="1"/>
          </p:cNvSpPr>
          <p:nvPr/>
        </p:nvSpPr>
        <p:spPr bwMode="auto">
          <a:xfrm>
            <a:off x="7569200" y="6513513"/>
            <a:ext cx="7048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8.0.03c.</a:t>
            </a:r>
          </a:p>
        </p:txBody>
      </p:sp>
      <p:sp>
        <p:nvSpPr>
          <p:cNvPr id="579603" name="Rectangle 19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51</a:t>
            </a:r>
          </a:p>
        </p:txBody>
      </p:sp>
      <p:sp>
        <p:nvSpPr>
          <p:cNvPr id="579604" name="Text Box 20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2006</a:t>
            </a:r>
            <a:r>
              <a:rPr lang="en-US" altLang="zh-CN" sz="9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</p:spTree>
    <p:extLst>
      <p:ext uri="{BB962C8B-B14F-4D97-AF65-F5344CB8AC3E}">
        <p14:creationId xmlns:p14="http://schemas.microsoft.com/office/powerpoint/2010/main" val="2805590636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4000">
                <a:solidFill>
                  <a:srgbClr val="FFFFFF"/>
                </a:solidFill>
                <a:ea typeface="SimSun" charset="0"/>
                <a:cs typeface="SimSun" charset="0"/>
              </a:rPr>
              <a:t>免费获得该讲解</a:t>
            </a:r>
            <a:r>
              <a:rPr lang="en-US" altLang="ja-JP" sz="4000">
                <a:solidFill>
                  <a:srgbClr val="FFFFFF"/>
                </a:solidFill>
                <a:cs typeface="Arial" charset="0"/>
              </a:rPr>
              <a:t>!</a:t>
            </a:r>
            <a:endParaRPr 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51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圣经基本链接地址</a:t>
            </a:r>
            <a:r>
              <a:rPr lang="zh-CN" altLang="en-US" sz="32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75107" name="Picture 5" descr="Screen Shot 2016-02-02 at 5.41.18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>
            <a:fillRect/>
          </a:stretch>
        </p:blipFill>
        <p:spPr bwMode="auto">
          <a:xfrm>
            <a:off x="-44450" y="574675"/>
            <a:ext cx="92329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159000"/>
            <a:ext cx="615315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9" name="Rectangle 1026"/>
          <p:cNvSpPr txBox="1">
            <a:spLocks noChangeArrowheads="1"/>
          </p:cNvSpPr>
          <p:nvPr/>
        </p:nvSpPr>
        <p:spPr bwMode="auto">
          <a:xfrm>
            <a:off x="0" y="1247775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8981310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179" name="Group 147"/>
          <p:cNvGrpSpPr>
            <a:grpSpLocks/>
          </p:cNvGrpSpPr>
          <p:nvPr/>
        </p:nvGrpSpPr>
        <p:grpSpPr bwMode="auto">
          <a:xfrm>
            <a:off x="1588" y="303213"/>
            <a:ext cx="9142412" cy="6511925"/>
            <a:chOff x="1" y="191"/>
            <a:chExt cx="5759" cy="4102"/>
          </a:xfrm>
        </p:grpSpPr>
        <p:pic>
          <p:nvPicPr>
            <p:cNvPr id="172034" name="Picture 2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" y="651"/>
              <a:ext cx="4115" cy="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72035" name="Rectangle 3"/>
            <p:cNvSpPr>
              <a:spLocks noChangeArrowheads="1"/>
            </p:cNvSpPr>
            <p:nvPr/>
          </p:nvSpPr>
          <p:spPr bwMode="auto">
            <a:xfrm>
              <a:off x="2818" y="3512"/>
              <a:ext cx="1369" cy="40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36" name="Rectangle 4"/>
            <p:cNvSpPr>
              <a:spLocks noChangeArrowheads="1"/>
            </p:cNvSpPr>
            <p:nvPr/>
          </p:nvSpPr>
          <p:spPr bwMode="auto">
            <a:xfrm>
              <a:off x="3107" y="515"/>
              <a:ext cx="240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37" name="Oval 5"/>
            <p:cNvSpPr>
              <a:spLocks noChangeArrowheads="1"/>
            </p:cNvSpPr>
            <p:nvPr/>
          </p:nvSpPr>
          <p:spPr bwMode="auto">
            <a:xfrm>
              <a:off x="3215" y="639"/>
              <a:ext cx="249" cy="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38" name="Rectangle 6"/>
            <p:cNvSpPr>
              <a:spLocks noChangeArrowheads="1"/>
            </p:cNvSpPr>
            <p:nvPr/>
          </p:nvSpPr>
          <p:spPr bwMode="auto">
            <a:xfrm>
              <a:off x="3773" y="849"/>
              <a:ext cx="75" cy="42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39" name="Rectangle 7"/>
            <p:cNvSpPr>
              <a:spLocks noChangeArrowheads="1"/>
            </p:cNvSpPr>
            <p:nvPr/>
          </p:nvSpPr>
          <p:spPr bwMode="auto">
            <a:xfrm>
              <a:off x="3682" y="911"/>
              <a:ext cx="264" cy="93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0" name="Line 8"/>
            <p:cNvSpPr>
              <a:spLocks noChangeShapeType="1"/>
            </p:cNvSpPr>
            <p:nvPr/>
          </p:nvSpPr>
          <p:spPr bwMode="auto">
            <a:xfrm>
              <a:off x="602" y="76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1" name="Line 9"/>
            <p:cNvSpPr>
              <a:spLocks noChangeShapeType="1"/>
            </p:cNvSpPr>
            <p:nvPr/>
          </p:nvSpPr>
          <p:spPr bwMode="auto">
            <a:xfrm>
              <a:off x="2169" y="54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2" name="Line 10"/>
            <p:cNvSpPr>
              <a:spLocks noChangeShapeType="1"/>
            </p:cNvSpPr>
            <p:nvPr/>
          </p:nvSpPr>
          <p:spPr bwMode="auto">
            <a:xfrm>
              <a:off x="2177" y="974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3" name="Rectangle 11"/>
            <p:cNvSpPr>
              <a:spLocks noChangeArrowheads="1"/>
            </p:cNvSpPr>
            <p:nvPr/>
          </p:nvSpPr>
          <p:spPr bwMode="auto">
            <a:xfrm>
              <a:off x="2360" y="658"/>
              <a:ext cx="106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>
                  <a:latin typeface="Times" charset="0"/>
                  <a:ea typeface="宋体" charset="0"/>
                  <a:cs typeface="宋体" charset="0"/>
                </a:rPr>
                <a:t>一个</a:t>
              </a:r>
              <a:r>
                <a:rPr lang="zh-CN" altLang="en-US" sz="1200">
                  <a:latin typeface="宋体" charset="0"/>
                  <a:ea typeface="宋体" charset="0"/>
                  <a:cs typeface="宋体" charset="0"/>
                </a:rPr>
                <a:t>主题</a:t>
              </a:r>
              <a:r>
                <a:rPr lang="zh-CN" altLang="en-US" sz="1400" b="0">
                  <a:ea typeface="宋体" charset="0"/>
                  <a:cs typeface="宋体" charset="0"/>
                </a:rPr>
                <a:t>：</a:t>
              </a:r>
              <a:endParaRPr lang="zh-CN" altLang="en-US" sz="1200"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172044" name="Line 12"/>
            <p:cNvSpPr>
              <a:spLocks noChangeShapeType="1"/>
            </p:cNvSpPr>
            <p:nvPr/>
          </p:nvSpPr>
          <p:spPr bwMode="auto">
            <a:xfrm>
              <a:off x="4171" y="760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5" name="Line 13"/>
            <p:cNvSpPr>
              <a:spLocks noChangeShapeType="1"/>
            </p:cNvSpPr>
            <p:nvPr/>
          </p:nvSpPr>
          <p:spPr bwMode="auto">
            <a:xfrm>
              <a:off x="345" y="1278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6" name="Line 14"/>
            <p:cNvSpPr>
              <a:spLocks noChangeShapeType="1"/>
            </p:cNvSpPr>
            <p:nvPr/>
          </p:nvSpPr>
          <p:spPr bwMode="auto">
            <a:xfrm>
              <a:off x="4286" y="1277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7" name="Line 15"/>
            <p:cNvSpPr>
              <a:spLocks noChangeShapeType="1"/>
            </p:cNvSpPr>
            <p:nvPr/>
          </p:nvSpPr>
          <p:spPr bwMode="auto">
            <a:xfrm>
              <a:off x="287" y="162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8" name="Line 16"/>
            <p:cNvSpPr>
              <a:spLocks noChangeShapeType="1"/>
            </p:cNvSpPr>
            <p:nvPr/>
          </p:nvSpPr>
          <p:spPr bwMode="auto">
            <a:xfrm>
              <a:off x="4325" y="1630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9" name="Line 17"/>
            <p:cNvSpPr>
              <a:spLocks noChangeShapeType="1"/>
            </p:cNvSpPr>
            <p:nvPr/>
          </p:nvSpPr>
          <p:spPr bwMode="auto">
            <a:xfrm>
              <a:off x="130" y="2156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50" name="Line 18"/>
            <p:cNvSpPr>
              <a:spLocks noChangeShapeType="1"/>
            </p:cNvSpPr>
            <p:nvPr/>
          </p:nvSpPr>
          <p:spPr bwMode="auto">
            <a:xfrm>
              <a:off x="4364" y="216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51" name="Line 19"/>
            <p:cNvSpPr>
              <a:spLocks noChangeShapeType="1"/>
            </p:cNvSpPr>
            <p:nvPr/>
          </p:nvSpPr>
          <p:spPr bwMode="auto">
            <a:xfrm>
              <a:off x="423" y="360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52" name="Line 20"/>
            <p:cNvSpPr>
              <a:spLocks noChangeShapeType="1"/>
            </p:cNvSpPr>
            <p:nvPr/>
          </p:nvSpPr>
          <p:spPr bwMode="auto">
            <a:xfrm>
              <a:off x="4393" y="361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53" name="Line 21"/>
            <p:cNvSpPr>
              <a:spLocks noChangeShapeType="1"/>
            </p:cNvSpPr>
            <p:nvPr/>
          </p:nvSpPr>
          <p:spPr bwMode="auto">
            <a:xfrm>
              <a:off x="1401" y="3795"/>
              <a:ext cx="10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54" name="Rectangle 22"/>
            <p:cNvSpPr>
              <a:spLocks noChangeArrowheads="1"/>
            </p:cNvSpPr>
            <p:nvPr/>
          </p:nvSpPr>
          <p:spPr bwMode="auto">
            <a:xfrm>
              <a:off x="221" y="610"/>
              <a:ext cx="51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D(</a:t>
              </a:r>
              <a:r>
                <a:rPr lang="zh-CN" altLang="en-US" sz="1400">
                  <a:latin typeface="Times" charset="0"/>
                  <a:ea typeface="宋体" charset="0"/>
                  <a:cs typeface="宋体" charset="0"/>
                </a:rPr>
                <a:t>旧约</a:t>
              </a: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)</a:t>
              </a:r>
            </a:p>
          </p:txBody>
        </p:sp>
        <p:sp>
          <p:nvSpPr>
            <p:cNvPr id="172055" name="Rectangle 23"/>
            <p:cNvSpPr>
              <a:spLocks noChangeArrowheads="1"/>
            </p:cNvSpPr>
            <p:nvPr/>
          </p:nvSpPr>
          <p:spPr bwMode="auto">
            <a:xfrm>
              <a:off x="3809" y="614"/>
              <a:ext cx="51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D(</a:t>
              </a:r>
              <a:r>
                <a:rPr lang="zh-CN" altLang="en-US" sz="1400">
                  <a:latin typeface="Times" charset="0"/>
                  <a:ea typeface="宋体" charset="0"/>
                  <a:cs typeface="宋体" charset="0"/>
                </a:rPr>
                <a:t>新约</a:t>
              </a: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)</a:t>
              </a:r>
            </a:p>
          </p:txBody>
        </p:sp>
        <p:sp>
          <p:nvSpPr>
            <p:cNvPr id="172056" name="Rectangle 24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A</a:t>
              </a:r>
            </a:p>
          </p:txBody>
        </p:sp>
        <p:sp>
          <p:nvSpPr>
            <p:cNvPr id="172057" name="Rectangle 25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B</a:t>
              </a:r>
            </a:p>
          </p:txBody>
        </p:sp>
        <p:sp>
          <p:nvSpPr>
            <p:cNvPr id="172058" name="Rectangle 26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C</a:t>
              </a:r>
            </a:p>
          </p:txBody>
        </p:sp>
        <p:sp>
          <p:nvSpPr>
            <p:cNvPr id="172059" name="Rectangle 27"/>
            <p:cNvSpPr>
              <a:spLocks noChangeArrowheads="1"/>
            </p:cNvSpPr>
            <p:nvPr/>
          </p:nvSpPr>
          <p:spPr bwMode="auto">
            <a:xfrm>
              <a:off x="24" y="1125"/>
              <a:ext cx="51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E(</a:t>
              </a:r>
              <a:r>
                <a:rPr lang="zh-CN" altLang="en-US" sz="1400">
                  <a:latin typeface="Times" charset="0"/>
                  <a:ea typeface="宋体" charset="0"/>
                  <a:cs typeface="宋体" charset="0"/>
                </a:rPr>
                <a:t>旧约</a:t>
              </a: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)</a:t>
              </a:r>
            </a:p>
          </p:txBody>
        </p:sp>
        <p:sp>
          <p:nvSpPr>
            <p:cNvPr id="172060" name="Rectangle 28"/>
            <p:cNvSpPr>
              <a:spLocks noChangeArrowheads="1"/>
            </p:cNvSpPr>
            <p:nvPr/>
          </p:nvSpPr>
          <p:spPr bwMode="auto">
            <a:xfrm>
              <a:off x="3954" y="1110"/>
              <a:ext cx="51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E(</a:t>
              </a:r>
              <a:r>
                <a:rPr lang="zh-CN" altLang="en-US" sz="1400">
                  <a:latin typeface="Times" charset="0"/>
                  <a:ea typeface="宋体" charset="0"/>
                  <a:cs typeface="宋体" charset="0"/>
                </a:rPr>
                <a:t>新约</a:t>
              </a: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)</a:t>
              </a:r>
            </a:p>
          </p:txBody>
        </p:sp>
        <p:sp>
          <p:nvSpPr>
            <p:cNvPr id="172061" name="Rectangle 29"/>
            <p:cNvSpPr>
              <a:spLocks noChangeArrowheads="1"/>
            </p:cNvSpPr>
            <p:nvPr/>
          </p:nvSpPr>
          <p:spPr bwMode="auto">
            <a:xfrm>
              <a:off x="4030" y="1460"/>
              <a:ext cx="51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F(</a:t>
              </a:r>
              <a:r>
                <a:rPr lang="zh-CN" altLang="en-US" sz="1400">
                  <a:latin typeface="Times" charset="0"/>
                  <a:ea typeface="宋体" charset="0"/>
                  <a:cs typeface="宋体" charset="0"/>
                </a:rPr>
                <a:t>新约</a:t>
              </a: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)</a:t>
              </a:r>
            </a:p>
          </p:txBody>
        </p:sp>
        <p:sp>
          <p:nvSpPr>
            <p:cNvPr id="172062" name="Rectangle 30"/>
            <p:cNvSpPr>
              <a:spLocks noChangeArrowheads="1"/>
            </p:cNvSpPr>
            <p:nvPr/>
          </p:nvSpPr>
          <p:spPr bwMode="auto">
            <a:xfrm>
              <a:off x="4128" y="2007"/>
              <a:ext cx="51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G(</a:t>
              </a:r>
              <a:r>
                <a:rPr lang="zh-CN" altLang="en-US" sz="1400">
                  <a:latin typeface="Times" charset="0"/>
                  <a:ea typeface="宋体" charset="0"/>
                  <a:cs typeface="宋体" charset="0"/>
                </a:rPr>
                <a:t>新约</a:t>
              </a: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)</a:t>
              </a:r>
            </a:p>
          </p:txBody>
        </p:sp>
        <p:sp>
          <p:nvSpPr>
            <p:cNvPr id="172063" name="Rectangle 31"/>
            <p:cNvSpPr>
              <a:spLocks noChangeArrowheads="1"/>
            </p:cNvSpPr>
            <p:nvPr/>
          </p:nvSpPr>
          <p:spPr bwMode="auto">
            <a:xfrm>
              <a:off x="32" y="1485"/>
              <a:ext cx="51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F(</a:t>
              </a:r>
              <a:r>
                <a:rPr lang="zh-CN" altLang="en-US" sz="1400">
                  <a:latin typeface="Times" charset="0"/>
                  <a:ea typeface="宋体" charset="0"/>
                  <a:cs typeface="宋体" charset="0"/>
                </a:rPr>
                <a:t>旧约</a:t>
              </a: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)</a:t>
              </a:r>
            </a:p>
          </p:txBody>
        </p:sp>
        <p:sp>
          <p:nvSpPr>
            <p:cNvPr id="172064" name="Rectangle 32"/>
            <p:cNvSpPr>
              <a:spLocks noChangeArrowheads="1"/>
            </p:cNvSpPr>
            <p:nvPr/>
          </p:nvSpPr>
          <p:spPr bwMode="auto">
            <a:xfrm>
              <a:off x="1" y="2011"/>
              <a:ext cx="51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G(</a:t>
              </a:r>
              <a:r>
                <a:rPr lang="zh-CN" altLang="en-US" sz="1400">
                  <a:latin typeface="Times" charset="0"/>
                  <a:ea typeface="宋体" charset="0"/>
                  <a:cs typeface="宋体" charset="0"/>
                </a:rPr>
                <a:t>旧约</a:t>
              </a: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)</a:t>
              </a:r>
            </a:p>
          </p:txBody>
        </p:sp>
        <p:sp>
          <p:nvSpPr>
            <p:cNvPr id="172065" name="Rectangle 33"/>
            <p:cNvSpPr>
              <a:spLocks noChangeArrowheads="1"/>
            </p:cNvSpPr>
            <p:nvPr/>
          </p:nvSpPr>
          <p:spPr bwMode="auto">
            <a:xfrm>
              <a:off x="58" y="3445"/>
              <a:ext cx="51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H(</a:t>
              </a:r>
              <a:r>
                <a:rPr lang="zh-CN" altLang="en-US" sz="1400">
                  <a:latin typeface="Times" charset="0"/>
                  <a:ea typeface="宋体" charset="0"/>
                  <a:cs typeface="宋体" charset="0"/>
                </a:rPr>
                <a:t>旧约</a:t>
              </a: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)</a:t>
              </a:r>
            </a:p>
          </p:txBody>
        </p:sp>
        <p:sp>
          <p:nvSpPr>
            <p:cNvPr id="172066" name="Rectangle 34"/>
            <p:cNvSpPr>
              <a:spLocks noChangeArrowheads="1"/>
            </p:cNvSpPr>
            <p:nvPr/>
          </p:nvSpPr>
          <p:spPr bwMode="auto">
            <a:xfrm>
              <a:off x="4341" y="3460"/>
              <a:ext cx="51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H(</a:t>
              </a:r>
              <a:r>
                <a:rPr lang="zh-CN" altLang="en-US" sz="1400">
                  <a:latin typeface="Times" charset="0"/>
                  <a:ea typeface="宋体" charset="0"/>
                  <a:cs typeface="宋体" charset="0"/>
                </a:rPr>
                <a:t>新约</a:t>
              </a: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)</a:t>
              </a:r>
            </a:p>
          </p:txBody>
        </p:sp>
        <p:sp>
          <p:nvSpPr>
            <p:cNvPr id="172067" name="Rectangle 35"/>
            <p:cNvSpPr>
              <a:spLocks noChangeArrowheads="1"/>
            </p:cNvSpPr>
            <p:nvPr/>
          </p:nvSpPr>
          <p:spPr bwMode="auto">
            <a:xfrm>
              <a:off x="1176" y="3642"/>
              <a:ext cx="45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I(</a:t>
              </a:r>
              <a:r>
                <a:rPr lang="zh-CN" altLang="en-US" sz="1400">
                  <a:latin typeface="Times" charset="0"/>
                  <a:ea typeface="宋体" charset="0"/>
                  <a:cs typeface="宋体" charset="0"/>
                </a:rPr>
                <a:t>旧约</a:t>
              </a: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)</a:t>
              </a:r>
            </a:p>
          </p:txBody>
        </p:sp>
        <p:sp>
          <p:nvSpPr>
            <p:cNvPr id="172068" name="Rectangle 36"/>
            <p:cNvSpPr>
              <a:spLocks noChangeArrowheads="1"/>
            </p:cNvSpPr>
            <p:nvPr/>
          </p:nvSpPr>
          <p:spPr bwMode="auto">
            <a:xfrm>
              <a:off x="2831" y="3607"/>
              <a:ext cx="2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imes" charset="0"/>
                  <a:ea typeface="宋体" charset="0"/>
                  <a:cs typeface="宋体" charset="0"/>
                </a:rPr>
                <a:t>J</a:t>
              </a:r>
            </a:p>
          </p:txBody>
        </p:sp>
        <p:sp>
          <p:nvSpPr>
            <p:cNvPr id="172069" name="Rectangle 37"/>
            <p:cNvSpPr>
              <a:spLocks noChangeArrowheads="1"/>
            </p:cNvSpPr>
            <p:nvPr/>
          </p:nvSpPr>
          <p:spPr bwMode="auto">
            <a:xfrm>
              <a:off x="2111" y="3969"/>
              <a:ext cx="124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2400">
                  <a:latin typeface="宋体"/>
                  <a:ea typeface="宋体" charset="0"/>
                  <a:cs typeface="宋体" charset="0"/>
                </a:rPr>
                <a:t>“</a:t>
              </a:r>
              <a:r>
                <a:rPr lang="zh-CN" altLang="en-US" sz="2400">
                  <a:ea typeface="宋体" charset="0"/>
                  <a:cs typeface="宋体" charset="0"/>
                </a:rPr>
                <a:t>翻开</a:t>
              </a:r>
              <a:r>
                <a:rPr lang="zh-CN" altLang="en-US" sz="2400">
                  <a:latin typeface="宋体"/>
                  <a:ea typeface="宋体" charset="0"/>
                  <a:cs typeface="宋体" charset="0"/>
                </a:rPr>
                <a:t>”</a:t>
              </a:r>
              <a:r>
                <a:rPr lang="en-US" sz="2400">
                  <a:ea typeface="宋体" charset="0"/>
                  <a:cs typeface="宋体" charset="0"/>
                </a:rPr>
                <a:t>的</a:t>
              </a:r>
              <a:r>
                <a:rPr lang="zh-CN" altLang="en-US" sz="2400">
                  <a:latin typeface="Times" charset="0"/>
                  <a:ea typeface="宋体" charset="0"/>
                  <a:cs typeface="宋体" charset="0"/>
                </a:rPr>
                <a:t>圣经</a:t>
              </a:r>
            </a:p>
          </p:txBody>
        </p:sp>
        <p:sp>
          <p:nvSpPr>
            <p:cNvPr id="172070" name="Rectangle 38"/>
            <p:cNvSpPr>
              <a:spLocks noChangeArrowheads="1"/>
            </p:cNvSpPr>
            <p:nvPr/>
          </p:nvSpPr>
          <p:spPr bwMode="auto">
            <a:xfrm>
              <a:off x="1209" y="2828"/>
              <a:ext cx="51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172071" name="Rectangle 39"/>
            <p:cNvSpPr>
              <a:spLocks noChangeArrowheads="1"/>
            </p:cNvSpPr>
            <p:nvPr/>
          </p:nvSpPr>
          <p:spPr bwMode="auto">
            <a:xfrm>
              <a:off x="1461" y="2252"/>
              <a:ext cx="51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72072" name="Rectangle 40"/>
            <p:cNvSpPr>
              <a:spLocks noChangeArrowheads="1"/>
            </p:cNvSpPr>
            <p:nvPr/>
          </p:nvSpPr>
          <p:spPr bwMode="auto">
            <a:xfrm>
              <a:off x="1905" y="1804"/>
              <a:ext cx="51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72073" name="Rectangle 41"/>
            <p:cNvSpPr>
              <a:spLocks noChangeArrowheads="1"/>
            </p:cNvSpPr>
            <p:nvPr/>
          </p:nvSpPr>
          <p:spPr bwMode="auto">
            <a:xfrm>
              <a:off x="2755" y="1574"/>
              <a:ext cx="51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72074" name="Rectangle 42"/>
            <p:cNvSpPr>
              <a:spLocks noChangeArrowheads="1"/>
            </p:cNvSpPr>
            <p:nvPr/>
          </p:nvSpPr>
          <p:spPr bwMode="auto">
            <a:xfrm>
              <a:off x="3388" y="1773"/>
              <a:ext cx="51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" charset="0"/>
                  <a:ea typeface="宋体" charset="0"/>
                  <a:cs typeface="宋体" charset="0"/>
                </a:rPr>
                <a:t>5</a:t>
              </a:r>
            </a:p>
          </p:txBody>
        </p:sp>
        <p:sp>
          <p:nvSpPr>
            <p:cNvPr id="172075" name="Rectangle 43"/>
            <p:cNvSpPr>
              <a:spLocks noChangeArrowheads="1"/>
            </p:cNvSpPr>
            <p:nvPr/>
          </p:nvSpPr>
          <p:spPr bwMode="auto">
            <a:xfrm>
              <a:off x="3756" y="2062"/>
              <a:ext cx="51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" charset="0"/>
                  <a:ea typeface="宋体" charset="0"/>
                  <a:cs typeface="宋体" charset="0"/>
                </a:rPr>
                <a:t>6</a:t>
              </a:r>
            </a:p>
          </p:txBody>
        </p:sp>
        <p:sp>
          <p:nvSpPr>
            <p:cNvPr id="172076" name="Rectangle 44"/>
            <p:cNvSpPr>
              <a:spLocks noChangeArrowheads="1"/>
            </p:cNvSpPr>
            <p:nvPr/>
          </p:nvSpPr>
          <p:spPr bwMode="auto">
            <a:xfrm>
              <a:off x="4066" y="2450"/>
              <a:ext cx="51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" charset="0"/>
                  <a:ea typeface="宋体" charset="0"/>
                  <a:cs typeface="宋体" charset="0"/>
                </a:rPr>
                <a:t>7</a:t>
              </a:r>
            </a:p>
          </p:txBody>
        </p:sp>
        <p:sp>
          <p:nvSpPr>
            <p:cNvPr id="172077" name="Line 45"/>
            <p:cNvSpPr>
              <a:spLocks noChangeShapeType="1"/>
            </p:cNvSpPr>
            <p:nvPr/>
          </p:nvSpPr>
          <p:spPr bwMode="auto">
            <a:xfrm>
              <a:off x="1337" y="3134"/>
              <a:ext cx="920" cy="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78" name="Line 46"/>
            <p:cNvSpPr>
              <a:spLocks noChangeShapeType="1"/>
            </p:cNvSpPr>
            <p:nvPr/>
          </p:nvSpPr>
          <p:spPr bwMode="auto">
            <a:xfrm>
              <a:off x="1503" y="2627"/>
              <a:ext cx="852" cy="3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79" name="Line 47"/>
            <p:cNvSpPr>
              <a:spLocks noChangeShapeType="1"/>
            </p:cNvSpPr>
            <p:nvPr/>
          </p:nvSpPr>
          <p:spPr bwMode="auto">
            <a:xfrm>
              <a:off x="1883" y="2139"/>
              <a:ext cx="638" cy="7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80" name="Line 48"/>
            <p:cNvSpPr>
              <a:spLocks noChangeShapeType="1"/>
            </p:cNvSpPr>
            <p:nvPr/>
          </p:nvSpPr>
          <p:spPr bwMode="auto">
            <a:xfrm>
              <a:off x="2517" y="1905"/>
              <a:ext cx="248" cy="10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81" name="Line 49"/>
            <p:cNvSpPr>
              <a:spLocks noChangeShapeType="1"/>
            </p:cNvSpPr>
            <p:nvPr/>
          </p:nvSpPr>
          <p:spPr bwMode="auto">
            <a:xfrm flipH="1">
              <a:off x="3075" y="2119"/>
              <a:ext cx="527" cy="6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82" name="Line 50"/>
            <p:cNvSpPr>
              <a:spLocks noChangeShapeType="1"/>
            </p:cNvSpPr>
            <p:nvPr/>
          </p:nvSpPr>
          <p:spPr bwMode="auto">
            <a:xfrm flipH="1">
              <a:off x="3231" y="2373"/>
              <a:ext cx="712" cy="5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83" name="Line 51"/>
            <p:cNvSpPr>
              <a:spLocks noChangeShapeType="1"/>
            </p:cNvSpPr>
            <p:nvPr/>
          </p:nvSpPr>
          <p:spPr bwMode="auto">
            <a:xfrm flipV="1">
              <a:off x="3288" y="2843"/>
              <a:ext cx="1008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84" name="Line 52"/>
            <p:cNvSpPr>
              <a:spLocks noChangeShapeType="1"/>
            </p:cNvSpPr>
            <p:nvPr/>
          </p:nvSpPr>
          <p:spPr bwMode="auto">
            <a:xfrm flipV="1">
              <a:off x="3395" y="3218"/>
              <a:ext cx="899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85" name="Freeform 53"/>
            <p:cNvSpPr>
              <a:spLocks/>
            </p:cNvSpPr>
            <p:nvPr/>
          </p:nvSpPr>
          <p:spPr bwMode="auto">
            <a:xfrm>
              <a:off x="796" y="3236"/>
              <a:ext cx="97" cy="89"/>
            </a:xfrm>
            <a:custGeom>
              <a:avLst/>
              <a:gdLst>
                <a:gd name="T0" fmla="*/ 8 w 97"/>
                <a:gd name="T1" fmla="*/ 24 h 89"/>
                <a:gd name="T2" fmla="*/ 16 w 97"/>
                <a:gd name="T3" fmla="*/ 24 h 89"/>
                <a:gd name="T4" fmla="*/ 24 w 97"/>
                <a:gd name="T5" fmla="*/ 24 h 89"/>
                <a:gd name="T6" fmla="*/ 36 w 97"/>
                <a:gd name="T7" fmla="*/ 28 h 89"/>
                <a:gd name="T8" fmla="*/ 44 w 97"/>
                <a:gd name="T9" fmla="*/ 28 h 89"/>
                <a:gd name="T10" fmla="*/ 52 w 97"/>
                <a:gd name="T11" fmla="*/ 28 h 89"/>
                <a:gd name="T12" fmla="*/ 52 w 97"/>
                <a:gd name="T13" fmla="*/ 36 h 89"/>
                <a:gd name="T14" fmla="*/ 60 w 97"/>
                <a:gd name="T15" fmla="*/ 44 h 89"/>
                <a:gd name="T16" fmla="*/ 68 w 97"/>
                <a:gd name="T17" fmla="*/ 48 h 89"/>
                <a:gd name="T18" fmla="*/ 72 w 97"/>
                <a:gd name="T19" fmla="*/ 40 h 89"/>
                <a:gd name="T20" fmla="*/ 72 w 97"/>
                <a:gd name="T21" fmla="*/ 32 h 89"/>
                <a:gd name="T22" fmla="*/ 80 w 97"/>
                <a:gd name="T23" fmla="*/ 24 h 89"/>
                <a:gd name="T24" fmla="*/ 88 w 97"/>
                <a:gd name="T25" fmla="*/ 24 h 89"/>
                <a:gd name="T26" fmla="*/ 88 w 97"/>
                <a:gd name="T27" fmla="*/ 32 h 89"/>
                <a:gd name="T28" fmla="*/ 96 w 97"/>
                <a:gd name="T29" fmla="*/ 36 h 89"/>
                <a:gd name="T30" fmla="*/ 92 w 97"/>
                <a:gd name="T31" fmla="*/ 44 h 89"/>
                <a:gd name="T32" fmla="*/ 84 w 97"/>
                <a:gd name="T33" fmla="*/ 48 h 89"/>
                <a:gd name="T34" fmla="*/ 76 w 97"/>
                <a:gd name="T35" fmla="*/ 40 h 89"/>
                <a:gd name="T36" fmla="*/ 72 w 97"/>
                <a:gd name="T37" fmla="*/ 32 h 89"/>
                <a:gd name="T38" fmla="*/ 72 w 97"/>
                <a:gd name="T39" fmla="*/ 24 h 89"/>
                <a:gd name="T40" fmla="*/ 72 w 97"/>
                <a:gd name="T41" fmla="*/ 16 h 89"/>
                <a:gd name="T42" fmla="*/ 72 w 97"/>
                <a:gd name="T43" fmla="*/ 8 h 89"/>
                <a:gd name="T44" fmla="*/ 72 w 97"/>
                <a:gd name="T45" fmla="*/ 0 h 89"/>
                <a:gd name="T46" fmla="*/ 60 w 97"/>
                <a:gd name="T47" fmla="*/ 12 h 89"/>
                <a:gd name="T48" fmla="*/ 44 w 97"/>
                <a:gd name="T49" fmla="*/ 32 h 89"/>
                <a:gd name="T50" fmla="*/ 36 w 97"/>
                <a:gd name="T51" fmla="*/ 40 h 89"/>
                <a:gd name="T52" fmla="*/ 28 w 97"/>
                <a:gd name="T53" fmla="*/ 48 h 89"/>
                <a:gd name="T54" fmla="*/ 20 w 97"/>
                <a:gd name="T55" fmla="*/ 48 h 89"/>
                <a:gd name="T56" fmla="*/ 16 w 97"/>
                <a:gd name="T57" fmla="*/ 40 h 89"/>
                <a:gd name="T58" fmla="*/ 16 w 97"/>
                <a:gd name="T59" fmla="*/ 32 h 89"/>
                <a:gd name="T60" fmla="*/ 20 w 97"/>
                <a:gd name="T61" fmla="*/ 24 h 89"/>
                <a:gd name="T62" fmla="*/ 24 w 97"/>
                <a:gd name="T63" fmla="*/ 16 h 89"/>
                <a:gd name="T64" fmla="*/ 20 w 97"/>
                <a:gd name="T65" fmla="*/ 24 h 89"/>
                <a:gd name="T66" fmla="*/ 12 w 97"/>
                <a:gd name="T67" fmla="*/ 32 h 89"/>
                <a:gd name="T68" fmla="*/ 12 w 97"/>
                <a:gd name="T69" fmla="*/ 24 h 89"/>
                <a:gd name="T70" fmla="*/ 20 w 97"/>
                <a:gd name="T71" fmla="*/ 24 h 89"/>
                <a:gd name="T72" fmla="*/ 8 w 97"/>
                <a:gd name="T73" fmla="*/ 32 h 89"/>
                <a:gd name="T74" fmla="*/ 0 w 97"/>
                <a:gd name="T75" fmla="*/ 36 h 89"/>
                <a:gd name="T76" fmla="*/ 0 w 97"/>
                <a:gd name="T77" fmla="*/ 28 h 89"/>
                <a:gd name="T78" fmla="*/ 4 w 97"/>
                <a:gd name="T79" fmla="*/ 20 h 89"/>
                <a:gd name="T80" fmla="*/ 12 w 97"/>
                <a:gd name="T81" fmla="*/ 16 h 89"/>
                <a:gd name="T82" fmla="*/ 4 w 97"/>
                <a:gd name="T83" fmla="*/ 20 h 89"/>
                <a:gd name="T84" fmla="*/ 20 w 97"/>
                <a:gd name="T85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89">
                  <a:moveTo>
                    <a:pt x="8" y="24"/>
                  </a:moveTo>
                  <a:lnTo>
                    <a:pt x="16" y="24"/>
                  </a:lnTo>
                  <a:lnTo>
                    <a:pt x="24" y="24"/>
                  </a:lnTo>
                  <a:lnTo>
                    <a:pt x="36" y="28"/>
                  </a:lnTo>
                  <a:lnTo>
                    <a:pt x="44" y="28"/>
                  </a:lnTo>
                  <a:lnTo>
                    <a:pt x="52" y="28"/>
                  </a:lnTo>
                  <a:lnTo>
                    <a:pt x="52" y="36"/>
                  </a:lnTo>
                  <a:lnTo>
                    <a:pt x="60" y="44"/>
                  </a:lnTo>
                  <a:lnTo>
                    <a:pt x="68" y="48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96" y="36"/>
                  </a:lnTo>
                  <a:lnTo>
                    <a:pt x="92" y="44"/>
                  </a:lnTo>
                  <a:lnTo>
                    <a:pt x="84" y="48"/>
                  </a:lnTo>
                  <a:lnTo>
                    <a:pt x="76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44" y="32"/>
                  </a:lnTo>
                  <a:lnTo>
                    <a:pt x="36" y="40"/>
                  </a:lnTo>
                  <a:lnTo>
                    <a:pt x="28" y="48"/>
                  </a:lnTo>
                  <a:lnTo>
                    <a:pt x="20" y="48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20" y="24"/>
                  </a:lnTo>
                  <a:lnTo>
                    <a:pt x="24" y="16"/>
                  </a:lnTo>
                  <a:lnTo>
                    <a:pt x="20" y="24"/>
                  </a:lnTo>
                  <a:lnTo>
                    <a:pt x="12" y="32"/>
                  </a:lnTo>
                  <a:lnTo>
                    <a:pt x="12" y="24"/>
                  </a:lnTo>
                  <a:lnTo>
                    <a:pt x="20" y="24"/>
                  </a:lnTo>
                  <a:lnTo>
                    <a:pt x="8" y="32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4" y="20"/>
                  </a:lnTo>
                  <a:lnTo>
                    <a:pt x="20" y="88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86" name="Rectangle 54"/>
            <p:cNvSpPr>
              <a:spLocks noChangeArrowheads="1"/>
            </p:cNvSpPr>
            <p:nvPr/>
          </p:nvSpPr>
          <p:spPr bwMode="auto">
            <a:xfrm>
              <a:off x="4490" y="3036"/>
              <a:ext cx="51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" charset="0"/>
                  <a:ea typeface="宋体" charset="0"/>
                  <a:cs typeface="宋体" charset="0"/>
                </a:rPr>
                <a:t>8</a:t>
              </a:r>
            </a:p>
          </p:txBody>
        </p:sp>
        <p:sp>
          <p:nvSpPr>
            <p:cNvPr id="172087" name="Rectangle 55"/>
            <p:cNvSpPr>
              <a:spLocks noChangeArrowheads="1"/>
            </p:cNvSpPr>
            <p:nvPr/>
          </p:nvSpPr>
          <p:spPr bwMode="auto">
            <a:xfrm>
              <a:off x="766" y="1934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88" name="Rectangle 56"/>
            <p:cNvSpPr>
              <a:spLocks noChangeArrowheads="1"/>
            </p:cNvSpPr>
            <p:nvPr/>
          </p:nvSpPr>
          <p:spPr bwMode="auto">
            <a:xfrm>
              <a:off x="4815" y="1878"/>
              <a:ext cx="185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3200">
                  <a:latin typeface="Times" charset="0"/>
                  <a:ea typeface="宋体" charset="0"/>
                  <a:cs typeface="宋体" charset="0"/>
                </a:rPr>
                <a:t>/</a:t>
              </a:r>
            </a:p>
          </p:txBody>
        </p:sp>
        <p:sp>
          <p:nvSpPr>
            <p:cNvPr id="172089" name="Rectangle 57"/>
            <p:cNvSpPr>
              <a:spLocks noChangeArrowheads="1"/>
            </p:cNvSpPr>
            <p:nvPr/>
          </p:nvSpPr>
          <p:spPr bwMode="auto">
            <a:xfrm>
              <a:off x="3288" y="712"/>
              <a:ext cx="136" cy="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90" name="Rectangle 58"/>
            <p:cNvSpPr>
              <a:spLocks noChangeArrowheads="1"/>
            </p:cNvSpPr>
            <p:nvPr/>
          </p:nvSpPr>
          <p:spPr bwMode="auto">
            <a:xfrm>
              <a:off x="600" y="536"/>
              <a:ext cx="51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1800">
                  <a:latin typeface="Times" charset="0"/>
                  <a:ea typeface="宋体" charset="0"/>
                  <a:cs typeface="宋体" charset="0"/>
                </a:rPr>
                <a:t>“       ”</a:t>
              </a:r>
            </a:p>
          </p:txBody>
        </p:sp>
        <p:sp>
          <p:nvSpPr>
            <p:cNvPr id="172091" name="Rectangle 59"/>
            <p:cNvSpPr>
              <a:spLocks noChangeArrowheads="1"/>
            </p:cNvSpPr>
            <p:nvPr/>
          </p:nvSpPr>
          <p:spPr bwMode="auto">
            <a:xfrm>
              <a:off x="4172" y="516"/>
              <a:ext cx="51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1800">
                  <a:latin typeface="Times" charset="0"/>
                  <a:ea typeface="宋体" charset="0"/>
                  <a:cs typeface="宋体" charset="0"/>
                </a:rPr>
                <a:t>“       ”</a:t>
              </a:r>
            </a:p>
          </p:txBody>
        </p:sp>
        <p:sp>
          <p:nvSpPr>
            <p:cNvPr id="172092" name="Rectangle 60"/>
            <p:cNvSpPr>
              <a:spLocks noChangeArrowheads="1"/>
            </p:cNvSpPr>
            <p:nvPr/>
          </p:nvSpPr>
          <p:spPr bwMode="auto">
            <a:xfrm>
              <a:off x="358" y="1050"/>
              <a:ext cx="51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1800">
                  <a:latin typeface="Times" charset="0"/>
                  <a:ea typeface="宋体" charset="0"/>
                  <a:cs typeface="宋体" charset="0"/>
                </a:rPr>
                <a:t>“       ”</a:t>
              </a:r>
            </a:p>
          </p:txBody>
        </p:sp>
        <p:sp>
          <p:nvSpPr>
            <p:cNvPr id="172093" name="Rectangle 61"/>
            <p:cNvSpPr>
              <a:spLocks noChangeArrowheads="1"/>
            </p:cNvSpPr>
            <p:nvPr/>
          </p:nvSpPr>
          <p:spPr bwMode="auto">
            <a:xfrm>
              <a:off x="4314" y="1041"/>
              <a:ext cx="51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1800">
                  <a:latin typeface="Times" charset="0"/>
                  <a:ea typeface="宋体" charset="0"/>
                  <a:cs typeface="宋体" charset="0"/>
                </a:rPr>
                <a:t>“       ”</a:t>
              </a:r>
            </a:p>
          </p:txBody>
        </p:sp>
        <p:sp>
          <p:nvSpPr>
            <p:cNvPr id="172094" name="Oval 62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95" name="Oval 63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96" name="Oval 64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97" name="Oval 65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98" name="Line 66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99" name="Line 67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0" name="Line 68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1" name="Line 69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2" name="Line 70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3" name="Line 71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4" name="Rectangle 72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5" name="Rectangle 73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6" name="Rectangle 74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7" name="Oval 75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8" name="Arc 76"/>
            <p:cNvSpPr>
              <a:spLocks/>
            </p:cNvSpPr>
            <p:nvPr/>
          </p:nvSpPr>
          <p:spPr bwMode="auto">
            <a:xfrm rot="11100000">
              <a:off x="972" y="3128"/>
              <a:ext cx="117" cy="72"/>
            </a:xfrm>
            <a:custGeom>
              <a:avLst/>
              <a:gdLst>
                <a:gd name="G0" fmla="+- 185 0 0"/>
                <a:gd name="G1" fmla="+- 21600 0 0"/>
                <a:gd name="G2" fmla="+- 21600 0 0"/>
                <a:gd name="T0" fmla="*/ 0 w 21785"/>
                <a:gd name="T1" fmla="*/ 1 h 21600"/>
                <a:gd name="T2" fmla="*/ 21785 w 21785"/>
                <a:gd name="T3" fmla="*/ 21600 h 21600"/>
                <a:gd name="T4" fmla="*/ 185 w 217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9" name="Arc 77"/>
            <p:cNvSpPr>
              <a:spLocks/>
            </p:cNvSpPr>
            <p:nvPr/>
          </p:nvSpPr>
          <p:spPr bwMode="auto">
            <a:xfrm rot="21180000">
              <a:off x="961" y="3222"/>
              <a:ext cx="120" cy="62"/>
            </a:xfrm>
            <a:custGeom>
              <a:avLst/>
              <a:gdLst>
                <a:gd name="G0" fmla="+- 21597 0 0"/>
                <a:gd name="G1" fmla="+- 21599 0 0"/>
                <a:gd name="G2" fmla="+- 21600 0 0"/>
                <a:gd name="T0" fmla="*/ 0 w 21597"/>
                <a:gd name="T1" fmla="*/ 21254 h 21599"/>
                <a:gd name="T2" fmla="*/ 21419 w 21597"/>
                <a:gd name="T3" fmla="*/ 0 h 21599"/>
                <a:gd name="T4" fmla="*/ 21597 w 21597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0" name="Arc 78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G0" fmla="+- 918 0 0"/>
                <a:gd name="G1" fmla="+- 21600 0 0"/>
                <a:gd name="G2" fmla="+- 21600 0 0"/>
                <a:gd name="T0" fmla="*/ 0 w 22518"/>
                <a:gd name="T1" fmla="*/ 20 h 21600"/>
                <a:gd name="T2" fmla="*/ 22518 w 22518"/>
                <a:gd name="T3" fmla="*/ 21600 h 21600"/>
                <a:gd name="T4" fmla="*/ 918 w 225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-1"/>
                  </a:cubicBezTo>
                  <a:cubicBezTo>
                    <a:pt x="12847" y="-1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-1"/>
                  </a:cubicBezTo>
                  <a:cubicBezTo>
                    <a:pt x="12847" y="-1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1" name="Oval 79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2" name="Arc 80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43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3" name="Oval 81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2114" name="Group 82"/>
            <p:cNvGrpSpPr>
              <a:grpSpLocks/>
            </p:cNvGrpSpPr>
            <p:nvPr/>
          </p:nvGrpSpPr>
          <p:grpSpPr bwMode="auto">
            <a:xfrm>
              <a:off x="4652" y="3084"/>
              <a:ext cx="954" cy="180"/>
              <a:chOff x="4652" y="3084"/>
              <a:chExt cx="954" cy="180"/>
            </a:xfrm>
          </p:grpSpPr>
          <p:sp>
            <p:nvSpPr>
              <p:cNvPr id="172115" name="Oval 83"/>
              <p:cNvSpPr>
                <a:spLocks noChangeArrowheads="1"/>
              </p:cNvSpPr>
              <p:nvPr/>
            </p:nvSpPr>
            <p:spPr bwMode="auto">
              <a:xfrm>
                <a:off x="5555" y="3088"/>
                <a:ext cx="51" cy="172"/>
              </a:xfrm>
              <a:prstGeom prst="ellipse">
                <a:avLst/>
              </a:prstGeom>
              <a:gradFill rotWithShape="0">
                <a:gsLst>
                  <a:gs pos="0">
                    <a:srgbClr val="618FFD">
                      <a:gamma/>
                      <a:shade val="29804"/>
                      <a:invGamma/>
                    </a:srgbClr>
                  </a:gs>
                  <a:gs pos="5000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6" name="Oval 84"/>
              <p:cNvSpPr>
                <a:spLocks noChangeArrowheads="1"/>
              </p:cNvSpPr>
              <p:nvPr/>
            </p:nvSpPr>
            <p:spPr bwMode="auto">
              <a:xfrm>
                <a:off x="5259" y="3088"/>
                <a:ext cx="51" cy="172"/>
              </a:xfrm>
              <a:prstGeom prst="ellipse">
                <a:avLst/>
              </a:prstGeom>
              <a:gradFill rotWithShape="0">
                <a:gsLst>
                  <a:gs pos="0">
                    <a:srgbClr val="618FFD">
                      <a:gamma/>
                      <a:shade val="29804"/>
                      <a:invGamma/>
                    </a:srgbClr>
                  </a:gs>
                  <a:gs pos="5000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7" name="Oval 85"/>
              <p:cNvSpPr>
                <a:spLocks noChangeArrowheads="1"/>
              </p:cNvSpPr>
              <p:nvPr/>
            </p:nvSpPr>
            <p:spPr bwMode="auto">
              <a:xfrm>
                <a:off x="5030" y="3110"/>
                <a:ext cx="31" cy="127"/>
              </a:xfrm>
              <a:prstGeom prst="ellipse">
                <a:avLst/>
              </a:prstGeom>
              <a:gradFill rotWithShape="0">
                <a:gsLst>
                  <a:gs pos="0">
                    <a:srgbClr val="618FFD">
                      <a:gamma/>
                      <a:shade val="29804"/>
                      <a:invGamma/>
                    </a:srgbClr>
                  </a:gs>
                  <a:gs pos="5000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8" name="Oval 86"/>
              <p:cNvSpPr>
                <a:spLocks noChangeArrowheads="1"/>
              </p:cNvSpPr>
              <p:nvPr/>
            </p:nvSpPr>
            <p:spPr bwMode="auto">
              <a:xfrm>
                <a:off x="4805" y="3155"/>
                <a:ext cx="11" cy="37"/>
              </a:xfrm>
              <a:prstGeom prst="ellipse">
                <a:avLst/>
              </a:prstGeom>
              <a:gradFill rotWithShape="0">
                <a:gsLst>
                  <a:gs pos="0">
                    <a:srgbClr val="618FFD">
                      <a:gamma/>
                      <a:shade val="29804"/>
                      <a:invGamma/>
                    </a:srgbClr>
                  </a:gs>
                  <a:gs pos="5000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9" name="Line 87"/>
              <p:cNvSpPr>
                <a:spLocks noChangeShapeType="1"/>
              </p:cNvSpPr>
              <p:nvPr/>
            </p:nvSpPr>
            <p:spPr bwMode="auto">
              <a:xfrm flipH="1">
                <a:off x="5282" y="3264"/>
                <a:ext cx="2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0" name="Line 88"/>
              <p:cNvSpPr>
                <a:spLocks noChangeShapeType="1"/>
              </p:cNvSpPr>
              <p:nvPr/>
            </p:nvSpPr>
            <p:spPr bwMode="auto">
              <a:xfrm flipH="1">
                <a:off x="5283" y="3084"/>
                <a:ext cx="2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1" name="Line 89"/>
              <p:cNvSpPr>
                <a:spLocks noChangeShapeType="1"/>
              </p:cNvSpPr>
              <p:nvPr/>
            </p:nvSpPr>
            <p:spPr bwMode="auto">
              <a:xfrm>
                <a:off x="5054" y="3241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2" name="Line 90"/>
              <p:cNvSpPr>
                <a:spLocks noChangeShapeType="1"/>
              </p:cNvSpPr>
              <p:nvPr/>
            </p:nvSpPr>
            <p:spPr bwMode="auto">
              <a:xfrm>
                <a:off x="5054" y="3106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3" name="Line 91"/>
              <p:cNvSpPr>
                <a:spLocks noChangeShapeType="1"/>
              </p:cNvSpPr>
              <p:nvPr/>
            </p:nvSpPr>
            <p:spPr bwMode="auto">
              <a:xfrm>
                <a:off x="4813" y="3196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4" name="Line 92"/>
              <p:cNvSpPr>
                <a:spLocks noChangeShapeType="1"/>
              </p:cNvSpPr>
              <p:nvPr/>
            </p:nvSpPr>
            <p:spPr bwMode="auto">
              <a:xfrm>
                <a:off x="4813" y="3151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5" name="Rectangle 93"/>
              <p:cNvSpPr>
                <a:spLocks noChangeArrowheads="1"/>
              </p:cNvSpPr>
              <p:nvPr/>
            </p:nvSpPr>
            <p:spPr bwMode="auto">
              <a:xfrm>
                <a:off x="5286" y="3086"/>
                <a:ext cx="288" cy="176"/>
              </a:xfrm>
              <a:prstGeom prst="rect">
                <a:avLst/>
              </a:prstGeom>
              <a:gradFill rotWithShape="0">
                <a:gsLst>
                  <a:gs pos="0">
                    <a:srgbClr val="618FFD">
                      <a:gamma/>
                      <a:shade val="29804"/>
                      <a:invGamma/>
                    </a:srgbClr>
                  </a:gs>
                  <a:gs pos="5000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6" name="Rectangle 94"/>
              <p:cNvSpPr>
                <a:spLocks noChangeArrowheads="1"/>
              </p:cNvSpPr>
              <p:nvPr/>
            </p:nvSpPr>
            <p:spPr bwMode="auto">
              <a:xfrm>
                <a:off x="5043" y="3110"/>
                <a:ext cx="219" cy="129"/>
              </a:xfrm>
              <a:prstGeom prst="rect">
                <a:avLst/>
              </a:prstGeom>
              <a:gradFill rotWithShape="0">
                <a:gsLst>
                  <a:gs pos="0">
                    <a:srgbClr val="618FFD">
                      <a:gamma/>
                      <a:shade val="29804"/>
                      <a:invGamma/>
                    </a:srgbClr>
                  </a:gs>
                  <a:gs pos="5000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7" name="Rectangle 95"/>
              <p:cNvSpPr>
                <a:spLocks noChangeArrowheads="1"/>
              </p:cNvSpPr>
              <p:nvPr/>
            </p:nvSpPr>
            <p:spPr bwMode="auto">
              <a:xfrm>
                <a:off x="4814" y="3151"/>
                <a:ext cx="212" cy="47"/>
              </a:xfrm>
              <a:prstGeom prst="rect">
                <a:avLst/>
              </a:prstGeom>
              <a:gradFill rotWithShape="0">
                <a:gsLst>
                  <a:gs pos="0">
                    <a:srgbClr val="618FFD">
                      <a:gamma/>
                      <a:shade val="29804"/>
                      <a:invGamma/>
                    </a:srgbClr>
                  </a:gs>
                  <a:gs pos="5000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8" name="Oval 96"/>
              <p:cNvSpPr>
                <a:spLocks noChangeArrowheads="1"/>
              </p:cNvSpPr>
              <p:nvPr/>
            </p:nvSpPr>
            <p:spPr bwMode="auto">
              <a:xfrm>
                <a:off x="5566" y="3101"/>
                <a:ext cx="34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9" name="Arc 97"/>
              <p:cNvSpPr>
                <a:spLocks/>
              </p:cNvSpPr>
              <p:nvPr/>
            </p:nvSpPr>
            <p:spPr bwMode="auto">
              <a:xfrm rot="300000">
                <a:off x="4652" y="3182"/>
                <a:ext cx="111" cy="7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7"/>
                  <a:gd name="T1" fmla="*/ 0 h 21600"/>
                  <a:gd name="T2" fmla="*/ 21597 w 21597"/>
                  <a:gd name="T3" fmla="*/ 21290 h 21600"/>
                  <a:gd name="T4" fmla="*/ 0 w 2159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808" y="-1"/>
                      <a:pt x="21428" y="9482"/>
                      <a:pt x="21597" y="21289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808" y="-1"/>
                      <a:pt x="21428" y="9482"/>
                      <a:pt x="21597" y="2128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0" name="Arc 98"/>
              <p:cNvSpPr>
                <a:spLocks/>
              </p:cNvSpPr>
              <p:nvPr/>
            </p:nvSpPr>
            <p:spPr bwMode="auto">
              <a:xfrm rot="10380000">
                <a:off x="4660" y="3102"/>
                <a:ext cx="115" cy="60"/>
              </a:xfrm>
              <a:custGeom>
                <a:avLst/>
                <a:gdLst>
                  <a:gd name="G0" fmla="+- 21600 0 0"/>
                  <a:gd name="G1" fmla="+- 21599 0 0"/>
                  <a:gd name="G2" fmla="+- 21600 0 0"/>
                  <a:gd name="T0" fmla="*/ 0 w 21600"/>
                  <a:gd name="T1" fmla="*/ 21599 h 21599"/>
                  <a:gd name="T2" fmla="*/ 21412 w 21600"/>
                  <a:gd name="T3" fmla="*/ 0 h 21599"/>
                  <a:gd name="T4" fmla="*/ 21600 w 21600"/>
                  <a:gd name="T5" fmla="*/ 21599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743"/>
                      <a:pt x="9556" y="103"/>
                      <a:pt x="21411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743"/>
                      <a:pt x="9556" y="103"/>
                      <a:pt x="21411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1" name="Arc 99"/>
              <p:cNvSpPr>
                <a:spLocks/>
              </p:cNvSpPr>
              <p:nvPr/>
            </p:nvSpPr>
            <p:spPr bwMode="auto">
              <a:xfrm>
                <a:off x="4761" y="3117"/>
                <a:ext cx="23" cy="60"/>
              </a:xfrm>
              <a:custGeom>
                <a:avLst/>
                <a:gdLst>
                  <a:gd name="G0" fmla="+- 951 0 0"/>
                  <a:gd name="G1" fmla="+- 21600 0 0"/>
                  <a:gd name="G2" fmla="+- 21600 0 0"/>
                  <a:gd name="T0" fmla="*/ 0 w 22547"/>
                  <a:gd name="T1" fmla="*/ 21 h 21600"/>
                  <a:gd name="T2" fmla="*/ 22547 w 22547"/>
                  <a:gd name="T3" fmla="*/ 21229 h 21600"/>
                  <a:gd name="T4" fmla="*/ 951 w 2254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47" h="21600" fill="none" extrusionOk="0">
                    <a:moveTo>
                      <a:pt x="-1" y="20"/>
                    </a:moveTo>
                    <a:cubicBezTo>
                      <a:pt x="316" y="6"/>
                      <a:pt x="633" y="-1"/>
                      <a:pt x="951" y="-1"/>
                    </a:cubicBezTo>
                    <a:cubicBezTo>
                      <a:pt x="12735" y="-1"/>
                      <a:pt x="22345" y="9446"/>
                      <a:pt x="22547" y="21228"/>
                    </a:cubicBezTo>
                  </a:path>
                  <a:path w="22547" h="21600" stroke="0" extrusionOk="0">
                    <a:moveTo>
                      <a:pt x="-1" y="20"/>
                    </a:moveTo>
                    <a:cubicBezTo>
                      <a:pt x="316" y="6"/>
                      <a:pt x="633" y="-1"/>
                      <a:pt x="951" y="-1"/>
                    </a:cubicBezTo>
                    <a:cubicBezTo>
                      <a:pt x="12735" y="-1"/>
                      <a:pt x="22345" y="9446"/>
                      <a:pt x="22547" y="21228"/>
                    </a:cubicBezTo>
                    <a:lnTo>
                      <a:pt x="951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2" name="Oval 100"/>
              <p:cNvSpPr>
                <a:spLocks noChangeArrowheads="1"/>
              </p:cNvSpPr>
              <p:nvPr/>
            </p:nvSpPr>
            <p:spPr bwMode="auto">
              <a:xfrm>
                <a:off x="4754" y="3135"/>
                <a:ext cx="20" cy="7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3" name="Arc 101"/>
              <p:cNvSpPr>
                <a:spLocks/>
              </p:cNvSpPr>
              <p:nvPr/>
            </p:nvSpPr>
            <p:spPr bwMode="auto">
              <a:xfrm rot="10800000">
                <a:off x="4761" y="3180"/>
                <a:ext cx="27" cy="57"/>
              </a:xfrm>
              <a:custGeom>
                <a:avLst/>
                <a:gdLst>
                  <a:gd name="G0" fmla="+- 21596 0 0"/>
                  <a:gd name="G1" fmla="+- 21585 0 0"/>
                  <a:gd name="G2" fmla="+- 21600 0 0"/>
                  <a:gd name="T0" fmla="*/ 0 w 21596"/>
                  <a:gd name="T1" fmla="*/ 21217 h 21585"/>
                  <a:gd name="T2" fmla="*/ 20818 w 21596"/>
                  <a:gd name="T3" fmla="*/ 0 h 21585"/>
                  <a:gd name="T4" fmla="*/ 21596 w 21596"/>
                  <a:gd name="T5" fmla="*/ 21585 h 21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85" fill="none" extrusionOk="0">
                    <a:moveTo>
                      <a:pt x="-1" y="21216"/>
                    </a:moveTo>
                    <a:cubicBezTo>
                      <a:pt x="194" y="9734"/>
                      <a:pt x="9341" y="412"/>
                      <a:pt x="20817" y="-1"/>
                    </a:cubicBezTo>
                  </a:path>
                  <a:path w="21596" h="21585" stroke="0" extrusionOk="0">
                    <a:moveTo>
                      <a:pt x="-1" y="21216"/>
                    </a:moveTo>
                    <a:cubicBezTo>
                      <a:pt x="194" y="9734"/>
                      <a:pt x="9341" y="412"/>
                      <a:pt x="20817" y="-1"/>
                    </a:cubicBezTo>
                    <a:lnTo>
                      <a:pt x="21596" y="2158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4" name="Oval 102"/>
              <p:cNvSpPr>
                <a:spLocks noChangeArrowheads="1"/>
              </p:cNvSpPr>
              <p:nvPr/>
            </p:nvSpPr>
            <p:spPr bwMode="auto">
              <a:xfrm>
                <a:off x="4763" y="3161"/>
                <a:ext cx="2" cy="22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2135" name="Freeform 103"/>
            <p:cNvSpPr>
              <a:spLocks/>
            </p:cNvSpPr>
            <p:nvPr/>
          </p:nvSpPr>
          <p:spPr bwMode="auto">
            <a:xfrm>
              <a:off x="3300" y="892"/>
              <a:ext cx="373" cy="859"/>
            </a:xfrm>
            <a:custGeom>
              <a:avLst/>
              <a:gdLst>
                <a:gd name="T0" fmla="*/ 186 w 373"/>
                <a:gd name="T1" fmla="*/ 26 h 859"/>
                <a:gd name="T2" fmla="*/ 174 w 373"/>
                <a:gd name="T3" fmla="*/ 56 h 859"/>
                <a:gd name="T4" fmla="*/ 160 w 373"/>
                <a:gd name="T5" fmla="*/ 86 h 859"/>
                <a:gd name="T6" fmla="*/ 146 w 373"/>
                <a:gd name="T7" fmla="*/ 118 h 859"/>
                <a:gd name="T8" fmla="*/ 134 w 373"/>
                <a:gd name="T9" fmla="*/ 150 h 859"/>
                <a:gd name="T10" fmla="*/ 122 w 373"/>
                <a:gd name="T11" fmla="*/ 182 h 859"/>
                <a:gd name="T12" fmla="*/ 108 w 373"/>
                <a:gd name="T13" fmla="*/ 214 h 859"/>
                <a:gd name="T14" fmla="*/ 94 w 373"/>
                <a:gd name="T15" fmla="*/ 246 h 859"/>
                <a:gd name="T16" fmla="*/ 78 w 373"/>
                <a:gd name="T17" fmla="*/ 278 h 859"/>
                <a:gd name="T18" fmla="*/ 66 w 373"/>
                <a:gd name="T19" fmla="*/ 310 h 859"/>
                <a:gd name="T20" fmla="*/ 54 w 373"/>
                <a:gd name="T21" fmla="*/ 342 h 859"/>
                <a:gd name="T22" fmla="*/ 40 w 373"/>
                <a:gd name="T23" fmla="*/ 374 h 859"/>
                <a:gd name="T24" fmla="*/ 26 w 373"/>
                <a:gd name="T25" fmla="*/ 406 h 859"/>
                <a:gd name="T26" fmla="*/ 14 w 373"/>
                <a:gd name="T27" fmla="*/ 438 h 859"/>
                <a:gd name="T28" fmla="*/ 0 w 373"/>
                <a:gd name="T29" fmla="*/ 470 h 859"/>
                <a:gd name="T30" fmla="*/ 10 w 373"/>
                <a:gd name="T31" fmla="*/ 502 h 859"/>
                <a:gd name="T32" fmla="*/ 20 w 373"/>
                <a:gd name="T33" fmla="*/ 534 h 859"/>
                <a:gd name="T34" fmla="*/ 26 w 373"/>
                <a:gd name="T35" fmla="*/ 566 h 859"/>
                <a:gd name="T36" fmla="*/ 36 w 373"/>
                <a:gd name="T37" fmla="*/ 598 h 859"/>
                <a:gd name="T38" fmla="*/ 46 w 373"/>
                <a:gd name="T39" fmla="*/ 630 h 859"/>
                <a:gd name="T40" fmla="*/ 54 w 373"/>
                <a:gd name="T41" fmla="*/ 664 h 859"/>
                <a:gd name="T42" fmla="*/ 62 w 373"/>
                <a:gd name="T43" fmla="*/ 696 h 859"/>
                <a:gd name="T44" fmla="*/ 68 w 373"/>
                <a:gd name="T45" fmla="*/ 728 h 859"/>
                <a:gd name="T46" fmla="*/ 78 w 373"/>
                <a:gd name="T47" fmla="*/ 760 h 859"/>
                <a:gd name="T48" fmla="*/ 88 w 373"/>
                <a:gd name="T49" fmla="*/ 792 h 859"/>
                <a:gd name="T50" fmla="*/ 100 w 373"/>
                <a:gd name="T51" fmla="*/ 824 h 859"/>
                <a:gd name="T52" fmla="*/ 118 w 373"/>
                <a:gd name="T53" fmla="*/ 856 h 859"/>
                <a:gd name="T54" fmla="*/ 134 w 373"/>
                <a:gd name="T55" fmla="*/ 832 h 859"/>
                <a:gd name="T56" fmla="*/ 148 w 373"/>
                <a:gd name="T57" fmla="*/ 800 h 859"/>
                <a:gd name="T58" fmla="*/ 164 w 373"/>
                <a:gd name="T59" fmla="*/ 768 h 859"/>
                <a:gd name="T60" fmla="*/ 178 w 373"/>
                <a:gd name="T61" fmla="*/ 736 h 859"/>
                <a:gd name="T62" fmla="*/ 192 w 373"/>
                <a:gd name="T63" fmla="*/ 704 h 859"/>
                <a:gd name="T64" fmla="*/ 206 w 373"/>
                <a:gd name="T65" fmla="*/ 672 h 859"/>
                <a:gd name="T66" fmla="*/ 220 w 373"/>
                <a:gd name="T67" fmla="*/ 640 h 859"/>
                <a:gd name="T68" fmla="*/ 234 w 373"/>
                <a:gd name="T69" fmla="*/ 608 h 859"/>
                <a:gd name="T70" fmla="*/ 248 w 373"/>
                <a:gd name="T71" fmla="*/ 576 h 859"/>
                <a:gd name="T72" fmla="*/ 262 w 373"/>
                <a:gd name="T73" fmla="*/ 544 h 859"/>
                <a:gd name="T74" fmla="*/ 278 w 373"/>
                <a:gd name="T75" fmla="*/ 512 h 859"/>
                <a:gd name="T76" fmla="*/ 290 w 373"/>
                <a:gd name="T77" fmla="*/ 480 h 859"/>
                <a:gd name="T78" fmla="*/ 304 w 373"/>
                <a:gd name="T79" fmla="*/ 448 h 859"/>
                <a:gd name="T80" fmla="*/ 320 w 373"/>
                <a:gd name="T81" fmla="*/ 418 h 859"/>
                <a:gd name="T82" fmla="*/ 336 w 373"/>
                <a:gd name="T83" fmla="*/ 388 h 859"/>
                <a:gd name="T84" fmla="*/ 352 w 373"/>
                <a:gd name="T85" fmla="*/ 356 h 859"/>
                <a:gd name="T86" fmla="*/ 364 w 373"/>
                <a:gd name="T87" fmla="*/ 324 h 859"/>
                <a:gd name="T88" fmla="*/ 372 w 373"/>
                <a:gd name="T89" fmla="*/ 292 h 859"/>
                <a:gd name="T90" fmla="*/ 346 w 373"/>
                <a:gd name="T91" fmla="*/ 268 h 859"/>
                <a:gd name="T92" fmla="*/ 356 w 373"/>
                <a:gd name="T93" fmla="*/ 276 h 859"/>
                <a:gd name="T94" fmla="*/ 364 w 373"/>
                <a:gd name="T95" fmla="*/ 282 h 859"/>
                <a:gd name="T96" fmla="*/ 350 w 373"/>
                <a:gd name="T97" fmla="*/ 252 h 859"/>
                <a:gd name="T98" fmla="*/ 334 w 373"/>
                <a:gd name="T99" fmla="*/ 226 h 859"/>
                <a:gd name="T100" fmla="*/ 314 w 373"/>
                <a:gd name="T101" fmla="*/ 198 h 859"/>
                <a:gd name="T102" fmla="*/ 302 w 373"/>
                <a:gd name="T103" fmla="*/ 166 h 859"/>
                <a:gd name="T104" fmla="*/ 280 w 373"/>
                <a:gd name="T105" fmla="*/ 136 h 859"/>
                <a:gd name="T106" fmla="*/ 264 w 373"/>
                <a:gd name="T107" fmla="*/ 104 h 859"/>
                <a:gd name="T108" fmla="*/ 248 w 373"/>
                <a:gd name="T109" fmla="*/ 72 h 859"/>
                <a:gd name="T110" fmla="*/ 230 w 373"/>
                <a:gd name="T111" fmla="*/ 44 h 859"/>
                <a:gd name="T112" fmla="*/ 210 w 373"/>
                <a:gd name="T113" fmla="*/ 16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3" h="859">
                  <a:moveTo>
                    <a:pt x="202" y="0"/>
                  </a:moveTo>
                  <a:lnTo>
                    <a:pt x="200" y="4"/>
                  </a:lnTo>
                  <a:lnTo>
                    <a:pt x="196" y="8"/>
                  </a:lnTo>
                  <a:lnTo>
                    <a:pt x="194" y="12"/>
                  </a:lnTo>
                  <a:lnTo>
                    <a:pt x="192" y="16"/>
                  </a:lnTo>
                  <a:lnTo>
                    <a:pt x="190" y="20"/>
                  </a:lnTo>
                  <a:lnTo>
                    <a:pt x="186" y="22"/>
                  </a:lnTo>
                  <a:lnTo>
                    <a:pt x="186" y="26"/>
                  </a:lnTo>
                  <a:lnTo>
                    <a:pt x="184" y="30"/>
                  </a:lnTo>
                  <a:lnTo>
                    <a:pt x="182" y="34"/>
                  </a:lnTo>
                  <a:lnTo>
                    <a:pt x="180" y="38"/>
                  </a:lnTo>
                  <a:lnTo>
                    <a:pt x="180" y="42"/>
                  </a:lnTo>
                  <a:lnTo>
                    <a:pt x="178" y="46"/>
                  </a:lnTo>
                  <a:lnTo>
                    <a:pt x="178" y="50"/>
                  </a:lnTo>
                  <a:lnTo>
                    <a:pt x="174" y="52"/>
                  </a:lnTo>
                  <a:lnTo>
                    <a:pt x="174" y="56"/>
                  </a:lnTo>
                  <a:lnTo>
                    <a:pt x="172" y="60"/>
                  </a:lnTo>
                  <a:lnTo>
                    <a:pt x="172" y="64"/>
                  </a:lnTo>
                  <a:lnTo>
                    <a:pt x="170" y="68"/>
                  </a:lnTo>
                  <a:lnTo>
                    <a:pt x="168" y="72"/>
                  </a:lnTo>
                  <a:lnTo>
                    <a:pt x="166" y="76"/>
                  </a:lnTo>
                  <a:lnTo>
                    <a:pt x="162" y="78"/>
                  </a:lnTo>
                  <a:lnTo>
                    <a:pt x="160" y="82"/>
                  </a:lnTo>
                  <a:lnTo>
                    <a:pt x="160" y="86"/>
                  </a:lnTo>
                  <a:lnTo>
                    <a:pt x="158" y="90"/>
                  </a:lnTo>
                  <a:lnTo>
                    <a:pt x="156" y="94"/>
                  </a:lnTo>
                  <a:lnTo>
                    <a:pt x="156" y="98"/>
                  </a:lnTo>
                  <a:lnTo>
                    <a:pt x="152" y="102"/>
                  </a:lnTo>
                  <a:lnTo>
                    <a:pt x="150" y="106"/>
                  </a:lnTo>
                  <a:lnTo>
                    <a:pt x="148" y="110"/>
                  </a:lnTo>
                  <a:lnTo>
                    <a:pt x="148" y="114"/>
                  </a:lnTo>
                  <a:lnTo>
                    <a:pt x="146" y="118"/>
                  </a:lnTo>
                  <a:lnTo>
                    <a:pt x="144" y="122"/>
                  </a:lnTo>
                  <a:lnTo>
                    <a:pt x="142" y="126"/>
                  </a:lnTo>
                  <a:lnTo>
                    <a:pt x="140" y="130"/>
                  </a:lnTo>
                  <a:lnTo>
                    <a:pt x="138" y="134"/>
                  </a:lnTo>
                  <a:lnTo>
                    <a:pt x="138" y="138"/>
                  </a:lnTo>
                  <a:lnTo>
                    <a:pt x="136" y="142"/>
                  </a:lnTo>
                  <a:lnTo>
                    <a:pt x="134" y="146"/>
                  </a:lnTo>
                  <a:lnTo>
                    <a:pt x="134" y="150"/>
                  </a:lnTo>
                  <a:lnTo>
                    <a:pt x="132" y="154"/>
                  </a:lnTo>
                  <a:lnTo>
                    <a:pt x="130" y="158"/>
                  </a:lnTo>
                  <a:lnTo>
                    <a:pt x="128" y="162"/>
                  </a:lnTo>
                  <a:lnTo>
                    <a:pt x="128" y="166"/>
                  </a:lnTo>
                  <a:lnTo>
                    <a:pt x="126" y="170"/>
                  </a:lnTo>
                  <a:lnTo>
                    <a:pt x="124" y="174"/>
                  </a:lnTo>
                  <a:lnTo>
                    <a:pt x="122" y="178"/>
                  </a:lnTo>
                  <a:lnTo>
                    <a:pt x="122" y="182"/>
                  </a:lnTo>
                  <a:lnTo>
                    <a:pt x="120" y="186"/>
                  </a:lnTo>
                  <a:lnTo>
                    <a:pt x="118" y="190"/>
                  </a:lnTo>
                  <a:lnTo>
                    <a:pt x="116" y="194"/>
                  </a:lnTo>
                  <a:lnTo>
                    <a:pt x="114" y="198"/>
                  </a:lnTo>
                  <a:lnTo>
                    <a:pt x="112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8" y="214"/>
                  </a:lnTo>
                  <a:lnTo>
                    <a:pt x="108" y="218"/>
                  </a:lnTo>
                  <a:lnTo>
                    <a:pt x="106" y="222"/>
                  </a:lnTo>
                  <a:lnTo>
                    <a:pt x="104" y="226"/>
                  </a:lnTo>
                  <a:lnTo>
                    <a:pt x="102" y="230"/>
                  </a:lnTo>
                  <a:lnTo>
                    <a:pt x="100" y="234"/>
                  </a:lnTo>
                  <a:lnTo>
                    <a:pt x="98" y="238"/>
                  </a:lnTo>
                  <a:lnTo>
                    <a:pt x="96" y="242"/>
                  </a:lnTo>
                  <a:lnTo>
                    <a:pt x="94" y="246"/>
                  </a:lnTo>
                  <a:lnTo>
                    <a:pt x="92" y="250"/>
                  </a:lnTo>
                  <a:lnTo>
                    <a:pt x="90" y="254"/>
                  </a:lnTo>
                  <a:lnTo>
                    <a:pt x="88" y="258"/>
                  </a:lnTo>
                  <a:lnTo>
                    <a:pt x="86" y="262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80" y="274"/>
                  </a:lnTo>
                  <a:lnTo>
                    <a:pt x="78" y="278"/>
                  </a:lnTo>
                  <a:lnTo>
                    <a:pt x="76" y="282"/>
                  </a:lnTo>
                  <a:lnTo>
                    <a:pt x="76" y="286"/>
                  </a:lnTo>
                  <a:lnTo>
                    <a:pt x="74" y="290"/>
                  </a:lnTo>
                  <a:lnTo>
                    <a:pt x="72" y="294"/>
                  </a:lnTo>
                  <a:lnTo>
                    <a:pt x="70" y="298"/>
                  </a:lnTo>
                  <a:lnTo>
                    <a:pt x="70" y="302"/>
                  </a:lnTo>
                  <a:lnTo>
                    <a:pt x="68" y="306"/>
                  </a:lnTo>
                  <a:lnTo>
                    <a:pt x="66" y="310"/>
                  </a:lnTo>
                  <a:lnTo>
                    <a:pt x="64" y="314"/>
                  </a:lnTo>
                  <a:lnTo>
                    <a:pt x="62" y="318"/>
                  </a:lnTo>
                  <a:lnTo>
                    <a:pt x="62" y="322"/>
                  </a:lnTo>
                  <a:lnTo>
                    <a:pt x="60" y="326"/>
                  </a:lnTo>
                  <a:lnTo>
                    <a:pt x="58" y="330"/>
                  </a:lnTo>
                  <a:lnTo>
                    <a:pt x="56" y="334"/>
                  </a:lnTo>
                  <a:lnTo>
                    <a:pt x="54" y="338"/>
                  </a:lnTo>
                  <a:lnTo>
                    <a:pt x="54" y="342"/>
                  </a:lnTo>
                  <a:lnTo>
                    <a:pt x="52" y="346"/>
                  </a:lnTo>
                  <a:lnTo>
                    <a:pt x="50" y="350"/>
                  </a:lnTo>
                  <a:lnTo>
                    <a:pt x="50" y="354"/>
                  </a:lnTo>
                  <a:lnTo>
                    <a:pt x="48" y="358"/>
                  </a:lnTo>
                  <a:lnTo>
                    <a:pt x="46" y="362"/>
                  </a:lnTo>
                  <a:lnTo>
                    <a:pt x="44" y="366"/>
                  </a:lnTo>
                  <a:lnTo>
                    <a:pt x="42" y="370"/>
                  </a:lnTo>
                  <a:lnTo>
                    <a:pt x="40" y="374"/>
                  </a:lnTo>
                  <a:lnTo>
                    <a:pt x="38" y="378"/>
                  </a:lnTo>
                  <a:lnTo>
                    <a:pt x="36" y="382"/>
                  </a:lnTo>
                  <a:lnTo>
                    <a:pt x="34" y="386"/>
                  </a:lnTo>
                  <a:lnTo>
                    <a:pt x="32" y="390"/>
                  </a:lnTo>
                  <a:lnTo>
                    <a:pt x="30" y="394"/>
                  </a:lnTo>
                  <a:lnTo>
                    <a:pt x="30" y="398"/>
                  </a:lnTo>
                  <a:lnTo>
                    <a:pt x="28" y="402"/>
                  </a:lnTo>
                  <a:lnTo>
                    <a:pt x="26" y="406"/>
                  </a:lnTo>
                  <a:lnTo>
                    <a:pt x="24" y="410"/>
                  </a:lnTo>
                  <a:lnTo>
                    <a:pt x="22" y="414"/>
                  </a:lnTo>
                  <a:lnTo>
                    <a:pt x="22" y="418"/>
                  </a:lnTo>
                  <a:lnTo>
                    <a:pt x="20" y="422"/>
                  </a:lnTo>
                  <a:lnTo>
                    <a:pt x="20" y="426"/>
                  </a:lnTo>
                  <a:lnTo>
                    <a:pt x="16" y="430"/>
                  </a:lnTo>
                  <a:lnTo>
                    <a:pt x="14" y="434"/>
                  </a:lnTo>
                  <a:lnTo>
                    <a:pt x="14" y="438"/>
                  </a:lnTo>
                  <a:lnTo>
                    <a:pt x="12" y="442"/>
                  </a:lnTo>
                  <a:lnTo>
                    <a:pt x="10" y="446"/>
                  </a:lnTo>
                  <a:lnTo>
                    <a:pt x="10" y="450"/>
                  </a:lnTo>
                  <a:lnTo>
                    <a:pt x="8" y="454"/>
                  </a:lnTo>
                  <a:lnTo>
                    <a:pt x="6" y="458"/>
                  </a:lnTo>
                  <a:lnTo>
                    <a:pt x="4" y="462"/>
                  </a:lnTo>
                  <a:lnTo>
                    <a:pt x="2" y="466"/>
                  </a:lnTo>
                  <a:lnTo>
                    <a:pt x="0" y="470"/>
                  </a:lnTo>
                  <a:lnTo>
                    <a:pt x="2" y="474"/>
                  </a:lnTo>
                  <a:lnTo>
                    <a:pt x="2" y="478"/>
                  </a:lnTo>
                  <a:lnTo>
                    <a:pt x="2" y="482"/>
                  </a:lnTo>
                  <a:lnTo>
                    <a:pt x="4" y="486"/>
                  </a:lnTo>
                  <a:lnTo>
                    <a:pt x="6" y="492"/>
                  </a:lnTo>
                  <a:lnTo>
                    <a:pt x="6" y="496"/>
                  </a:lnTo>
                  <a:lnTo>
                    <a:pt x="10" y="498"/>
                  </a:lnTo>
                  <a:lnTo>
                    <a:pt x="10" y="502"/>
                  </a:lnTo>
                  <a:lnTo>
                    <a:pt x="12" y="506"/>
                  </a:lnTo>
                  <a:lnTo>
                    <a:pt x="12" y="510"/>
                  </a:lnTo>
                  <a:lnTo>
                    <a:pt x="14" y="514"/>
                  </a:lnTo>
                  <a:lnTo>
                    <a:pt x="16" y="518"/>
                  </a:lnTo>
                  <a:lnTo>
                    <a:pt x="16" y="522"/>
                  </a:lnTo>
                  <a:lnTo>
                    <a:pt x="18" y="526"/>
                  </a:lnTo>
                  <a:lnTo>
                    <a:pt x="20" y="530"/>
                  </a:lnTo>
                  <a:lnTo>
                    <a:pt x="20" y="534"/>
                  </a:lnTo>
                  <a:lnTo>
                    <a:pt x="20" y="538"/>
                  </a:lnTo>
                  <a:lnTo>
                    <a:pt x="22" y="542"/>
                  </a:lnTo>
                  <a:lnTo>
                    <a:pt x="22" y="546"/>
                  </a:lnTo>
                  <a:lnTo>
                    <a:pt x="24" y="550"/>
                  </a:lnTo>
                  <a:lnTo>
                    <a:pt x="24" y="554"/>
                  </a:lnTo>
                  <a:lnTo>
                    <a:pt x="26" y="558"/>
                  </a:lnTo>
                  <a:lnTo>
                    <a:pt x="26" y="562"/>
                  </a:lnTo>
                  <a:lnTo>
                    <a:pt x="26" y="566"/>
                  </a:lnTo>
                  <a:lnTo>
                    <a:pt x="28" y="570"/>
                  </a:lnTo>
                  <a:lnTo>
                    <a:pt x="28" y="574"/>
                  </a:lnTo>
                  <a:lnTo>
                    <a:pt x="30" y="578"/>
                  </a:lnTo>
                  <a:lnTo>
                    <a:pt x="30" y="582"/>
                  </a:lnTo>
                  <a:lnTo>
                    <a:pt x="32" y="586"/>
                  </a:lnTo>
                  <a:lnTo>
                    <a:pt x="32" y="590"/>
                  </a:lnTo>
                  <a:lnTo>
                    <a:pt x="34" y="594"/>
                  </a:lnTo>
                  <a:lnTo>
                    <a:pt x="36" y="598"/>
                  </a:lnTo>
                  <a:lnTo>
                    <a:pt x="36" y="602"/>
                  </a:lnTo>
                  <a:lnTo>
                    <a:pt x="38" y="606"/>
                  </a:lnTo>
                  <a:lnTo>
                    <a:pt x="38" y="610"/>
                  </a:lnTo>
                  <a:lnTo>
                    <a:pt x="40" y="614"/>
                  </a:lnTo>
                  <a:lnTo>
                    <a:pt x="42" y="618"/>
                  </a:lnTo>
                  <a:lnTo>
                    <a:pt x="44" y="622"/>
                  </a:lnTo>
                  <a:lnTo>
                    <a:pt x="46" y="626"/>
                  </a:lnTo>
                  <a:lnTo>
                    <a:pt x="46" y="630"/>
                  </a:lnTo>
                  <a:lnTo>
                    <a:pt x="48" y="634"/>
                  </a:lnTo>
                  <a:lnTo>
                    <a:pt x="48" y="638"/>
                  </a:lnTo>
                  <a:lnTo>
                    <a:pt x="50" y="642"/>
                  </a:lnTo>
                  <a:lnTo>
                    <a:pt x="52" y="646"/>
                  </a:lnTo>
                  <a:lnTo>
                    <a:pt x="52" y="650"/>
                  </a:lnTo>
                  <a:lnTo>
                    <a:pt x="54" y="656"/>
                  </a:lnTo>
                  <a:lnTo>
                    <a:pt x="54" y="660"/>
                  </a:lnTo>
                  <a:lnTo>
                    <a:pt x="54" y="664"/>
                  </a:lnTo>
                  <a:lnTo>
                    <a:pt x="56" y="668"/>
                  </a:lnTo>
                  <a:lnTo>
                    <a:pt x="56" y="672"/>
                  </a:lnTo>
                  <a:lnTo>
                    <a:pt x="58" y="676"/>
                  </a:lnTo>
                  <a:lnTo>
                    <a:pt x="58" y="680"/>
                  </a:lnTo>
                  <a:lnTo>
                    <a:pt x="58" y="684"/>
                  </a:lnTo>
                  <a:lnTo>
                    <a:pt x="60" y="688"/>
                  </a:lnTo>
                  <a:lnTo>
                    <a:pt x="60" y="692"/>
                  </a:lnTo>
                  <a:lnTo>
                    <a:pt x="62" y="696"/>
                  </a:lnTo>
                  <a:lnTo>
                    <a:pt x="62" y="700"/>
                  </a:lnTo>
                  <a:lnTo>
                    <a:pt x="64" y="704"/>
                  </a:lnTo>
                  <a:lnTo>
                    <a:pt x="64" y="708"/>
                  </a:lnTo>
                  <a:lnTo>
                    <a:pt x="64" y="712"/>
                  </a:lnTo>
                  <a:lnTo>
                    <a:pt x="66" y="716"/>
                  </a:lnTo>
                  <a:lnTo>
                    <a:pt x="66" y="720"/>
                  </a:lnTo>
                  <a:lnTo>
                    <a:pt x="68" y="724"/>
                  </a:lnTo>
                  <a:lnTo>
                    <a:pt x="68" y="728"/>
                  </a:lnTo>
                  <a:lnTo>
                    <a:pt x="70" y="732"/>
                  </a:lnTo>
                  <a:lnTo>
                    <a:pt x="70" y="736"/>
                  </a:lnTo>
                  <a:lnTo>
                    <a:pt x="72" y="740"/>
                  </a:lnTo>
                  <a:lnTo>
                    <a:pt x="72" y="744"/>
                  </a:lnTo>
                  <a:lnTo>
                    <a:pt x="74" y="748"/>
                  </a:lnTo>
                  <a:lnTo>
                    <a:pt x="74" y="752"/>
                  </a:lnTo>
                  <a:lnTo>
                    <a:pt x="76" y="756"/>
                  </a:lnTo>
                  <a:lnTo>
                    <a:pt x="78" y="760"/>
                  </a:lnTo>
                  <a:lnTo>
                    <a:pt x="78" y="764"/>
                  </a:lnTo>
                  <a:lnTo>
                    <a:pt x="80" y="768"/>
                  </a:lnTo>
                  <a:lnTo>
                    <a:pt x="82" y="772"/>
                  </a:lnTo>
                  <a:lnTo>
                    <a:pt x="82" y="776"/>
                  </a:lnTo>
                  <a:lnTo>
                    <a:pt x="84" y="780"/>
                  </a:lnTo>
                  <a:lnTo>
                    <a:pt x="84" y="784"/>
                  </a:lnTo>
                  <a:lnTo>
                    <a:pt x="86" y="788"/>
                  </a:lnTo>
                  <a:lnTo>
                    <a:pt x="88" y="792"/>
                  </a:lnTo>
                  <a:lnTo>
                    <a:pt x="90" y="796"/>
                  </a:lnTo>
                  <a:lnTo>
                    <a:pt x="92" y="800"/>
                  </a:lnTo>
                  <a:lnTo>
                    <a:pt x="92" y="804"/>
                  </a:lnTo>
                  <a:lnTo>
                    <a:pt x="94" y="808"/>
                  </a:lnTo>
                  <a:lnTo>
                    <a:pt x="96" y="812"/>
                  </a:lnTo>
                  <a:lnTo>
                    <a:pt x="98" y="816"/>
                  </a:lnTo>
                  <a:lnTo>
                    <a:pt x="98" y="820"/>
                  </a:lnTo>
                  <a:lnTo>
                    <a:pt x="100" y="824"/>
                  </a:lnTo>
                  <a:lnTo>
                    <a:pt x="102" y="830"/>
                  </a:lnTo>
                  <a:lnTo>
                    <a:pt x="104" y="834"/>
                  </a:lnTo>
                  <a:lnTo>
                    <a:pt x="106" y="838"/>
                  </a:lnTo>
                  <a:lnTo>
                    <a:pt x="108" y="842"/>
                  </a:lnTo>
                  <a:lnTo>
                    <a:pt x="110" y="846"/>
                  </a:lnTo>
                  <a:lnTo>
                    <a:pt x="112" y="850"/>
                  </a:lnTo>
                  <a:lnTo>
                    <a:pt x="114" y="854"/>
                  </a:lnTo>
                  <a:lnTo>
                    <a:pt x="118" y="856"/>
                  </a:lnTo>
                  <a:lnTo>
                    <a:pt x="122" y="858"/>
                  </a:lnTo>
                  <a:lnTo>
                    <a:pt x="122" y="854"/>
                  </a:lnTo>
                  <a:lnTo>
                    <a:pt x="122" y="850"/>
                  </a:lnTo>
                  <a:lnTo>
                    <a:pt x="126" y="846"/>
                  </a:lnTo>
                  <a:lnTo>
                    <a:pt x="128" y="842"/>
                  </a:lnTo>
                  <a:lnTo>
                    <a:pt x="132" y="840"/>
                  </a:lnTo>
                  <a:lnTo>
                    <a:pt x="134" y="836"/>
                  </a:lnTo>
                  <a:lnTo>
                    <a:pt x="134" y="832"/>
                  </a:lnTo>
                  <a:lnTo>
                    <a:pt x="136" y="828"/>
                  </a:lnTo>
                  <a:lnTo>
                    <a:pt x="138" y="824"/>
                  </a:lnTo>
                  <a:lnTo>
                    <a:pt x="140" y="820"/>
                  </a:lnTo>
                  <a:lnTo>
                    <a:pt x="140" y="816"/>
                  </a:lnTo>
                  <a:lnTo>
                    <a:pt x="142" y="812"/>
                  </a:lnTo>
                  <a:lnTo>
                    <a:pt x="144" y="808"/>
                  </a:lnTo>
                  <a:lnTo>
                    <a:pt x="146" y="804"/>
                  </a:lnTo>
                  <a:lnTo>
                    <a:pt x="148" y="800"/>
                  </a:lnTo>
                  <a:lnTo>
                    <a:pt x="150" y="796"/>
                  </a:lnTo>
                  <a:lnTo>
                    <a:pt x="152" y="792"/>
                  </a:lnTo>
                  <a:lnTo>
                    <a:pt x="154" y="788"/>
                  </a:lnTo>
                  <a:lnTo>
                    <a:pt x="156" y="784"/>
                  </a:lnTo>
                  <a:lnTo>
                    <a:pt x="158" y="780"/>
                  </a:lnTo>
                  <a:lnTo>
                    <a:pt x="158" y="776"/>
                  </a:lnTo>
                  <a:lnTo>
                    <a:pt x="160" y="772"/>
                  </a:lnTo>
                  <a:lnTo>
                    <a:pt x="164" y="768"/>
                  </a:lnTo>
                  <a:lnTo>
                    <a:pt x="164" y="764"/>
                  </a:lnTo>
                  <a:lnTo>
                    <a:pt x="166" y="760"/>
                  </a:lnTo>
                  <a:lnTo>
                    <a:pt x="168" y="756"/>
                  </a:lnTo>
                  <a:lnTo>
                    <a:pt x="170" y="752"/>
                  </a:lnTo>
                  <a:lnTo>
                    <a:pt x="172" y="748"/>
                  </a:lnTo>
                  <a:lnTo>
                    <a:pt x="174" y="744"/>
                  </a:lnTo>
                  <a:lnTo>
                    <a:pt x="176" y="740"/>
                  </a:lnTo>
                  <a:lnTo>
                    <a:pt x="178" y="736"/>
                  </a:lnTo>
                  <a:lnTo>
                    <a:pt x="180" y="732"/>
                  </a:lnTo>
                  <a:lnTo>
                    <a:pt x="182" y="728"/>
                  </a:lnTo>
                  <a:lnTo>
                    <a:pt x="182" y="724"/>
                  </a:lnTo>
                  <a:lnTo>
                    <a:pt x="186" y="720"/>
                  </a:lnTo>
                  <a:lnTo>
                    <a:pt x="188" y="716"/>
                  </a:lnTo>
                  <a:lnTo>
                    <a:pt x="190" y="712"/>
                  </a:lnTo>
                  <a:lnTo>
                    <a:pt x="192" y="708"/>
                  </a:lnTo>
                  <a:lnTo>
                    <a:pt x="192" y="704"/>
                  </a:lnTo>
                  <a:lnTo>
                    <a:pt x="194" y="700"/>
                  </a:lnTo>
                  <a:lnTo>
                    <a:pt x="196" y="696"/>
                  </a:lnTo>
                  <a:lnTo>
                    <a:pt x="198" y="692"/>
                  </a:lnTo>
                  <a:lnTo>
                    <a:pt x="200" y="688"/>
                  </a:lnTo>
                  <a:lnTo>
                    <a:pt x="202" y="684"/>
                  </a:lnTo>
                  <a:lnTo>
                    <a:pt x="204" y="680"/>
                  </a:lnTo>
                  <a:lnTo>
                    <a:pt x="206" y="676"/>
                  </a:lnTo>
                  <a:lnTo>
                    <a:pt x="206" y="672"/>
                  </a:lnTo>
                  <a:lnTo>
                    <a:pt x="208" y="668"/>
                  </a:lnTo>
                  <a:lnTo>
                    <a:pt x="210" y="664"/>
                  </a:lnTo>
                  <a:lnTo>
                    <a:pt x="212" y="660"/>
                  </a:lnTo>
                  <a:lnTo>
                    <a:pt x="214" y="656"/>
                  </a:lnTo>
                  <a:lnTo>
                    <a:pt x="214" y="652"/>
                  </a:lnTo>
                  <a:lnTo>
                    <a:pt x="216" y="648"/>
                  </a:lnTo>
                  <a:lnTo>
                    <a:pt x="218" y="644"/>
                  </a:lnTo>
                  <a:lnTo>
                    <a:pt x="220" y="640"/>
                  </a:lnTo>
                  <a:lnTo>
                    <a:pt x="220" y="636"/>
                  </a:lnTo>
                  <a:lnTo>
                    <a:pt x="224" y="632"/>
                  </a:lnTo>
                  <a:lnTo>
                    <a:pt x="224" y="628"/>
                  </a:lnTo>
                  <a:lnTo>
                    <a:pt x="226" y="624"/>
                  </a:lnTo>
                  <a:lnTo>
                    <a:pt x="228" y="620"/>
                  </a:lnTo>
                  <a:lnTo>
                    <a:pt x="230" y="616"/>
                  </a:lnTo>
                  <a:lnTo>
                    <a:pt x="232" y="612"/>
                  </a:lnTo>
                  <a:lnTo>
                    <a:pt x="234" y="608"/>
                  </a:lnTo>
                  <a:lnTo>
                    <a:pt x="236" y="604"/>
                  </a:lnTo>
                  <a:lnTo>
                    <a:pt x="236" y="600"/>
                  </a:lnTo>
                  <a:lnTo>
                    <a:pt x="238" y="596"/>
                  </a:lnTo>
                  <a:lnTo>
                    <a:pt x="240" y="592"/>
                  </a:lnTo>
                  <a:lnTo>
                    <a:pt x="242" y="588"/>
                  </a:lnTo>
                  <a:lnTo>
                    <a:pt x="244" y="584"/>
                  </a:lnTo>
                  <a:lnTo>
                    <a:pt x="244" y="580"/>
                  </a:lnTo>
                  <a:lnTo>
                    <a:pt x="248" y="576"/>
                  </a:lnTo>
                  <a:lnTo>
                    <a:pt x="250" y="572"/>
                  </a:lnTo>
                  <a:lnTo>
                    <a:pt x="250" y="568"/>
                  </a:lnTo>
                  <a:lnTo>
                    <a:pt x="254" y="564"/>
                  </a:lnTo>
                  <a:lnTo>
                    <a:pt x="254" y="560"/>
                  </a:lnTo>
                  <a:lnTo>
                    <a:pt x="256" y="556"/>
                  </a:lnTo>
                  <a:lnTo>
                    <a:pt x="258" y="552"/>
                  </a:lnTo>
                  <a:lnTo>
                    <a:pt x="260" y="548"/>
                  </a:lnTo>
                  <a:lnTo>
                    <a:pt x="262" y="544"/>
                  </a:lnTo>
                  <a:lnTo>
                    <a:pt x="264" y="540"/>
                  </a:lnTo>
                  <a:lnTo>
                    <a:pt x="266" y="536"/>
                  </a:lnTo>
                  <a:lnTo>
                    <a:pt x="268" y="532"/>
                  </a:lnTo>
                  <a:lnTo>
                    <a:pt x="270" y="528"/>
                  </a:lnTo>
                  <a:lnTo>
                    <a:pt x="272" y="524"/>
                  </a:lnTo>
                  <a:lnTo>
                    <a:pt x="274" y="520"/>
                  </a:lnTo>
                  <a:lnTo>
                    <a:pt x="276" y="516"/>
                  </a:lnTo>
                  <a:lnTo>
                    <a:pt x="278" y="512"/>
                  </a:lnTo>
                  <a:lnTo>
                    <a:pt x="280" y="508"/>
                  </a:lnTo>
                  <a:lnTo>
                    <a:pt x="280" y="504"/>
                  </a:lnTo>
                  <a:lnTo>
                    <a:pt x="284" y="500"/>
                  </a:lnTo>
                  <a:lnTo>
                    <a:pt x="284" y="496"/>
                  </a:lnTo>
                  <a:lnTo>
                    <a:pt x="286" y="492"/>
                  </a:lnTo>
                  <a:lnTo>
                    <a:pt x="288" y="488"/>
                  </a:lnTo>
                  <a:lnTo>
                    <a:pt x="290" y="484"/>
                  </a:lnTo>
                  <a:lnTo>
                    <a:pt x="290" y="480"/>
                  </a:lnTo>
                  <a:lnTo>
                    <a:pt x="292" y="476"/>
                  </a:lnTo>
                  <a:lnTo>
                    <a:pt x="294" y="472"/>
                  </a:lnTo>
                  <a:lnTo>
                    <a:pt x="296" y="468"/>
                  </a:lnTo>
                  <a:lnTo>
                    <a:pt x="298" y="464"/>
                  </a:lnTo>
                  <a:lnTo>
                    <a:pt x="298" y="460"/>
                  </a:lnTo>
                  <a:lnTo>
                    <a:pt x="300" y="456"/>
                  </a:lnTo>
                  <a:lnTo>
                    <a:pt x="302" y="452"/>
                  </a:lnTo>
                  <a:lnTo>
                    <a:pt x="304" y="448"/>
                  </a:lnTo>
                  <a:lnTo>
                    <a:pt x="306" y="444"/>
                  </a:lnTo>
                  <a:lnTo>
                    <a:pt x="308" y="440"/>
                  </a:lnTo>
                  <a:lnTo>
                    <a:pt x="312" y="436"/>
                  </a:lnTo>
                  <a:lnTo>
                    <a:pt x="312" y="432"/>
                  </a:lnTo>
                  <a:lnTo>
                    <a:pt x="316" y="430"/>
                  </a:lnTo>
                  <a:lnTo>
                    <a:pt x="318" y="426"/>
                  </a:lnTo>
                  <a:lnTo>
                    <a:pt x="318" y="422"/>
                  </a:lnTo>
                  <a:lnTo>
                    <a:pt x="320" y="418"/>
                  </a:lnTo>
                  <a:lnTo>
                    <a:pt x="322" y="414"/>
                  </a:lnTo>
                  <a:lnTo>
                    <a:pt x="326" y="412"/>
                  </a:lnTo>
                  <a:lnTo>
                    <a:pt x="326" y="408"/>
                  </a:lnTo>
                  <a:lnTo>
                    <a:pt x="328" y="404"/>
                  </a:lnTo>
                  <a:lnTo>
                    <a:pt x="330" y="400"/>
                  </a:lnTo>
                  <a:lnTo>
                    <a:pt x="332" y="396"/>
                  </a:lnTo>
                  <a:lnTo>
                    <a:pt x="334" y="392"/>
                  </a:lnTo>
                  <a:lnTo>
                    <a:pt x="336" y="388"/>
                  </a:lnTo>
                  <a:lnTo>
                    <a:pt x="338" y="384"/>
                  </a:lnTo>
                  <a:lnTo>
                    <a:pt x="340" y="380"/>
                  </a:lnTo>
                  <a:lnTo>
                    <a:pt x="342" y="376"/>
                  </a:lnTo>
                  <a:lnTo>
                    <a:pt x="344" y="372"/>
                  </a:lnTo>
                  <a:lnTo>
                    <a:pt x="346" y="368"/>
                  </a:lnTo>
                  <a:lnTo>
                    <a:pt x="348" y="364"/>
                  </a:lnTo>
                  <a:lnTo>
                    <a:pt x="350" y="360"/>
                  </a:lnTo>
                  <a:lnTo>
                    <a:pt x="352" y="356"/>
                  </a:lnTo>
                  <a:lnTo>
                    <a:pt x="354" y="352"/>
                  </a:lnTo>
                  <a:lnTo>
                    <a:pt x="356" y="348"/>
                  </a:lnTo>
                  <a:lnTo>
                    <a:pt x="358" y="344"/>
                  </a:lnTo>
                  <a:lnTo>
                    <a:pt x="358" y="340"/>
                  </a:lnTo>
                  <a:lnTo>
                    <a:pt x="360" y="336"/>
                  </a:lnTo>
                  <a:lnTo>
                    <a:pt x="360" y="332"/>
                  </a:lnTo>
                  <a:lnTo>
                    <a:pt x="362" y="328"/>
                  </a:lnTo>
                  <a:lnTo>
                    <a:pt x="364" y="324"/>
                  </a:lnTo>
                  <a:lnTo>
                    <a:pt x="366" y="320"/>
                  </a:lnTo>
                  <a:lnTo>
                    <a:pt x="366" y="316"/>
                  </a:lnTo>
                  <a:lnTo>
                    <a:pt x="368" y="312"/>
                  </a:lnTo>
                  <a:lnTo>
                    <a:pt x="368" y="308"/>
                  </a:lnTo>
                  <a:lnTo>
                    <a:pt x="370" y="304"/>
                  </a:lnTo>
                  <a:lnTo>
                    <a:pt x="370" y="300"/>
                  </a:lnTo>
                  <a:lnTo>
                    <a:pt x="372" y="296"/>
                  </a:lnTo>
                  <a:lnTo>
                    <a:pt x="372" y="292"/>
                  </a:lnTo>
                  <a:lnTo>
                    <a:pt x="368" y="290"/>
                  </a:lnTo>
                  <a:lnTo>
                    <a:pt x="366" y="286"/>
                  </a:lnTo>
                  <a:lnTo>
                    <a:pt x="364" y="282"/>
                  </a:lnTo>
                  <a:lnTo>
                    <a:pt x="360" y="282"/>
                  </a:lnTo>
                  <a:lnTo>
                    <a:pt x="358" y="278"/>
                  </a:lnTo>
                  <a:lnTo>
                    <a:pt x="354" y="276"/>
                  </a:lnTo>
                  <a:lnTo>
                    <a:pt x="350" y="272"/>
                  </a:lnTo>
                  <a:lnTo>
                    <a:pt x="346" y="268"/>
                  </a:lnTo>
                  <a:lnTo>
                    <a:pt x="344" y="264"/>
                  </a:lnTo>
                  <a:lnTo>
                    <a:pt x="344" y="260"/>
                  </a:lnTo>
                  <a:lnTo>
                    <a:pt x="344" y="256"/>
                  </a:lnTo>
                  <a:lnTo>
                    <a:pt x="344" y="260"/>
                  </a:lnTo>
                  <a:lnTo>
                    <a:pt x="346" y="264"/>
                  </a:lnTo>
                  <a:lnTo>
                    <a:pt x="348" y="268"/>
                  </a:lnTo>
                  <a:lnTo>
                    <a:pt x="352" y="272"/>
                  </a:lnTo>
                  <a:lnTo>
                    <a:pt x="356" y="276"/>
                  </a:lnTo>
                  <a:lnTo>
                    <a:pt x="360" y="280"/>
                  </a:lnTo>
                  <a:lnTo>
                    <a:pt x="362" y="284"/>
                  </a:lnTo>
                  <a:lnTo>
                    <a:pt x="366" y="286"/>
                  </a:lnTo>
                  <a:lnTo>
                    <a:pt x="366" y="290"/>
                  </a:lnTo>
                  <a:lnTo>
                    <a:pt x="368" y="294"/>
                  </a:lnTo>
                  <a:lnTo>
                    <a:pt x="370" y="290"/>
                  </a:lnTo>
                  <a:lnTo>
                    <a:pt x="368" y="286"/>
                  </a:lnTo>
                  <a:lnTo>
                    <a:pt x="364" y="282"/>
                  </a:lnTo>
                  <a:lnTo>
                    <a:pt x="362" y="278"/>
                  </a:lnTo>
                  <a:lnTo>
                    <a:pt x="360" y="274"/>
                  </a:lnTo>
                  <a:lnTo>
                    <a:pt x="360" y="270"/>
                  </a:lnTo>
                  <a:lnTo>
                    <a:pt x="358" y="266"/>
                  </a:lnTo>
                  <a:lnTo>
                    <a:pt x="356" y="262"/>
                  </a:lnTo>
                  <a:lnTo>
                    <a:pt x="356" y="258"/>
                  </a:lnTo>
                  <a:lnTo>
                    <a:pt x="354" y="254"/>
                  </a:lnTo>
                  <a:lnTo>
                    <a:pt x="350" y="252"/>
                  </a:lnTo>
                  <a:lnTo>
                    <a:pt x="350" y="248"/>
                  </a:lnTo>
                  <a:lnTo>
                    <a:pt x="346" y="246"/>
                  </a:lnTo>
                  <a:lnTo>
                    <a:pt x="346" y="242"/>
                  </a:lnTo>
                  <a:lnTo>
                    <a:pt x="344" y="238"/>
                  </a:lnTo>
                  <a:lnTo>
                    <a:pt x="340" y="236"/>
                  </a:lnTo>
                  <a:lnTo>
                    <a:pt x="340" y="232"/>
                  </a:lnTo>
                  <a:lnTo>
                    <a:pt x="336" y="230"/>
                  </a:lnTo>
                  <a:lnTo>
                    <a:pt x="334" y="226"/>
                  </a:lnTo>
                  <a:lnTo>
                    <a:pt x="332" y="222"/>
                  </a:lnTo>
                  <a:lnTo>
                    <a:pt x="330" y="218"/>
                  </a:lnTo>
                  <a:lnTo>
                    <a:pt x="326" y="216"/>
                  </a:lnTo>
                  <a:lnTo>
                    <a:pt x="324" y="212"/>
                  </a:lnTo>
                  <a:lnTo>
                    <a:pt x="322" y="208"/>
                  </a:lnTo>
                  <a:lnTo>
                    <a:pt x="318" y="206"/>
                  </a:lnTo>
                  <a:lnTo>
                    <a:pt x="316" y="202"/>
                  </a:lnTo>
                  <a:lnTo>
                    <a:pt x="314" y="198"/>
                  </a:lnTo>
                  <a:lnTo>
                    <a:pt x="312" y="194"/>
                  </a:lnTo>
                  <a:lnTo>
                    <a:pt x="312" y="190"/>
                  </a:lnTo>
                  <a:lnTo>
                    <a:pt x="310" y="186"/>
                  </a:lnTo>
                  <a:lnTo>
                    <a:pt x="308" y="182"/>
                  </a:lnTo>
                  <a:lnTo>
                    <a:pt x="306" y="178"/>
                  </a:lnTo>
                  <a:lnTo>
                    <a:pt x="306" y="174"/>
                  </a:lnTo>
                  <a:lnTo>
                    <a:pt x="304" y="170"/>
                  </a:lnTo>
                  <a:lnTo>
                    <a:pt x="302" y="166"/>
                  </a:lnTo>
                  <a:lnTo>
                    <a:pt x="300" y="162"/>
                  </a:lnTo>
                  <a:lnTo>
                    <a:pt x="298" y="158"/>
                  </a:lnTo>
                  <a:lnTo>
                    <a:pt x="296" y="154"/>
                  </a:lnTo>
                  <a:lnTo>
                    <a:pt x="292" y="150"/>
                  </a:lnTo>
                  <a:lnTo>
                    <a:pt x="288" y="146"/>
                  </a:lnTo>
                  <a:lnTo>
                    <a:pt x="286" y="142"/>
                  </a:lnTo>
                  <a:lnTo>
                    <a:pt x="282" y="140"/>
                  </a:lnTo>
                  <a:lnTo>
                    <a:pt x="280" y="136"/>
                  </a:lnTo>
                  <a:lnTo>
                    <a:pt x="278" y="132"/>
                  </a:lnTo>
                  <a:lnTo>
                    <a:pt x="276" y="128"/>
                  </a:lnTo>
                  <a:lnTo>
                    <a:pt x="274" y="124"/>
                  </a:lnTo>
                  <a:lnTo>
                    <a:pt x="272" y="120"/>
                  </a:lnTo>
                  <a:lnTo>
                    <a:pt x="270" y="116"/>
                  </a:lnTo>
                  <a:lnTo>
                    <a:pt x="268" y="112"/>
                  </a:lnTo>
                  <a:lnTo>
                    <a:pt x="264" y="108"/>
                  </a:lnTo>
                  <a:lnTo>
                    <a:pt x="264" y="104"/>
                  </a:lnTo>
                  <a:lnTo>
                    <a:pt x="262" y="100"/>
                  </a:lnTo>
                  <a:lnTo>
                    <a:pt x="260" y="96"/>
                  </a:lnTo>
                  <a:lnTo>
                    <a:pt x="258" y="92"/>
                  </a:lnTo>
                  <a:lnTo>
                    <a:pt x="256" y="88"/>
                  </a:lnTo>
                  <a:lnTo>
                    <a:pt x="254" y="84"/>
                  </a:lnTo>
                  <a:lnTo>
                    <a:pt x="252" y="80"/>
                  </a:lnTo>
                  <a:lnTo>
                    <a:pt x="250" y="76"/>
                  </a:lnTo>
                  <a:lnTo>
                    <a:pt x="248" y="72"/>
                  </a:lnTo>
                  <a:lnTo>
                    <a:pt x="246" y="68"/>
                  </a:lnTo>
                  <a:lnTo>
                    <a:pt x="244" y="64"/>
                  </a:lnTo>
                  <a:lnTo>
                    <a:pt x="240" y="62"/>
                  </a:lnTo>
                  <a:lnTo>
                    <a:pt x="238" y="58"/>
                  </a:lnTo>
                  <a:lnTo>
                    <a:pt x="236" y="54"/>
                  </a:lnTo>
                  <a:lnTo>
                    <a:pt x="234" y="50"/>
                  </a:lnTo>
                  <a:lnTo>
                    <a:pt x="230" y="48"/>
                  </a:lnTo>
                  <a:lnTo>
                    <a:pt x="230" y="44"/>
                  </a:lnTo>
                  <a:lnTo>
                    <a:pt x="228" y="40"/>
                  </a:lnTo>
                  <a:lnTo>
                    <a:pt x="224" y="38"/>
                  </a:lnTo>
                  <a:lnTo>
                    <a:pt x="222" y="34"/>
                  </a:lnTo>
                  <a:lnTo>
                    <a:pt x="220" y="30"/>
                  </a:lnTo>
                  <a:lnTo>
                    <a:pt x="218" y="26"/>
                  </a:lnTo>
                  <a:lnTo>
                    <a:pt x="216" y="22"/>
                  </a:lnTo>
                  <a:lnTo>
                    <a:pt x="214" y="18"/>
                  </a:lnTo>
                  <a:lnTo>
                    <a:pt x="210" y="16"/>
                  </a:lnTo>
                  <a:lnTo>
                    <a:pt x="208" y="12"/>
                  </a:lnTo>
                  <a:lnTo>
                    <a:pt x="204" y="10"/>
                  </a:lnTo>
                  <a:lnTo>
                    <a:pt x="202" y="6"/>
                  </a:lnTo>
                  <a:lnTo>
                    <a:pt x="200" y="2"/>
                  </a:lnTo>
                  <a:lnTo>
                    <a:pt x="202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36" name="Rectangle 104"/>
            <p:cNvSpPr>
              <a:spLocks noChangeArrowheads="1"/>
            </p:cNvSpPr>
            <p:nvPr/>
          </p:nvSpPr>
          <p:spPr bwMode="auto">
            <a:xfrm>
              <a:off x="4512" y="1760"/>
              <a:ext cx="744" cy="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37" name="Freeform 105"/>
            <p:cNvSpPr>
              <a:spLocks/>
            </p:cNvSpPr>
            <p:nvPr/>
          </p:nvSpPr>
          <p:spPr bwMode="auto">
            <a:xfrm>
              <a:off x="4336" y="2790"/>
              <a:ext cx="495" cy="355"/>
            </a:xfrm>
            <a:custGeom>
              <a:avLst/>
              <a:gdLst>
                <a:gd name="T0" fmla="*/ 18 w 495"/>
                <a:gd name="T1" fmla="*/ 354 h 355"/>
                <a:gd name="T2" fmla="*/ 36 w 495"/>
                <a:gd name="T3" fmla="*/ 344 h 355"/>
                <a:gd name="T4" fmla="*/ 54 w 495"/>
                <a:gd name="T5" fmla="*/ 336 h 355"/>
                <a:gd name="T6" fmla="*/ 74 w 495"/>
                <a:gd name="T7" fmla="*/ 326 h 355"/>
                <a:gd name="T8" fmla="*/ 94 w 495"/>
                <a:gd name="T9" fmla="*/ 318 h 355"/>
                <a:gd name="T10" fmla="*/ 114 w 495"/>
                <a:gd name="T11" fmla="*/ 308 h 355"/>
                <a:gd name="T12" fmla="*/ 134 w 495"/>
                <a:gd name="T13" fmla="*/ 302 h 355"/>
                <a:gd name="T14" fmla="*/ 154 w 495"/>
                <a:gd name="T15" fmla="*/ 296 h 355"/>
                <a:gd name="T16" fmla="*/ 174 w 495"/>
                <a:gd name="T17" fmla="*/ 290 h 355"/>
                <a:gd name="T18" fmla="*/ 194 w 495"/>
                <a:gd name="T19" fmla="*/ 282 h 355"/>
                <a:gd name="T20" fmla="*/ 206 w 495"/>
                <a:gd name="T21" fmla="*/ 262 h 355"/>
                <a:gd name="T22" fmla="*/ 228 w 495"/>
                <a:gd name="T23" fmla="*/ 242 h 355"/>
                <a:gd name="T24" fmla="*/ 262 w 495"/>
                <a:gd name="T25" fmla="*/ 220 h 355"/>
                <a:gd name="T26" fmla="*/ 288 w 495"/>
                <a:gd name="T27" fmla="*/ 202 h 355"/>
                <a:gd name="T28" fmla="*/ 316 w 495"/>
                <a:gd name="T29" fmla="*/ 184 h 355"/>
                <a:gd name="T30" fmla="*/ 340 w 495"/>
                <a:gd name="T31" fmla="*/ 170 h 355"/>
                <a:gd name="T32" fmla="*/ 370 w 495"/>
                <a:gd name="T33" fmla="*/ 152 h 355"/>
                <a:gd name="T34" fmla="*/ 394 w 495"/>
                <a:gd name="T35" fmla="*/ 138 h 355"/>
                <a:gd name="T36" fmla="*/ 422 w 495"/>
                <a:gd name="T37" fmla="*/ 122 h 355"/>
                <a:gd name="T38" fmla="*/ 442 w 495"/>
                <a:gd name="T39" fmla="*/ 118 h 355"/>
                <a:gd name="T40" fmla="*/ 464 w 495"/>
                <a:gd name="T41" fmla="*/ 108 h 355"/>
                <a:gd name="T42" fmla="*/ 484 w 495"/>
                <a:gd name="T43" fmla="*/ 98 h 355"/>
                <a:gd name="T44" fmla="*/ 494 w 495"/>
                <a:gd name="T45" fmla="*/ 78 h 355"/>
                <a:gd name="T46" fmla="*/ 468 w 495"/>
                <a:gd name="T47" fmla="*/ 60 h 355"/>
                <a:gd name="T48" fmla="*/ 440 w 495"/>
                <a:gd name="T49" fmla="*/ 46 h 355"/>
                <a:gd name="T50" fmla="*/ 416 w 495"/>
                <a:gd name="T51" fmla="*/ 28 h 355"/>
                <a:gd name="T52" fmla="*/ 392 w 495"/>
                <a:gd name="T53" fmla="*/ 12 h 355"/>
                <a:gd name="T54" fmla="*/ 364 w 495"/>
                <a:gd name="T55" fmla="*/ 2 h 355"/>
                <a:gd name="T56" fmla="*/ 338 w 495"/>
                <a:gd name="T57" fmla="*/ 0 h 355"/>
                <a:gd name="T58" fmla="*/ 320 w 495"/>
                <a:gd name="T59" fmla="*/ 18 h 355"/>
                <a:gd name="T60" fmla="*/ 298 w 495"/>
                <a:gd name="T61" fmla="*/ 32 h 355"/>
                <a:gd name="T62" fmla="*/ 278 w 495"/>
                <a:gd name="T63" fmla="*/ 46 h 355"/>
                <a:gd name="T64" fmla="*/ 252 w 495"/>
                <a:gd name="T65" fmla="*/ 62 h 355"/>
                <a:gd name="T66" fmla="*/ 226 w 495"/>
                <a:gd name="T67" fmla="*/ 76 h 355"/>
                <a:gd name="T68" fmla="*/ 204 w 495"/>
                <a:gd name="T69" fmla="*/ 86 h 355"/>
                <a:gd name="T70" fmla="*/ 190 w 495"/>
                <a:gd name="T71" fmla="*/ 100 h 355"/>
                <a:gd name="T72" fmla="*/ 172 w 495"/>
                <a:gd name="T73" fmla="*/ 118 h 355"/>
                <a:gd name="T74" fmla="*/ 158 w 495"/>
                <a:gd name="T75" fmla="*/ 136 h 355"/>
                <a:gd name="T76" fmla="*/ 144 w 495"/>
                <a:gd name="T77" fmla="*/ 154 h 355"/>
                <a:gd name="T78" fmla="*/ 132 w 495"/>
                <a:gd name="T79" fmla="*/ 174 h 355"/>
                <a:gd name="T80" fmla="*/ 126 w 495"/>
                <a:gd name="T81" fmla="*/ 194 h 355"/>
                <a:gd name="T82" fmla="*/ 110 w 495"/>
                <a:gd name="T83" fmla="*/ 208 h 355"/>
                <a:gd name="T84" fmla="*/ 92 w 495"/>
                <a:gd name="T85" fmla="*/ 212 h 355"/>
                <a:gd name="T86" fmla="*/ 76 w 495"/>
                <a:gd name="T87" fmla="*/ 198 h 355"/>
                <a:gd name="T88" fmla="*/ 58 w 495"/>
                <a:gd name="T89" fmla="*/ 210 h 355"/>
                <a:gd name="T90" fmla="*/ 46 w 495"/>
                <a:gd name="T91" fmla="*/ 228 h 355"/>
                <a:gd name="T92" fmla="*/ 38 w 495"/>
                <a:gd name="T93" fmla="*/ 244 h 355"/>
                <a:gd name="T94" fmla="*/ 28 w 495"/>
                <a:gd name="T95" fmla="*/ 264 h 355"/>
                <a:gd name="T96" fmla="*/ 18 w 495"/>
                <a:gd name="T97" fmla="*/ 284 h 355"/>
                <a:gd name="T98" fmla="*/ 12 w 495"/>
                <a:gd name="T99" fmla="*/ 306 h 355"/>
                <a:gd name="T100" fmla="*/ 6 w 495"/>
                <a:gd name="T101" fmla="*/ 326 h 355"/>
                <a:gd name="T102" fmla="*/ 0 w 495"/>
                <a:gd name="T103" fmla="*/ 34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5" h="355">
                  <a:moveTo>
                    <a:pt x="2" y="354"/>
                  </a:moveTo>
                  <a:lnTo>
                    <a:pt x="6" y="354"/>
                  </a:lnTo>
                  <a:lnTo>
                    <a:pt x="10" y="354"/>
                  </a:lnTo>
                  <a:lnTo>
                    <a:pt x="14" y="354"/>
                  </a:lnTo>
                  <a:lnTo>
                    <a:pt x="18" y="354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30" y="350"/>
                  </a:lnTo>
                  <a:lnTo>
                    <a:pt x="32" y="346"/>
                  </a:lnTo>
                  <a:lnTo>
                    <a:pt x="36" y="344"/>
                  </a:lnTo>
                  <a:lnTo>
                    <a:pt x="40" y="344"/>
                  </a:lnTo>
                  <a:lnTo>
                    <a:pt x="42" y="340"/>
                  </a:lnTo>
                  <a:lnTo>
                    <a:pt x="46" y="340"/>
                  </a:lnTo>
                  <a:lnTo>
                    <a:pt x="50" y="338"/>
                  </a:lnTo>
                  <a:lnTo>
                    <a:pt x="54" y="336"/>
                  </a:lnTo>
                  <a:lnTo>
                    <a:pt x="58" y="334"/>
                  </a:lnTo>
                  <a:lnTo>
                    <a:pt x="62" y="332"/>
                  </a:lnTo>
                  <a:lnTo>
                    <a:pt x="66" y="330"/>
                  </a:lnTo>
                  <a:lnTo>
                    <a:pt x="70" y="328"/>
                  </a:lnTo>
                  <a:lnTo>
                    <a:pt x="74" y="326"/>
                  </a:lnTo>
                  <a:lnTo>
                    <a:pt x="78" y="324"/>
                  </a:lnTo>
                  <a:lnTo>
                    <a:pt x="82" y="322"/>
                  </a:lnTo>
                  <a:lnTo>
                    <a:pt x="86" y="320"/>
                  </a:lnTo>
                  <a:lnTo>
                    <a:pt x="90" y="318"/>
                  </a:lnTo>
                  <a:lnTo>
                    <a:pt x="94" y="318"/>
                  </a:lnTo>
                  <a:lnTo>
                    <a:pt x="98" y="316"/>
                  </a:lnTo>
                  <a:lnTo>
                    <a:pt x="102" y="314"/>
                  </a:lnTo>
                  <a:lnTo>
                    <a:pt x="106" y="312"/>
                  </a:lnTo>
                  <a:lnTo>
                    <a:pt x="110" y="310"/>
                  </a:lnTo>
                  <a:lnTo>
                    <a:pt x="114" y="308"/>
                  </a:lnTo>
                  <a:lnTo>
                    <a:pt x="118" y="308"/>
                  </a:lnTo>
                  <a:lnTo>
                    <a:pt x="122" y="306"/>
                  </a:lnTo>
                  <a:lnTo>
                    <a:pt x="126" y="306"/>
                  </a:lnTo>
                  <a:lnTo>
                    <a:pt x="130" y="304"/>
                  </a:lnTo>
                  <a:lnTo>
                    <a:pt x="134" y="302"/>
                  </a:lnTo>
                  <a:lnTo>
                    <a:pt x="138" y="302"/>
                  </a:lnTo>
                  <a:lnTo>
                    <a:pt x="142" y="300"/>
                  </a:lnTo>
                  <a:lnTo>
                    <a:pt x="146" y="298"/>
                  </a:lnTo>
                  <a:lnTo>
                    <a:pt x="150" y="298"/>
                  </a:lnTo>
                  <a:lnTo>
                    <a:pt x="154" y="296"/>
                  </a:lnTo>
                  <a:lnTo>
                    <a:pt x="158" y="296"/>
                  </a:lnTo>
                  <a:lnTo>
                    <a:pt x="162" y="294"/>
                  </a:lnTo>
                  <a:lnTo>
                    <a:pt x="166" y="292"/>
                  </a:lnTo>
                  <a:lnTo>
                    <a:pt x="170" y="290"/>
                  </a:lnTo>
                  <a:lnTo>
                    <a:pt x="174" y="290"/>
                  </a:lnTo>
                  <a:lnTo>
                    <a:pt x="178" y="288"/>
                  </a:lnTo>
                  <a:lnTo>
                    <a:pt x="182" y="286"/>
                  </a:lnTo>
                  <a:lnTo>
                    <a:pt x="186" y="286"/>
                  </a:lnTo>
                  <a:lnTo>
                    <a:pt x="190" y="284"/>
                  </a:lnTo>
                  <a:lnTo>
                    <a:pt x="194" y="282"/>
                  </a:lnTo>
                  <a:lnTo>
                    <a:pt x="196" y="278"/>
                  </a:lnTo>
                  <a:lnTo>
                    <a:pt x="198" y="274"/>
                  </a:lnTo>
                  <a:lnTo>
                    <a:pt x="200" y="270"/>
                  </a:lnTo>
                  <a:lnTo>
                    <a:pt x="204" y="266"/>
                  </a:lnTo>
                  <a:lnTo>
                    <a:pt x="206" y="262"/>
                  </a:lnTo>
                  <a:lnTo>
                    <a:pt x="210" y="258"/>
                  </a:lnTo>
                  <a:lnTo>
                    <a:pt x="214" y="254"/>
                  </a:lnTo>
                  <a:lnTo>
                    <a:pt x="218" y="252"/>
                  </a:lnTo>
                  <a:lnTo>
                    <a:pt x="224" y="246"/>
                  </a:lnTo>
                  <a:lnTo>
                    <a:pt x="228" y="242"/>
                  </a:lnTo>
                  <a:lnTo>
                    <a:pt x="232" y="240"/>
                  </a:lnTo>
                  <a:lnTo>
                    <a:pt x="238" y="236"/>
                  </a:lnTo>
                  <a:lnTo>
                    <a:pt x="250" y="226"/>
                  </a:lnTo>
                  <a:lnTo>
                    <a:pt x="256" y="220"/>
                  </a:lnTo>
                  <a:lnTo>
                    <a:pt x="262" y="220"/>
                  </a:lnTo>
                  <a:lnTo>
                    <a:pt x="264" y="216"/>
                  </a:lnTo>
                  <a:lnTo>
                    <a:pt x="270" y="214"/>
                  </a:lnTo>
                  <a:lnTo>
                    <a:pt x="276" y="210"/>
                  </a:lnTo>
                  <a:lnTo>
                    <a:pt x="282" y="206"/>
                  </a:lnTo>
                  <a:lnTo>
                    <a:pt x="288" y="202"/>
                  </a:lnTo>
                  <a:lnTo>
                    <a:pt x="294" y="198"/>
                  </a:lnTo>
                  <a:lnTo>
                    <a:pt x="300" y="194"/>
                  </a:lnTo>
                  <a:lnTo>
                    <a:pt x="304" y="192"/>
                  </a:lnTo>
                  <a:lnTo>
                    <a:pt x="312" y="188"/>
                  </a:lnTo>
                  <a:lnTo>
                    <a:pt x="316" y="184"/>
                  </a:lnTo>
                  <a:lnTo>
                    <a:pt x="322" y="182"/>
                  </a:lnTo>
                  <a:lnTo>
                    <a:pt x="326" y="178"/>
                  </a:lnTo>
                  <a:lnTo>
                    <a:pt x="330" y="176"/>
                  </a:lnTo>
                  <a:lnTo>
                    <a:pt x="336" y="172"/>
                  </a:lnTo>
                  <a:lnTo>
                    <a:pt x="340" y="170"/>
                  </a:lnTo>
                  <a:lnTo>
                    <a:pt x="346" y="166"/>
                  </a:lnTo>
                  <a:lnTo>
                    <a:pt x="354" y="162"/>
                  </a:lnTo>
                  <a:lnTo>
                    <a:pt x="358" y="160"/>
                  </a:lnTo>
                  <a:lnTo>
                    <a:pt x="364" y="156"/>
                  </a:lnTo>
                  <a:lnTo>
                    <a:pt x="370" y="152"/>
                  </a:lnTo>
                  <a:lnTo>
                    <a:pt x="374" y="150"/>
                  </a:lnTo>
                  <a:lnTo>
                    <a:pt x="378" y="146"/>
                  </a:lnTo>
                  <a:lnTo>
                    <a:pt x="384" y="144"/>
                  </a:lnTo>
                  <a:lnTo>
                    <a:pt x="390" y="140"/>
                  </a:lnTo>
                  <a:lnTo>
                    <a:pt x="394" y="138"/>
                  </a:lnTo>
                  <a:lnTo>
                    <a:pt x="402" y="134"/>
                  </a:lnTo>
                  <a:lnTo>
                    <a:pt x="406" y="132"/>
                  </a:lnTo>
                  <a:lnTo>
                    <a:pt x="412" y="128"/>
                  </a:lnTo>
                  <a:lnTo>
                    <a:pt x="418" y="124"/>
                  </a:lnTo>
                  <a:lnTo>
                    <a:pt x="422" y="122"/>
                  </a:lnTo>
                  <a:lnTo>
                    <a:pt x="426" y="120"/>
                  </a:lnTo>
                  <a:lnTo>
                    <a:pt x="430" y="118"/>
                  </a:lnTo>
                  <a:lnTo>
                    <a:pt x="434" y="118"/>
                  </a:lnTo>
                  <a:lnTo>
                    <a:pt x="438" y="118"/>
                  </a:lnTo>
                  <a:lnTo>
                    <a:pt x="442" y="118"/>
                  </a:lnTo>
                  <a:lnTo>
                    <a:pt x="446" y="116"/>
                  </a:lnTo>
                  <a:lnTo>
                    <a:pt x="452" y="114"/>
                  </a:lnTo>
                  <a:lnTo>
                    <a:pt x="456" y="112"/>
                  </a:lnTo>
                  <a:lnTo>
                    <a:pt x="460" y="110"/>
                  </a:lnTo>
                  <a:lnTo>
                    <a:pt x="464" y="108"/>
                  </a:lnTo>
                  <a:lnTo>
                    <a:pt x="468" y="108"/>
                  </a:lnTo>
                  <a:lnTo>
                    <a:pt x="472" y="104"/>
                  </a:lnTo>
                  <a:lnTo>
                    <a:pt x="476" y="104"/>
                  </a:lnTo>
                  <a:lnTo>
                    <a:pt x="480" y="102"/>
                  </a:lnTo>
                  <a:lnTo>
                    <a:pt x="484" y="98"/>
                  </a:lnTo>
                  <a:lnTo>
                    <a:pt x="488" y="94"/>
                  </a:lnTo>
                  <a:lnTo>
                    <a:pt x="492" y="90"/>
                  </a:lnTo>
                  <a:lnTo>
                    <a:pt x="492" y="86"/>
                  </a:lnTo>
                  <a:lnTo>
                    <a:pt x="494" y="82"/>
                  </a:lnTo>
                  <a:lnTo>
                    <a:pt x="494" y="78"/>
                  </a:lnTo>
                  <a:lnTo>
                    <a:pt x="492" y="74"/>
                  </a:lnTo>
                  <a:lnTo>
                    <a:pt x="486" y="68"/>
                  </a:lnTo>
                  <a:lnTo>
                    <a:pt x="480" y="64"/>
                  </a:lnTo>
                  <a:lnTo>
                    <a:pt x="474" y="62"/>
                  </a:lnTo>
                  <a:lnTo>
                    <a:pt x="468" y="60"/>
                  </a:lnTo>
                  <a:lnTo>
                    <a:pt x="464" y="56"/>
                  </a:lnTo>
                  <a:lnTo>
                    <a:pt x="458" y="54"/>
                  </a:lnTo>
                  <a:lnTo>
                    <a:pt x="452" y="50"/>
                  </a:lnTo>
                  <a:lnTo>
                    <a:pt x="446" y="46"/>
                  </a:lnTo>
                  <a:lnTo>
                    <a:pt x="440" y="46"/>
                  </a:lnTo>
                  <a:lnTo>
                    <a:pt x="436" y="42"/>
                  </a:lnTo>
                  <a:lnTo>
                    <a:pt x="430" y="38"/>
                  </a:lnTo>
                  <a:lnTo>
                    <a:pt x="426" y="34"/>
                  </a:lnTo>
                  <a:lnTo>
                    <a:pt x="422" y="32"/>
                  </a:lnTo>
                  <a:lnTo>
                    <a:pt x="416" y="28"/>
                  </a:lnTo>
                  <a:lnTo>
                    <a:pt x="408" y="22"/>
                  </a:lnTo>
                  <a:lnTo>
                    <a:pt x="404" y="20"/>
                  </a:lnTo>
                  <a:lnTo>
                    <a:pt x="402" y="16"/>
                  </a:lnTo>
                  <a:lnTo>
                    <a:pt x="396" y="14"/>
                  </a:lnTo>
                  <a:lnTo>
                    <a:pt x="392" y="12"/>
                  </a:lnTo>
                  <a:lnTo>
                    <a:pt x="386" y="10"/>
                  </a:lnTo>
                  <a:lnTo>
                    <a:pt x="378" y="8"/>
                  </a:lnTo>
                  <a:lnTo>
                    <a:pt x="374" y="6"/>
                  </a:lnTo>
                  <a:lnTo>
                    <a:pt x="368" y="4"/>
                  </a:lnTo>
                  <a:lnTo>
                    <a:pt x="364" y="2"/>
                  </a:lnTo>
                  <a:lnTo>
                    <a:pt x="358" y="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2" y="0"/>
                  </a:lnTo>
                  <a:lnTo>
                    <a:pt x="338" y="0"/>
                  </a:lnTo>
                  <a:lnTo>
                    <a:pt x="332" y="2"/>
                  </a:lnTo>
                  <a:lnTo>
                    <a:pt x="330" y="6"/>
                  </a:lnTo>
                  <a:lnTo>
                    <a:pt x="326" y="8"/>
                  </a:lnTo>
                  <a:lnTo>
                    <a:pt x="322" y="14"/>
                  </a:lnTo>
                  <a:lnTo>
                    <a:pt x="320" y="18"/>
                  </a:lnTo>
                  <a:lnTo>
                    <a:pt x="316" y="20"/>
                  </a:lnTo>
                  <a:lnTo>
                    <a:pt x="314" y="24"/>
                  </a:lnTo>
                  <a:lnTo>
                    <a:pt x="310" y="26"/>
                  </a:lnTo>
                  <a:lnTo>
                    <a:pt x="304" y="28"/>
                  </a:lnTo>
                  <a:lnTo>
                    <a:pt x="298" y="32"/>
                  </a:lnTo>
                  <a:lnTo>
                    <a:pt x="294" y="34"/>
                  </a:lnTo>
                  <a:lnTo>
                    <a:pt x="288" y="38"/>
                  </a:lnTo>
                  <a:lnTo>
                    <a:pt x="284" y="42"/>
                  </a:lnTo>
                  <a:lnTo>
                    <a:pt x="280" y="42"/>
                  </a:lnTo>
                  <a:lnTo>
                    <a:pt x="278" y="46"/>
                  </a:lnTo>
                  <a:lnTo>
                    <a:pt x="274" y="48"/>
                  </a:lnTo>
                  <a:lnTo>
                    <a:pt x="270" y="52"/>
                  </a:lnTo>
                  <a:lnTo>
                    <a:pt x="262" y="54"/>
                  </a:lnTo>
                  <a:lnTo>
                    <a:pt x="256" y="58"/>
                  </a:lnTo>
                  <a:lnTo>
                    <a:pt x="252" y="62"/>
                  </a:lnTo>
                  <a:lnTo>
                    <a:pt x="248" y="62"/>
                  </a:lnTo>
                  <a:lnTo>
                    <a:pt x="244" y="64"/>
                  </a:lnTo>
                  <a:lnTo>
                    <a:pt x="238" y="68"/>
                  </a:lnTo>
                  <a:lnTo>
                    <a:pt x="232" y="72"/>
                  </a:lnTo>
                  <a:lnTo>
                    <a:pt x="226" y="76"/>
                  </a:lnTo>
                  <a:lnTo>
                    <a:pt x="222" y="78"/>
                  </a:lnTo>
                  <a:lnTo>
                    <a:pt x="216" y="80"/>
                  </a:lnTo>
                  <a:lnTo>
                    <a:pt x="212" y="82"/>
                  </a:lnTo>
                  <a:lnTo>
                    <a:pt x="208" y="84"/>
                  </a:lnTo>
                  <a:lnTo>
                    <a:pt x="204" y="86"/>
                  </a:lnTo>
                  <a:lnTo>
                    <a:pt x="200" y="88"/>
                  </a:lnTo>
                  <a:lnTo>
                    <a:pt x="196" y="90"/>
                  </a:lnTo>
                  <a:lnTo>
                    <a:pt x="194" y="94"/>
                  </a:lnTo>
                  <a:lnTo>
                    <a:pt x="190" y="96"/>
                  </a:lnTo>
                  <a:lnTo>
                    <a:pt x="190" y="100"/>
                  </a:lnTo>
                  <a:lnTo>
                    <a:pt x="186" y="100"/>
                  </a:lnTo>
                  <a:lnTo>
                    <a:pt x="184" y="104"/>
                  </a:lnTo>
                  <a:lnTo>
                    <a:pt x="178" y="110"/>
                  </a:lnTo>
                  <a:lnTo>
                    <a:pt x="176" y="114"/>
                  </a:lnTo>
                  <a:lnTo>
                    <a:pt x="172" y="118"/>
                  </a:lnTo>
                  <a:lnTo>
                    <a:pt x="170" y="122"/>
                  </a:lnTo>
                  <a:lnTo>
                    <a:pt x="168" y="126"/>
                  </a:lnTo>
                  <a:lnTo>
                    <a:pt x="164" y="128"/>
                  </a:lnTo>
                  <a:lnTo>
                    <a:pt x="162" y="132"/>
                  </a:lnTo>
                  <a:lnTo>
                    <a:pt x="158" y="136"/>
                  </a:lnTo>
                  <a:lnTo>
                    <a:pt x="156" y="140"/>
                  </a:lnTo>
                  <a:lnTo>
                    <a:pt x="152" y="144"/>
                  </a:lnTo>
                  <a:lnTo>
                    <a:pt x="150" y="148"/>
                  </a:lnTo>
                  <a:lnTo>
                    <a:pt x="148" y="152"/>
                  </a:lnTo>
                  <a:lnTo>
                    <a:pt x="144" y="154"/>
                  </a:lnTo>
                  <a:lnTo>
                    <a:pt x="142" y="158"/>
                  </a:lnTo>
                  <a:lnTo>
                    <a:pt x="140" y="162"/>
                  </a:lnTo>
                  <a:lnTo>
                    <a:pt x="136" y="164"/>
                  </a:lnTo>
                  <a:lnTo>
                    <a:pt x="134" y="170"/>
                  </a:lnTo>
                  <a:lnTo>
                    <a:pt x="132" y="174"/>
                  </a:lnTo>
                  <a:lnTo>
                    <a:pt x="128" y="178"/>
                  </a:lnTo>
                  <a:lnTo>
                    <a:pt x="128" y="182"/>
                  </a:lnTo>
                  <a:lnTo>
                    <a:pt x="126" y="186"/>
                  </a:lnTo>
                  <a:lnTo>
                    <a:pt x="126" y="190"/>
                  </a:lnTo>
                  <a:lnTo>
                    <a:pt x="126" y="194"/>
                  </a:lnTo>
                  <a:lnTo>
                    <a:pt x="122" y="196"/>
                  </a:lnTo>
                  <a:lnTo>
                    <a:pt x="118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0" y="208"/>
                  </a:lnTo>
                  <a:lnTo>
                    <a:pt x="108" y="212"/>
                  </a:lnTo>
                  <a:lnTo>
                    <a:pt x="104" y="212"/>
                  </a:lnTo>
                  <a:lnTo>
                    <a:pt x="100" y="214"/>
                  </a:lnTo>
                  <a:lnTo>
                    <a:pt x="96" y="214"/>
                  </a:lnTo>
                  <a:lnTo>
                    <a:pt x="92" y="212"/>
                  </a:lnTo>
                  <a:lnTo>
                    <a:pt x="92" y="208"/>
                  </a:lnTo>
                  <a:lnTo>
                    <a:pt x="88" y="204"/>
                  </a:lnTo>
                  <a:lnTo>
                    <a:pt x="84" y="202"/>
                  </a:lnTo>
                  <a:lnTo>
                    <a:pt x="80" y="200"/>
                  </a:lnTo>
                  <a:lnTo>
                    <a:pt x="76" y="198"/>
                  </a:lnTo>
                  <a:lnTo>
                    <a:pt x="72" y="200"/>
                  </a:lnTo>
                  <a:lnTo>
                    <a:pt x="68" y="202"/>
                  </a:lnTo>
                  <a:lnTo>
                    <a:pt x="66" y="206"/>
                  </a:lnTo>
                  <a:lnTo>
                    <a:pt x="62" y="208"/>
                  </a:lnTo>
                  <a:lnTo>
                    <a:pt x="58" y="210"/>
                  </a:lnTo>
                  <a:lnTo>
                    <a:pt x="58" y="214"/>
                  </a:lnTo>
                  <a:lnTo>
                    <a:pt x="56" y="218"/>
                  </a:lnTo>
                  <a:lnTo>
                    <a:pt x="52" y="220"/>
                  </a:lnTo>
                  <a:lnTo>
                    <a:pt x="50" y="224"/>
                  </a:lnTo>
                  <a:lnTo>
                    <a:pt x="46" y="228"/>
                  </a:lnTo>
                  <a:lnTo>
                    <a:pt x="44" y="232"/>
                  </a:lnTo>
                  <a:lnTo>
                    <a:pt x="40" y="234"/>
                  </a:lnTo>
                  <a:lnTo>
                    <a:pt x="40" y="238"/>
                  </a:lnTo>
                  <a:lnTo>
                    <a:pt x="36" y="240"/>
                  </a:lnTo>
                  <a:lnTo>
                    <a:pt x="38" y="244"/>
                  </a:lnTo>
                  <a:lnTo>
                    <a:pt x="34" y="248"/>
                  </a:lnTo>
                  <a:lnTo>
                    <a:pt x="32" y="252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4"/>
                  </a:lnTo>
                  <a:lnTo>
                    <a:pt x="26" y="268"/>
                  </a:lnTo>
                  <a:lnTo>
                    <a:pt x="24" y="272"/>
                  </a:lnTo>
                  <a:lnTo>
                    <a:pt x="22" y="276"/>
                  </a:lnTo>
                  <a:lnTo>
                    <a:pt x="20" y="280"/>
                  </a:lnTo>
                  <a:lnTo>
                    <a:pt x="18" y="284"/>
                  </a:lnTo>
                  <a:lnTo>
                    <a:pt x="16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4" y="302"/>
                  </a:lnTo>
                  <a:lnTo>
                    <a:pt x="12" y="306"/>
                  </a:lnTo>
                  <a:lnTo>
                    <a:pt x="12" y="310"/>
                  </a:lnTo>
                  <a:lnTo>
                    <a:pt x="12" y="314"/>
                  </a:lnTo>
                  <a:lnTo>
                    <a:pt x="10" y="318"/>
                  </a:lnTo>
                  <a:lnTo>
                    <a:pt x="8" y="322"/>
                  </a:lnTo>
                  <a:lnTo>
                    <a:pt x="6" y="326"/>
                  </a:lnTo>
                  <a:lnTo>
                    <a:pt x="4" y="330"/>
                  </a:lnTo>
                  <a:lnTo>
                    <a:pt x="4" y="334"/>
                  </a:lnTo>
                  <a:lnTo>
                    <a:pt x="2" y="338"/>
                  </a:lnTo>
                  <a:lnTo>
                    <a:pt x="0" y="342"/>
                  </a:lnTo>
                  <a:lnTo>
                    <a:pt x="0" y="346"/>
                  </a:lnTo>
                  <a:lnTo>
                    <a:pt x="0" y="350"/>
                  </a:lnTo>
                  <a:lnTo>
                    <a:pt x="0" y="354"/>
                  </a:lnTo>
                  <a:lnTo>
                    <a:pt x="2" y="35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38" name="Freeform 106"/>
            <p:cNvSpPr>
              <a:spLocks/>
            </p:cNvSpPr>
            <p:nvPr/>
          </p:nvSpPr>
          <p:spPr bwMode="auto">
            <a:xfrm>
              <a:off x="4354" y="3056"/>
              <a:ext cx="65" cy="11"/>
            </a:xfrm>
            <a:custGeom>
              <a:avLst/>
              <a:gdLst>
                <a:gd name="T0" fmla="*/ 0 w 65"/>
                <a:gd name="T1" fmla="*/ 10 h 11"/>
                <a:gd name="T2" fmla="*/ 4 w 65"/>
                <a:gd name="T3" fmla="*/ 10 h 11"/>
                <a:gd name="T4" fmla="*/ 8 w 65"/>
                <a:gd name="T5" fmla="*/ 10 h 11"/>
                <a:gd name="T6" fmla="*/ 12 w 65"/>
                <a:gd name="T7" fmla="*/ 8 h 11"/>
                <a:gd name="T8" fmla="*/ 16 w 65"/>
                <a:gd name="T9" fmla="*/ 6 h 11"/>
                <a:gd name="T10" fmla="*/ 20 w 65"/>
                <a:gd name="T11" fmla="*/ 6 h 11"/>
                <a:gd name="T12" fmla="*/ 24 w 65"/>
                <a:gd name="T13" fmla="*/ 6 h 11"/>
                <a:gd name="T14" fmla="*/ 28 w 65"/>
                <a:gd name="T15" fmla="*/ 4 h 11"/>
                <a:gd name="T16" fmla="*/ 32 w 65"/>
                <a:gd name="T17" fmla="*/ 4 h 11"/>
                <a:gd name="T18" fmla="*/ 36 w 65"/>
                <a:gd name="T19" fmla="*/ 4 h 11"/>
                <a:gd name="T20" fmla="*/ 40 w 65"/>
                <a:gd name="T21" fmla="*/ 4 h 11"/>
                <a:gd name="T22" fmla="*/ 44 w 65"/>
                <a:gd name="T23" fmla="*/ 4 h 11"/>
                <a:gd name="T24" fmla="*/ 48 w 65"/>
                <a:gd name="T25" fmla="*/ 2 h 11"/>
                <a:gd name="T26" fmla="*/ 52 w 65"/>
                <a:gd name="T27" fmla="*/ 2 h 11"/>
                <a:gd name="T28" fmla="*/ 56 w 65"/>
                <a:gd name="T29" fmla="*/ 2 h 11"/>
                <a:gd name="T30" fmla="*/ 60 w 65"/>
                <a:gd name="T31" fmla="*/ 2 h 11"/>
                <a:gd name="T32" fmla="*/ 64 w 65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1">
                  <a:moveTo>
                    <a:pt x="0" y="10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6" y="2"/>
                  </a:lnTo>
                  <a:lnTo>
                    <a:pt x="60" y="2"/>
                  </a:lnTo>
                  <a:lnTo>
                    <a:pt x="6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39" name="Freeform 107"/>
            <p:cNvSpPr>
              <a:spLocks/>
            </p:cNvSpPr>
            <p:nvPr/>
          </p:nvSpPr>
          <p:spPr bwMode="auto">
            <a:xfrm>
              <a:off x="4398" y="2982"/>
              <a:ext cx="47" cy="147"/>
            </a:xfrm>
            <a:custGeom>
              <a:avLst/>
              <a:gdLst>
                <a:gd name="T0" fmla="*/ 24 w 47"/>
                <a:gd name="T1" fmla="*/ 28 h 147"/>
                <a:gd name="T2" fmla="*/ 40 w 47"/>
                <a:gd name="T3" fmla="*/ 40 h 147"/>
                <a:gd name="T4" fmla="*/ 32 w 47"/>
                <a:gd name="T5" fmla="*/ 64 h 147"/>
                <a:gd name="T6" fmla="*/ 28 w 47"/>
                <a:gd name="T7" fmla="*/ 42 h 147"/>
                <a:gd name="T8" fmla="*/ 34 w 47"/>
                <a:gd name="T9" fmla="*/ 62 h 147"/>
                <a:gd name="T10" fmla="*/ 18 w 47"/>
                <a:gd name="T11" fmla="*/ 32 h 147"/>
                <a:gd name="T12" fmla="*/ 32 w 47"/>
                <a:gd name="T13" fmla="*/ 60 h 147"/>
                <a:gd name="T14" fmla="*/ 20 w 47"/>
                <a:gd name="T15" fmla="*/ 22 h 147"/>
                <a:gd name="T16" fmla="*/ 16 w 47"/>
                <a:gd name="T17" fmla="*/ 10 h 147"/>
                <a:gd name="T18" fmla="*/ 24 w 47"/>
                <a:gd name="T19" fmla="*/ 38 h 147"/>
                <a:gd name="T20" fmla="*/ 16 w 47"/>
                <a:gd name="T21" fmla="*/ 0 h 147"/>
                <a:gd name="T22" fmla="*/ 24 w 47"/>
                <a:gd name="T23" fmla="*/ 24 h 147"/>
                <a:gd name="T24" fmla="*/ 18 w 47"/>
                <a:gd name="T25" fmla="*/ 10 h 147"/>
                <a:gd name="T26" fmla="*/ 12 w 47"/>
                <a:gd name="T27" fmla="*/ 8 h 147"/>
                <a:gd name="T28" fmla="*/ 16 w 47"/>
                <a:gd name="T29" fmla="*/ 34 h 147"/>
                <a:gd name="T30" fmla="*/ 10 w 47"/>
                <a:gd name="T31" fmla="*/ 18 h 147"/>
                <a:gd name="T32" fmla="*/ 14 w 47"/>
                <a:gd name="T33" fmla="*/ 18 h 147"/>
                <a:gd name="T34" fmla="*/ 6 w 47"/>
                <a:gd name="T35" fmla="*/ 8 h 147"/>
                <a:gd name="T36" fmla="*/ 18 w 47"/>
                <a:gd name="T37" fmla="*/ 26 h 147"/>
                <a:gd name="T38" fmla="*/ 14 w 47"/>
                <a:gd name="T39" fmla="*/ 16 h 147"/>
                <a:gd name="T40" fmla="*/ 18 w 47"/>
                <a:gd name="T41" fmla="*/ 42 h 147"/>
                <a:gd name="T42" fmla="*/ 30 w 47"/>
                <a:gd name="T43" fmla="*/ 64 h 147"/>
                <a:gd name="T44" fmla="*/ 26 w 47"/>
                <a:gd name="T45" fmla="*/ 78 h 147"/>
                <a:gd name="T46" fmla="*/ 18 w 47"/>
                <a:gd name="T47" fmla="*/ 54 h 147"/>
                <a:gd name="T48" fmla="*/ 18 w 47"/>
                <a:gd name="T49" fmla="*/ 28 h 147"/>
                <a:gd name="T50" fmla="*/ 8 w 47"/>
                <a:gd name="T51" fmla="*/ 10 h 147"/>
                <a:gd name="T52" fmla="*/ 8 w 47"/>
                <a:gd name="T53" fmla="*/ 10 h 147"/>
                <a:gd name="T54" fmla="*/ 20 w 47"/>
                <a:gd name="T55" fmla="*/ 34 h 147"/>
                <a:gd name="T56" fmla="*/ 24 w 47"/>
                <a:gd name="T57" fmla="*/ 60 h 147"/>
                <a:gd name="T58" fmla="*/ 32 w 47"/>
                <a:gd name="T59" fmla="*/ 86 h 147"/>
                <a:gd name="T60" fmla="*/ 36 w 47"/>
                <a:gd name="T61" fmla="*/ 110 h 147"/>
                <a:gd name="T62" fmla="*/ 32 w 47"/>
                <a:gd name="T63" fmla="*/ 132 h 147"/>
                <a:gd name="T64" fmla="*/ 40 w 47"/>
                <a:gd name="T65" fmla="*/ 132 h 147"/>
                <a:gd name="T66" fmla="*/ 36 w 47"/>
                <a:gd name="T67" fmla="*/ 108 h 147"/>
                <a:gd name="T68" fmla="*/ 26 w 47"/>
                <a:gd name="T69" fmla="*/ 86 h 147"/>
                <a:gd name="T70" fmla="*/ 18 w 47"/>
                <a:gd name="T71" fmla="*/ 68 h 147"/>
                <a:gd name="T72" fmla="*/ 26 w 47"/>
                <a:gd name="T73" fmla="*/ 84 h 147"/>
                <a:gd name="T74" fmla="*/ 34 w 47"/>
                <a:gd name="T75" fmla="*/ 110 h 147"/>
                <a:gd name="T76" fmla="*/ 42 w 47"/>
                <a:gd name="T77" fmla="*/ 134 h 147"/>
                <a:gd name="T78" fmla="*/ 34 w 47"/>
                <a:gd name="T79" fmla="*/ 106 h 147"/>
                <a:gd name="T80" fmla="*/ 30 w 47"/>
                <a:gd name="T81" fmla="*/ 94 h 147"/>
                <a:gd name="T82" fmla="*/ 34 w 47"/>
                <a:gd name="T83" fmla="*/ 118 h 147"/>
                <a:gd name="T84" fmla="*/ 38 w 47"/>
                <a:gd name="T85" fmla="*/ 90 h 147"/>
                <a:gd name="T86" fmla="*/ 34 w 47"/>
                <a:gd name="T87" fmla="*/ 68 h 147"/>
                <a:gd name="T88" fmla="*/ 26 w 47"/>
                <a:gd name="T89" fmla="*/ 46 h 147"/>
                <a:gd name="T90" fmla="*/ 18 w 47"/>
                <a:gd name="T91" fmla="*/ 16 h 147"/>
                <a:gd name="T92" fmla="*/ 30 w 47"/>
                <a:gd name="T93" fmla="*/ 34 h 147"/>
                <a:gd name="T94" fmla="*/ 42 w 47"/>
                <a:gd name="T95" fmla="*/ 68 h 147"/>
                <a:gd name="T96" fmla="*/ 36 w 47"/>
                <a:gd name="T97" fmla="*/ 46 h 147"/>
                <a:gd name="T98" fmla="*/ 28 w 47"/>
                <a:gd name="T99" fmla="*/ 24 h 147"/>
                <a:gd name="T100" fmla="*/ 26 w 47"/>
                <a:gd name="T101" fmla="*/ 34 h 147"/>
                <a:gd name="T102" fmla="*/ 38 w 47"/>
                <a:gd name="T103" fmla="*/ 64 h 147"/>
                <a:gd name="T104" fmla="*/ 42 w 47"/>
                <a:gd name="T105" fmla="*/ 92 h 147"/>
                <a:gd name="T106" fmla="*/ 42 w 47"/>
                <a:gd name="T107" fmla="*/ 62 h 147"/>
                <a:gd name="T108" fmla="*/ 42 w 47"/>
                <a:gd name="T109" fmla="*/ 82 h 147"/>
                <a:gd name="T110" fmla="*/ 42 w 47"/>
                <a:gd name="T111" fmla="*/ 110 h 147"/>
                <a:gd name="T112" fmla="*/ 46 w 47"/>
                <a:gd name="T113" fmla="*/ 132 h 147"/>
                <a:gd name="T114" fmla="*/ 42 w 47"/>
                <a:gd name="T115" fmla="*/ 136 h 147"/>
                <a:gd name="T116" fmla="*/ 34 w 47"/>
                <a:gd name="T117" fmla="*/ 116 h 147"/>
                <a:gd name="T118" fmla="*/ 30 w 47"/>
                <a:gd name="T119" fmla="*/ 90 h 147"/>
                <a:gd name="T120" fmla="*/ 26 w 47"/>
                <a:gd name="T121" fmla="*/ 64 h 147"/>
                <a:gd name="T122" fmla="*/ 26 w 47"/>
                <a:gd name="T123" fmla="*/ 4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147">
                  <a:moveTo>
                    <a:pt x="12" y="10"/>
                  </a:moveTo>
                  <a:lnTo>
                    <a:pt x="16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6" y="36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4" y="52"/>
                  </a:lnTo>
                  <a:lnTo>
                    <a:pt x="40" y="56"/>
                  </a:lnTo>
                  <a:lnTo>
                    <a:pt x="36" y="60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2"/>
                  </a:lnTo>
                  <a:lnTo>
                    <a:pt x="28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32" y="62"/>
                  </a:lnTo>
                  <a:lnTo>
                    <a:pt x="36" y="66"/>
                  </a:lnTo>
                  <a:lnTo>
                    <a:pt x="34" y="62"/>
                  </a:lnTo>
                  <a:lnTo>
                    <a:pt x="30" y="54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6" y="50"/>
                  </a:lnTo>
                  <a:lnTo>
                    <a:pt x="28" y="56"/>
                  </a:lnTo>
                  <a:lnTo>
                    <a:pt x="28" y="60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28" y="48"/>
                  </a:lnTo>
                  <a:lnTo>
                    <a:pt x="28" y="38"/>
                  </a:lnTo>
                  <a:lnTo>
                    <a:pt x="24" y="34"/>
                  </a:lnTo>
                  <a:lnTo>
                    <a:pt x="24" y="26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4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24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6"/>
                  </a:lnTo>
                  <a:lnTo>
                    <a:pt x="18" y="28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4" y="2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4" y="2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0" y="2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8"/>
                  </a:lnTo>
                  <a:lnTo>
                    <a:pt x="34" y="74"/>
                  </a:lnTo>
                  <a:lnTo>
                    <a:pt x="30" y="78"/>
                  </a:lnTo>
                  <a:lnTo>
                    <a:pt x="26" y="82"/>
                  </a:lnTo>
                  <a:lnTo>
                    <a:pt x="26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4" y="52"/>
                  </a:lnTo>
                  <a:lnTo>
                    <a:pt x="24" y="56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28" y="78"/>
                  </a:lnTo>
                  <a:lnTo>
                    <a:pt x="32" y="82"/>
                  </a:lnTo>
                  <a:lnTo>
                    <a:pt x="32" y="86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36" y="100"/>
                  </a:lnTo>
                  <a:lnTo>
                    <a:pt x="36" y="104"/>
                  </a:lnTo>
                  <a:lnTo>
                    <a:pt x="36" y="110"/>
                  </a:lnTo>
                  <a:lnTo>
                    <a:pt x="36" y="114"/>
                  </a:lnTo>
                  <a:lnTo>
                    <a:pt x="36" y="118"/>
                  </a:lnTo>
                  <a:lnTo>
                    <a:pt x="36" y="122"/>
                  </a:lnTo>
                  <a:lnTo>
                    <a:pt x="32" y="122"/>
                  </a:lnTo>
                  <a:lnTo>
                    <a:pt x="32" y="128"/>
                  </a:lnTo>
                  <a:lnTo>
                    <a:pt x="32" y="132"/>
                  </a:lnTo>
                  <a:lnTo>
                    <a:pt x="32" y="136"/>
                  </a:lnTo>
                  <a:lnTo>
                    <a:pt x="36" y="140"/>
                  </a:lnTo>
                  <a:lnTo>
                    <a:pt x="40" y="144"/>
                  </a:lnTo>
                  <a:lnTo>
                    <a:pt x="40" y="140"/>
                  </a:lnTo>
                  <a:lnTo>
                    <a:pt x="40" y="136"/>
                  </a:lnTo>
                  <a:lnTo>
                    <a:pt x="40" y="132"/>
                  </a:lnTo>
                  <a:lnTo>
                    <a:pt x="40" y="126"/>
                  </a:lnTo>
                  <a:lnTo>
                    <a:pt x="40" y="122"/>
                  </a:lnTo>
                  <a:lnTo>
                    <a:pt x="40" y="118"/>
                  </a:lnTo>
                  <a:lnTo>
                    <a:pt x="40" y="114"/>
                  </a:lnTo>
                  <a:lnTo>
                    <a:pt x="40" y="108"/>
                  </a:lnTo>
                  <a:lnTo>
                    <a:pt x="36" y="108"/>
                  </a:lnTo>
                  <a:lnTo>
                    <a:pt x="36" y="104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18" y="68"/>
                  </a:lnTo>
                  <a:lnTo>
                    <a:pt x="18" y="64"/>
                  </a:lnTo>
                  <a:lnTo>
                    <a:pt x="22" y="64"/>
                  </a:lnTo>
                  <a:lnTo>
                    <a:pt x="22" y="68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26" y="84"/>
                  </a:lnTo>
                  <a:lnTo>
                    <a:pt x="30" y="88"/>
                  </a:lnTo>
                  <a:lnTo>
                    <a:pt x="30" y="92"/>
                  </a:lnTo>
                  <a:lnTo>
                    <a:pt x="30" y="96"/>
                  </a:lnTo>
                  <a:lnTo>
                    <a:pt x="34" y="100"/>
                  </a:lnTo>
                  <a:lnTo>
                    <a:pt x="34" y="104"/>
                  </a:lnTo>
                  <a:lnTo>
                    <a:pt x="34" y="110"/>
                  </a:lnTo>
                  <a:lnTo>
                    <a:pt x="38" y="114"/>
                  </a:lnTo>
                  <a:lnTo>
                    <a:pt x="38" y="118"/>
                  </a:lnTo>
                  <a:lnTo>
                    <a:pt x="38" y="122"/>
                  </a:lnTo>
                  <a:lnTo>
                    <a:pt x="42" y="126"/>
                  </a:lnTo>
                  <a:lnTo>
                    <a:pt x="42" y="130"/>
                  </a:lnTo>
                  <a:lnTo>
                    <a:pt x="42" y="134"/>
                  </a:lnTo>
                  <a:lnTo>
                    <a:pt x="38" y="128"/>
                  </a:lnTo>
                  <a:lnTo>
                    <a:pt x="38" y="122"/>
                  </a:lnTo>
                  <a:lnTo>
                    <a:pt x="38" y="118"/>
                  </a:lnTo>
                  <a:lnTo>
                    <a:pt x="38" y="114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4" y="98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0" y="102"/>
                  </a:lnTo>
                  <a:lnTo>
                    <a:pt x="30" y="106"/>
                  </a:lnTo>
                  <a:lnTo>
                    <a:pt x="34" y="106"/>
                  </a:lnTo>
                  <a:lnTo>
                    <a:pt x="34" y="110"/>
                  </a:lnTo>
                  <a:lnTo>
                    <a:pt x="34" y="114"/>
                  </a:lnTo>
                  <a:lnTo>
                    <a:pt x="34" y="118"/>
                  </a:lnTo>
                  <a:lnTo>
                    <a:pt x="38" y="118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98"/>
                  </a:lnTo>
                  <a:lnTo>
                    <a:pt x="38" y="94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4" y="86"/>
                  </a:lnTo>
                  <a:lnTo>
                    <a:pt x="34" y="80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0" y="62"/>
                  </a:lnTo>
                  <a:lnTo>
                    <a:pt x="30" y="58"/>
                  </a:lnTo>
                  <a:lnTo>
                    <a:pt x="30" y="54"/>
                  </a:lnTo>
                  <a:lnTo>
                    <a:pt x="30" y="50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30" y="34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4" y="52"/>
                  </a:lnTo>
                  <a:lnTo>
                    <a:pt x="38" y="58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36" y="50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8" y="64"/>
                  </a:lnTo>
                  <a:lnTo>
                    <a:pt x="38" y="68"/>
                  </a:lnTo>
                  <a:lnTo>
                    <a:pt x="38" y="72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38" y="88"/>
                  </a:lnTo>
                  <a:lnTo>
                    <a:pt x="42" y="9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0"/>
                  </a:lnTo>
                  <a:lnTo>
                    <a:pt x="42" y="74"/>
                  </a:lnTo>
                  <a:lnTo>
                    <a:pt x="42" y="68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42" y="62"/>
                  </a:lnTo>
                  <a:lnTo>
                    <a:pt x="42" y="66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6"/>
                  </a:lnTo>
                  <a:lnTo>
                    <a:pt x="42" y="92"/>
                  </a:lnTo>
                  <a:lnTo>
                    <a:pt x="42" y="96"/>
                  </a:lnTo>
                  <a:lnTo>
                    <a:pt x="42" y="100"/>
                  </a:lnTo>
                  <a:lnTo>
                    <a:pt x="42" y="104"/>
                  </a:lnTo>
                  <a:lnTo>
                    <a:pt x="42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2" y="122"/>
                  </a:lnTo>
                  <a:lnTo>
                    <a:pt x="46" y="122"/>
                  </a:lnTo>
                  <a:lnTo>
                    <a:pt x="46" y="128"/>
                  </a:lnTo>
                  <a:lnTo>
                    <a:pt x="46" y="132"/>
                  </a:lnTo>
                  <a:lnTo>
                    <a:pt x="46" y="136"/>
                  </a:lnTo>
                  <a:lnTo>
                    <a:pt x="46" y="140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42" y="142"/>
                  </a:lnTo>
                  <a:lnTo>
                    <a:pt x="42" y="136"/>
                  </a:lnTo>
                  <a:lnTo>
                    <a:pt x="38" y="136"/>
                  </a:lnTo>
                  <a:lnTo>
                    <a:pt x="38" y="132"/>
                  </a:lnTo>
                  <a:lnTo>
                    <a:pt x="38" y="128"/>
                  </a:lnTo>
                  <a:lnTo>
                    <a:pt x="34" y="124"/>
                  </a:lnTo>
                  <a:lnTo>
                    <a:pt x="34" y="120"/>
                  </a:lnTo>
                  <a:lnTo>
                    <a:pt x="34" y="116"/>
                  </a:lnTo>
                  <a:lnTo>
                    <a:pt x="30" y="114"/>
                  </a:lnTo>
                  <a:lnTo>
                    <a:pt x="30" y="110"/>
                  </a:lnTo>
                  <a:lnTo>
                    <a:pt x="30" y="106"/>
                  </a:lnTo>
                  <a:lnTo>
                    <a:pt x="30" y="102"/>
                  </a:lnTo>
                  <a:lnTo>
                    <a:pt x="30" y="94"/>
                  </a:lnTo>
                  <a:lnTo>
                    <a:pt x="30" y="90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46" y="64"/>
                  </a:lnTo>
                  <a:lnTo>
                    <a:pt x="36" y="64"/>
                  </a:lnTo>
                  <a:lnTo>
                    <a:pt x="30" y="6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40" name="Freeform 108"/>
            <p:cNvSpPr>
              <a:spLocks/>
            </p:cNvSpPr>
            <p:nvPr/>
          </p:nvSpPr>
          <p:spPr bwMode="auto">
            <a:xfrm>
              <a:off x="4336" y="3006"/>
              <a:ext cx="75" cy="65"/>
            </a:xfrm>
            <a:custGeom>
              <a:avLst/>
              <a:gdLst>
                <a:gd name="T0" fmla="*/ 42 w 75"/>
                <a:gd name="T1" fmla="*/ 36 h 65"/>
                <a:gd name="T2" fmla="*/ 28 w 75"/>
                <a:gd name="T3" fmla="*/ 40 h 65"/>
                <a:gd name="T4" fmla="*/ 52 w 75"/>
                <a:gd name="T5" fmla="*/ 36 h 65"/>
                <a:gd name="T6" fmla="*/ 58 w 75"/>
                <a:gd name="T7" fmla="*/ 32 h 65"/>
                <a:gd name="T8" fmla="*/ 44 w 75"/>
                <a:gd name="T9" fmla="*/ 40 h 65"/>
                <a:gd name="T10" fmla="*/ 28 w 75"/>
                <a:gd name="T11" fmla="*/ 48 h 65"/>
                <a:gd name="T12" fmla="*/ 32 w 75"/>
                <a:gd name="T13" fmla="*/ 48 h 65"/>
                <a:gd name="T14" fmla="*/ 52 w 75"/>
                <a:gd name="T15" fmla="*/ 44 h 65"/>
                <a:gd name="T16" fmla="*/ 64 w 75"/>
                <a:gd name="T17" fmla="*/ 32 h 65"/>
                <a:gd name="T18" fmla="*/ 50 w 75"/>
                <a:gd name="T19" fmla="*/ 38 h 65"/>
                <a:gd name="T20" fmla="*/ 22 w 75"/>
                <a:gd name="T21" fmla="*/ 48 h 65"/>
                <a:gd name="T22" fmla="*/ 40 w 75"/>
                <a:gd name="T23" fmla="*/ 46 h 65"/>
                <a:gd name="T24" fmla="*/ 58 w 75"/>
                <a:gd name="T25" fmla="*/ 38 h 65"/>
                <a:gd name="T26" fmla="*/ 68 w 75"/>
                <a:gd name="T27" fmla="*/ 34 h 65"/>
                <a:gd name="T28" fmla="*/ 44 w 75"/>
                <a:gd name="T29" fmla="*/ 46 h 65"/>
                <a:gd name="T30" fmla="*/ 24 w 75"/>
                <a:gd name="T31" fmla="*/ 50 h 65"/>
                <a:gd name="T32" fmla="*/ 34 w 75"/>
                <a:gd name="T33" fmla="*/ 54 h 65"/>
                <a:gd name="T34" fmla="*/ 58 w 75"/>
                <a:gd name="T35" fmla="*/ 44 h 65"/>
                <a:gd name="T36" fmla="*/ 74 w 75"/>
                <a:gd name="T37" fmla="*/ 40 h 65"/>
                <a:gd name="T38" fmla="*/ 58 w 75"/>
                <a:gd name="T39" fmla="*/ 44 h 65"/>
                <a:gd name="T40" fmla="*/ 42 w 75"/>
                <a:gd name="T41" fmla="*/ 48 h 65"/>
                <a:gd name="T42" fmla="*/ 66 w 75"/>
                <a:gd name="T43" fmla="*/ 44 h 65"/>
                <a:gd name="T44" fmla="*/ 60 w 75"/>
                <a:gd name="T45" fmla="*/ 54 h 65"/>
                <a:gd name="T46" fmla="*/ 38 w 75"/>
                <a:gd name="T47" fmla="*/ 58 h 65"/>
                <a:gd name="T48" fmla="*/ 20 w 75"/>
                <a:gd name="T49" fmla="*/ 58 h 65"/>
                <a:gd name="T50" fmla="*/ 8 w 75"/>
                <a:gd name="T51" fmla="*/ 64 h 65"/>
                <a:gd name="T52" fmla="*/ 12 w 75"/>
                <a:gd name="T53" fmla="*/ 56 h 65"/>
                <a:gd name="T54" fmla="*/ 28 w 75"/>
                <a:gd name="T55" fmla="*/ 48 h 65"/>
                <a:gd name="T56" fmla="*/ 50 w 75"/>
                <a:gd name="T57" fmla="*/ 44 h 65"/>
                <a:gd name="T58" fmla="*/ 34 w 75"/>
                <a:gd name="T59" fmla="*/ 44 h 65"/>
                <a:gd name="T60" fmla="*/ 38 w 75"/>
                <a:gd name="T61" fmla="*/ 54 h 65"/>
                <a:gd name="T62" fmla="*/ 38 w 75"/>
                <a:gd name="T63" fmla="*/ 12 h 65"/>
                <a:gd name="T64" fmla="*/ 28 w 75"/>
                <a:gd name="T65" fmla="*/ 18 h 65"/>
                <a:gd name="T66" fmla="*/ 48 w 75"/>
                <a:gd name="T67" fmla="*/ 18 h 65"/>
                <a:gd name="T68" fmla="*/ 38 w 75"/>
                <a:gd name="T69" fmla="*/ 38 h 65"/>
                <a:gd name="T70" fmla="*/ 50 w 75"/>
                <a:gd name="T71" fmla="*/ 50 h 65"/>
                <a:gd name="T72" fmla="*/ 52 w 75"/>
                <a:gd name="T73" fmla="*/ 42 h 65"/>
                <a:gd name="T74" fmla="*/ 40 w 75"/>
                <a:gd name="T75" fmla="*/ 42 h 65"/>
                <a:gd name="T76" fmla="*/ 44 w 75"/>
                <a:gd name="T77" fmla="*/ 28 h 65"/>
                <a:gd name="T78" fmla="*/ 28 w 75"/>
                <a:gd name="T79" fmla="*/ 24 h 65"/>
                <a:gd name="T80" fmla="*/ 34 w 75"/>
                <a:gd name="T81" fmla="*/ 16 h 65"/>
                <a:gd name="T82" fmla="*/ 56 w 75"/>
                <a:gd name="T83" fmla="*/ 8 h 65"/>
                <a:gd name="T84" fmla="*/ 66 w 75"/>
                <a:gd name="T85" fmla="*/ 4 h 65"/>
                <a:gd name="T86" fmla="*/ 50 w 75"/>
                <a:gd name="T87" fmla="*/ 8 h 65"/>
                <a:gd name="T88" fmla="*/ 58 w 75"/>
                <a:gd name="T89" fmla="*/ 8 h 65"/>
                <a:gd name="T90" fmla="*/ 58 w 75"/>
                <a:gd name="T91" fmla="*/ 2 h 65"/>
                <a:gd name="T92" fmla="*/ 34 w 75"/>
                <a:gd name="T93" fmla="*/ 12 h 65"/>
                <a:gd name="T94" fmla="*/ 42 w 75"/>
                <a:gd name="T95" fmla="*/ 12 h 65"/>
                <a:gd name="T96" fmla="*/ 62 w 75"/>
                <a:gd name="T97" fmla="*/ 18 h 65"/>
                <a:gd name="T98" fmla="*/ 50 w 75"/>
                <a:gd name="T99" fmla="*/ 12 h 65"/>
                <a:gd name="T100" fmla="*/ 50 w 75"/>
                <a:gd name="T101" fmla="*/ 20 h 65"/>
                <a:gd name="T102" fmla="*/ 46 w 75"/>
                <a:gd name="T103" fmla="*/ 24 h 65"/>
                <a:gd name="T104" fmla="*/ 50 w 75"/>
                <a:gd name="T105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" h="65">
                  <a:moveTo>
                    <a:pt x="58" y="32"/>
                  </a:moveTo>
                  <a:lnTo>
                    <a:pt x="52" y="32"/>
                  </a:lnTo>
                  <a:lnTo>
                    <a:pt x="48" y="3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2" y="36"/>
                  </a:lnTo>
                  <a:lnTo>
                    <a:pt x="32" y="40"/>
                  </a:lnTo>
                  <a:lnTo>
                    <a:pt x="28" y="40"/>
                  </a:lnTo>
                  <a:lnTo>
                    <a:pt x="24" y="40"/>
                  </a:lnTo>
                  <a:lnTo>
                    <a:pt x="34" y="40"/>
                  </a:lnTo>
                  <a:lnTo>
                    <a:pt x="42" y="40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62" y="32"/>
                  </a:lnTo>
                  <a:lnTo>
                    <a:pt x="58" y="32"/>
                  </a:lnTo>
                  <a:lnTo>
                    <a:pt x="54" y="36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28" y="44"/>
                  </a:lnTo>
                  <a:lnTo>
                    <a:pt x="28" y="48"/>
                  </a:lnTo>
                  <a:lnTo>
                    <a:pt x="24" y="48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64" y="32"/>
                  </a:lnTo>
                  <a:lnTo>
                    <a:pt x="62" y="38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42" y="42"/>
                  </a:lnTo>
                  <a:lnTo>
                    <a:pt x="32" y="42"/>
                  </a:lnTo>
                  <a:lnTo>
                    <a:pt x="28" y="4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6" y="42"/>
                  </a:lnTo>
                  <a:lnTo>
                    <a:pt x="50" y="38"/>
                  </a:lnTo>
                  <a:lnTo>
                    <a:pt x="54" y="38"/>
                  </a:lnTo>
                  <a:lnTo>
                    <a:pt x="58" y="38"/>
                  </a:lnTo>
                  <a:lnTo>
                    <a:pt x="62" y="38"/>
                  </a:lnTo>
                  <a:lnTo>
                    <a:pt x="66" y="34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2" y="42"/>
                  </a:lnTo>
                  <a:lnTo>
                    <a:pt x="56" y="46"/>
                  </a:lnTo>
                  <a:lnTo>
                    <a:pt x="44" y="46"/>
                  </a:lnTo>
                  <a:lnTo>
                    <a:pt x="36" y="46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44"/>
                  </a:lnTo>
                  <a:lnTo>
                    <a:pt x="62" y="40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4" y="40"/>
                  </a:lnTo>
                  <a:lnTo>
                    <a:pt x="70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4" y="48"/>
                  </a:lnTo>
                  <a:lnTo>
                    <a:pt x="50" y="48"/>
                  </a:lnTo>
                  <a:lnTo>
                    <a:pt x="46" y="48"/>
                  </a:lnTo>
                  <a:lnTo>
                    <a:pt x="4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2" y="44"/>
                  </a:lnTo>
                  <a:lnTo>
                    <a:pt x="66" y="44"/>
                  </a:lnTo>
                  <a:lnTo>
                    <a:pt x="70" y="44"/>
                  </a:lnTo>
                  <a:lnTo>
                    <a:pt x="74" y="44"/>
                  </a:lnTo>
                  <a:lnTo>
                    <a:pt x="64" y="48"/>
                  </a:lnTo>
                  <a:lnTo>
                    <a:pt x="60" y="54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44" y="54"/>
                  </a:lnTo>
                  <a:lnTo>
                    <a:pt x="38" y="58"/>
                  </a:lnTo>
                  <a:lnTo>
                    <a:pt x="34" y="58"/>
                  </a:lnTo>
                  <a:lnTo>
                    <a:pt x="30" y="58"/>
                  </a:lnTo>
                  <a:lnTo>
                    <a:pt x="26" y="58"/>
                  </a:lnTo>
                  <a:lnTo>
                    <a:pt x="20" y="58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6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2" y="44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32" y="48"/>
                  </a:lnTo>
                  <a:lnTo>
                    <a:pt x="42" y="48"/>
                  </a:lnTo>
                  <a:lnTo>
                    <a:pt x="38" y="54"/>
                  </a:lnTo>
                  <a:lnTo>
                    <a:pt x="34" y="54"/>
                  </a:lnTo>
                  <a:lnTo>
                    <a:pt x="40" y="54"/>
                  </a:lnTo>
                  <a:lnTo>
                    <a:pt x="44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46" y="24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42" y="44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2" y="46"/>
                  </a:lnTo>
                  <a:lnTo>
                    <a:pt x="48" y="42"/>
                  </a:lnTo>
                  <a:lnTo>
                    <a:pt x="50" y="46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4" y="28"/>
                  </a:lnTo>
                  <a:lnTo>
                    <a:pt x="40" y="28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4" y="4"/>
                  </a:lnTo>
                  <a:lnTo>
                    <a:pt x="72" y="0"/>
                  </a:lnTo>
                  <a:lnTo>
                    <a:pt x="66" y="4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38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4"/>
                  </a:lnTo>
                  <a:lnTo>
                    <a:pt x="46" y="2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54" y="40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58" y="3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41" name="Freeform 109"/>
            <p:cNvSpPr>
              <a:spLocks/>
            </p:cNvSpPr>
            <p:nvPr/>
          </p:nvSpPr>
          <p:spPr bwMode="auto">
            <a:xfrm>
              <a:off x="4440" y="2988"/>
              <a:ext cx="77" cy="149"/>
            </a:xfrm>
            <a:custGeom>
              <a:avLst/>
              <a:gdLst>
                <a:gd name="T0" fmla="*/ 16 w 77"/>
                <a:gd name="T1" fmla="*/ 0 h 149"/>
                <a:gd name="T2" fmla="*/ 16 w 77"/>
                <a:gd name="T3" fmla="*/ 14 h 149"/>
                <a:gd name="T4" fmla="*/ 22 w 77"/>
                <a:gd name="T5" fmla="*/ 22 h 149"/>
                <a:gd name="T6" fmla="*/ 26 w 77"/>
                <a:gd name="T7" fmla="*/ 32 h 149"/>
                <a:gd name="T8" fmla="*/ 26 w 77"/>
                <a:gd name="T9" fmla="*/ 44 h 149"/>
                <a:gd name="T10" fmla="*/ 30 w 77"/>
                <a:gd name="T11" fmla="*/ 58 h 149"/>
                <a:gd name="T12" fmla="*/ 38 w 77"/>
                <a:gd name="T13" fmla="*/ 66 h 149"/>
                <a:gd name="T14" fmla="*/ 42 w 77"/>
                <a:gd name="T15" fmla="*/ 78 h 149"/>
                <a:gd name="T16" fmla="*/ 46 w 77"/>
                <a:gd name="T17" fmla="*/ 92 h 149"/>
                <a:gd name="T18" fmla="*/ 50 w 77"/>
                <a:gd name="T19" fmla="*/ 102 h 149"/>
                <a:gd name="T20" fmla="*/ 60 w 77"/>
                <a:gd name="T21" fmla="*/ 110 h 149"/>
                <a:gd name="T22" fmla="*/ 56 w 77"/>
                <a:gd name="T23" fmla="*/ 110 h 149"/>
                <a:gd name="T24" fmla="*/ 50 w 77"/>
                <a:gd name="T25" fmla="*/ 100 h 149"/>
                <a:gd name="T26" fmla="*/ 50 w 77"/>
                <a:gd name="T27" fmla="*/ 88 h 149"/>
                <a:gd name="T28" fmla="*/ 42 w 77"/>
                <a:gd name="T29" fmla="*/ 78 h 149"/>
                <a:gd name="T30" fmla="*/ 38 w 77"/>
                <a:gd name="T31" fmla="*/ 70 h 149"/>
                <a:gd name="T32" fmla="*/ 34 w 77"/>
                <a:gd name="T33" fmla="*/ 62 h 149"/>
                <a:gd name="T34" fmla="*/ 32 w 77"/>
                <a:gd name="T35" fmla="*/ 48 h 149"/>
                <a:gd name="T36" fmla="*/ 24 w 77"/>
                <a:gd name="T37" fmla="*/ 36 h 149"/>
                <a:gd name="T38" fmla="*/ 12 w 77"/>
                <a:gd name="T39" fmla="*/ 26 h 149"/>
                <a:gd name="T40" fmla="*/ 4 w 77"/>
                <a:gd name="T41" fmla="*/ 22 h 149"/>
                <a:gd name="T42" fmla="*/ 0 w 77"/>
                <a:gd name="T43" fmla="*/ 14 h 149"/>
                <a:gd name="T44" fmla="*/ 8 w 77"/>
                <a:gd name="T45" fmla="*/ 10 h 149"/>
                <a:gd name="T46" fmla="*/ 24 w 77"/>
                <a:gd name="T47" fmla="*/ 36 h 149"/>
                <a:gd name="T48" fmla="*/ 30 w 77"/>
                <a:gd name="T49" fmla="*/ 48 h 149"/>
                <a:gd name="T50" fmla="*/ 34 w 77"/>
                <a:gd name="T51" fmla="*/ 56 h 149"/>
                <a:gd name="T52" fmla="*/ 38 w 77"/>
                <a:gd name="T53" fmla="*/ 70 h 149"/>
                <a:gd name="T54" fmla="*/ 42 w 77"/>
                <a:gd name="T55" fmla="*/ 82 h 149"/>
                <a:gd name="T56" fmla="*/ 50 w 77"/>
                <a:gd name="T57" fmla="*/ 100 h 149"/>
                <a:gd name="T58" fmla="*/ 54 w 77"/>
                <a:gd name="T59" fmla="*/ 108 h 149"/>
                <a:gd name="T60" fmla="*/ 62 w 77"/>
                <a:gd name="T61" fmla="*/ 114 h 149"/>
                <a:gd name="T62" fmla="*/ 66 w 77"/>
                <a:gd name="T63" fmla="*/ 122 h 149"/>
                <a:gd name="T64" fmla="*/ 72 w 77"/>
                <a:gd name="T65" fmla="*/ 134 h 149"/>
                <a:gd name="T66" fmla="*/ 76 w 77"/>
                <a:gd name="T67" fmla="*/ 148 h 149"/>
                <a:gd name="T68" fmla="*/ 46 w 77"/>
                <a:gd name="T69" fmla="*/ 140 h 149"/>
                <a:gd name="T70" fmla="*/ 36 w 77"/>
                <a:gd name="T71" fmla="*/ 126 h 149"/>
                <a:gd name="T72" fmla="*/ 36 w 77"/>
                <a:gd name="T73" fmla="*/ 114 h 149"/>
                <a:gd name="T74" fmla="*/ 28 w 77"/>
                <a:gd name="T75" fmla="*/ 104 h 149"/>
                <a:gd name="T76" fmla="*/ 24 w 77"/>
                <a:gd name="T77" fmla="*/ 96 h 149"/>
                <a:gd name="T78" fmla="*/ 24 w 77"/>
                <a:gd name="T79" fmla="*/ 82 h 149"/>
                <a:gd name="T80" fmla="*/ 24 w 77"/>
                <a:gd name="T81" fmla="*/ 70 h 149"/>
                <a:gd name="T82" fmla="*/ 20 w 77"/>
                <a:gd name="T83" fmla="*/ 56 h 149"/>
                <a:gd name="T84" fmla="*/ 16 w 77"/>
                <a:gd name="T85" fmla="*/ 48 h 149"/>
                <a:gd name="T86" fmla="*/ 10 w 77"/>
                <a:gd name="T87" fmla="*/ 54 h 149"/>
                <a:gd name="T88" fmla="*/ 22 w 77"/>
                <a:gd name="T89" fmla="*/ 62 h 149"/>
                <a:gd name="T90" fmla="*/ 26 w 77"/>
                <a:gd name="T91" fmla="*/ 72 h 149"/>
                <a:gd name="T92" fmla="*/ 30 w 77"/>
                <a:gd name="T93" fmla="*/ 88 h 149"/>
                <a:gd name="T94" fmla="*/ 32 w 77"/>
                <a:gd name="T95" fmla="*/ 102 h 149"/>
                <a:gd name="T96" fmla="*/ 40 w 77"/>
                <a:gd name="T97" fmla="*/ 106 h 149"/>
                <a:gd name="T98" fmla="*/ 48 w 77"/>
                <a:gd name="T99" fmla="*/ 110 h 149"/>
                <a:gd name="T100" fmla="*/ 36 w 77"/>
                <a:gd name="T101" fmla="*/ 106 h 149"/>
                <a:gd name="T102" fmla="*/ 32 w 77"/>
                <a:gd name="T103" fmla="*/ 94 h 149"/>
                <a:gd name="T104" fmla="*/ 28 w 77"/>
                <a:gd name="T105" fmla="*/ 84 h 149"/>
                <a:gd name="T106" fmla="*/ 26 w 77"/>
                <a:gd name="T107" fmla="*/ 70 h 149"/>
                <a:gd name="T108" fmla="*/ 26 w 77"/>
                <a:gd name="T109" fmla="*/ 58 h 149"/>
                <a:gd name="T110" fmla="*/ 18 w 77"/>
                <a:gd name="T111" fmla="*/ 52 h 149"/>
                <a:gd name="T112" fmla="*/ 10 w 77"/>
                <a:gd name="T113" fmla="*/ 48 h 149"/>
                <a:gd name="T114" fmla="*/ 4 w 77"/>
                <a:gd name="T115" fmla="*/ 40 h 149"/>
                <a:gd name="T116" fmla="*/ 8 w 77"/>
                <a:gd name="T117" fmla="*/ 40 h 149"/>
                <a:gd name="T118" fmla="*/ 60 w 77"/>
                <a:gd name="T119" fmla="*/ 14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" h="149">
                  <a:moveTo>
                    <a:pt x="16" y="0"/>
                  </a:moveTo>
                  <a:lnTo>
                    <a:pt x="12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26" y="32"/>
                  </a:lnTo>
                  <a:lnTo>
                    <a:pt x="26" y="36"/>
                  </a:lnTo>
                  <a:lnTo>
                    <a:pt x="26" y="40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34" y="62"/>
                  </a:lnTo>
                  <a:lnTo>
                    <a:pt x="34" y="66"/>
                  </a:lnTo>
                  <a:lnTo>
                    <a:pt x="38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2" y="88"/>
                  </a:lnTo>
                  <a:lnTo>
                    <a:pt x="46" y="92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0" y="102"/>
                  </a:lnTo>
                  <a:lnTo>
                    <a:pt x="56" y="106"/>
                  </a:lnTo>
                  <a:lnTo>
                    <a:pt x="56" y="110"/>
                  </a:lnTo>
                  <a:lnTo>
                    <a:pt x="60" y="110"/>
                  </a:lnTo>
                  <a:lnTo>
                    <a:pt x="60" y="114"/>
                  </a:lnTo>
                  <a:lnTo>
                    <a:pt x="56" y="114"/>
                  </a:lnTo>
                  <a:lnTo>
                    <a:pt x="56" y="110"/>
                  </a:lnTo>
                  <a:lnTo>
                    <a:pt x="56" y="106"/>
                  </a:lnTo>
                  <a:lnTo>
                    <a:pt x="56" y="102"/>
                  </a:lnTo>
                  <a:lnTo>
                    <a:pt x="50" y="100"/>
                  </a:lnTo>
                  <a:lnTo>
                    <a:pt x="50" y="96"/>
                  </a:lnTo>
                  <a:lnTo>
                    <a:pt x="50" y="92"/>
                  </a:lnTo>
                  <a:lnTo>
                    <a:pt x="50" y="88"/>
                  </a:lnTo>
                  <a:lnTo>
                    <a:pt x="46" y="88"/>
                  </a:lnTo>
                  <a:lnTo>
                    <a:pt x="46" y="84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38" y="62"/>
                  </a:lnTo>
                  <a:lnTo>
                    <a:pt x="34" y="62"/>
                  </a:lnTo>
                  <a:lnTo>
                    <a:pt x="34" y="56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2" y="44"/>
                  </a:lnTo>
                  <a:lnTo>
                    <a:pt x="28" y="42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6" y="32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4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8" y="60"/>
                  </a:lnTo>
                  <a:lnTo>
                    <a:pt x="38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6" y="90"/>
                  </a:lnTo>
                  <a:lnTo>
                    <a:pt x="46" y="96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4" y="104"/>
                  </a:lnTo>
                  <a:lnTo>
                    <a:pt x="54" y="108"/>
                  </a:lnTo>
                  <a:lnTo>
                    <a:pt x="58" y="108"/>
                  </a:lnTo>
                  <a:lnTo>
                    <a:pt x="58" y="112"/>
                  </a:lnTo>
                  <a:lnTo>
                    <a:pt x="62" y="114"/>
                  </a:lnTo>
                  <a:lnTo>
                    <a:pt x="62" y="118"/>
                  </a:lnTo>
                  <a:lnTo>
                    <a:pt x="62" y="122"/>
                  </a:lnTo>
                  <a:lnTo>
                    <a:pt x="66" y="122"/>
                  </a:lnTo>
                  <a:lnTo>
                    <a:pt x="66" y="126"/>
                  </a:lnTo>
                  <a:lnTo>
                    <a:pt x="68" y="130"/>
                  </a:lnTo>
                  <a:lnTo>
                    <a:pt x="72" y="134"/>
                  </a:lnTo>
                  <a:lnTo>
                    <a:pt x="76" y="140"/>
                  </a:lnTo>
                  <a:lnTo>
                    <a:pt x="76" y="144"/>
                  </a:lnTo>
                  <a:lnTo>
                    <a:pt x="76" y="148"/>
                  </a:lnTo>
                  <a:lnTo>
                    <a:pt x="50" y="148"/>
                  </a:lnTo>
                  <a:lnTo>
                    <a:pt x="50" y="144"/>
                  </a:lnTo>
                  <a:lnTo>
                    <a:pt x="46" y="140"/>
                  </a:lnTo>
                  <a:lnTo>
                    <a:pt x="46" y="136"/>
                  </a:lnTo>
                  <a:lnTo>
                    <a:pt x="38" y="132"/>
                  </a:lnTo>
                  <a:lnTo>
                    <a:pt x="36" y="126"/>
                  </a:lnTo>
                  <a:lnTo>
                    <a:pt x="36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2" y="112"/>
                  </a:lnTo>
                  <a:lnTo>
                    <a:pt x="28" y="108"/>
                  </a:lnTo>
                  <a:lnTo>
                    <a:pt x="28" y="104"/>
                  </a:lnTo>
                  <a:lnTo>
                    <a:pt x="28" y="100"/>
                  </a:lnTo>
                  <a:lnTo>
                    <a:pt x="28" y="96"/>
                  </a:lnTo>
                  <a:lnTo>
                    <a:pt x="24" y="96"/>
                  </a:lnTo>
                  <a:lnTo>
                    <a:pt x="24" y="92"/>
                  </a:lnTo>
                  <a:lnTo>
                    <a:pt x="24" y="88"/>
                  </a:lnTo>
                  <a:lnTo>
                    <a:pt x="24" y="82"/>
                  </a:lnTo>
                  <a:lnTo>
                    <a:pt x="24" y="78"/>
                  </a:lnTo>
                  <a:lnTo>
                    <a:pt x="24" y="74"/>
                  </a:lnTo>
                  <a:lnTo>
                    <a:pt x="24" y="70"/>
                  </a:lnTo>
                  <a:lnTo>
                    <a:pt x="20" y="66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0" y="52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10" y="54"/>
                  </a:lnTo>
                  <a:lnTo>
                    <a:pt x="14" y="58"/>
                  </a:lnTo>
                  <a:lnTo>
                    <a:pt x="18" y="62"/>
                  </a:lnTo>
                  <a:lnTo>
                    <a:pt x="22" y="62"/>
                  </a:lnTo>
                  <a:lnTo>
                    <a:pt x="22" y="66"/>
                  </a:lnTo>
                  <a:lnTo>
                    <a:pt x="22" y="70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30" y="88"/>
                  </a:lnTo>
                  <a:lnTo>
                    <a:pt x="30" y="92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36" y="106"/>
                  </a:lnTo>
                  <a:lnTo>
                    <a:pt x="40" y="106"/>
                  </a:lnTo>
                  <a:lnTo>
                    <a:pt x="44" y="106"/>
                  </a:lnTo>
                  <a:lnTo>
                    <a:pt x="44" y="110"/>
                  </a:lnTo>
                  <a:lnTo>
                    <a:pt x="48" y="110"/>
                  </a:lnTo>
                  <a:lnTo>
                    <a:pt x="44" y="112"/>
                  </a:lnTo>
                  <a:lnTo>
                    <a:pt x="40" y="112"/>
                  </a:lnTo>
                  <a:lnTo>
                    <a:pt x="36" y="106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2" y="94"/>
                  </a:lnTo>
                  <a:lnTo>
                    <a:pt x="32" y="88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26" y="58"/>
                  </a:lnTo>
                  <a:lnTo>
                    <a:pt x="22" y="58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0" y="48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42" y="120"/>
                  </a:lnTo>
                  <a:lnTo>
                    <a:pt x="60" y="14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42" name="Freeform 110"/>
            <p:cNvSpPr>
              <a:spLocks/>
            </p:cNvSpPr>
            <p:nvPr/>
          </p:nvSpPr>
          <p:spPr bwMode="auto">
            <a:xfrm>
              <a:off x="4104" y="3306"/>
              <a:ext cx="45" cy="39"/>
            </a:xfrm>
            <a:custGeom>
              <a:avLst/>
              <a:gdLst>
                <a:gd name="T0" fmla="*/ 24 w 45"/>
                <a:gd name="T1" fmla="*/ 25 h 39"/>
                <a:gd name="T2" fmla="*/ 12 w 45"/>
                <a:gd name="T3" fmla="*/ 34 h 39"/>
                <a:gd name="T4" fmla="*/ 8 w 45"/>
                <a:gd name="T5" fmla="*/ 34 h 39"/>
                <a:gd name="T6" fmla="*/ 5 w 45"/>
                <a:gd name="T7" fmla="*/ 34 h 39"/>
                <a:gd name="T8" fmla="*/ 0 w 45"/>
                <a:gd name="T9" fmla="*/ 34 h 39"/>
                <a:gd name="T10" fmla="*/ 3 w 45"/>
                <a:gd name="T11" fmla="*/ 34 h 39"/>
                <a:gd name="T12" fmla="*/ 8 w 45"/>
                <a:gd name="T13" fmla="*/ 34 h 39"/>
                <a:gd name="T14" fmla="*/ 8 w 45"/>
                <a:gd name="T15" fmla="*/ 25 h 39"/>
                <a:gd name="T16" fmla="*/ 14 w 45"/>
                <a:gd name="T17" fmla="*/ 25 h 39"/>
                <a:gd name="T18" fmla="*/ 14 w 45"/>
                <a:gd name="T19" fmla="*/ 17 h 39"/>
                <a:gd name="T20" fmla="*/ 19 w 45"/>
                <a:gd name="T21" fmla="*/ 17 h 39"/>
                <a:gd name="T22" fmla="*/ 27 w 45"/>
                <a:gd name="T23" fmla="*/ 4 h 39"/>
                <a:gd name="T24" fmla="*/ 30 w 45"/>
                <a:gd name="T25" fmla="*/ 4 h 39"/>
                <a:gd name="T26" fmla="*/ 36 w 45"/>
                <a:gd name="T27" fmla="*/ 4 h 39"/>
                <a:gd name="T28" fmla="*/ 39 w 45"/>
                <a:gd name="T29" fmla="*/ 0 h 39"/>
                <a:gd name="T30" fmla="*/ 36 w 45"/>
                <a:gd name="T31" fmla="*/ 0 h 39"/>
                <a:gd name="T32" fmla="*/ 24 w 45"/>
                <a:gd name="T33" fmla="*/ 21 h 39"/>
                <a:gd name="T34" fmla="*/ 19 w 45"/>
                <a:gd name="T35" fmla="*/ 25 h 39"/>
                <a:gd name="T36" fmla="*/ 14 w 45"/>
                <a:gd name="T37" fmla="*/ 34 h 39"/>
                <a:gd name="T38" fmla="*/ 7 w 45"/>
                <a:gd name="T39" fmla="*/ 38 h 39"/>
                <a:gd name="T40" fmla="*/ 3 w 45"/>
                <a:gd name="T41" fmla="*/ 38 h 39"/>
                <a:gd name="T42" fmla="*/ 7 w 45"/>
                <a:gd name="T43" fmla="*/ 38 h 39"/>
                <a:gd name="T44" fmla="*/ 10 w 45"/>
                <a:gd name="T45" fmla="*/ 38 h 39"/>
                <a:gd name="T46" fmla="*/ 15 w 45"/>
                <a:gd name="T47" fmla="*/ 38 h 39"/>
                <a:gd name="T48" fmla="*/ 19 w 45"/>
                <a:gd name="T49" fmla="*/ 38 h 39"/>
                <a:gd name="T50" fmla="*/ 22 w 45"/>
                <a:gd name="T51" fmla="*/ 30 h 39"/>
                <a:gd name="T52" fmla="*/ 25 w 45"/>
                <a:gd name="T53" fmla="*/ 30 h 39"/>
                <a:gd name="T54" fmla="*/ 29 w 45"/>
                <a:gd name="T55" fmla="*/ 30 h 39"/>
                <a:gd name="T56" fmla="*/ 32 w 45"/>
                <a:gd name="T57" fmla="*/ 30 h 39"/>
                <a:gd name="T58" fmla="*/ 36 w 45"/>
                <a:gd name="T59" fmla="*/ 25 h 39"/>
                <a:gd name="T60" fmla="*/ 39 w 45"/>
                <a:gd name="T61" fmla="*/ 25 h 39"/>
                <a:gd name="T62" fmla="*/ 42 w 45"/>
                <a:gd name="T63" fmla="*/ 25 h 39"/>
                <a:gd name="T64" fmla="*/ 39 w 45"/>
                <a:gd name="T65" fmla="*/ 25 h 39"/>
                <a:gd name="T66" fmla="*/ 36 w 45"/>
                <a:gd name="T67" fmla="*/ 25 h 39"/>
                <a:gd name="T68" fmla="*/ 32 w 45"/>
                <a:gd name="T69" fmla="*/ 34 h 39"/>
                <a:gd name="T70" fmla="*/ 29 w 45"/>
                <a:gd name="T71" fmla="*/ 34 h 39"/>
                <a:gd name="T72" fmla="*/ 22 w 45"/>
                <a:gd name="T73" fmla="*/ 34 h 39"/>
                <a:gd name="T74" fmla="*/ 14 w 45"/>
                <a:gd name="T75" fmla="*/ 34 h 39"/>
                <a:gd name="T76" fmla="*/ 17 w 45"/>
                <a:gd name="T77" fmla="*/ 34 h 39"/>
                <a:gd name="T78" fmla="*/ 20 w 45"/>
                <a:gd name="T79" fmla="*/ 25 h 39"/>
                <a:gd name="T80" fmla="*/ 24 w 45"/>
                <a:gd name="T81" fmla="*/ 25 h 39"/>
                <a:gd name="T82" fmla="*/ 27 w 45"/>
                <a:gd name="T83" fmla="*/ 25 h 39"/>
                <a:gd name="T84" fmla="*/ 30 w 45"/>
                <a:gd name="T85" fmla="*/ 25 h 39"/>
                <a:gd name="T86" fmla="*/ 34 w 45"/>
                <a:gd name="T87" fmla="*/ 25 h 39"/>
                <a:gd name="T88" fmla="*/ 44 w 45"/>
                <a:gd name="T89" fmla="*/ 13 h 39"/>
                <a:gd name="T90" fmla="*/ 24 w 45"/>
                <a:gd name="T91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" h="39">
                  <a:moveTo>
                    <a:pt x="24" y="25"/>
                  </a:moveTo>
                  <a:lnTo>
                    <a:pt x="12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8" y="34"/>
                  </a:lnTo>
                  <a:lnTo>
                    <a:pt x="8" y="25"/>
                  </a:lnTo>
                  <a:lnTo>
                    <a:pt x="14" y="25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6" y="4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24" y="21"/>
                  </a:lnTo>
                  <a:lnTo>
                    <a:pt x="19" y="25"/>
                  </a:lnTo>
                  <a:lnTo>
                    <a:pt x="14" y="34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9" y="30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2" y="34"/>
                  </a:lnTo>
                  <a:lnTo>
                    <a:pt x="14" y="34"/>
                  </a:lnTo>
                  <a:lnTo>
                    <a:pt x="17" y="34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27" y="25"/>
                  </a:lnTo>
                  <a:lnTo>
                    <a:pt x="30" y="25"/>
                  </a:lnTo>
                  <a:lnTo>
                    <a:pt x="34" y="25"/>
                  </a:lnTo>
                  <a:lnTo>
                    <a:pt x="44" y="13"/>
                  </a:lnTo>
                  <a:lnTo>
                    <a:pt x="24" y="2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43" name="Freeform 111"/>
            <p:cNvSpPr>
              <a:spLocks/>
            </p:cNvSpPr>
            <p:nvPr/>
          </p:nvSpPr>
          <p:spPr bwMode="auto">
            <a:xfrm>
              <a:off x="4232" y="3040"/>
              <a:ext cx="35" cy="25"/>
            </a:xfrm>
            <a:custGeom>
              <a:avLst/>
              <a:gdLst>
                <a:gd name="T0" fmla="*/ 0 w 35"/>
                <a:gd name="T1" fmla="*/ 24 h 25"/>
                <a:gd name="T2" fmla="*/ 8 w 35"/>
                <a:gd name="T3" fmla="*/ 16 h 25"/>
                <a:gd name="T4" fmla="*/ 12 w 35"/>
                <a:gd name="T5" fmla="*/ 16 h 25"/>
                <a:gd name="T6" fmla="*/ 12 w 35"/>
                <a:gd name="T7" fmla="*/ 20 h 25"/>
                <a:gd name="T8" fmla="*/ 8 w 35"/>
                <a:gd name="T9" fmla="*/ 20 h 25"/>
                <a:gd name="T10" fmla="*/ 4 w 35"/>
                <a:gd name="T11" fmla="*/ 20 h 25"/>
                <a:gd name="T12" fmla="*/ 4 w 35"/>
                <a:gd name="T13" fmla="*/ 16 h 25"/>
                <a:gd name="T14" fmla="*/ 4 w 35"/>
                <a:gd name="T15" fmla="*/ 12 h 25"/>
                <a:gd name="T16" fmla="*/ 8 w 35"/>
                <a:gd name="T17" fmla="*/ 12 h 25"/>
                <a:gd name="T18" fmla="*/ 12 w 35"/>
                <a:gd name="T19" fmla="*/ 8 h 25"/>
                <a:gd name="T20" fmla="*/ 16 w 35"/>
                <a:gd name="T21" fmla="*/ 8 h 25"/>
                <a:gd name="T22" fmla="*/ 16 w 35"/>
                <a:gd name="T23" fmla="*/ 12 h 25"/>
                <a:gd name="T24" fmla="*/ 12 w 35"/>
                <a:gd name="T25" fmla="*/ 16 h 25"/>
                <a:gd name="T26" fmla="*/ 8 w 35"/>
                <a:gd name="T27" fmla="*/ 16 h 25"/>
                <a:gd name="T28" fmla="*/ 4 w 35"/>
                <a:gd name="T29" fmla="*/ 16 h 25"/>
                <a:gd name="T30" fmla="*/ 4 w 35"/>
                <a:gd name="T31" fmla="*/ 20 h 25"/>
                <a:gd name="T32" fmla="*/ 0 w 35"/>
                <a:gd name="T33" fmla="*/ 20 h 25"/>
                <a:gd name="T34" fmla="*/ 0 w 35"/>
                <a:gd name="T35" fmla="*/ 16 h 25"/>
                <a:gd name="T36" fmla="*/ 4 w 35"/>
                <a:gd name="T37" fmla="*/ 12 h 25"/>
                <a:gd name="T38" fmla="*/ 8 w 35"/>
                <a:gd name="T39" fmla="*/ 12 h 25"/>
                <a:gd name="T40" fmla="*/ 8 w 35"/>
                <a:gd name="T41" fmla="*/ 16 h 25"/>
                <a:gd name="T42" fmla="*/ 4 w 35"/>
                <a:gd name="T43" fmla="*/ 16 h 25"/>
                <a:gd name="T44" fmla="*/ 6 w 35"/>
                <a:gd name="T45" fmla="*/ 12 h 25"/>
                <a:gd name="T46" fmla="*/ 12 w 35"/>
                <a:gd name="T47" fmla="*/ 12 h 25"/>
                <a:gd name="T48" fmla="*/ 16 w 35"/>
                <a:gd name="T49" fmla="*/ 12 h 25"/>
                <a:gd name="T50" fmla="*/ 12 w 35"/>
                <a:gd name="T51" fmla="*/ 16 h 25"/>
                <a:gd name="T52" fmla="*/ 8 w 35"/>
                <a:gd name="T53" fmla="*/ 20 h 25"/>
                <a:gd name="T54" fmla="*/ 8 w 35"/>
                <a:gd name="T55" fmla="*/ 16 h 25"/>
                <a:gd name="T56" fmla="*/ 12 w 35"/>
                <a:gd name="T57" fmla="*/ 12 h 25"/>
                <a:gd name="T58" fmla="*/ 16 w 35"/>
                <a:gd name="T59" fmla="*/ 8 h 25"/>
                <a:gd name="T60" fmla="*/ 20 w 35"/>
                <a:gd name="T61" fmla="*/ 8 h 25"/>
                <a:gd name="T62" fmla="*/ 24 w 35"/>
                <a:gd name="T63" fmla="*/ 8 h 25"/>
                <a:gd name="T64" fmla="*/ 30 w 35"/>
                <a:gd name="T65" fmla="*/ 8 h 25"/>
                <a:gd name="T66" fmla="*/ 34 w 35"/>
                <a:gd name="T67" fmla="*/ 8 h 25"/>
                <a:gd name="T68" fmla="*/ 30 w 35"/>
                <a:gd name="T69" fmla="*/ 8 h 25"/>
                <a:gd name="T70" fmla="*/ 26 w 35"/>
                <a:gd name="T71" fmla="*/ 12 h 25"/>
                <a:gd name="T72" fmla="*/ 22 w 35"/>
                <a:gd name="T73" fmla="*/ 12 h 25"/>
                <a:gd name="T74" fmla="*/ 18 w 35"/>
                <a:gd name="T75" fmla="*/ 12 h 25"/>
                <a:gd name="T76" fmla="*/ 18 w 35"/>
                <a:gd name="T77" fmla="*/ 16 h 25"/>
                <a:gd name="T78" fmla="*/ 14 w 35"/>
                <a:gd name="T79" fmla="*/ 16 h 25"/>
                <a:gd name="T80" fmla="*/ 12 w 35"/>
                <a:gd name="T81" fmla="*/ 12 h 25"/>
                <a:gd name="T82" fmla="*/ 16 w 35"/>
                <a:gd name="T83" fmla="*/ 12 h 25"/>
                <a:gd name="T84" fmla="*/ 20 w 35"/>
                <a:gd name="T85" fmla="*/ 8 h 25"/>
                <a:gd name="T86" fmla="*/ 24 w 35"/>
                <a:gd name="T87" fmla="*/ 8 h 25"/>
                <a:gd name="T88" fmla="*/ 26 w 35"/>
                <a:gd name="T89" fmla="*/ 4 h 25"/>
                <a:gd name="T90" fmla="*/ 20 w 35"/>
                <a:gd name="T91" fmla="*/ 8 h 25"/>
                <a:gd name="T92" fmla="*/ 16 w 35"/>
                <a:gd name="T93" fmla="*/ 8 h 25"/>
                <a:gd name="T94" fmla="*/ 12 w 35"/>
                <a:gd name="T95" fmla="*/ 8 h 25"/>
                <a:gd name="T96" fmla="*/ 16 w 35"/>
                <a:gd name="T97" fmla="*/ 8 h 25"/>
                <a:gd name="T98" fmla="*/ 20 w 35"/>
                <a:gd name="T99" fmla="*/ 6 h 25"/>
                <a:gd name="T100" fmla="*/ 24 w 35"/>
                <a:gd name="T101" fmla="*/ 0 h 25"/>
                <a:gd name="T102" fmla="*/ 24 w 35"/>
                <a:gd name="T103" fmla="*/ 4 h 25"/>
                <a:gd name="T104" fmla="*/ 26 w 35"/>
                <a:gd name="T105" fmla="*/ 0 h 25"/>
                <a:gd name="T106" fmla="*/ 20 w 35"/>
                <a:gd name="T107" fmla="*/ 6 h 25"/>
                <a:gd name="T108" fmla="*/ 16 w 35"/>
                <a:gd name="T109" fmla="*/ 8 h 25"/>
                <a:gd name="T110" fmla="*/ 16 w 35"/>
                <a:gd name="T111" fmla="*/ 12 h 25"/>
                <a:gd name="T112" fmla="*/ 12 w 35"/>
                <a:gd name="T113" fmla="*/ 16 h 25"/>
                <a:gd name="T114" fmla="*/ 8 w 35"/>
                <a:gd name="T115" fmla="*/ 16 h 25"/>
                <a:gd name="T116" fmla="*/ 12 w 35"/>
                <a:gd name="T117" fmla="*/ 16 h 25"/>
                <a:gd name="T118" fmla="*/ 0 w 35"/>
                <a:gd name="T11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" h="25">
                  <a:moveTo>
                    <a:pt x="0" y="24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0" y="24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44" name="Freeform 112"/>
            <p:cNvSpPr>
              <a:spLocks/>
            </p:cNvSpPr>
            <p:nvPr/>
          </p:nvSpPr>
          <p:spPr bwMode="auto">
            <a:xfrm>
              <a:off x="4154" y="3030"/>
              <a:ext cx="83" cy="49"/>
            </a:xfrm>
            <a:custGeom>
              <a:avLst/>
              <a:gdLst>
                <a:gd name="T0" fmla="*/ 48 w 83"/>
                <a:gd name="T1" fmla="*/ 30 h 49"/>
                <a:gd name="T2" fmla="*/ 60 w 83"/>
                <a:gd name="T3" fmla="*/ 26 h 49"/>
                <a:gd name="T4" fmla="*/ 60 w 83"/>
                <a:gd name="T5" fmla="*/ 30 h 49"/>
                <a:gd name="T6" fmla="*/ 48 w 83"/>
                <a:gd name="T7" fmla="*/ 30 h 49"/>
                <a:gd name="T8" fmla="*/ 58 w 83"/>
                <a:gd name="T9" fmla="*/ 22 h 49"/>
                <a:gd name="T10" fmla="*/ 64 w 83"/>
                <a:gd name="T11" fmla="*/ 22 h 49"/>
                <a:gd name="T12" fmla="*/ 52 w 83"/>
                <a:gd name="T13" fmla="*/ 30 h 49"/>
                <a:gd name="T14" fmla="*/ 54 w 83"/>
                <a:gd name="T15" fmla="*/ 22 h 49"/>
                <a:gd name="T16" fmla="*/ 68 w 83"/>
                <a:gd name="T17" fmla="*/ 18 h 49"/>
                <a:gd name="T18" fmla="*/ 56 w 83"/>
                <a:gd name="T19" fmla="*/ 26 h 49"/>
                <a:gd name="T20" fmla="*/ 44 w 83"/>
                <a:gd name="T21" fmla="*/ 22 h 49"/>
                <a:gd name="T22" fmla="*/ 56 w 83"/>
                <a:gd name="T23" fmla="*/ 14 h 49"/>
                <a:gd name="T24" fmla="*/ 66 w 83"/>
                <a:gd name="T25" fmla="*/ 10 h 49"/>
                <a:gd name="T26" fmla="*/ 58 w 83"/>
                <a:gd name="T27" fmla="*/ 20 h 49"/>
                <a:gd name="T28" fmla="*/ 48 w 83"/>
                <a:gd name="T29" fmla="*/ 12 h 49"/>
                <a:gd name="T30" fmla="*/ 60 w 83"/>
                <a:gd name="T31" fmla="*/ 0 h 49"/>
                <a:gd name="T32" fmla="*/ 64 w 83"/>
                <a:gd name="T33" fmla="*/ 8 h 49"/>
                <a:gd name="T34" fmla="*/ 52 w 83"/>
                <a:gd name="T35" fmla="*/ 14 h 49"/>
                <a:gd name="T36" fmla="*/ 56 w 83"/>
                <a:gd name="T37" fmla="*/ 14 h 49"/>
                <a:gd name="T38" fmla="*/ 68 w 83"/>
                <a:gd name="T39" fmla="*/ 10 h 49"/>
                <a:gd name="T40" fmla="*/ 56 w 83"/>
                <a:gd name="T41" fmla="*/ 18 h 49"/>
                <a:gd name="T42" fmla="*/ 68 w 83"/>
                <a:gd name="T43" fmla="*/ 18 h 49"/>
                <a:gd name="T44" fmla="*/ 56 w 83"/>
                <a:gd name="T45" fmla="*/ 24 h 49"/>
                <a:gd name="T46" fmla="*/ 52 w 83"/>
                <a:gd name="T47" fmla="*/ 28 h 49"/>
                <a:gd name="T48" fmla="*/ 48 w 83"/>
                <a:gd name="T49" fmla="*/ 30 h 49"/>
                <a:gd name="T50" fmla="*/ 56 w 83"/>
                <a:gd name="T51" fmla="*/ 34 h 49"/>
                <a:gd name="T52" fmla="*/ 56 w 83"/>
                <a:gd name="T53" fmla="*/ 38 h 49"/>
                <a:gd name="T54" fmla="*/ 56 w 83"/>
                <a:gd name="T55" fmla="*/ 38 h 49"/>
                <a:gd name="T56" fmla="*/ 48 w 83"/>
                <a:gd name="T57" fmla="*/ 40 h 49"/>
                <a:gd name="T58" fmla="*/ 36 w 83"/>
                <a:gd name="T59" fmla="*/ 40 h 49"/>
                <a:gd name="T60" fmla="*/ 18 w 83"/>
                <a:gd name="T61" fmla="*/ 40 h 49"/>
                <a:gd name="T62" fmla="*/ 0 w 83"/>
                <a:gd name="T63" fmla="*/ 44 h 49"/>
                <a:gd name="T64" fmla="*/ 12 w 83"/>
                <a:gd name="T65" fmla="*/ 44 h 49"/>
                <a:gd name="T66" fmla="*/ 20 w 83"/>
                <a:gd name="T67" fmla="*/ 44 h 49"/>
                <a:gd name="T68" fmla="*/ 22 w 83"/>
                <a:gd name="T69" fmla="*/ 46 h 49"/>
                <a:gd name="T70" fmla="*/ 12 w 83"/>
                <a:gd name="T71" fmla="*/ 48 h 49"/>
                <a:gd name="T72" fmla="*/ 20 w 83"/>
                <a:gd name="T73" fmla="*/ 44 h 49"/>
                <a:gd name="T74" fmla="*/ 30 w 83"/>
                <a:gd name="T75" fmla="*/ 36 h 49"/>
                <a:gd name="T76" fmla="*/ 20 w 83"/>
                <a:gd name="T77" fmla="*/ 38 h 49"/>
                <a:gd name="T78" fmla="*/ 24 w 83"/>
                <a:gd name="T79" fmla="*/ 30 h 49"/>
                <a:gd name="T80" fmla="*/ 20 w 83"/>
                <a:gd name="T81" fmla="*/ 38 h 49"/>
                <a:gd name="T82" fmla="*/ 26 w 83"/>
                <a:gd name="T83" fmla="*/ 38 h 49"/>
                <a:gd name="T84" fmla="*/ 44 w 83"/>
                <a:gd name="T85" fmla="*/ 36 h 49"/>
                <a:gd name="T86" fmla="*/ 58 w 83"/>
                <a:gd name="T87" fmla="*/ 34 h 49"/>
                <a:gd name="T88" fmla="*/ 72 w 83"/>
                <a:gd name="T89" fmla="*/ 34 h 49"/>
                <a:gd name="T90" fmla="*/ 82 w 83"/>
                <a:gd name="T91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49">
                  <a:moveTo>
                    <a:pt x="36" y="30"/>
                  </a:moveTo>
                  <a:lnTo>
                    <a:pt x="44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8" y="22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0" y="26"/>
                  </a:lnTo>
                  <a:lnTo>
                    <a:pt x="56" y="26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54" y="22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4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6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12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60" y="14"/>
                  </a:lnTo>
                  <a:lnTo>
                    <a:pt x="64" y="14"/>
                  </a:lnTo>
                  <a:lnTo>
                    <a:pt x="68" y="10"/>
                  </a:lnTo>
                  <a:lnTo>
                    <a:pt x="72" y="10"/>
                  </a:lnTo>
                  <a:lnTo>
                    <a:pt x="72" y="14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6" y="24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40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6" y="40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2" y="48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4" y="36"/>
                  </a:lnTo>
                  <a:lnTo>
                    <a:pt x="44" y="36"/>
                  </a:lnTo>
                  <a:lnTo>
                    <a:pt x="48" y="36"/>
                  </a:lnTo>
                  <a:lnTo>
                    <a:pt x="54" y="34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66" y="34"/>
                  </a:lnTo>
                  <a:lnTo>
                    <a:pt x="72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0" y="3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45" name="Freeform 113"/>
            <p:cNvSpPr>
              <a:spLocks/>
            </p:cNvSpPr>
            <p:nvPr/>
          </p:nvSpPr>
          <p:spPr bwMode="auto">
            <a:xfrm>
              <a:off x="1742" y="3364"/>
              <a:ext cx="167" cy="113"/>
            </a:xfrm>
            <a:custGeom>
              <a:avLst/>
              <a:gdLst>
                <a:gd name="T0" fmla="*/ 80 w 167"/>
                <a:gd name="T1" fmla="*/ 4 h 113"/>
                <a:gd name="T2" fmla="*/ 88 w 167"/>
                <a:gd name="T3" fmla="*/ 6 h 113"/>
                <a:gd name="T4" fmla="*/ 96 w 167"/>
                <a:gd name="T5" fmla="*/ 4 h 113"/>
                <a:gd name="T6" fmla="*/ 104 w 167"/>
                <a:gd name="T7" fmla="*/ 4 h 113"/>
                <a:gd name="T8" fmla="*/ 112 w 167"/>
                <a:gd name="T9" fmla="*/ 6 h 113"/>
                <a:gd name="T10" fmla="*/ 120 w 167"/>
                <a:gd name="T11" fmla="*/ 8 h 113"/>
                <a:gd name="T12" fmla="*/ 128 w 167"/>
                <a:gd name="T13" fmla="*/ 8 h 113"/>
                <a:gd name="T14" fmla="*/ 128 w 167"/>
                <a:gd name="T15" fmla="*/ 6 h 113"/>
                <a:gd name="T16" fmla="*/ 116 w 167"/>
                <a:gd name="T17" fmla="*/ 6 h 113"/>
                <a:gd name="T18" fmla="*/ 108 w 167"/>
                <a:gd name="T19" fmla="*/ 4 h 113"/>
                <a:gd name="T20" fmla="*/ 100 w 167"/>
                <a:gd name="T21" fmla="*/ 2 h 113"/>
                <a:gd name="T22" fmla="*/ 108 w 167"/>
                <a:gd name="T23" fmla="*/ 0 h 113"/>
                <a:gd name="T24" fmla="*/ 116 w 167"/>
                <a:gd name="T25" fmla="*/ 0 h 113"/>
                <a:gd name="T26" fmla="*/ 124 w 167"/>
                <a:gd name="T27" fmla="*/ 2 h 113"/>
                <a:gd name="T28" fmla="*/ 132 w 167"/>
                <a:gd name="T29" fmla="*/ 2 h 113"/>
                <a:gd name="T30" fmla="*/ 140 w 167"/>
                <a:gd name="T31" fmla="*/ 4 h 113"/>
                <a:gd name="T32" fmla="*/ 148 w 167"/>
                <a:gd name="T33" fmla="*/ 2 h 113"/>
                <a:gd name="T34" fmla="*/ 156 w 167"/>
                <a:gd name="T35" fmla="*/ 4 h 113"/>
                <a:gd name="T36" fmla="*/ 164 w 167"/>
                <a:gd name="T37" fmla="*/ 6 h 113"/>
                <a:gd name="T38" fmla="*/ 164 w 167"/>
                <a:gd name="T39" fmla="*/ 14 h 113"/>
                <a:gd name="T40" fmla="*/ 162 w 167"/>
                <a:gd name="T41" fmla="*/ 22 h 113"/>
                <a:gd name="T42" fmla="*/ 160 w 167"/>
                <a:gd name="T43" fmla="*/ 32 h 113"/>
                <a:gd name="T44" fmla="*/ 158 w 167"/>
                <a:gd name="T45" fmla="*/ 44 h 113"/>
                <a:gd name="T46" fmla="*/ 154 w 167"/>
                <a:gd name="T47" fmla="*/ 54 h 113"/>
                <a:gd name="T48" fmla="*/ 150 w 167"/>
                <a:gd name="T49" fmla="*/ 62 h 113"/>
                <a:gd name="T50" fmla="*/ 148 w 167"/>
                <a:gd name="T51" fmla="*/ 70 h 113"/>
                <a:gd name="T52" fmla="*/ 144 w 167"/>
                <a:gd name="T53" fmla="*/ 78 h 113"/>
                <a:gd name="T54" fmla="*/ 140 w 167"/>
                <a:gd name="T55" fmla="*/ 88 h 113"/>
                <a:gd name="T56" fmla="*/ 136 w 167"/>
                <a:gd name="T57" fmla="*/ 96 h 113"/>
                <a:gd name="T58" fmla="*/ 132 w 167"/>
                <a:gd name="T59" fmla="*/ 104 h 113"/>
                <a:gd name="T60" fmla="*/ 124 w 167"/>
                <a:gd name="T61" fmla="*/ 110 h 113"/>
                <a:gd name="T62" fmla="*/ 116 w 167"/>
                <a:gd name="T63" fmla="*/ 110 h 113"/>
                <a:gd name="T64" fmla="*/ 108 w 167"/>
                <a:gd name="T65" fmla="*/ 112 h 113"/>
                <a:gd name="T66" fmla="*/ 98 w 167"/>
                <a:gd name="T67" fmla="*/ 112 h 113"/>
                <a:gd name="T68" fmla="*/ 90 w 167"/>
                <a:gd name="T69" fmla="*/ 112 h 113"/>
                <a:gd name="T70" fmla="*/ 78 w 167"/>
                <a:gd name="T71" fmla="*/ 110 h 113"/>
                <a:gd name="T72" fmla="*/ 68 w 167"/>
                <a:gd name="T73" fmla="*/ 110 h 113"/>
                <a:gd name="T74" fmla="*/ 60 w 167"/>
                <a:gd name="T75" fmla="*/ 110 h 113"/>
                <a:gd name="T76" fmla="*/ 52 w 167"/>
                <a:gd name="T77" fmla="*/ 110 h 113"/>
                <a:gd name="T78" fmla="*/ 44 w 167"/>
                <a:gd name="T79" fmla="*/ 108 h 113"/>
                <a:gd name="T80" fmla="*/ 36 w 167"/>
                <a:gd name="T81" fmla="*/ 108 h 113"/>
                <a:gd name="T82" fmla="*/ 28 w 167"/>
                <a:gd name="T83" fmla="*/ 108 h 113"/>
                <a:gd name="T84" fmla="*/ 20 w 167"/>
                <a:gd name="T85" fmla="*/ 108 h 113"/>
                <a:gd name="T86" fmla="*/ 12 w 167"/>
                <a:gd name="T87" fmla="*/ 108 h 113"/>
                <a:gd name="T88" fmla="*/ 4 w 167"/>
                <a:gd name="T89" fmla="*/ 106 h 113"/>
                <a:gd name="T90" fmla="*/ 0 w 167"/>
                <a:gd name="T91" fmla="*/ 98 h 113"/>
                <a:gd name="T92" fmla="*/ 2 w 167"/>
                <a:gd name="T93" fmla="*/ 90 h 113"/>
                <a:gd name="T94" fmla="*/ 4 w 167"/>
                <a:gd name="T95" fmla="*/ 78 h 113"/>
                <a:gd name="T96" fmla="*/ 10 w 167"/>
                <a:gd name="T97" fmla="*/ 70 h 113"/>
                <a:gd name="T98" fmla="*/ 16 w 167"/>
                <a:gd name="T99" fmla="*/ 64 h 113"/>
                <a:gd name="T100" fmla="*/ 26 w 167"/>
                <a:gd name="T101" fmla="*/ 58 h 113"/>
                <a:gd name="T102" fmla="*/ 34 w 167"/>
                <a:gd name="T103" fmla="*/ 54 h 113"/>
                <a:gd name="T104" fmla="*/ 42 w 167"/>
                <a:gd name="T105" fmla="*/ 46 h 113"/>
                <a:gd name="T106" fmla="*/ 48 w 167"/>
                <a:gd name="T107" fmla="*/ 38 h 113"/>
                <a:gd name="T108" fmla="*/ 54 w 167"/>
                <a:gd name="T109" fmla="*/ 32 h 113"/>
                <a:gd name="T110" fmla="*/ 60 w 167"/>
                <a:gd name="T111" fmla="*/ 24 h 113"/>
                <a:gd name="T112" fmla="*/ 64 w 167"/>
                <a:gd name="T113" fmla="*/ 16 h 113"/>
                <a:gd name="T114" fmla="*/ 72 w 167"/>
                <a:gd name="T115" fmla="*/ 10 h 113"/>
                <a:gd name="T116" fmla="*/ 78 w 167"/>
                <a:gd name="T117" fmla="*/ 4 h 113"/>
                <a:gd name="T118" fmla="*/ 76 w 167"/>
                <a:gd name="T1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" h="113">
                  <a:moveTo>
                    <a:pt x="76" y="2"/>
                  </a:moveTo>
                  <a:lnTo>
                    <a:pt x="80" y="4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92" y="6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6"/>
                  </a:lnTo>
                  <a:lnTo>
                    <a:pt x="112" y="6"/>
                  </a:lnTo>
                  <a:lnTo>
                    <a:pt x="116" y="8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6"/>
                  </a:lnTo>
                  <a:lnTo>
                    <a:pt x="128" y="6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12" y="4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0" y="2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4" y="2"/>
                  </a:lnTo>
                  <a:lnTo>
                    <a:pt x="128" y="2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0" y="4"/>
                  </a:lnTo>
                  <a:lnTo>
                    <a:pt x="144" y="2"/>
                  </a:lnTo>
                  <a:lnTo>
                    <a:pt x="148" y="2"/>
                  </a:lnTo>
                  <a:lnTo>
                    <a:pt x="152" y="2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4" y="6"/>
                  </a:lnTo>
                  <a:lnTo>
                    <a:pt x="166" y="10"/>
                  </a:lnTo>
                  <a:lnTo>
                    <a:pt x="164" y="14"/>
                  </a:lnTo>
                  <a:lnTo>
                    <a:pt x="162" y="18"/>
                  </a:lnTo>
                  <a:lnTo>
                    <a:pt x="162" y="22"/>
                  </a:lnTo>
                  <a:lnTo>
                    <a:pt x="160" y="28"/>
                  </a:lnTo>
                  <a:lnTo>
                    <a:pt x="160" y="32"/>
                  </a:lnTo>
                  <a:lnTo>
                    <a:pt x="158" y="36"/>
                  </a:lnTo>
                  <a:lnTo>
                    <a:pt x="158" y="44"/>
                  </a:lnTo>
                  <a:lnTo>
                    <a:pt x="156" y="50"/>
                  </a:lnTo>
                  <a:lnTo>
                    <a:pt x="154" y="54"/>
                  </a:lnTo>
                  <a:lnTo>
                    <a:pt x="152" y="58"/>
                  </a:lnTo>
                  <a:lnTo>
                    <a:pt x="150" y="62"/>
                  </a:lnTo>
                  <a:lnTo>
                    <a:pt x="150" y="66"/>
                  </a:lnTo>
                  <a:lnTo>
                    <a:pt x="148" y="70"/>
                  </a:lnTo>
                  <a:lnTo>
                    <a:pt x="146" y="74"/>
                  </a:lnTo>
                  <a:lnTo>
                    <a:pt x="144" y="78"/>
                  </a:lnTo>
                  <a:lnTo>
                    <a:pt x="142" y="84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4" y="100"/>
                  </a:lnTo>
                  <a:lnTo>
                    <a:pt x="132" y="104"/>
                  </a:lnTo>
                  <a:lnTo>
                    <a:pt x="128" y="106"/>
                  </a:lnTo>
                  <a:lnTo>
                    <a:pt x="124" y="110"/>
                  </a:lnTo>
                  <a:lnTo>
                    <a:pt x="120" y="110"/>
                  </a:lnTo>
                  <a:lnTo>
                    <a:pt x="116" y="110"/>
                  </a:lnTo>
                  <a:lnTo>
                    <a:pt x="112" y="112"/>
                  </a:lnTo>
                  <a:lnTo>
                    <a:pt x="108" y="112"/>
                  </a:lnTo>
                  <a:lnTo>
                    <a:pt x="104" y="112"/>
                  </a:lnTo>
                  <a:lnTo>
                    <a:pt x="98" y="112"/>
                  </a:lnTo>
                  <a:lnTo>
                    <a:pt x="94" y="112"/>
                  </a:lnTo>
                  <a:lnTo>
                    <a:pt x="90" y="112"/>
                  </a:lnTo>
                  <a:lnTo>
                    <a:pt x="84" y="110"/>
                  </a:lnTo>
                  <a:lnTo>
                    <a:pt x="78" y="110"/>
                  </a:lnTo>
                  <a:lnTo>
                    <a:pt x="74" y="110"/>
                  </a:lnTo>
                  <a:lnTo>
                    <a:pt x="68" y="110"/>
                  </a:lnTo>
                  <a:lnTo>
                    <a:pt x="64" y="110"/>
                  </a:lnTo>
                  <a:lnTo>
                    <a:pt x="60" y="110"/>
                  </a:lnTo>
                  <a:lnTo>
                    <a:pt x="56" y="110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4" y="108"/>
                  </a:lnTo>
                  <a:lnTo>
                    <a:pt x="40" y="108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8" y="108"/>
                  </a:lnTo>
                  <a:lnTo>
                    <a:pt x="24" y="108"/>
                  </a:lnTo>
                  <a:lnTo>
                    <a:pt x="20" y="108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8" y="108"/>
                  </a:lnTo>
                  <a:lnTo>
                    <a:pt x="4" y="106"/>
                  </a:lnTo>
                  <a:lnTo>
                    <a:pt x="2" y="102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2" y="90"/>
                  </a:lnTo>
                  <a:lnTo>
                    <a:pt x="2" y="86"/>
                  </a:lnTo>
                  <a:lnTo>
                    <a:pt x="4" y="78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2" y="66"/>
                  </a:lnTo>
                  <a:lnTo>
                    <a:pt x="16" y="64"/>
                  </a:lnTo>
                  <a:lnTo>
                    <a:pt x="20" y="62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8" y="38"/>
                  </a:lnTo>
                  <a:lnTo>
                    <a:pt x="50" y="34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60" y="24"/>
                  </a:lnTo>
                  <a:lnTo>
                    <a:pt x="62" y="20"/>
                  </a:lnTo>
                  <a:lnTo>
                    <a:pt x="64" y="16"/>
                  </a:lnTo>
                  <a:lnTo>
                    <a:pt x="68" y="14"/>
                  </a:lnTo>
                  <a:lnTo>
                    <a:pt x="72" y="10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7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46" name="Freeform 114"/>
            <p:cNvSpPr>
              <a:spLocks/>
            </p:cNvSpPr>
            <p:nvPr/>
          </p:nvSpPr>
          <p:spPr bwMode="auto">
            <a:xfrm>
              <a:off x="1886" y="3222"/>
              <a:ext cx="73" cy="21"/>
            </a:xfrm>
            <a:custGeom>
              <a:avLst/>
              <a:gdLst>
                <a:gd name="T0" fmla="*/ 4 w 73"/>
                <a:gd name="T1" fmla="*/ 16 h 21"/>
                <a:gd name="T2" fmla="*/ 8 w 73"/>
                <a:gd name="T3" fmla="*/ 16 h 21"/>
                <a:gd name="T4" fmla="*/ 12 w 73"/>
                <a:gd name="T5" fmla="*/ 16 h 21"/>
                <a:gd name="T6" fmla="*/ 16 w 73"/>
                <a:gd name="T7" fmla="*/ 18 h 21"/>
                <a:gd name="T8" fmla="*/ 20 w 73"/>
                <a:gd name="T9" fmla="*/ 18 h 21"/>
                <a:gd name="T10" fmla="*/ 24 w 73"/>
                <a:gd name="T11" fmla="*/ 20 h 21"/>
                <a:gd name="T12" fmla="*/ 28 w 73"/>
                <a:gd name="T13" fmla="*/ 20 h 21"/>
                <a:gd name="T14" fmla="*/ 32 w 73"/>
                <a:gd name="T15" fmla="*/ 20 h 21"/>
                <a:gd name="T16" fmla="*/ 36 w 73"/>
                <a:gd name="T17" fmla="*/ 20 h 21"/>
                <a:gd name="T18" fmla="*/ 40 w 73"/>
                <a:gd name="T19" fmla="*/ 20 h 21"/>
                <a:gd name="T20" fmla="*/ 44 w 73"/>
                <a:gd name="T21" fmla="*/ 20 h 21"/>
                <a:gd name="T22" fmla="*/ 48 w 73"/>
                <a:gd name="T23" fmla="*/ 18 h 21"/>
                <a:gd name="T24" fmla="*/ 52 w 73"/>
                <a:gd name="T25" fmla="*/ 18 h 21"/>
                <a:gd name="T26" fmla="*/ 56 w 73"/>
                <a:gd name="T27" fmla="*/ 18 h 21"/>
                <a:gd name="T28" fmla="*/ 60 w 73"/>
                <a:gd name="T29" fmla="*/ 18 h 21"/>
                <a:gd name="T30" fmla="*/ 64 w 73"/>
                <a:gd name="T31" fmla="*/ 18 h 21"/>
                <a:gd name="T32" fmla="*/ 68 w 73"/>
                <a:gd name="T33" fmla="*/ 18 h 21"/>
                <a:gd name="T34" fmla="*/ 70 w 73"/>
                <a:gd name="T35" fmla="*/ 14 h 21"/>
                <a:gd name="T36" fmla="*/ 72 w 73"/>
                <a:gd name="T37" fmla="*/ 10 h 21"/>
                <a:gd name="T38" fmla="*/ 72 w 73"/>
                <a:gd name="T39" fmla="*/ 6 h 21"/>
                <a:gd name="T40" fmla="*/ 68 w 73"/>
                <a:gd name="T41" fmla="*/ 6 h 21"/>
                <a:gd name="T42" fmla="*/ 64 w 73"/>
                <a:gd name="T43" fmla="*/ 4 h 21"/>
                <a:gd name="T44" fmla="*/ 60 w 73"/>
                <a:gd name="T45" fmla="*/ 4 h 21"/>
                <a:gd name="T46" fmla="*/ 56 w 73"/>
                <a:gd name="T47" fmla="*/ 2 h 21"/>
                <a:gd name="T48" fmla="*/ 52 w 73"/>
                <a:gd name="T49" fmla="*/ 2 h 21"/>
                <a:gd name="T50" fmla="*/ 48 w 73"/>
                <a:gd name="T51" fmla="*/ 0 h 21"/>
                <a:gd name="T52" fmla="*/ 44 w 73"/>
                <a:gd name="T53" fmla="*/ 0 h 21"/>
                <a:gd name="T54" fmla="*/ 40 w 73"/>
                <a:gd name="T55" fmla="*/ 0 h 21"/>
                <a:gd name="T56" fmla="*/ 36 w 73"/>
                <a:gd name="T57" fmla="*/ 0 h 21"/>
                <a:gd name="T58" fmla="*/ 32 w 73"/>
                <a:gd name="T59" fmla="*/ 0 h 21"/>
                <a:gd name="T60" fmla="*/ 28 w 73"/>
                <a:gd name="T61" fmla="*/ 0 h 21"/>
                <a:gd name="T62" fmla="*/ 24 w 73"/>
                <a:gd name="T63" fmla="*/ 0 h 21"/>
                <a:gd name="T64" fmla="*/ 20 w 73"/>
                <a:gd name="T65" fmla="*/ 0 h 21"/>
                <a:gd name="T66" fmla="*/ 16 w 73"/>
                <a:gd name="T67" fmla="*/ 0 h 21"/>
                <a:gd name="T68" fmla="*/ 12 w 73"/>
                <a:gd name="T69" fmla="*/ 0 h 21"/>
                <a:gd name="T70" fmla="*/ 8 w 73"/>
                <a:gd name="T71" fmla="*/ 0 h 21"/>
                <a:gd name="T72" fmla="*/ 4 w 73"/>
                <a:gd name="T73" fmla="*/ 2 h 21"/>
                <a:gd name="T74" fmla="*/ 2 w 73"/>
                <a:gd name="T75" fmla="*/ 6 h 21"/>
                <a:gd name="T76" fmla="*/ 0 w 73"/>
                <a:gd name="T77" fmla="*/ 10 h 21"/>
                <a:gd name="T78" fmla="*/ 0 w 73"/>
                <a:gd name="T79" fmla="*/ 14 h 21"/>
                <a:gd name="T80" fmla="*/ 4 w 73"/>
                <a:gd name="T81" fmla="*/ 16 h 21"/>
                <a:gd name="T82" fmla="*/ 4 w 73"/>
                <a:gd name="T83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21">
                  <a:moveTo>
                    <a:pt x="4" y="16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70" y="14"/>
                  </a:lnTo>
                  <a:lnTo>
                    <a:pt x="72" y="10"/>
                  </a:lnTo>
                  <a:lnTo>
                    <a:pt x="72" y="6"/>
                  </a:lnTo>
                  <a:lnTo>
                    <a:pt x="68" y="6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4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47" name="Freeform 115"/>
            <p:cNvSpPr>
              <a:spLocks/>
            </p:cNvSpPr>
            <p:nvPr/>
          </p:nvSpPr>
          <p:spPr bwMode="auto">
            <a:xfrm>
              <a:off x="1904" y="3196"/>
              <a:ext cx="61" cy="15"/>
            </a:xfrm>
            <a:custGeom>
              <a:avLst/>
              <a:gdLst>
                <a:gd name="T0" fmla="*/ 16 w 61"/>
                <a:gd name="T1" fmla="*/ 8 h 15"/>
                <a:gd name="T2" fmla="*/ 16 w 61"/>
                <a:gd name="T3" fmla="*/ 10 h 15"/>
                <a:gd name="T4" fmla="*/ 16 w 61"/>
                <a:gd name="T5" fmla="*/ 12 h 15"/>
                <a:gd name="T6" fmla="*/ 24 w 61"/>
                <a:gd name="T7" fmla="*/ 12 h 15"/>
                <a:gd name="T8" fmla="*/ 32 w 61"/>
                <a:gd name="T9" fmla="*/ 12 h 15"/>
                <a:gd name="T10" fmla="*/ 40 w 61"/>
                <a:gd name="T11" fmla="*/ 10 h 15"/>
                <a:gd name="T12" fmla="*/ 40 w 61"/>
                <a:gd name="T13" fmla="*/ 10 h 15"/>
                <a:gd name="T14" fmla="*/ 32 w 61"/>
                <a:gd name="T15" fmla="*/ 10 h 15"/>
                <a:gd name="T16" fmla="*/ 24 w 61"/>
                <a:gd name="T17" fmla="*/ 8 h 15"/>
                <a:gd name="T18" fmla="*/ 32 w 61"/>
                <a:gd name="T19" fmla="*/ 8 h 15"/>
                <a:gd name="T20" fmla="*/ 30 w 61"/>
                <a:gd name="T21" fmla="*/ 2 h 15"/>
                <a:gd name="T22" fmla="*/ 38 w 61"/>
                <a:gd name="T23" fmla="*/ 2 h 15"/>
                <a:gd name="T24" fmla="*/ 28 w 61"/>
                <a:gd name="T25" fmla="*/ 4 h 15"/>
                <a:gd name="T26" fmla="*/ 18 w 61"/>
                <a:gd name="T27" fmla="*/ 4 h 15"/>
                <a:gd name="T28" fmla="*/ 26 w 61"/>
                <a:gd name="T29" fmla="*/ 6 h 15"/>
                <a:gd name="T30" fmla="*/ 18 w 61"/>
                <a:gd name="T31" fmla="*/ 6 h 15"/>
                <a:gd name="T32" fmla="*/ 26 w 61"/>
                <a:gd name="T33" fmla="*/ 8 h 15"/>
                <a:gd name="T34" fmla="*/ 26 w 61"/>
                <a:gd name="T35" fmla="*/ 10 h 15"/>
                <a:gd name="T36" fmla="*/ 18 w 61"/>
                <a:gd name="T37" fmla="*/ 12 h 15"/>
                <a:gd name="T38" fmla="*/ 10 w 61"/>
                <a:gd name="T39" fmla="*/ 12 h 15"/>
                <a:gd name="T40" fmla="*/ 18 w 61"/>
                <a:gd name="T41" fmla="*/ 8 h 15"/>
                <a:gd name="T42" fmla="*/ 8 w 61"/>
                <a:gd name="T43" fmla="*/ 8 h 15"/>
                <a:gd name="T44" fmla="*/ 0 w 61"/>
                <a:gd name="T45" fmla="*/ 8 h 15"/>
                <a:gd name="T46" fmla="*/ 10 w 61"/>
                <a:gd name="T47" fmla="*/ 8 h 15"/>
                <a:gd name="T48" fmla="*/ 18 w 61"/>
                <a:gd name="T49" fmla="*/ 10 h 15"/>
                <a:gd name="T50" fmla="*/ 26 w 61"/>
                <a:gd name="T51" fmla="*/ 10 h 15"/>
                <a:gd name="T52" fmla="*/ 34 w 61"/>
                <a:gd name="T53" fmla="*/ 12 h 15"/>
                <a:gd name="T54" fmla="*/ 42 w 61"/>
                <a:gd name="T55" fmla="*/ 14 h 15"/>
                <a:gd name="T56" fmla="*/ 48 w 61"/>
                <a:gd name="T57" fmla="*/ 10 h 15"/>
                <a:gd name="T58" fmla="*/ 40 w 61"/>
                <a:gd name="T59" fmla="*/ 10 h 15"/>
                <a:gd name="T60" fmla="*/ 32 w 61"/>
                <a:gd name="T61" fmla="*/ 8 h 15"/>
                <a:gd name="T62" fmla="*/ 20 w 61"/>
                <a:gd name="T63" fmla="*/ 6 h 15"/>
                <a:gd name="T64" fmla="*/ 12 w 61"/>
                <a:gd name="T65" fmla="*/ 4 h 15"/>
                <a:gd name="T66" fmla="*/ 4 w 61"/>
                <a:gd name="T67" fmla="*/ 4 h 15"/>
                <a:gd name="T68" fmla="*/ 4 w 61"/>
                <a:gd name="T69" fmla="*/ 8 h 15"/>
                <a:gd name="T70" fmla="*/ 12 w 61"/>
                <a:gd name="T71" fmla="*/ 8 h 15"/>
                <a:gd name="T72" fmla="*/ 20 w 61"/>
                <a:gd name="T73" fmla="*/ 8 h 15"/>
                <a:gd name="T74" fmla="*/ 28 w 61"/>
                <a:gd name="T75" fmla="*/ 8 h 15"/>
                <a:gd name="T76" fmla="*/ 36 w 61"/>
                <a:gd name="T77" fmla="*/ 8 h 15"/>
                <a:gd name="T78" fmla="*/ 44 w 61"/>
                <a:gd name="T79" fmla="*/ 6 h 15"/>
                <a:gd name="T80" fmla="*/ 52 w 61"/>
                <a:gd name="T81" fmla="*/ 6 h 15"/>
                <a:gd name="T82" fmla="*/ 60 w 61"/>
                <a:gd name="T83" fmla="*/ 6 h 15"/>
                <a:gd name="T84" fmla="*/ 50 w 61"/>
                <a:gd name="T85" fmla="*/ 8 h 15"/>
                <a:gd name="T86" fmla="*/ 42 w 61"/>
                <a:gd name="T87" fmla="*/ 8 h 15"/>
                <a:gd name="T88" fmla="*/ 38 w 61"/>
                <a:gd name="T89" fmla="*/ 2 h 15"/>
                <a:gd name="T90" fmla="*/ 30 w 61"/>
                <a:gd name="T9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" h="15">
                  <a:moveTo>
                    <a:pt x="12" y="8"/>
                  </a:moveTo>
                  <a:lnTo>
                    <a:pt x="16" y="8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34" y="4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48" name="Freeform 116"/>
            <p:cNvSpPr>
              <a:spLocks/>
            </p:cNvSpPr>
            <p:nvPr/>
          </p:nvSpPr>
          <p:spPr bwMode="auto">
            <a:xfrm>
              <a:off x="1802" y="3254"/>
              <a:ext cx="161" cy="73"/>
            </a:xfrm>
            <a:custGeom>
              <a:avLst/>
              <a:gdLst>
                <a:gd name="T0" fmla="*/ 78 w 161"/>
                <a:gd name="T1" fmla="*/ 4 h 73"/>
                <a:gd name="T2" fmla="*/ 86 w 161"/>
                <a:gd name="T3" fmla="*/ 6 h 73"/>
                <a:gd name="T4" fmla="*/ 86 w 161"/>
                <a:gd name="T5" fmla="*/ 4 h 73"/>
                <a:gd name="T6" fmla="*/ 78 w 161"/>
                <a:gd name="T7" fmla="*/ 4 h 73"/>
                <a:gd name="T8" fmla="*/ 84 w 161"/>
                <a:gd name="T9" fmla="*/ 0 h 73"/>
                <a:gd name="T10" fmla="*/ 92 w 161"/>
                <a:gd name="T11" fmla="*/ 2 h 73"/>
                <a:gd name="T12" fmla="*/ 100 w 161"/>
                <a:gd name="T13" fmla="*/ 0 h 73"/>
                <a:gd name="T14" fmla="*/ 108 w 161"/>
                <a:gd name="T15" fmla="*/ 0 h 73"/>
                <a:gd name="T16" fmla="*/ 116 w 161"/>
                <a:gd name="T17" fmla="*/ 0 h 73"/>
                <a:gd name="T18" fmla="*/ 124 w 161"/>
                <a:gd name="T19" fmla="*/ 0 h 73"/>
                <a:gd name="T20" fmla="*/ 132 w 161"/>
                <a:gd name="T21" fmla="*/ 2 h 73"/>
                <a:gd name="T22" fmla="*/ 140 w 161"/>
                <a:gd name="T23" fmla="*/ 2 h 73"/>
                <a:gd name="T24" fmla="*/ 148 w 161"/>
                <a:gd name="T25" fmla="*/ 0 h 73"/>
                <a:gd name="T26" fmla="*/ 156 w 161"/>
                <a:gd name="T27" fmla="*/ 2 h 73"/>
                <a:gd name="T28" fmla="*/ 160 w 161"/>
                <a:gd name="T29" fmla="*/ 6 h 73"/>
                <a:gd name="T30" fmla="*/ 158 w 161"/>
                <a:gd name="T31" fmla="*/ 14 h 73"/>
                <a:gd name="T32" fmla="*/ 156 w 161"/>
                <a:gd name="T33" fmla="*/ 22 h 73"/>
                <a:gd name="T34" fmla="*/ 152 w 161"/>
                <a:gd name="T35" fmla="*/ 30 h 73"/>
                <a:gd name="T36" fmla="*/ 148 w 161"/>
                <a:gd name="T37" fmla="*/ 38 h 73"/>
                <a:gd name="T38" fmla="*/ 146 w 161"/>
                <a:gd name="T39" fmla="*/ 48 h 73"/>
                <a:gd name="T40" fmla="*/ 144 w 161"/>
                <a:gd name="T41" fmla="*/ 56 h 73"/>
                <a:gd name="T42" fmla="*/ 142 w 161"/>
                <a:gd name="T43" fmla="*/ 64 h 73"/>
                <a:gd name="T44" fmla="*/ 140 w 161"/>
                <a:gd name="T45" fmla="*/ 72 h 73"/>
                <a:gd name="T46" fmla="*/ 132 w 161"/>
                <a:gd name="T47" fmla="*/ 70 h 73"/>
                <a:gd name="T48" fmla="*/ 124 w 161"/>
                <a:gd name="T49" fmla="*/ 70 h 73"/>
                <a:gd name="T50" fmla="*/ 116 w 161"/>
                <a:gd name="T51" fmla="*/ 70 h 73"/>
                <a:gd name="T52" fmla="*/ 108 w 161"/>
                <a:gd name="T53" fmla="*/ 70 h 73"/>
                <a:gd name="T54" fmla="*/ 100 w 161"/>
                <a:gd name="T55" fmla="*/ 72 h 73"/>
                <a:gd name="T56" fmla="*/ 92 w 161"/>
                <a:gd name="T57" fmla="*/ 72 h 73"/>
                <a:gd name="T58" fmla="*/ 84 w 161"/>
                <a:gd name="T59" fmla="*/ 72 h 73"/>
                <a:gd name="T60" fmla="*/ 76 w 161"/>
                <a:gd name="T61" fmla="*/ 72 h 73"/>
                <a:gd name="T62" fmla="*/ 68 w 161"/>
                <a:gd name="T63" fmla="*/ 72 h 73"/>
                <a:gd name="T64" fmla="*/ 60 w 161"/>
                <a:gd name="T65" fmla="*/ 72 h 73"/>
                <a:gd name="T66" fmla="*/ 52 w 161"/>
                <a:gd name="T67" fmla="*/ 72 h 73"/>
                <a:gd name="T68" fmla="*/ 44 w 161"/>
                <a:gd name="T69" fmla="*/ 72 h 73"/>
                <a:gd name="T70" fmla="*/ 36 w 161"/>
                <a:gd name="T71" fmla="*/ 72 h 73"/>
                <a:gd name="T72" fmla="*/ 28 w 161"/>
                <a:gd name="T73" fmla="*/ 70 h 73"/>
                <a:gd name="T74" fmla="*/ 20 w 161"/>
                <a:gd name="T75" fmla="*/ 70 h 73"/>
                <a:gd name="T76" fmla="*/ 12 w 161"/>
                <a:gd name="T77" fmla="*/ 70 h 73"/>
                <a:gd name="T78" fmla="*/ 4 w 161"/>
                <a:gd name="T79" fmla="*/ 70 h 73"/>
                <a:gd name="T80" fmla="*/ 4 w 161"/>
                <a:gd name="T81" fmla="*/ 66 h 73"/>
                <a:gd name="T82" fmla="*/ 12 w 161"/>
                <a:gd name="T83" fmla="*/ 64 h 73"/>
                <a:gd name="T84" fmla="*/ 18 w 161"/>
                <a:gd name="T85" fmla="*/ 58 h 73"/>
                <a:gd name="T86" fmla="*/ 26 w 161"/>
                <a:gd name="T87" fmla="*/ 52 h 73"/>
                <a:gd name="T88" fmla="*/ 32 w 161"/>
                <a:gd name="T89" fmla="*/ 46 h 73"/>
                <a:gd name="T90" fmla="*/ 36 w 161"/>
                <a:gd name="T91" fmla="*/ 40 h 73"/>
                <a:gd name="T92" fmla="*/ 44 w 161"/>
                <a:gd name="T93" fmla="*/ 34 h 73"/>
                <a:gd name="T94" fmla="*/ 50 w 161"/>
                <a:gd name="T95" fmla="*/ 28 h 73"/>
                <a:gd name="T96" fmla="*/ 56 w 161"/>
                <a:gd name="T97" fmla="*/ 22 h 73"/>
                <a:gd name="T98" fmla="*/ 60 w 161"/>
                <a:gd name="T99" fmla="*/ 16 h 73"/>
                <a:gd name="T100" fmla="*/ 66 w 161"/>
                <a:gd name="T101" fmla="*/ 12 h 73"/>
                <a:gd name="T102" fmla="*/ 72 w 161"/>
                <a:gd name="T103" fmla="*/ 8 h 73"/>
                <a:gd name="T104" fmla="*/ 80 w 161"/>
                <a:gd name="T105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1" h="73">
                  <a:moveTo>
                    <a:pt x="74" y="4"/>
                  </a:moveTo>
                  <a:lnTo>
                    <a:pt x="78" y="4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2"/>
                  </a:lnTo>
                  <a:lnTo>
                    <a:pt x="96" y="2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0" y="2"/>
                  </a:lnTo>
                  <a:lnTo>
                    <a:pt x="144" y="2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0" y="2"/>
                  </a:lnTo>
                  <a:lnTo>
                    <a:pt x="160" y="6"/>
                  </a:lnTo>
                  <a:lnTo>
                    <a:pt x="158" y="10"/>
                  </a:lnTo>
                  <a:lnTo>
                    <a:pt x="158" y="14"/>
                  </a:lnTo>
                  <a:lnTo>
                    <a:pt x="156" y="18"/>
                  </a:lnTo>
                  <a:lnTo>
                    <a:pt x="156" y="22"/>
                  </a:lnTo>
                  <a:lnTo>
                    <a:pt x="154" y="26"/>
                  </a:lnTo>
                  <a:lnTo>
                    <a:pt x="152" y="30"/>
                  </a:lnTo>
                  <a:lnTo>
                    <a:pt x="150" y="34"/>
                  </a:lnTo>
                  <a:lnTo>
                    <a:pt x="148" y="38"/>
                  </a:lnTo>
                  <a:lnTo>
                    <a:pt x="148" y="44"/>
                  </a:lnTo>
                  <a:lnTo>
                    <a:pt x="146" y="48"/>
                  </a:lnTo>
                  <a:lnTo>
                    <a:pt x="144" y="52"/>
                  </a:lnTo>
                  <a:lnTo>
                    <a:pt x="144" y="56"/>
                  </a:lnTo>
                  <a:lnTo>
                    <a:pt x="144" y="60"/>
                  </a:lnTo>
                  <a:lnTo>
                    <a:pt x="142" y="64"/>
                  </a:lnTo>
                  <a:lnTo>
                    <a:pt x="142" y="68"/>
                  </a:lnTo>
                  <a:lnTo>
                    <a:pt x="140" y="72"/>
                  </a:lnTo>
                  <a:lnTo>
                    <a:pt x="136" y="72"/>
                  </a:lnTo>
                  <a:lnTo>
                    <a:pt x="132" y="70"/>
                  </a:lnTo>
                  <a:lnTo>
                    <a:pt x="128" y="70"/>
                  </a:lnTo>
                  <a:lnTo>
                    <a:pt x="124" y="70"/>
                  </a:lnTo>
                  <a:lnTo>
                    <a:pt x="120" y="70"/>
                  </a:lnTo>
                  <a:lnTo>
                    <a:pt x="116" y="70"/>
                  </a:lnTo>
                  <a:lnTo>
                    <a:pt x="112" y="70"/>
                  </a:lnTo>
                  <a:lnTo>
                    <a:pt x="108" y="70"/>
                  </a:lnTo>
                  <a:lnTo>
                    <a:pt x="104" y="70"/>
                  </a:lnTo>
                  <a:lnTo>
                    <a:pt x="100" y="72"/>
                  </a:lnTo>
                  <a:lnTo>
                    <a:pt x="96" y="72"/>
                  </a:lnTo>
                  <a:lnTo>
                    <a:pt x="92" y="72"/>
                  </a:lnTo>
                  <a:lnTo>
                    <a:pt x="88" y="72"/>
                  </a:lnTo>
                  <a:lnTo>
                    <a:pt x="84" y="72"/>
                  </a:lnTo>
                  <a:lnTo>
                    <a:pt x="80" y="72"/>
                  </a:lnTo>
                  <a:lnTo>
                    <a:pt x="76" y="72"/>
                  </a:lnTo>
                  <a:lnTo>
                    <a:pt x="72" y="72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0" y="72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28" y="70"/>
                  </a:lnTo>
                  <a:lnTo>
                    <a:pt x="24" y="70"/>
                  </a:lnTo>
                  <a:lnTo>
                    <a:pt x="20" y="70"/>
                  </a:lnTo>
                  <a:lnTo>
                    <a:pt x="16" y="70"/>
                  </a:lnTo>
                  <a:lnTo>
                    <a:pt x="12" y="70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12" y="64"/>
                  </a:lnTo>
                  <a:lnTo>
                    <a:pt x="14" y="60"/>
                  </a:lnTo>
                  <a:lnTo>
                    <a:pt x="18" y="58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32"/>
                  </a:lnTo>
                  <a:lnTo>
                    <a:pt x="50" y="28"/>
                  </a:lnTo>
                  <a:lnTo>
                    <a:pt x="54" y="26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6"/>
                  </a:lnTo>
                  <a:lnTo>
                    <a:pt x="62" y="12"/>
                  </a:lnTo>
                  <a:lnTo>
                    <a:pt x="66" y="12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74" y="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49" name="Freeform 117"/>
            <p:cNvSpPr>
              <a:spLocks/>
            </p:cNvSpPr>
            <p:nvPr/>
          </p:nvSpPr>
          <p:spPr bwMode="auto">
            <a:xfrm>
              <a:off x="1860" y="3260"/>
              <a:ext cx="29" cy="61"/>
            </a:xfrm>
            <a:custGeom>
              <a:avLst/>
              <a:gdLst>
                <a:gd name="T0" fmla="*/ 20 w 29"/>
                <a:gd name="T1" fmla="*/ 2 h 61"/>
                <a:gd name="T2" fmla="*/ 18 w 29"/>
                <a:gd name="T3" fmla="*/ 6 h 61"/>
                <a:gd name="T4" fmla="*/ 16 w 29"/>
                <a:gd name="T5" fmla="*/ 10 h 61"/>
                <a:gd name="T6" fmla="*/ 16 w 29"/>
                <a:gd name="T7" fmla="*/ 14 h 61"/>
                <a:gd name="T8" fmla="*/ 14 w 29"/>
                <a:gd name="T9" fmla="*/ 18 h 61"/>
                <a:gd name="T10" fmla="*/ 12 w 29"/>
                <a:gd name="T11" fmla="*/ 22 h 61"/>
                <a:gd name="T12" fmla="*/ 12 w 29"/>
                <a:gd name="T13" fmla="*/ 26 h 61"/>
                <a:gd name="T14" fmla="*/ 10 w 29"/>
                <a:gd name="T15" fmla="*/ 30 h 61"/>
                <a:gd name="T16" fmla="*/ 8 w 29"/>
                <a:gd name="T17" fmla="*/ 34 h 61"/>
                <a:gd name="T18" fmla="*/ 6 w 29"/>
                <a:gd name="T19" fmla="*/ 38 h 61"/>
                <a:gd name="T20" fmla="*/ 6 w 29"/>
                <a:gd name="T21" fmla="*/ 42 h 61"/>
                <a:gd name="T22" fmla="*/ 4 w 29"/>
                <a:gd name="T23" fmla="*/ 46 h 61"/>
                <a:gd name="T24" fmla="*/ 2 w 29"/>
                <a:gd name="T25" fmla="*/ 50 h 61"/>
                <a:gd name="T26" fmla="*/ 0 w 29"/>
                <a:gd name="T27" fmla="*/ 54 h 61"/>
                <a:gd name="T28" fmla="*/ 0 w 29"/>
                <a:gd name="T29" fmla="*/ 58 h 61"/>
                <a:gd name="T30" fmla="*/ 4 w 29"/>
                <a:gd name="T31" fmla="*/ 60 h 61"/>
                <a:gd name="T32" fmla="*/ 8 w 29"/>
                <a:gd name="T33" fmla="*/ 60 h 61"/>
                <a:gd name="T34" fmla="*/ 10 w 29"/>
                <a:gd name="T35" fmla="*/ 56 h 61"/>
                <a:gd name="T36" fmla="*/ 10 w 29"/>
                <a:gd name="T37" fmla="*/ 52 h 61"/>
                <a:gd name="T38" fmla="*/ 12 w 29"/>
                <a:gd name="T39" fmla="*/ 48 h 61"/>
                <a:gd name="T40" fmla="*/ 14 w 29"/>
                <a:gd name="T41" fmla="*/ 44 h 61"/>
                <a:gd name="T42" fmla="*/ 16 w 29"/>
                <a:gd name="T43" fmla="*/ 40 h 61"/>
                <a:gd name="T44" fmla="*/ 18 w 29"/>
                <a:gd name="T45" fmla="*/ 36 h 61"/>
                <a:gd name="T46" fmla="*/ 20 w 29"/>
                <a:gd name="T47" fmla="*/ 32 h 61"/>
                <a:gd name="T48" fmla="*/ 20 w 29"/>
                <a:gd name="T49" fmla="*/ 28 h 61"/>
                <a:gd name="T50" fmla="*/ 20 w 29"/>
                <a:gd name="T51" fmla="*/ 24 h 61"/>
                <a:gd name="T52" fmla="*/ 22 w 29"/>
                <a:gd name="T53" fmla="*/ 20 h 61"/>
                <a:gd name="T54" fmla="*/ 24 w 29"/>
                <a:gd name="T55" fmla="*/ 16 h 61"/>
                <a:gd name="T56" fmla="*/ 28 w 29"/>
                <a:gd name="T57" fmla="*/ 14 h 61"/>
                <a:gd name="T58" fmla="*/ 28 w 29"/>
                <a:gd name="T59" fmla="*/ 10 h 61"/>
                <a:gd name="T60" fmla="*/ 28 w 29"/>
                <a:gd name="T61" fmla="*/ 6 h 61"/>
                <a:gd name="T62" fmla="*/ 28 w 29"/>
                <a:gd name="T63" fmla="*/ 2 h 61"/>
                <a:gd name="T64" fmla="*/ 24 w 29"/>
                <a:gd name="T65" fmla="*/ 2 h 61"/>
                <a:gd name="T66" fmla="*/ 20 w 29"/>
                <a:gd name="T67" fmla="*/ 0 h 61"/>
                <a:gd name="T68" fmla="*/ 16 w 29"/>
                <a:gd name="T69" fmla="*/ 0 h 61"/>
                <a:gd name="T70" fmla="*/ 20 w 29"/>
                <a:gd name="T71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" h="61">
                  <a:moveTo>
                    <a:pt x="20" y="2"/>
                  </a:moveTo>
                  <a:lnTo>
                    <a:pt x="18" y="6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8" y="34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4" y="44"/>
                  </a:lnTo>
                  <a:lnTo>
                    <a:pt x="16" y="40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20" y="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50" name="Freeform 118"/>
            <p:cNvSpPr>
              <a:spLocks/>
            </p:cNvSpPr>
            <p:nvPr/>
          </p:nvSpPr>
          <p:spPr bwMode="auto">
            <a:xfrm>
              <a:off x="1916" y="3262"/>
              <a:ext cx="27" cy="59"/>
            </a:xfrm>
            <a:custGeom>
              <a:avLst/>
              <a:gdLst>
                <a:gd name="T0" fmla="*/ 26 w 27"/>
                <a:gd name="T1" fmla="*/ 2 h 59"/>
                <a:gd name="T2" fmla="*/ 24 w 27"/>
                <a:gd name="T3" fmla="*/ 6 h 59"/>
                <a:gd name="T4" fmla="*/ 22 w 27"/>
                <a:gd name="T5" fmla="*/ 10 h 59"/>
                <a:gd name="T6" fmla="*/ 20 w 27"/>
                <a:gd name="T7" fmla="*/ 14 h 59"/>
                <a:gd name="T8" fmla="*/ 20 w 27"/>
                <a:gd name="T9" fmla="*/ 18 h 59"/>
                <a:gd name="T10" fmla="*/ 18 w 27"/>
                <a:gd name="T11" fmla="*/ 22 h 59"/>
                <a:gd name="T12" fmla="*/ 18 w 27"/>
                <a:gd name="T13" fmla="*/ 26 h 59"/>
                <a:gd name="T14" fmla="*/ 16 w 27"/>
                <a:gd name="T15" fmla="*/ 30 h 59"/>
                <a:gd name="T16" fmla="*/ 16 w 27"/>
                <a:gd name="T17" fmla="*/ 34 h 59"/>
                <a:gd name="T18" fmla="*/ 16 w 27"/>
                <a:gd name="T19" fmla="*/ 38 h 59"/>
                <a:gd name="T20" fmla="*/ 16 w 27"/>
                <a:gd name="T21" fmla="*/ 42 h 59"/>
                <a:gd name="T22" fmla="*/ 14 w 27"/>
                <a:gd name="T23" fmla="*/ 46 h 59"/>
                <a:gd name="T24" fmla="*/ 12 w 27"/>
                <a:gd name="T25" fmla="*/ 50 h 59"/>
                <a:gd name="T26" fmla="*/ 12 w 27"/>
                <a:gd name="T27" fmla="*/ 54 h 59"/>
                <a:gd name="T28" fmla="*/ 8 w 27"/>
                <a:gd name="T29" fmla="*/ 56 h 59"/>
                <a:gd name="T30" fmla="*/ 4 w 27"/>
                <a:gd name="T31" fmla="*/ 58 h 59"/>
                <a:gd name="T32" fmla="*/ 0 w 27"/>
                <a:gd name="T33" fmla="*/ 58 h 59"/>
                <a:gd name="T34" fmla="*/ 0 w 27"/>
                <a:gd name="T35" fmla="*/ 54 h 59"/>
                <a:gd name="T36" fmla="*/ 4 w 27"/>
                <a:gd name="T37" fmla="*/ 52 h 59"/>
                <a:gd name="T38" fmla="*/ 6 w 27"/>
                <a:gd name="T39" fmla="*/ 48 h 59"/>
                <a:gd name="T40" fmla="*/ 6 w 27"/>
                <a:gd name="T41" fmla="*/ 44 h 59"/>
                <a:gd name="T42" fmla="*/ 6 w 27"/>
                <a:gd name="T43" fmla="*/ 40 h 59"/>
                <a:gd name="T44" fmla="*/ 10 w 27"/>
                <a:gd name="T45" fmla="*/ 36 h 59"/>
                <a:gd name="T46" fmla="*/ 12 w 27"/>
                <a:gd name="T47" fmla="*/ 32 h 59"/>
                <a:gd name="T48" fmla="*/ 14 w 27"/>
                <a:gd name="T49" fmla="*/ 28 h 59"/>
                <a:gd name="T50" fmla="*/ 14 w 27"/>
                <a:gd name="T51" fmla="*/ 24 h 59"/>
                <a:gd name="T52" fmla="*/ 16 w 27"/>
                <a:gd name="T53" fmla="*/ 20 h 59"/>
                <a:gd name="T54" fmla="*/ 18 w 27"/>
                <a:gd name="T55" fmla="*/ 16 h 59"/>
                <a:gd name="T56" fmla="*/ 20 w 27"/>
                <a:gd name="T57" fmla="*/ 12 h 59"/>
                <a:gd name="T58" fmla="*/ 20 w 27"/>
                <a:gd name="T59" fmla="*/ 8 h 59"/>
                <a:gd name="T60" fmla="*/ 22 w 27"/>
                <a:gd name="T61" fmla="*/ 4 h 59"/>
                <a:gd name="T62" fmla="*/ 22 w 27"/>
                <a:gd name="T63" fmla="*/ 0 h 59"/>
                <a:gd name="T64" fmla="*/ 26 w 27"/>
                <a:gd name="T65" fmla="*/ 0 h 59"/>
                <a:gd name="T66" fmla="*/ 26 w 27"/>
                <a:gd name="T67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" h="59">
                  <a:moveTo>
                    <a:pt x="26" y="2"/>
                  </a:moveTo>
                  <a:lnTo>
                    <a:pt x="24" y="6"/>
                  </a:lnTo>
                  <a:lnTo>
                    <a:pt x="22" y="10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4" y="46"/>
                  </a:lnTo>
                  <a:lnTo>
                    <a:pt x="12" y="50"/>
                  </a:lnTo>
                  <a:lnTo>
                    <a:pt x="12" y="54"/>
                  </a:lnTo>
                  <a:lnTo>
                    <a:pt x="8" y="56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10" y="36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6" y="20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51" name="Freeform 119"/>
            <p:cNvSpPr>
              <a:spLocks/>
            </p:cNvSpPr>
            <p:nvPr/>
          </p:nvSpPr>
          <p:spPr bwMode="auto">
            <a:xfrm>
              <a:off x="1890" y="3264"/>
              <a:ext cx="25" cy="61"/>
            </a:xfrm>
            <a:custGeom>
              <a:avLst/>
              <a:gdLst>
                <a:gd name="T0" fmla="*/ 24 w 25"/>
                <a:gd name="T1" fmla="*/ 0 h 61"/>
                <a:gd name="T2" fmla="*/ 24 w 25"/>
                <a:gd name="T3" fmla="*/ 4 h 61"/>
                <a:gd name="T4" fmla="*/ 24 w 25"/>
                <a:gd name="T5" fmla="*/ 8 h 61"/>
                <a:gd name="T6" fmla="*/ 22 w 25"/>
                <a:gd name="T7" fmla="*/ 12 h 61"/>
                <a:gd name="T8" fmla="*/ 20 w 25"/>
                <a:gd name="T9" fmla="*/ 16 h 61"/>
                <a:gd name="T10" fmla="*/ 20 w 25"/>
                <a:gd name="T11" fmla="*/ 20 h 61"/>
                <a:gd name="T12" fmla="*/ 18 w 25"/>
                <a:gd name="T13" fmla="*/ 24 h 61"/>
                <a:gd name="T14" fmla="*/ 18 w 25"/>
                <a:gd name="T15" fmla="*/ 28 h 61"/>
                <a:gd name="T16" fmla="*/ 18 w 25"/>
                <a:gd name="T17" fmla="*/ 32 h 61"/>
                <a:gd name="T18" fmla="*/ 14 w 25"/>
                <a:gd name="T19" fmla="*/ 36 h 61"/>
                <a:gd name="T20" fmla="*/ 12 w 25"/>
                <a:gd name="T21" fmla="*/ 40 h 61"/>
                <a:gd name="T22" fmla="*/ 12 w 25"/>
                <a:gd name="T23" fmla="*/ 44 h 61"/>
                <a:gd name="T24" fmla="*/ 12 w 25"/>
                <a:gd name="T25" fmla="*/ 48 h 61"/>
                <a:gd name="T26" fmla="*/ 10 w 25"/>
                <a:gd name="T27" fmla="*/ 52 h 61"/>
                <a:gd name="T28" fmla="*/ 6 w 25"/>
                <a:gd name="T29" fmla="*/ 54 h 61"/>
                <a:gd name="T30" fmla="*/ 6 w 25"/>
                <a:gd name="T31" fmla="*/ 58 h 61"/>
                <a:gd name="T32" fmla="*/ 2 w 25"/>
                <a:gd name="T33" fmla="*/ 60 h 61"/>
                <a:gd name="T34" fmla="*/ 0 w 25"/>
                <a:gd name="T35" fmla="*/ 56 h 61"/>
                <a:gd name="T36" fmla="*/ 2 w 25"/>
                <a:gd name="T37" fmla="*/ 52 h 61"/>
                <a:gd name="T38" fmla="*/ 4 w 25"/>
                <a:gd name="T39" fmla="*/ 48 h 61"/>
                <a:gd name="T40" fmla="*/ 6 w 25"/>
                <a:gd name="T41" fmla="*/ 44 h 61"/>
                <a:gd name="T42" fmla="*/ 6 w 25"/>
                <a:gd name="T43" fmla="*/ 40 h 61"/>
                <a:gd name="T44" fmla="*/ 8 w 25"/>
                <a:gd name="T45" fmla="*/ 36 h 61"/>
                <a:gd name="T46" fmla="*/ 10 w 25"/>
                <a:gd name="T47" fmla="*/ 32 h 61"/>
                <a:gd name="T48" fmla="*/ 10 w 25"/>
                <a:gd name="T49" fmla="*/ 28 h 61"/>
                <a:gd name="T50" fmla="*/ 14 w 25"/>
                <a:gd name="T51" fmla="*/ 24 h 61"/>
                <a:gd name="T52" fmla="*/ 14 w 25"/>
                <a:gd name="T53" fmla="*/ 20 h 61"/>
                <a:gd name="T54" fmla="*/ 16 w 25"/>
                <a:gd name="T55" fmla="*/ 16 h 61"/>
                <a:gd name="T56" fmla="*/ 18 w 25"/>
                <a:gd name="T57" fmla="*/ 12 h 61"/>
                <a:gd name="T58" fmla="*/ 18 w 25"/>
                <a:gd name="T59" fmla="*/ 8 h 61"/>
                <a:gd name="T60" fmla="*/ 20 w 25"/>
                <a:gd name="T61" fmla="*/ 4 h 61"/>
                <a:gd name="T62" fmla="*/ 22 w 25"/>
                <a:gd name="T63" fmla="*/ 0 h 61"/>
                <a:gd name="T64" fmla="*/ 24 w 25"/>
                <a:gd name="T6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61">
                  <a:moveTo>
                    <a:pt x="24" y="0"/>
                  </a:moveTo>
                  <a:lnTo>
                    <a:pt x="24" y="4"/>
                  </a:lnTo>
                  <a:lnTo>
                    <a:pt x="24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6" y="54"/>
                  </a:lnTo>
                  <a:lnTo>
                    <a:pt x="6" y="58"/>
                  </a:lnTo>
                  <a:lnTo>
                    <a:pt x="2" y="60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8" y="36"/>
                  </a:lnTo>
                  <a:lnTo>
                    <a:pt x="10" y="32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4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52" name="Freeform 120"/>
            <p:cNvSpPr>
              <a:spLocks/>
            </p:cNvSpPr>
            <p:nvPr/>
          </p:nvSpPr>
          <p:spPr bwMode="auto">
            <a:xfrm>
              <a:off x="816" y="2884"/>
              <a:ext cx="373" cy="287"/>
            </a:xfrm>
            <a:custGeom>
              <a:avLst/>
              <a:gdLst>
                <a:gd name="T0" fmla="*/ 210 w 373"/>
                <a:gd name="T1" fmla="*/ 10 h 287"/>
                <a:gd name="T2" fmla="*/ 228 w 373"/>
                <a:gd name="T3" fmla="*/ 14 h 287"/>
                <a:gd name="T4" fmla="*/ 254 w 373"/>
                <a:gd name="T5" fmla="*/ 22 h 287"/>
                <a:gd name="T6" fmla="*/ 272 w 373"/>
                <a:gd name="T7" fmla="*/ 32 h 287"/>
                <a:gd name="T8" fmla="*/ 284 w 373"/>
                <a:gd name="T9" fmla="*/ 48 h 287"/>
                <a:gd name="T10" fmla="*/ 294 w 373"/>
                <a:gd name="T11" fmla="*/ 62 h 287"/>
                <a:gd name="T12" fmla="*/ 300 w 373"/>
                <a:gd name="T13" fmla="*/ 80 h 287"/>
                <a:gd name="T14" fmla="*/ 312 w 373"/>
                <a:gd name="T15" fmla="*/ 94 h 287"/>
                <a:gd name="T16" fmla="*/ 328 w 373"/>
                <a:gd name="T17" fmla="*/ 106 h 287"/>
                <a:gd name="T18" fmla="*/ 344 w 373"/>
                <a:gd name="T19" fmla="*/ 120 h 287"/>
                <a:gd name="T20" fmla="*/ 354 w 373"/>
                <a:gd name="T21" fmla="*/ 136 h 287"/>
                <a:gd name="T22" fmla="*/ 368 w 373"/>
                <a:gd name="T23" fmla="*/ 148 h 287"/>
                <a:gd name="T24" fmla="*/ 372 w 373"/>
                <a:gd name="T25" fmla="*/ 162 h 287"/>
                <a:gd name="T26" fmla="*/ 370 w 373"/>
                <a:gd name="T27" fmla="*/ 178 h 287"/>
                <a:gd name="T28" fmla="*/ 366 w 373"/>
                <a:gd name="T29" fmla="*/ 194 h 287"/>
                <a:gd name="T30" fmla="*/ 362 w 373"/>
                <a:gd name="T31" fmla="*/ 210 h 287"/>
                <a:gd name="T32" fmla="*/ 358 w 373"/>
                <a:gd name="T33" fmla="*/ 226 h 287"/>
                <a:gd name="T34" fmla="*/ 356 w 373"/>
                <a:gd name="T35" fmla="*/ 242 h 287"/>
                <a:gd name="T36" fmla="*/ 352 w 373"/>
                <a:gd name="T37" fmla="*/ 258 h 287"/>
                <a:gd name="T38" fmla="*/ 346 w 373"/>
                <a:gd name="T39" fmla="*/ 274 h 287"/>
                <a:gd name="T40" fmla="*/ 334 w 373"/>
                <a:gd name="T41" fmla="*/ 286 h 287"/>
                <a:gd name="T42" fmla="*/ 318 w 373"/>
                <a:gd name="T43" fmla="*/ 282 h 287"/>
                <a:gd name="T44" fmla="*/ 300 w 373"/>
                <a:gd name="T45" fmla="*/ 278 h 287"/>
                <a:gd name="T46" fmla="*/ 280 w 373"/>
                <a:gd name="T47" fmla="*/ 268 h 287"/>
                <a:gd name="T48" fmla="*/ 258 w 373"/>
                <a:gd name="T49" fmla="*/ 246 h 287"/>
                <a:gd name="T50" fmla="*/ 236 w 373"/>
                <a:gd name="T51" fmla="*/ 230 h 287"/>
                <a:gd name="T52" fmla="*/ 204 w 373"/>
                <a:gd name="T53" fmla="*/ 216 h 287"/>
                <a:gd name="T54" fmla="*/ 168 w 373"/>
                <a:gd name="T55" fmla="*/ 206 h 287"/>
                <a:gd name="T56" fmla="*/ 150 w 373"/>
                <a:gd name="T57" fmla="*/ 202 h 287"/>
                <a:gd name="T58" fmla="*/ 98 w 373"/>
                <a:gd name="T59" fmla="*/ 190 h 287"/>
                <a:gd name="T60" fmla="*/ 74 w 373"/>
                <a:gd name="T61" fmla="*/ 184 h 287"/>
                <a:gd name="T62" fmla="*/ 50 w 373"/>
                <a:gd name="T63" fmla="*/ 168 h 287"/>
                <a:gd name="T64" fmla="*/ 22 w 373"/>
                <a:gd name="T65" fmla="*/ 148 h 287"/>
                <a:gd name="T66" fmla="*/ 10 w 373"/>
                <a:gd name="T67" fmla="*/ 128 h 287"/>
                <a:gd name="T68" fmla="*/ 2 w 373"/>
                <a:gd name="T69" fmla="*/ 100 h 287"/>
                <a:gd name="T70" fmla="*/ 0 w 373"/>
                <a:gd name="T71" fmla="*/ 80 h 287"/>
                <a:gd name="T72" fmla="*/ 2 w 373"/>
                <a:gd name="T73" fmla="*/ 56 h 287"/>
                <a:gd name="T74" fmla="*/ 10 w 373"/>
                <a:gd name="T75" fmla="*/ 38 h 287"/>
                <a:gd name="T76" fmla="*/ 28 w 373"/>
                <a:gd name="T77" fmla="*/ 30 h 287"/>
                <a:gd name="T78" fmla="*/ 48 w 373"/>
                <a:gd name="T79" fmla="*/ 30 h 287"/>
                <a:gd name="T80" fmla="*/ 72 w 373"/>
                <a:gd name="T81" fmla="*/ 32 h 287"/>
                <a:gd name="T82" fmla="*/ 92 w 373"/>
                <a:gd name="T83" fmla="*/ 32 h 287"/>
                <a:gd name="T84" fmla="*/ 108 w 373"/>
                <a:gd name="T85" fmla="*/ 28 h 287"/>
                <a:gd name="T86" fmla="*/ 120 w 373"/>
                <a:gd name="T87" fmla="*/ 16 h 287"/>
                <a:gd name="T88" fmla="*/ 136 w 373"/>
                <a:gd name="T89" fmla="*/ 4 h 287"/>
                <a:gd name="T90" fmla="*/ 154 w 373"/>
                <a:gd name="T91" fmla="*/ 2 h 287"/>
                <a:gd name="T92" fmla="*/ 172 w 373"/>
                <a:gd name="T93" fmla="*/ 2 h 287"/>
                <a:gd name="T94" fmla="*/ 190 w 373"/>
                <a:gd name="T95" fmla="*/ 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3" h="287">
                  <a:moveTo>
                    <a:pt x="196" y="6"/>
                  </a:moveTo>
                  <a:lnTo>
                    <a:pt x="202" y="8"/>
                  </a:lnTo>
                  <a:lnTo>
                    <a:pt x="206" y="8"/>
                  </a:lnTo>
                  <a:lnTo>
                    <a:pt x="210" y="10"/>
                  </a:lnTo>
                  <a:lnTo>
                    <a:pt x="214" y="10"/>
                  </a:lnTo>
                  <a:lnTo>
                    <a:pt x="220" y="12"/>
                  </a:lnTo>
                  <a:lnTo>
                    <a:pt x="224" y="12"/>
                  </a:lnTo>
                  <a:lnTo>
                    <a:pt x="228" y="14"/>
                  </a:lnTo>
                  <a:lnTo>
                    <a:pt x="234" y="14"/>
                  </a:lnTo>
                  <a:lnTo>
                    <a:pt x="242" y="16"/>
                  </a:lnTo>
                  <a:lnTo>
                    <a:pt x="250" y="22"/>
                  </a:lnTo>
                  <a:lnTo>
                    <a:pt x="254" y="22"/>
                  </a:lnTo>
                  <a:lnTo>
                    <a:pt x="260" y="26"/>
                  </a:lnTo>
                  <a:lnTo>
                    <a:pt x="264" y="28"/>
                  </a:lnTo>
                  <a:lnTo>
                    <a:pt x="268" y="30"/>
                  </a:lnTo>
                  <a:lnTo>
                    <a:pt x="272" y="32"/>
                  </a:lnTo>
                  <a:lnTo>
                    <a:pt x="276" y="34"/>
                  </a:lnTo>
                  <a:lnTo>
                    <a:pt x="280" y="38"/>
                  </a:lnTo>
                  <a:lnTo>
                    <a:pt x="282" y="44"/>
                  </a:lnTo>
                  <a:lnTo>
                    <a:pt x="284" y="48"/>
                  </a:lnTo>
                  <a:lnTo>
                    <a:pt x="286" y="52"/>
                  </a:lnTo>
                  <a:lnTo>
                    <a:pt x="286" y="56"/>
                  </a:lnTo>
                  <a:lnTo>
                    <a:pt x="290" y="58"/>
                  </a:lnTo>
                  <a:lnTo>
                    <a:pt x="294" y="62"/>
                  </a:lnTo>
                  <a:lnTo>
                    <a:pt x="296" y="66"/>
                  </a:lnTo>
                  <a:lnTo>
                    <a:pt x="296" y="70"/>
                  </a:lnTo>
                  <a:lnTo>
                    <a:pt x="300" y="76"/>
                  </a:lnTo>
                  <a:lnTo>
                    <a:pt x="300" y="80"/>
                  </a:lnTo>
                  <a:lnTo>
                    <a:pt x="304" y="86"/>
                  </a:lnTo>
                  <a:lnTo>
                    <a:pt x="306" y="90"/>
                  </a:lnTo>
                  <a:lnTo>
                    <a:pt x="308" y="94"/>
                  </a:lnTo>
                  <a:lnTo>
                    <a:pt x="312" y="94"/>
                  </a:lnTo>
                  <a:lnTo>
                    <a:pt x="316" y="98"/>
                  </a:lnTo>
                  <a:lnTo>
                    <a:pt x="320" y="100"/>
                  </a:lnTo>
                  <a:lnTo>
                    <a:pt x="324" y="104"/>
                  </a:lnTo>
                  <a:lnTo>
                    <a:pt x="328" y="106"/>
                  </a:lnTo>
                  <a:lnTo>
                    <a:pt x="332" y="110"/>
                  </a:lnTo>
                  <a:lnTo>
                    <a:pt x="336" y="114"/>
                  </a:lnTo>
                  <a:lnTo>
                    <a:pt x="340" y="118"/>
                  </a:lnTo>
                  <a:lnTo>
                    <a:pt x="344" y="120"/>
                  </a:lnTo>
                  <a:lnTo>
                    <a:pt x="346" y="124"/>
                  </a:lnTo>
                  <a:lnTo>
                    <a:pt x="348" y="128"/>
                  </a:lnTo>
                  <a:lnTo>
                    <a:pt x="350" y="132"/>
                  </a:lnTo>
                  <a:lnTo>
                    <a:pt x="354" y="136"/>
                  </a:lnTo>
                  <a:lnTo>
                    <a:pt x="358" y="138"/>
                  </a:lnTo>
                  <a:lnTo>
                    <a:pt x="362" y="142"/>
                  </a:lnTo>
                  <a:lnTo>
                    <a:pt x="364" y="146"/>
                  </a:lnTo>
                  <a:lnTo>
                    <a:pt x="368" y="148"/>
                  </a:lnTo>
                  <a:lnTo>
                    <a:pt x="372" y="150"/>
                  </a:lnTo>
                  <a:lnTo>
                    <a:pt x="372" y="154"/>
                  </a:lnTo>
                  <a:lnTo>
                    <a:pt x="372" y="158"/>
                  </a:lnTo>
                  <a:lnTo>
                    <a:pt x="372" y="162"/>
                  </a:lnTo>
                  <a:lnTo>
                    <a:pt x="372" y="166"/>
                  </a:lnTo>
                  <a:lnTo>
                    <a:pt x="372" y="170"/>
                  </a:lnTo>
                  <a:lnTo>
                    <a:pt x="370" y="174"/>
                  </a:lnTo>
                  <a:lnTo>
                    <a:pt x="370" y="178"/>
                  </a:lnTo>
                  <a:lnTo>
                    <a:pt x="368" y="182"/>
                  </a:lnTo>
                  <a:lnTo>
                    <a:pt x="366" y="186"/>
                  </a:lnTo>
                  <a:lnTo>
                    <a:pt x="366" y="190"/>
                  </a:lnTo>
                  <a:lnTo>
                    <a:pt x="366" y="194"/>
                  </a:lnTo>
                  <a:lnTo>
                    <a:pt x="366" y="198"/>
                  </a:lnTo>
                  <a:lnTo>
                    <a:pt x="364" y="202"/>
                  </a:lnTo>
                  <a:lnTo>
                    <a:pt x="364" y="206"/>
                  </a:lnTo>
                  <a:lnTo>
                    <a:pt x="362" y="210"/>
                  </a:lnTo>
                  <a:lnTo>
                    <a:pt x="362" y="214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58" y="226"/>
                  </a:lnTo>
                  <a:lnTo>
                    <a:pt x="358" y="230"/>
                  </a:lnTo>
                  <a:lnTo>
                    <a:pt x="358" y="234"/>
                  </a:lnTo>
                  <a:lnTo>
                    <a:pt x="356" y="238"/>
                  </a:lnTo>
                  <a:lnTo>
                    <a:pt x="356" y="242"/>
                  </a:lnTo>
                  <a:lnTo>
                    <a:pt x="354" y="246"/>
                  </a:lnTo>
                  <a:lnTo>
                    <a:pt x="354" y="250"/>
                  </a:lnTo>
                  <a:lnTo>
                    <a:pt x="352" y="254"/>
                  </a:lnTo>
                  <a:lnTo>
                    <a:pt x="352" y="258"/>
                  </a:lnTo>
                  <a:lnTo>
                    <a:pt x="350" y="262"/>
                  </a:lnTo>
                  <a:lnTo>
                    <a:pt x="348" y="266"/>
                  </a:lnTo>
                  <a:lnTo>
                    <a:pt x="348" y="270"/>
                  </a:lnTo>
                  <a:lnTo>
                    <a:pt x="346" y="274"/>
                  </a:lnTo>
                  <a:lnTo>
                    <a:pt x="344" y="278"/>
                  </a:lnTo>
                  <a:lnTo>
                    <a:pt x="340" y="280"/>
                  </a:lnTo>
                  <a:lnTo>
                    <a:pt x="338" y="284"/>
                  </a:lnTo>
                  <a:lnTo>
                    <a:pt x="334" y="286"/>
                  </a:lnTo>
                  <a:lnTo>
                    <a:pt x="330" y="284"/>
                  </a:lnTo>
                  <a:lnTo>
                    <a:pt x="326" y="284"/>
                  </a:lnTo>
                  <a:lnTo>
                    <a:pt x="322" y="282"/>
                  </a:lnTo>
                  <a:lnTo>
                    <a:pt x="318" y="282"/>
                  </a:lnTo>
                  <a:lnTo>
                    <a:pt x="314" y="282"/>
                  </a:lnTo>
                  <a:lnTo>
                    <a:pt x="310" y="280"/>
                  </a:lnTo>
                  <a:lnTo>
                    <a:pt x="304" y="280"/>
                  </a:lnTo>
                  <a:lnTo>
                    <a:pt x="300" y="278"/>
                  </a:lnTo>
                  <a:lnTo>
                    <a:pt x="296" y="276"/>
                  </a:lnTo>
                  <a:lnTo>
                    <a:pt x="290" y="274"/>
                  </a:lnTo>
                  <a:lnTo>
                    <a:pt x="284" y="270"/>
                  </a:lnTo>
                  <a:lnTo>
                    <a:pt x="280" y="268"/>
                  </a:lnTo>
                  <a:lnTo>
                    <a:pt x="276" y="264"/>
                  </a:lnTo>
                  <a:lnTo>
                    <a:pt x="270" y="258"/>
                  </a:lnTo>
                  <a:lnTo>
                    <a:pt x="262" y="252"/>
                  </a:lnTo>
                  <a:lnTo>
                    <a:pt x="258" y="246"/>
                  </a:lnTo>
                  <a:lnTo>
                    <a:pt x="250" y="244"/>
                  </a:lnTo>
                  <a:lnTo>
                    <a:pt x="246" y="238"/>
                  </a:lnTo>
                  <a:lnTo>
                    <a:pt x="240" y="234"/>
                  </a:lnTo>
                  <a:lnTo>
                    <a:pt x="236" y="230"/>
                  </a:lnTo>
                  <a:lnTo>
                    <a:pt x="230" y="226"/>
                  </a:lnTo>
                  <a:lnTo>
                    <a:pt x="224" y="224"/>
                  </a:lnTo>
                  <a:lnTo>
                    <a:pt x="216" y="220"/>
                  </a:lnTo>
                  <a:lnTo>
                    <a:pt x="204" y="216"/>
                  </a:lnTo>
                  <a:lnTo>
                    <a:pt x="194" y="214"/>
                  </a:lnTo>
                  <a:lnTo>
                    <a:pt x="184" y="210"/>
                  </a:lnTo>
                  <a:lnTo>
                    <a:pt x="176" y="208"/>
                  </a:lnTo>
                  <a:lnTo>
                    <a:pt x="168" y="206"/>
                  </a:lnTo>
                  <a:lnTo>
                    <a:pt x="162" y="204"/>
                  </a:lnTo>
                  <a:lnTo>
                    <a:pt x="158" y="204"/>
                  </a:lnTo>
                  <a:lnTo>
                    <a:pt x="154" y="204"/>
                  </a:lnTo>
                  <a:lnTo>
                    <a:pt x="150" y="202"/>
                  </a:lnTo>
                  <a:lnTo>
                    <a:pt x="134" y="196"/>
                  </a:lnTo>
                  <a:lnTo>
                    <a:pt x="122" y="194"/>
                  </a:lnTo>
                  <a:lnTo>
                    <a:pt x="110" y="192"/>
                  </a:lnTo>
                  <a:lnTo>
                    <a:pt x="98" y="190"/>
                  </a:lnTo>
                  <a:lnTo>
                    <a:pt x="88" y="188"/>
                  </a:lnTo>
                  <a:lnTo>
                    <a:pt x="82" y="188"/>
                  </a:lnTo>
                  <a:lnTo>
                    <a:pt x="78" y="186"/>
                  </a:lnTo>
                  <a:lnTo>
                    <a:pt x="74" y="184"/>
                  </a:lnTo>
                  <a:lnTo>
                    <a:pt x="66" y="180"/>
                  </a:lnTo>
                  <a:lnTo>
                    <a:pt x="62" y="176"/>
                  </a:lnTo>
                  <a:lnTo>
                    <a:pt x="56" y="174"/>
                  </a:lnTo>
                  <a:lnTo>
                    <a:pt x="50" y="168"/>
                  </a:lnTo>
                  <a:lnTo>
                    <a:pt x="42" y="162"/>
                  </a:lnTo>
                  <a:lnTo>
                    <a:pt x="34" y="158"/>
                  </a:lnTo>
                  <a:lnTo>
                    <a:pt x="28" y="152"/>
                  </a:lnTo>
                  <a:lnTo>
                    <a:pt x="22" y="148"/>
                  </a:lnTo>
                  <a:lnTo>
                    <a:pt x="18" y="144"/>
                  </a:lnTo>
                  <a:lnTo>
                    <a:pt x="16" y="138"/>
                  </a:lnTo>
                  <a:lnTo>
                    <a:pt x="12" y="134"/>
                  </a:lnTo>
                  <a:lnTo>
                    <a:pt x="10" y="128"/>
                  </a:lnTo>
                  <a:lnTo>
                    <a:pt x="6" y="122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2" y="100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0" y="38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8" y="30"/>
                  </a:lnTo>
                  <a:lnTo>
                    <a:pt x="66" y="30"/>
                  </a:lnTo>
                  <a:lnTo>
                    <a:pt x="72" y="32"/>
                  </a:lnTo>
                  <a:lnTo>
                    <a:pt x="76" y="32"/>
                  </a:lnTo>
                  <a:lnTo>
                    <a:pt x="82" y="32"/>
                  </a:lnTo>
                  <a:lnTo>
                    <a:pt x="88" y="32"/>
                  </a:lnTo>
                  <a:lnTo>
                    <a:pt x="92" y="32"/>
                  </a:lnTo>
                  <a:lnTo>
                    <a:pt x="96" y="32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8" y="28"/>
                  </a:lnTo>
                  <a:lnTo>
                    <a:pt x="112" y="26"/>
                  </a:lnTo>
                  <a:lnTo>
                    <a:pt x="114" y="22"/>
                  </a:lnTo>
                  <a:lnTo>
                    <a:pt x="118" y="20"/>
                  </a:lnTo>
                  <a:lnTo>
                    <a:pt x="120" y="16"/>
                  </a:lnTo>
                  <a:lnTo>
                    <a:pt x="124" y="14"/>
                  </a:lnTo>
                  <a:lnTo>
                    <a:pt x="126" y="10"/>
                  </a:lnTo>
                  <a:lnTo>
                    <a:pt x="130" y="8"/>
                  </a:lnTo>
                  <a:lnTo>
                    <a:pt x="136" y="4"/>
                  </a:lnTo>
                  <a:lnTo>
                    <a:pt x="140" y="2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2"/>
                  </a:lnTo>
                  <a:lnTo>
                    <a:pt x="158" y="2"/>
                  </a:lnTo>
                  <a:lnTo>
                    <a:pt x="162" y="2"/>
                  </a:lnTo>
                  <a:lnTo>
                    <a:pt x="166" y="2"/>
                  </a:lnTo>
                  <a:lnTo>
                    <a:pt x="172" y="2"/>
                  </a:lnTo>
                  <a:lnTo>
                    <a:pt x="176" y="2"/>
                  </a:lnTo>
                  <a:lnTo>
                    <a:pt x="182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4" y="6"/>
                  </a:lnTo>
                  <a:lnTo>
                    <a:pt x="198" y="6"/>
                  </a:lnTo>
                  <a:lnTo>
                    <a:pt x="196" y="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53" name="Freeform 121"/>
            <p:cNvSpPr>
              <a:spLocks/>
            </p:cNvSpPr>
            <p:nvPr/>
          </p:nvSpPr>
          <p:spPr bwMode="auto">
            <a:xfrm>
              <a:off x="1244" y="3064"/>
              <a:ext cx="91" cy="133"/>
            </a:xfrm>
            <a:custGeom>
              <a:avLst/>
              <a:gdLst>
                <a:gd name="T0" fmla="*/ 86 w 91"/>
                <a:gd name="T1" fmla="*/ 128 h 133"/>
                <a:gd name="T2" fmla="*/ 78 w 91"/>
                <a:gd name="T3" fmla="*/ 130 h 133"/>
                <a:gd name="T4" fmla="*/ 70 w 91"/>
                <a:gd name="T5" fmla="*/ 132 h 133"/>
                <a:gd name="T6" fmla="*/ 62 w 91"/>
                <a:gd name="T7" fmla="*/ 132 h 133"/>
                <a:gd name="T8" fmla="*/ 54 w 91"/>
                <a:gd name="T9" fmla="*/ 132 h 133"/>
                <a:gd name="T10" fmla="*/ 46 w 91"/>
                <a:gd name="T11" fmla="*/ 130 h 133"/>
                <a:gd name="T12" fmla="*/ 38 w 91"/>
                <a:gd name="T13" fmla="*/ 130 h 133"/>
                <a:gd name="T14" fmla="*/ 30 w 91"/>
                <a:gd name="T15" fmla="*/ 130 h 133"/>
                <a:gd name="T16" fmla="*/ 22 w 91"/>
                <a:gd name="T17" fmla="*/ 130 h 133"/>
                <a:gd name="T18" fmla="*/ 14 w 91"/>
                <a:gd name="T19" fmla="*/ 128 h 133"/>
                <a:gd name="T20" fmla="*/ 6 w 91"/>
                <a:gd name="T21" fmla="*/ 128 h 133"/>
                <a:gd name="T22" fmla="*/ 0 w 91"/>
                <a:gd name="T23" fmla="*/ 124 h 133"/>
                <a:gd name="T24" fmla="*/ 0 w 91"/>
                <a:gd name="T25" fmla="*/ 116 h 133"/>
                <a:gd name="T26" fmla="*/ 0 w 91"/>
                <a:gd name="T27" fmla="*/ 108 h 133"/>
                <a:gd name="T28" fmla="*/ 2 w 91"/>
                <a:gd name="T29" fmla="*/ 100 h 133"/>
                <a:gd name="T30" fmla="*/ 4 w 91"/>
                <a:gd name="T31" fmla="*/ 92 h 133"/>
                <a:gd name="T32" fmla="*/ 6 w 91"/>
                <a:gd name="T33" fmla="*/ 84 h 133"/>
                <a:gd name="T34" fmla="*/ 6 w 91"/>
                <a:gd name="T35" fmla="*/ 76 h 133"/>
                <a:gd name="T36" fmla="*/ 8 w 91"/>
                <a:gd name="T37" fmla="*/ 68 h 133"/>
                <a:gd name="T38" fmla="*/ 8 w 91"/>
                <a:gd name="T39" fmla="*/ 60 h 133"/>
                <a:gd name="T40" fmla="*/ 8 w 91"/>
                <a:gd name="T41" fmla="*/ 52 h 133"/>
                <a:gd name="T42" fmla="*/ 10 w 91"/>
                <a:gd name="T43" fmla="*/ 44 h 133"/>
                <a:gd name="T44" fmla="*/ 10 w 91"/>
                <a:gd name="T45" fmla="*/ 36 h 133"/>
                <a:gd name="T46" fmla="*/ 12 w 91"/>
                <a:gd name="T47" fmla="*/ 28 h 133"/>
                <a:gd name="T48" fmla="*/ 12 w 91"/>
                <a:gd name="T49" fmla="*/ 20 h 133"/>
                <a:gd name="T50" fmla="*/ 14 w 91"/>
                <a:gd name="T51" fmla="*/ 12 h 133"/>
                <a:gd name="T52" fmla="*/ 16 w 91"/>
                <a:gd name="T53" fmla="*/ 4 h 133"/>
                <a:gd name="T54" fmla="*/ 20 w 91"/>
                <a:gd name="T55" fmla="*/ 0 h 133"/>
                <a:gd name="T56" fmla="*/ 28 w 91"/>
                <a:gd name="T57" fmla="*/ 2 h 133"/>
                <a:gd name="T58" fmla="*/ 36 w 91"/>
                <a:gd name="T59" fmla="*/ 6 h 133"/>
                <a:gd name="T60" fmla="*/ 40 w 91"/>
                <a:gd name="T61" fmla="*/ 14 h 133"/>
                <a:gd name="T62" fmla="*/ 42 w 91"/>
                <a:gd name="T63" fmla="*/ 22 h 133"/>
                <a:gd name="T64" fmla="*/ 44 w 91"/>
                <a:gd name="T65" fmla="*/ 30 h 133"/>
                <a:gd name="T66" fmla="*/ 46 w 91"/>
                <a:gd name="T67" fmla="*/ 38 h 133"/>
                <a:gd name="T68" fmla="*/ 50 w 91"/>
                <a:gd name="T69" fmla="*/ 46 h 133"/>
                <a:gd name="T70" fmla="*/ 52 w 91"/>
                <a:gd name="T71" fmla="*/ 54 h 133"/>
                <a:gd name="T72" fmla="*/ 56 w 91"/>
                <a:gd name="T73" fmla="*/ 62 h 133"/>
                <a:gd name="T74" fmla="*/ 58 w 91"/>
                <a:gd name="T75" fmla="*/ 70 h 133"/>
                <a:gd name="T76" fmla="*/ 62 w 91"/>
                <a:gd name="T77" fmla="*/ 78 h 133"/>
                <a:gd name="T78" fmla="*/ 66 w 91"/>
                <a:gd name="T79" fmla="*/ 86 h 133"/>
                <a:gd name="T80" fmla="*/ 72 w 91"/>
                <a:gd name="T81" fmla="*/ 94 h 133"/>
                <a:gd name="T82" fmla="*/ 76 w 91"/>
                <a:gd name="T83" fmla="*/ 102 h 133"/>
                <a:gd name="T84" fmla="*/ 80 w 91"/>
                <a:gd name="T85" fmla="*/ 110 h 133"/>
                <a:gd name="T86" fmla="*/ 82 w 91"/>
                <a:gd name="T87" fmla="*/ 118 h 133"/>
                <a:gd name="T88" fmla="*/ 82 w 91"/>
                <a:gd name="T89" fmla="*/ 126 h 133"/>
                <a:gd name="T90" fmla="*/ 78 w 91"/>
                <a:gd name="T91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" h="133">
                  <a:moveTo>
                    <a:pt x="90" y="128"/>
                  </a:moveTo>
                  <a:lnTo>
                    <a:pt x="86" y="128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4" y="132"/>
                  </a:lnTo>
                  <a:lnTo>
                    <a:pt x="70" y="132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58" y="132"/>
                  </a:lnTo>
                  <a:lnTo>
                    <a:pt x="54" y="132"/>
                  </a:lnTo>
                  <a:lnTo>
                    <a:pt x="50" y="130"/>
                  </a:lnTo>
                  <a:lnTo>
                    <a:pt x="46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4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2" y="130"/>
                  </a:lnTo>
                  <a:lnTo>
                    <a:pt x="18" y="130"/>
                  </a:lnTo>
                  <a:lnTo>
                    <a:pt x="14" y="128"/>
                  </a:lnTo>
                  <a:lnTo>
                    <a:pt x="10" y="128"/>
                  </a:lnTo>
                  <a:lnTo>
                    <a:pt x="6" y="128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2" y="104"/>
                  </a:lnTo>
                  <a:lnTo>
                    <a:pt x="2" y="100"/>
                  </a:lnTo>
                  <a:lnTo>
                    <a:pt x="4" y="96"/>
                  </a:lnTo>
                  <a:lnTo>
                    <a:pt x="4" y="92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6" y="76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40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6" y="38"/>
                  </a:lnTo>
                  <a:lnTo>
                    <a:pt x="48" y="42"/>
                  </a:lnTo>
                  <a:lnTo>
                    <a:pt x="50" y="46"/>
                  </a:lnTo>
                  <a:lnTo>
                    <a:pt x="50" y="50"/>
                  </a:lnTo>
                  <a:lnTo>
                    <a:pt x="52" y="54"/>
                  </a:lnTo>
                  <a:lnTo>
                    <a:pt x="52" y="58"/>
                  </a:lnTo>
                  <a:lnTo>
                    <a:pt x="56" y="62"/>
                  </a:lnTo>
                  <a:lnTo>
                    <a:pt x="58" y="66"/>
                  </a:lnTo>
                  <a:lnTo>
                    <a:pt x="58" y="70"/>
                  </a:lnTo>
                  <a:lnTo>
                    <a:pt x="60" y="74"/>
                  </a:lnTo>
                  <a:lnTo>
                    <a:pt x="62" y="78"/>
                  </a:lnTo>
                  <a:lnTo>
                    <a:pt x="64" y="82"/>
                  </a:lnTo>
                  <a:lnTo>
                    <a:pt x="66" y="86"/>
                  </a:lnTo>
                  <a:lnTo>
                    <a:pt x="70" y="90"/>
                  </a:lnTo>
                  <a:lnTo>
                    <a:pt x="72" y="94"/>
                  </a:lnTo>
                  <a:lnTo>
                    <a:pt x="74" y="98"/>
                  </a:lnTo>
                  <a:lnTo>
                    <a:pt x="76" y="102"/>
                  </a:lnTo>
                  <a:lnTo>
                    <a:pt x="78" y="106"/>
                  </a:lnTo>
                  <a:lnTo>
                    <a:pt x="80" y="110"/>
                  </a:lnTo>
                  <a:lnTo>
                    <a:pt x="82" y="114"/>
                  </a:lnTo>
                  <a:lnTo>
                    <a:pt x="82" y="118"/>
                  </a:lnTo>
                  <a:lnTo>
                    <a:pt x="82" y="122"/>
                  </a:lnTo>
                  <a:lnTo>
                    <a:pt x="82" y="126"/>
                  </a:lnTo>
                  <a:lnTo>
                    <a:pt x="82" y="130"/>
                  </a:lnTo>
                  <a:lnTo>
                    <a:pt x="78" y="132"/>
                  </a:lnTo>
                  <a:lnTo>
                    <a:pt x="78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54" name="Freeform 122"/>
            <p:cNvSpPr>
              <a:spLocks/>
            </p:cNvSpPr>
            <p:nvPr/>
          </p:nvSpPr>
          <p:spPr bwMode="auto">
            <a:xfrm>
              <a:off x="1214" y="3084"/>
              <a:ext cx="33" cy="113"/>
            </a:xfrm>
            <a:custGeom>
              <a:avLst/>
              <a:gdLst>
                <a:gd name="T0" fmla="*/ 16 w 33"/>
                <a:gd name="T1" fmla="*/ 102 h 113"/>
                <a:gd name="T2" fmla="*/ 16 w 33"/>
                <a:gd name="T3" fmla="*/ 94 h 113"/>
                <a:gd name="T4" fmla="*/ 18 w 33"/>
                <a:gd name="T5" fmla="*/ 86 h 113"/>
                <a:gd name="T6" fmla="*/ 20 w 33"/>
                <a:gd name="T7" fmla="*/ 78 h 113"/>
                <a:gd name="T8" fmla="*/ 22 w 33"/>
                <a:gd name="T9" fmla="*/ 70 h 113"/>
                <a:gd name="T10" fmla="*/ 22 w 33"/>
                <a:gd name="T11" fmla="*/ 62 h 113"/>
                <a:gd name="T12" fmla="*/ 24 w 33"/>
                <a:gd name="T13" fmla="*/ 54 h 113"/>
                <a:gd name="T14" fmla="*/ 24 w 33"/>
                <a:gd name="T15" fmla="*/ 46 h 113"/>
                <a:gd name="T16" fmla="*/ 28 w 33"/>
                <a:gd name="T17" fmla="*/ 38 h 113"/>
                <a:gd name="T18" fmla="*/ 28 w 33"/>
                <a:gd name="T19" fmla="*/ 30 h 113"/>
                <a:gd name="T20" fmla="*/ 28 w 33"/>
                <a:gd name="T21" fmla="*/ 22 h 113"/>
                <a:gd name="T22" fmla="*/ 28 w 33"/>
                <a:gd name="T23" fmla="*/ 14 h 113"/>
                <a:gd name="T24" fmla="*/ 30 w 33"/>
                <a:gd name="T25" fmla="*/ 6 h 113"/>
                <a:gd name="T26" fmla="*/ 28 w 33"/>
                <a:gd name="T27" fmla="*/ 0 h 113"/>
                <a:gd name="T28" fmla="*/ 22 w 33"/>
                <a:gd name="T29" fmla="*/ 4 h 113"/>
                <a:gd name="T30" fmla="*/ 14 w 33"/>
                <a:gd name="T31" fmla="*/ 4 h 113"/>
                <a:gd name="T32" fmla="*/ 8 w 33"/>
                <a:gd name="T33" fmla="*/ 8 h 113"/>
                <a:gd name="T34" fmla="*/ 6 w 33"/>
                <a:gd name="T35" fmla="*/ 16 h 113"/>
                <a:gd name="T36" fmla="*/ 4 w 33"/>
                <a:gd name="T37" fmla="*/ 24 h 113"/>
                <a:gd name="T38" fmla="*/ 4 w 33"/>
                <a:gd name="T39" fmla="*/ 32 h 113"/>
                <a:gd name="T40" fmla="*/ 4 w 33"/>
                <a:gd name="T41" fmla="*/ 40 h 113"/>
                <a:gd name="T42" fmla="*/ 2 w 33"/>
                <a:gd name="T43" fmla="*/ 48 h 113"/>
                <a:gd name="T44" fmla="*/ 0 w 33"/>
                <a:gd name="T45" fmla="*/ 56 h 113"/>
                <a:gd name="T46" fmla="*/ 0 w 33"/>
                <a:gd name="T47" fmla="*/ 64 h 113"/>
                <a:gd name="T48" fmla="*/ 0 w 33"/>
                <a:gd name="T49" fmla="*/ 72 h 113"/>
                <a:gd name="T50" fmla="*/ 2 w 33"/>
                <a:gd name="T51" fmla="*/ 80 h 113"/>
                <a:gd name="T52" fmla="*/ 6 w 33"/>
                <a:gd name="T53" fmla="*/ 88 h 113"/>
                <a:gd name="T54" fmla="*/ 6 w 33"/>
                <a:gd name="T55" fmla="*/ 96 h 113"/>
                <a:gd name="T56" fmla="*/ 4 w 33"/>
                <a:gd name="T57" fmla="*/ 104 h 113"/>
                <a:gd name="T58" fmla="*/ 8 w 33"/>
                <a:gd name="T59" fmla="*/ 112 h 113"/>
                <a:gd name="T60" fmla="*/ 16 w 33"/>
                <a:gd name="T61" fmla="*/ 108 h 113"/>
                <a:gd name="T62" fmla="*/ 12 w 33"/>
                <a:gd name="T63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113">
                  <a:moveTo>
                    <a:pt x="12" y="102"/>
                  </a:moveTo>
                  <a:lnTo>
                    <a:pt x="16" y="102"/>
                  </a:lnTo>
                  <a:lnTo>
                    <a:pt x="18" y="98"/>
                  </a:lnTo>
                  <a:lnTo>
                    <a:pt x="16" y="94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20" y="78"/>
                  </a:lnTo>
                  <a:lnTo>
                    <a:pt x="20" y="74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2"/>
                  </a:lnTo>
                  <a:lnTo>
                    <a:pt x="22" y="58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8"/>
                  </a:lnTo>
                  <a:lnTo>
                    <a:pt x="28" y="34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0" y="6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4" y="84"/>
                  </a:lnTo>
                  <a:lnTo>
                    <a:pt x="6" y="88"/>
                  </a:lnTo>
                  <a:lnTo>
                    <a:pt x="6" y="92"/>
                  </a:lnTo>
                  <a:lnTo>
                    <a:pt x="6" y="96"/>
                  </a:lnTo>
                  <a:lnTo>
                    <a:pt x="4" y="100"/>
                  </a:lnTo>
                  <a:lnTo>
                    <a:pt x="4" y="104"/>
                  </a:lnTo>
                  <a:lnTo>
                    <a:pt x="6" y="108"/>
                  </a:lnTo>
                  <a:lnTo>
                    <a:pt x="8" y="112"/>
                  </a:lnTo>
                  <a:lnTo>
                    <a:pt x="12" y="110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2" y="10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55" name="Freeform 123"/>
            <p:cNvSpPr>
              <a:spLocks/>
            </p:cNvSpPr>
            <p:nvPr/>
          </p:nvSpPr>
          <p:spPr bwMode="auto">
            <a:xfrm>
              <a:off x="412" y="3890"/>
              <a:ext cx="171" cy="103"/>
            </a:xfrm>
            <a:custGeom>
              <a:avLst/>
              <a:gdLst>
                <a:gd name="T0" fmla="*/ 12 w 171"/>
                <a:gd name="T1" fmla="*/ 18 h 103"/>
                <a:gd name="T2" fmla="*/ 20 w 171"/>
                <a:gd name="T3" fmla="*/ 14 h 103"/>
                <a:gd name="T4" fmla="*/ 30 w 171"/>
                <a:gd name="T5" fmla="*/ 12 h 103"/>
                <a:gd name="T6" fmla="*/ 42 w 171"/>
                <a:gd name="T7" fmla="*/ 6 h 103"/>
                <a:gd name="T8" fmla="*/ 60 w 171"/>
                <a:gd name="T9" fmla="*/ 4 h 103"/>
                <a:gd name="T10" fmla="*/ 84 w 171"/>
                <a:gd name="T11" fmla="*/ 0 h 103"/>
                <a:gd name="T12" fmla="*/ 104 w 171"/>
                <a:gd name="T13" fmla="*/ 0 h 103"/>
                <a:gd name="T14" fmla="*/ 120 w 171"/>
                <a:gd name="T15" fmla="*/ 0 h 103"/>
                <a:gd name="T16" fmla="*/ 132 w 171"/>
                <a:gd name="T17" fmla="*/ 4 h 103"/>
                <a:gd name="T18" fmla="*/ 142 w 171"/>
                <a:gd name="T19" fmla="*/ 10 h 103"/>
                <a:gd name="T20" fmla="*/ 154 w 171"/>
                <a:gd name="T21" fmla="*/ 18 h 103"/>
                <a:gd name="T22" fmla="*/ 164 w 171"/>
                <a:gd name="T23" fmla="*/ 26 h 103"/>
                <a:gd name="T24" fmla="*/ 170 w 171"/>
                <a:gd name="T25" fmla="*/ 34 h 103"/>
                <a:gd name="T26" fmla="*/ 170 w 171"/>
                <a:gd name="T27" fmla="*/ 42 h 103"/>
                <a:gd name="T28" fmla="*/ 170 w 171"/>
                <a:gd name="T29" fmla="*/ 58 h 103"/>
                <a:gd name="T30" fmla="*/ 168 w 171"/>
                <a:gd name="T31" fmla="*/ 72 h 103"/>
                <a:gd name="T32" fmla="*/ 164 w 171"/>
                <a:gd name="T33" fmla="*/ 82 h 103"/>
                <a:gd name="T34" fmla="*/ 162 w 171"/>
                <a:gd name="T35" fmla="*/ 90 h 103"/>
                <a:gd name="T36" fmla="*/ 154 w 171"/>
                <a:gd name="T37" fmla="*/ 98 h 103"/>
                <a:gd name="T38" fmla="*/ 142 w 171"/>
                <a:gd name="T39" fmla="*/ 102 h 103"/>
                <a:gd name="T40" fmla="*/ 130 w 171"/>
                <a:gd name="T41" fmla="*/ 102 h 103"/>
                <a:gd name="T42" fmla="*/ 120 w 171"/>
                <a:gd name="T43" fmla="*/ 102 h 103"/>
                <a:gd name="T44" fmla="*/ 104 w 171"/>
                <a:gd name="T45" fmla="*/ 100 h 103"/>
                <a:gd name="T46" fmla="*/ 94 w 171"/>
                <a:gd name="T47" fmla="*/ 96 h 103"/>
                <a:gd name="T48" fmla="*/ 80 w 171"/>
                <a:gd name="T49" fmla="*/ 90 h 103"/>
                <a:gd name="T50" fmla="*/ 72 w 171"/>
                <a:gd name="T51" fmla="*/ 84 h 103"/>
                <a:gd name="T52" fmla="*/ 62 w 171"/>
                <a:gd name="T53" fmla="*/ 78 h 103"/>
                <a:gd name="T54" fmla="*/ 50 w 171"/>
                <a:gd name="T55" fmla="*/ 72 h 103"/>
                <a:gd name="T56" fmla="*/ 38 w 171"/>
                <a:gd name="T57" fmla="*/ 66 h 103"/>
                <a:gd name="T58" fmla="*/ 30 w 171"/>
                <a:gd name="T59" fmla="*/ 60 h 103"/>
                <a:gd name="T60" fmla="*/ 22 w 171"/>
                <a:gd name="T61" fmla="*/ 52 h 103"/>
                <a:gd name="T62" fmla="*/ 10 w 171"/>
                <a:gd name="T63" fmla="*/ 46 h 103"/>
                <a:gd name="T64" fmla="*/ 2 w 171"/>
                <a:gd name="T65" fmla="*/ 44 h 103"/>
                <a:gd name="T66" fmla="*/ 0 w 171"/>
                <a:gd name="T67" fmla="*/ 36 h 103"/>
                <a:gd name="T68" fmla="*/ 6 w 171"/>
                <a:gd name="T69" fmla="*/ 30 h 103"/>
                <a:gd name="T70" fmla="*/ 14 w 171"/>
                <a:gd name="T71" fmla="*/ 24 h 103"/>
                <a:gd name="T72" fmla="*/ 22 w 171"/>
                <a:gd name="T73" fmla="*/ 18 h 103"/>
                <a:gd name="T74" fmla="*/ 28 w 171"/>
                <a:gd name="T75" fmla="*/ 12 h 103"/>
                <a:gd name="T76" fmla="*/ 28 w 171"/>
                <a:gd name="T77" fmla="*/ 4 h 103"/>
                <a:gd name="T78" fmla="*/ 36 w 171"/>
                <a:gd name="T79" fmla="*/ 14 h 103"/>
                <a:gd name="T80" fmla="*/ 26 w 171"/>
                <a:gd name="T81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1" h="103">
                  <a:moveTo>
                    <a:pt x="4" y="20"/>
                  </a:moveTo>
                  <a:lnTo>
                    <a:pt x="12" y="18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52" y="6"/>
                  </a:lnTo>
                  <a:lnTo>
                    <a:pt x="60" y="4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4"/>
                  </a:lnTo>
                  <a:lnTo>
                    <a:pt x="138" y="6"/>
                  </a:lnTo>
                  <a:lnTo>
                    <a:pt x="142" y="10"/>
                  </a:lnTo>
                  <a:lnTo>
                    <a:pt x="148" y="14"/>
                  </a:lnTo>
                  <a:lnTo>
                    <a:pt x="154" y="18"/>
                  </a:lnTo>
                  <a:lnTo>
                    <a:pt x="160" y="22"/>
                  </a:lnTo>
                  <a:lnTo>
                    <a:pt x="164" y="26"/>
                  </a:lnTo>
                  <a:lnTo>
                    <a:pt x="168" y="28"/>
                  </a:lnTo>
                  <a:lnTo>
                    <a:pt x="170" y="34"/>
                  </a:lnTo>
                  <a:lnTo>
                    <a:pt x="170" y="38"/>
                  </a:lnTo>
                  <a:lnTo>
                    <a:pt x="170" y="42"/>
                  </a:lnTo>
                  <a:lnTo>
                    <a:pt x="170" y="50"/>
                  </a:lnTo>
                  <a:lnTo>
                    <a:pt x="170" y="58"/>
                  </a:lnTo>
                  <a:lnTo>
                    <a:pt x="170" y="66"/>
                  </a:lnTo>
                  <a:lnTo>
                    <a:pt x="168" y="72"/>
                  </a:lnTo>
                  <a:lnTo>
                    <a:pt x="166" y="78"/>
                  </a:lnTo>
                  <a:lnTo>
                    <a:pt x="164" y="82"/>
                  </a:lnTo>
                  <a:lnTo>
                    <a:pt x="162" y="86"/>
                  </a:lnTo>
                  <a:lnTo>
                    <a:pt x="162" y="90"/>
                  </a:lnTo>
                  <a:lnTo>
                    <a:pt x="158" y="92"/>
                  </a:lnTo>
                  <a:lnTo>
                    <a:pt x="154" y="98"/>
                  </a:lnTo>
                  <a:lnTo>
                    <a:pt x="150" y="100"/>
                  </a:lnTo>
                  <a:lnTo>
                    <a:pt x="142" y="102"/>
                  </a:lnTo>
                  <a:lnTo>
                    <a:pt x="136" y="102"/>
                  </a:lnTo>
                  <a:lnTo>
                    <a:pt x="130" y="102"/>
                  </a:lnTo>
                  <a:lnTo>
                    <a:pt x="124" y="102"/>
                  </a:lnTo>
                  <a:lnTo>
                    <a:pt x="120" y="102"/>
                  </a:lnTo>
                  <a:lnTo>
                    <a:pt x="110" y="102"/>
                  </a:lnTo>
                  <a:lnTo>
                    <a:pt x="104" y="100"/>
                  </a:lnTo>
                  <a:lnTo>
                    <a:pt x="98" y="98"/>
                  </a:lnTo>
                  <a:lnTo>
                    <a:pt x="94" y="96"/>
                  </a:lnTo>
                  <a:lnTo>
                    <a:pt x="86" y="92"/>
                  </a:lnTo>
                  <a:lnTo>
                    <a:pt x="80" y="90"/>
                  </a:lnTo>
                  <a:lnTo>
                    <a:pt x="76" y="88"/>
                  </a:lnTo>
                  <a:lnTo>
                    <a:pt x="72" y="84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54" y="74"/>
                  </a:lnTo>
                  <a:lnTo>
                    <a:pt x="50" y="72"/>
                  </a:lnTo>
                  <a:lnTo>
                    <a:pt x="44" y="70"/>
                  </a:lnTo>
                  <a:lnTo>
                    <a:pt x="38" y="66"/>
                  </a:lnTo>
                  <a:lnTo>
                    <a:pt x="34" y="62"/>
                  </a:lnTo>
                  <a:lnTo>
                    <a:pt x="30" y="60"/>
                  </a:lnTo>
                  <a:lnTo>
                    <a:pt x="26" y="56"/>
                  </a:lnTo>
                  <a:lnTo>
                    <a:pt x="22" y="52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6" y="30"/>
                  </a:lnTo>
                  <a:lnTo>
                    <a:pt x="10" y="26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36" y="14"/>
                  </a:lnTo>
                  <a:lnTo>
                    <a:pt x="28" y="12"/>
                  </a:lnTo>
                  <a:lnTo>
                    <a:pt x="2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56" name="Freeform 124"/>
            <p:cNvSpPr>
              <a:spLocks/>
            </p:cNvSpPr>
            <p:nvPr/>
          </p:nvSpPr>
          <p:spPr bwMode="auto">
            <a:xfrm>
              <a:off x="1848" y="3310"/>
              <a:ext cx="21" cy="31"/>
            </a:xfrm>
            <a:custGeom>
              <a:avLst/>
              <a:gdLst>
                <a:gd name="T0" fmla="*/ 18 w 21"/>
                <a:gd name="T1" fmla="*/ 4 h 31"/>
                <a:gd name="T2" fmla="*/ 16 w 21"/>
                <a:gd name="T3" fmla="*/ 8 h 31"/>
                <a:gd name="T4" fmla="*/ 16 w 21"/>
                <a:gd name="T5" fmla="*/ 12 h 31"/>
                <a:gd name="T6" fmla="*/ 12 w 21"/>
                <a:gd name="T7" fmla="*/ 16 h 31"/>
                <a:gd name="T8" fmla="*/ 12 w 21"/>
                <a:gd name="T9" fmla="*/ 20 h 31"/>
                <a:gd name="T10" fmla="*/ 14 w 21"/>
                <a:gd name="T11" fmla="*/ 16 h 31"/>
                <a:gd name="T12" fmla="*/ 16 w 21"/>
                <a:gd name="T13" fmla="*/ 12 h 31"/>
                <a:gd name="T14" fmla="*/ 16 w 21"/>
                <a:gd name="T15" fmla="*/ 16 h 31"/>
                <a:gd name="T16" fmla="*/ 14 w 21"/>
                <a:gd name="T17" fmla="*/ 20 h 31"/>
                <a:gd name="T18" fmla="*/ 16 w 21"/>
                <a:gd name="T19" fmla="*/ 16 h 31"/>
                <a:gd name="T20" fmla="*/ 16 w 21"/>
                <a:gd name="T21" fmla="*/ 20 h 31"/>
                <a:gd name="T22" fmla="*/ 18 w 21"/>
                <a:gd name="T23" fmla="*/ 16 h 31"/>
                <a:gd name="T24" fmla="*/ 14 w 21"/>
                <a:gd name="T25" fmla="*/ 18 h 31"/>
                <a:gd name="T26" fmla="*/ 12 w 21"/>
                <a:gd name="T27" fmla="*/ 14 h 31"/>
                <a:gd name="T28" fmla="*/ 8 w 21"/>
                <a:gd name="T29" fmla="*/ 20 h 31"/>
                <a:gd name="T30" fmla="*/ 6 w 21"/>
                <a:gd name="T31" fmla="*/ 24 h 31"/>
                <a:gd name="T32" fmla="*/ 2 w 21"/>
                <a:gd name="T33" fmla="*/ 30 h 31"/>
                <a:gd name="T34" fmla="*/ 2 w 21"/>
                <a:gd name="T35" fmla="*/ 24 h 31"/>
                <a:gd name="T36" fmla="*/ 4 w 21"/>
                <a:gd name="T37" fmla="*/ 20 h 31"/>
                <a:gd name="T38" fmla="*/ 6 w 21"/>
                <a:gd name="T39" fmla="*/ 16 h 31"/>
                <a:gd name="T40" fmla="*/ 4 w 21"/>
                <a:gd name="T41" fmla="*/ 20 h 31"/>
                <a:gd name="T42" fmla="*/ 4 w 21"/>
                <a:gd name="T43" fmla="*/ 24 h 31"/>
                <a:gd name="T44" fmla="*/ 6 w 21"/>
                <a:gd name="T45" fmla="*/ 20 h 31"/>
                <a:gd name="T46" fmla="*/ 8 w 21"/>
                <a:gd name="T47" fmla="*/ 16 h 31"/>
                <a:gd name="T48" fmla="*/ 12 w 21"/>
                <a:gd name="T49" fmla="*/ 12 h 31"/>
                <a:gd name="T50" fmla="*/ 14 w 21"/>
                <a:gd name="T51" fmla="*/ 8 h 31"/>
                <a:gd name="T52" fmla="*/ 12 w 21"/>
                <a:gd name="T53" fmla="*/ 14 h 31"/>
                <a:gd name="T54" fmla="*/ 10 w 21"/>
                <a:gd name="T55" fmla="*/ 18 h 31"/>
                <a:gd name="T56" fmla="*/ 10 w 21"/>
                <a:gd name="T57" fmla="*/ 12 h 31"/>
                <a:gd name="T58" fmla="*/ 12 w 21"/>
                <a:gd name="T59" fmla="*/ 8 h 31"/>
                <a:gd name="T60" fmla="*/ 10 w 21"/>
                <a:gd name="T61" fmla="*/ 12 h 31"/>
                <a:gd name="T62" fmla="*/ 8 w 21"/>
                <a:gd name="T63" fmla="*/ 16 h 31"/>
                <a:gd name="T64" fmla="*/ 6 w 21"/>
                <a:gd name="T65" fmla="*/ 20 h 31"/>
                <a:gd name="T66" fmla="*/ 6 w 21"/>
                <a:gd name="T67" fmla="*/ 16 h 31"/>
                <a:gd name="T68" fmla="*/ 6 w 21"/>
                <a:gd name="T69" fmla="*/ 12 h 31"/>
                <a:gd name="T70" fmla="*/ 10 w 21"/>
                <a:gd name="T71" fmla="*/ 8 h 31"/>
                <a:gd name="T72" fmla="*/ 10 w 21"/>
                <a:gd name="T73" fmla="*/ 4 h 31"/>
                <a:gd name="T74" fmla="*/ 10 w 21"/>
                <a:gd name="T75" fmla="*/ 8 h 31"/>
                <a:gd name="T76" fmla="*/ 8 w 21"/>
                <a:gd name="T77" fmla="*/ 12 h 31"/>
                <a:gd name="T78" fmla="*/ 6 w 21"/>
                <a:gd name="T79" fmla="*/ 16 h 31"/>
                <a:gd name="T80" fmla="*/ 6 w 21"/>
                <a:gd name="T81" fmla="*/ 20 h 31"/>
                <a:gd name="T82" fmla="*/ 10 w 21"/>
                <a:gd name="T83" fmla="*/ 14 h 31"/>
                <a:gd name="T84" fmla="*/ 12 w 21"/>
                <a:gd name="T85" fmla="*/ 8 h 31"/>
                <a:gd name="T86" fmla="*/ 16 w 21"/>
                <a:gd name="T87" fmla="*/ 6 h 31"/>
                <a:gd name="T88" fmla="*/ 16 w 21"/>
                <a:gd name="T89" fmla="*/ 2 h 31"/>
                <a:gd name="T90" fmla="*/ 20 w 21"/>
                <a:gd name="T91" fmla="*/ 0 h 31"/>
                <a:gd name="T92" fmla="*/ 20 w 21"/>
                <a:gd name="T93" fmla="*/ 4 h 31"/>
                <a:gd name="T94" fmla="*/ 20 w 21"/>
                <a:gd name="T95" fmla="*/ 8 h 31"/>
                <a:gd name="T96" fmla="*/ 18 w 21"/>
                <a:gd name="T97" fmla="*/ 12 h 31"/>
                <a:gd name="T98" fmla="*/ 16 w 21"/>
                <a:gd name="T99" fmla="*/ 16 h 31"/>
                <a:gd name="T100" fmla="*/ 14 w 21"/>
                <a:gd name="T101" fmla="*/ 20 h 31"/>
                <a:gd name="T102" fmla="*/ 12 w 21"/>
                <a:gd name="T103" fmla="*/ 24 h 31"/>
                <a:gd name="T104" fmla="*/ 10 w 21"/>
                <a:gd name="T105" fmla="*/ 20 h 31"/>
                <a:gd name="T106" fmla="*/ 10 w 21"/>
                <a:gd name="T107" fmla="*/ 16 h 31"/>
                <a:gd name="T108" fmla="*/ 12 w 21"/>
                <a:gd name="T109" fmla="*/ 12 h 31"/>
                <a:gd name="T110" fmla="*/ 12 w 21"/>
                <a:gd name="T111" fmla="*/ 8 h 31"/>
                <a:gd name="T112" fmla="*/ 8 w 21"/>
                <a:gd name="T113" fmla="*/ 10 h 31"/>
                <a:gd name="T114" fmla="*/ 6 w 21"/>
                <a:gd name="T115" fmla="*/ 14 h 31"/>
                <a:gd name="T116" fmla="*/ 4 w 21"/>
                <a:gd name="T117" fmla="*/ 18 h 31"/>
                <a:gd name="T118" fmla="*/ 2 w 21"/>
                <a:gd name="T119" fmla="*/ 22 h 31"/>
                <a:gd name="T120" fmla="*/ 0 w 21"/>
                <a:gd name="T121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" h="31">
                  <a:moveTo>
                    <a:pt x="18" y="4"/>
                  </a:move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57" name="Freeform 125"/>
            <p:cNvSpPr>
              <a:spLocks/>
            </p:cNvSpPr>
            <p:nvPr/>
          </p:nvSpPr>
          <p:spPr bwMode="auto">
            <a:xfrm>
              <a:off x="1822" y="3286"/>
              <a:ext cx="23" cy="39"/>
            </a:xfrm>
            <a:custGeom>
              <a:avLst/>
              <a:gdLst>
                <a:gd name="T0" fmla="*/ 20 w 23"/>
                <a:gd name="T1" fmla="*/ 0 h 39"/>
                <a:gd name="T2" fmla="*/ 20 w 23"/>
                <a:gd name="T3" fmla="*/ 4 h 39"/>
                <a:gd name="T4" fmla="*/ 20 w 23"/>
                <a:gd name="T5" fmla="*/ 8 h 39"/>
                <a:gd name="T6" fmla="*/ 18 w 23"/>
                <a:gd name="T7" fmla="*/ 12 h 39"/>
                <a:gd name="T8" fmla="*/ 16 w 23"/>
                <a:gd name="T9" fmla="*/ 16 h 39"/>
                <a:gd name="T10" fmla="*/ 14 w 23"/>
                <a:gd name="T11" fmla="*/ 20 h 39"/>
                <a:gd name="T12" fmla="*/ 12 w 23"/>
                <a:gd name="T13" fmla="*/ 24 h 39"/>
                <a:gd name="T14" fmla="*/ 10 w 23"/>
                <a:gd name="T15" fmla="*/ 28 h 39"/>
                <a:gd name="T16" fmla="*/ 10 w 23"/>
                <a:gd name="T17" fmla="*/ 32 h 39"/>
                <a:gd name="T18" fmla="*/ 8 w 23"/>
                <a:gd name="T19" fmla="*/ 36 h 39"/>
                <a:gd name="T20" fmla="*/ 4 w 23"/>
                <a:gd name="T21" fmla="*/ 38 h 39"/>
                <a:gd name="T22" fmla="*/ 2 w 23"/>
                <a:gd name="T23" fmla="*/ 34 h 39"/>
                <a:gd name="T24" fmla="*/ 0 w 23"/>
                <a:gd name="T25" fmla="*/ 30 h 39"/>
                <a:gd name="T26" fmla="*/ 0 w 23"/>
                <a:gd name="T27" fmla="*/ 26 h 39"/>
                <a:gd name="T28" fmla="*/ 4 w 23"/>
                <a:gd name="T29" fmla="*/ 24 h 39"/>
                <a:gd name="T30" fmla="*/ 8 w 23"/>
                <a:gd name="T31" fmla="*/ 20 h 39"/>
                <a:gd name="T32" fmla="*/ 12 w 23"/>
                <a:gd name="T33" fmla="*/ 18 h 39"/>
                <a:gd name="T34" fmla="*/ 12 w 23"/>
                <a:gd name="T35" fmla="*/ 14 h 39"/>
                <a:gd name="T36" fmla="*/ 12 w 23"/>
                <a:gd name="T37" fmla="*/ 10 h 39"/>
                <a:gd name="T38" fmla="*/ 12 w 23"/>
                <a:gd name="T39" fmla="*/ 6 h 39"/>
                <a:gd name="T40" fmla="*/ 12 w 23"/>
                <a:gd name="T41" fmla="*/ 10 h 39"/>
                <a:gd name="T42" fmla="*/ 12 w 23"/>
                <a:gd name="T43" fmla="*/ 14 h 39"/>
                <a:gd name="T44" fmla="*/ 10 w 23"/>
                <a:gd name="T45" fmla="*/ 18 h 39"/>
                <a:gd name="T46" fmla="*/ 8 w 23"/>
                <a:gd name="T47" fmla="*/ 22 h 39"/>
                <a:gd name="T48" fmla="*/ 8 w 23"/>
                <a:gd name="T49" fmla="*/ 26 h 39"/>
                <a:gd name="T50" fmla="*/ 8 w 23"/>
                <a:gd name="T51" fmla="*/ 30 h 39"/>
                <a:gd name="T52" fmla="*/ 8 w 23"/>
                <a:gd name="T53" fmla="*/ 34 h 39"/>
                <a:gd name="T54" fmla="*/ 4 w 23"/>
                <a:gd name="T55" fmla="*/ 32 h 39"/>
                <a:gd name="T56" fmla="*/ 6 w 23"/>
                <a:gd name="T57" fmla="*/ 28 h 39"/>
                <a:gd name="T58" fmla="*/ 10 w 23"/>
                <a:gd name="T59" fmla="*/ 24 h 39"/>
                <a:gd name="T60" fmla="*/ 14 w 23"/>
                <a:gd name="T61" fmla="*/ 22 h 39"/>
                <a:gd name="T62" fmla="*/ 16 w 23"/>
                <a:gd name="T63" fmla="*/ 18 h 39"/>
                <a:gd name="T64" fmla="*/ 20 w 23"/>
                <a:gd name="T65" fmla="*/ 14 h 39"/>
                <a:gd name="T66" fmla="*/ 22 w 23"/>
                <a:gd name="T67" fmla="*/ 10 h 39"/>
                <a:gd name="T68" fmla="*/ 18 w 23"/>
                <a:gd name="T69" fmla="*/ 8 h 39"/>
                <a:gd name="T70" fmla="*/ 18 w 23"/>
                <a:gd name="T71" fmla="*/ 12 h 39"/>
                <a:gd name="T72" fmla="*/ 16 w 23"/>
                <a:gd name="T73" fmla="*/ 16 h 39"/>
                <a:gd name="T74" fmla="*/ 14 w 23"/>
                <a:gd name="T75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" h="39">
                  <a:moveTo>
                    <a:pt x="20" y="0"/>
                  </a:moveTo>
                  <a:lnTo>
                    <a:pt x="20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2158" name="Group 126"/>
            <p:cNvGrpSpPr>
              <a:grpSpLocks/>
            </p:cNvGrpSpPr>
            <p:nvPr/>
          </p:nvGrpSpPr>
          <p:grpSpPr bwMode="auto">
            <a:xfrm>
              <a:off x="2372" y="3451"/>
              <a:ext cx="295" cy="409"/>
              <a:chOff x="2372" y="3451"/>
              <a:chExt cx="295" cy="409"/>
            </a:xfrm>
          </p:grpSpPr>
          <p:sp>
            <p:nvSpPr>
              <p:cNvPr id="172159" name="Rectangle 127"/>
              <p:cNvSpPr>
                <a:spLocks noChangeArrowheads="1"/>
              </p:cNvSpPr>
              <p:nvPr/>
            </p:nvSpPr>
            <p:spPr bwMode="auto">
              <a:xfrm rot="1260000">
                <a:off x="2561" y="3489"/>
                <a:ext cx="52" cy="244"/>
              </a:xfrm>
              <a:prstGeom prst="rect">
                <a:avLst/>
              </a:prstGeom>
              <a:gradFill rotWithShape="0">
                <a:gsLst>
                  <a:gs pos="0">
                    <a:srgbClr val="618FFD">
                      <a:gamma/>
                      <a:shade val="29804"/>
                      <a:invGamma/>
                    </a:srgbClr>
                  </a:gs>
                  <a:gs pos="100000">
                    <a:srgbClr val="618FFD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0" name="Rectangle 128"/>
              <p:cNvSpPr>
                <a:spLocks noChangeArrowheads="1"/>
              </p:cNvSpPr>
              <p:nvPr/>
            </p:nvSpPr>
            <p:spPr bwMode="auto">
              <a:xfrm>
                <a:off x="2372" y="3834"/>
                <a:ext cx="292" cy="2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618FFD">
                      <a:gamma/>
                      <a:shade val="29804"/>
                      <a:invGamma/>
                    </a:srgbClr>
                  </a:gs>
                  <a:gs pos="100000">
                    <a:srgbClr val="618FFD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1" name="Rectangle 129"/>
              <p:cNvSpPr>
                <a:spLocks noChangeArrowheads="1"/>
              </p:cNvSpPr>
              <p:nvPr/>
            </p:nvSpPr>
            <p:spPr bwMode="auto">
              <a:xfrm>
                <a:off x="2632" y="3650"/>
                <a:ext cx="32" cy="17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2" name="Oval 130"/>
              <p:cNvSpPr>
                <a:spLocks noChangeArrowheads="1"/>
              </p:cNvSpPr>
              <p:nvPr/>
            </p:nvSpPr>
            <p:spPr bwMode="auto">
              <a:xfrm>
                <a:off x="2572" y="3616"/>
                <a:ext cx="72" cy="59"/>
              </a:xfrm>
              <a:prstGeom prst="ellipse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3" name="Rectangle 131"/>
              <p:cNvSpPr>
                <a:spLocks noChangeArrowheads="1"/>
              </p:cNvSpPr>
              <p:nvPr/>
            </p:nvSpPr>
            <p:spPr bwMode="auto">
              <a:xfrm rot="1080000">
                <a:off x="2452" y="3753"/>
                <a:ext cx="132" cy="9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618FFD">
                      <a:gamma/>
                      <a:shade val="29804"/>
                      <a:invGamma/>
                    </a:srgbClr>
                  </a:gs>
                  <a:gs pos="100000">
                    <a:srgbClr val="618FFD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4" name="Rectangle 132"/>
              <p:cNvSpPr>
                <a:spLocks noChangeArrowheads="1"/>
              </p:cNvSpPr>
              <p:nvPr/>
            </p:nvSpPr>
            <p:spPr bwMode="auto">
              <a:xfrm>
                <a:off x="2512" y="3767"/>
                <a:ext cx="12" cy="7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5" name="Rectangle 133"/>
              <p:cNvSpPr>
                <a:spLocks noChangeArrowheads="1"/>
              </p:cNvSpPr>
              <p:nvPr/>
            </p:nvSpPr>
            <p:spPr bwMode="auto">
              <a:xfrm rot="1200000">
                <a:off x="2635" y="3451"/>
                <a:ext cx="32" cy="42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2166" name="Rectangle 134"/>
            <p:cNvSpPr>
              <a:spLocks noChangeArrowheads="1"/>
            </p:cNvSpPr>
            <p:nvPr/>
          </p:nvSpPr>
          <p:spPr bwMode="auto">
            <a:xfrm>
              <a:off x="671" y="1870"/>
              <a:ext cx="185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3200">
                  <a:latin typeface="Times" charset="0"/>
                  <a:ea typeface="宋体" charset="0"/>
                  <a:cs typeface="宋体" charset="0"/>
                </a:rPr>
                <a:t>/</a:t>
              </a:r>
            </a:p>
          </p:txBody>
        </p:sp>
        <p:sp>
          <p:nvSpPr>
            <p:cNvPr id="172167" name="Line 135"/>
            <p:cNvSpPr>
              <a:spLocks noChangeShapeType="1"/>
            </p:cNvSpPr>
            <p:nvPr/>
          </p:nvSpPr>
          <p:spPr bwMode="auto">
            <a:xfrm>
              <a:off x="103" y="3785"/>
              <a:ext cx="1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68" name="Line 136"/>
            <p:cNvSpPr>
              <a:spLocks noChangeShapeType="1"/>
            </p:cNvSpPr>
            <p:nvPr/>
          </p:nvSpPr>
          <p:spPr bwMode="auto">
            <a:xfrm>
              <a:off x="4393" y="385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69" name="Rectangle 137"/>
            <p:cNvSpPr>
              <a:spLocks noChangeArrowheads="1"/>
            </p:cNvSpPr>
            <p:nvPr/>
          </p:nvSpPr>
          <p:spPr bwMode="auto">
            <a:xfrm>
              <a:off x="4673" y="4081"/>
              <a:ext cx="886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000" b="0">
                  <a:latin typeface="Times" charset="0"/>
                  <a:ea typeface="宋体" charset="0"/>
                  <a:cs typeface="宋体" charset="0"/>
                </a:rPr>
                <a:t>©TBBBI</a:t>
              </a:r>
            </a:p>
          </p:txBody>
        </p:sp>
        <p:sp>
          <p:nvSpPr>
            <p:cNvPr id="172170" name="Line 138"/>
            <p:cNvSpPr>
              <a:spLocks noChangeShapeType="1"/>
            </p:cNvSpPr>
            <p:nvPr/>
          </p:nvSpPr>
          <p:spPr bwMode="auto">
            <a:xfrm>
              <a:off x="3183" y="3675"/>
              <a:ext cx="8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71" name="Line 139"/>
            <p:cNvSpPr>
              <a:spLocks noChangeShapeType="1"/>
            </p:cNvSpPr>
            <p:nvPr/>
          </p:nvSpPr>
          <p:spPr bwMode="auto">
            <a:xfrm>
              <a:off x="3183" y="3835"/>
              <a:ext cx="8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72" name="Rectangle 140"/>
            <p:cNvSpPr>
              <a:spLocks noChangeArrowheads="1"/>
            </p:cNvSpPr>
            <p:nvPr/>
          </p:nvSpPr>
          <p:spPr bwMode="auto">
            <a:xfrm>
              <a:off x="3007" y="3524"/>
              <a:ext cx="128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zh-CN" sz="1600">
                  <a:latin typeface="Lucida Handwriting" charset="0"/>
                  <a:ea typeface="宋体" charset="0"/>
                  <a:cs typeface="宋体" charset="0"/>
                </a:rPr>
                <a:t>2 </a:t>
              </a:r>
              <a:endParaRPr lang="en-US" altLang="zh-CN" sz="1600" u="sng">
                <a:latin typeface="Lucida Handwriting" charset="0"/>
                <a:ea typeface="宋体" charset="0"/>
                <a:cs typeface="宋体" charset="0"/>
              </a:endParaRPr>
            </a:p>
            <a:p>
              <a:r>
                <a:rPr lang="en-US" altLang="zh-CN" sz="1600">
                  <a:latin typeface="Lucida Handwriting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172173" name="Rectangle 141"/>
            <p:cNvSpPr>
              <a:spLocks noChangeArrowheads="1"/>
            </p:cNvSpPr>
            <p:nvPr/>
          </p:nvSpPr>
          <p:spPr bwMode="auto">
            <a:xfrm>
              <a:off x="66" y="3793"/>
              <a:ext cx="34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2400" b="0"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172174" name="Rectangle 142"/>
            <p:cNvSpPr>
              <a:spLocks noChangeArrowheads="1"/>
            </p:cNvSpPr>
            <p:nvPr/>
          </p:nvSpPr>
          <p:spPr bwMode="auto">
            <a:xfrm>
              <a:off x="2832" y="1000"/>
              <a:ext cx="49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75" name="Rectangle 143"/>
            <p:cNvSpPr>
              <a:spLocks noChangeArrowheads="1"/>
            </p:cNvSpPr>
            <p:nvPr/>
          </p:nvSpPr>
          <p:spPr bwMode="auto">
            <a:xfrm>
              <a:off x="4549" y="795"/>
              <a:ext cx="400" cy="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76" name="Line 144"/>
            <p:cNvSpPr>
              <a:spLocks noChangeShapeType="1"/>
            </p:cNvSpPr>
            <p:nvPr/>
          </p:nvSpPr>
          <p:spPr bwMode="auto">
            <a:xfrm>
              <a:off x="2169" y="32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77" name="Text Box 145"/>
            <p:cNvSpPr txBox="1">
              <a:spLocks noChangeArrowheads="1"/>
            </p:cNvSpPr>
            <p:nvPr/>
          </p:nvSpPr>
          <p:spPr bwMode="auto">
            <a:xfrm>
              <a:off x="5104" y="3792"/>
              <a:ext cx="60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2000">
                <a:solidFill>
                  <a:srgbClr val="5B5B5B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72178" name="Text Box 146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ea typeface="宋体" charset="0"/>
                  <a:cs typeface="宋体" charset="0"/>
                </a:rPr>
                <a:t>06-06</a:t>
              </a:r>
            </a:p>
          </p:txBody>
        </p:sp>
      </p:grpSp>
      <p:sp>
        <p:nvSpPr>
          <p:cNvPr id="172183" name="Rectangle 151"/>
          <p:cNvSpPr>
            <a:spLocks noChangeArrowheads="1"/>
          </p:cNvSpPr>
          <p:nvPr/>
        </p:nvSpPr>
        <p:spPr bwMode="auto">
          <a:xfrm>
            <a:off x="6940550" y="6213475"/>
            <a:ext cx="2203450" cy="644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84" name="Text Box 152"/>
          <p:cNvSpPr txBox="1">
            <a:spLocks noChangeArrowheads="1"/>
          </p:cNvSpPr>
          <p:nvPr/>
        </p:nvSpPr>
        <p:spPr bwMode="auto">
          <a:xfrm>
            <a:off x="149225" y="6437313"/>
            <a:ext cx="1009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©2003 TBBMI</a:t>
            </a:r>
          </a:p>
        </p:txBody>
      </p:sp>
      <p:sp>
        <p:nvSpPr>
          <p:cNvPr id="172185" name="Text Box 153"/>
          <p:cNvSpPr txBox="1">
            <a:spLocks noChangeArrowheads="1"/>
          </p:cNvSpPr>
          <p:nvPr/>
        </p:nvSpPr>
        <p:spPr bwMode="auto">
          <a:xfrm>
            <a:off x="8062913" y="6438900"/>
            <a:ext cx="37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06-</a:t>
            </a:r>
          </a:p>
        </p:txBody>
      </p:sp>
      <p:sp>
        <p:nvSpPr>
          <p:cNvPr id="172193" name="Rectangle 161"/>
          <p:cNvSpPr>
            <a:spLocks noChangeArrowheads="1"/>
          </p:cNvSpPr>
          <p:nvPr/>
        </p:nvSpPr>
        <p:spPr bwMode="auto">
          <a:xfrm>
            <a:off x="7629525" y="6380163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8.0.06.</a:t>
            </a:r>
          </a:p>
        </p:txBody>
      </p:sp>
      <p:sp>
        <p:nvSpPr>
          <p:cNvPr id="172194" name="Rectangle 162"/>
          <p:cNvSpPr>
            <a:spLocks noChangeArrowheads="1"/>
          </p:cNvSpPr>
          <p:nvPr/>
        </p:nvSpPr>
        <p:spPr bwMode="auto">
          <a:xfrm>
            <a:off x="8093075" y="6383338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05</a:t>
            </a:r>
          </a:p>
        </p:txBody>
      </p:sp>
      <p:sp>
        <p:nvSpPr>
          <p:cNvPr id="172195" name="Text Box 163"/>
          <p:cNvSpPr txBox="1">
            <a:spLocks noChangeArrowheads="1"/>
          </p:cNvSpPr>
          <p:nvPr/>
        </p:nvSpPr>
        <p:spPr bwMode="auto">
          <a:xfrm>
            <a:off x="271463" y="3954463"/>
            <a:ext cx="3271837" cy="514350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FF00"/>
                </a:solidFill>
                <a:ea typeface="宋体" charset="0"/>
                <a:cs typeface="宋体" charset="0"/>
              </a:rPr>
              <a:t>学习帮助＃</a:t>
            </a:r>
            <a:r>
              <a:rPr lang="en-US" altLang="zh-CN" sz="2400">
                <a:solidFill>
                  <a:srgbClr val="FFFF00"/>
                </a:solidFill>
                <a:ea typeface="宋体" charset="0"/>
                <a:cs typeface="宋体" charset="0"/>
              </a:rPr>
              <a:t>18</a:t>
            </a:r>
          </a:p>
        </p:txBody>
      </p:sp>
      <p:sp>
        <p:nvSpPr>
          <p:cNvPr id="172196" name="Text Box 164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9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260107" name="Oval 11"/>
          <p:cNvSpPr>
            <a:spLocks noChangeArrowheads="1"/>
          </p:cNvSpPr>
          <p:nvPr/>
        </p:nvSpPr>
        <p:spPr bwMode="auto">
          <a:xfrm>
            <a:off x="4967288" y="1203325"/>
            <a:ext cx="1050925" cy="1787525"/>
          </a:xfrm>
          <a:prstGeom prst="ellipse">
            <a:avLst/>
          </a:prstGeom>
          <a:noFill/>
          <a:ln w="76200">
            <a:solidFill>
              <a:srgbClr val="0BFF0B"/>
            </a:solidFill>
            <a:round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0116" name="Group 20"/>
          <p:cNvGrpSpPr>
            <a:grpSpLocks/>
          </p:cNvGrpSpPr>
          <p:nvPr/>
        </p:nvGrpSpPr>
        <p:grpSpPr bwMode="auto">
          <a:xfrm>
            <a:off x="1543050" y="3711575"/>
            <a:ext cx="5683250" cy="1624013"/>
            <a:chOff x="980" y="2338"/>
            <a:chExt cx="3514" cy="1023"/>
          </a:xfrm>
        </p:grpSpPr>
        <p:grpSp>
          <p:nvGrpSpPr>
            <p:cNvPr id="260117" name="Group 21"/>
            <p:cNvGrpSpPr>
              <a:grpSpLocks/>
            </p:cNvGrpSpPr>
            <p:nvPr/>
          </p:nvGrpSpPr>
          <p:grpSpPr bwMode="auto">
            <a:xfrm>
              <a:off x="980" y="2338"/>
              <a:ext cx="3514" cy="799"/>
              <a:chOff x="980" y="2338"/>
              <a:chExt cx="3514" cy="799"/>
            </a:xfrm>
          </p:grpSpPr>
          <p:grpSp>
            <p:nvGrpSpPr>
              <p:cNvPr id="260118" name="Group 22"/>
              <p:cNvGrpSpPr>
                <a:grpSpLocks/>
              </p:cNvGrpSpPr>
              <p:nvPr/>
            </p:nvGrpSpPr>
            <p:grpSpPr bwMode="auto">
              <a:xfrm>
                <a:off x="980" y="2552"/>
                <a:ext cx="3514" cy="585"/>
                <a:chOff x="980" y="2552"/>
                <a:chExt cx="3514" cy="585"/>
              </a:xfrm>
            </p:grpSpPr>
            <p:sp>
              <p:nvSpPr>
                <p:cNvPr id="260119" name="AutoShape 23"/>
                <p:cNvSpPr>
                  <a:spLocks noChangeArrowheads="1"/>
                </p:cNvSpPr>
                <p:nvPr/>
              </p:nvSpPr>
              <p:spPr bwMode="auto">
                <a:xfrm>
                  <a:off x="3056" y="2867"/>
                  <a:ext cx="1438" cy="270"/>
                </a:xfrm>
                <a:prstGeom prst="rightArrow">
                  <a:avLst>
                    <a:gd name="adj1" fmla="val 50000"/>
                    <a:gd name="adj2" fmla="val 133148"/>
                  </a:avLst>
                </a:prstGeom>
                <a:solidFill>
                  <a:srgbClr val="E81034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120" name="AutoShape 24"/>
                <p:cNvSpPr>
                  <a:spLocks noChangeArrowheads="1"/>
                </p:cNvSpPr>
                <p:nvPr/>
              </p:nvSpPr>
              <p:spPr bwMode="auto">
                <a:xfrm>
                  <a:off x="980" y="2552"/>
                  <a:ext cx="1915" cy="314"/>
                </a:xfrm>
                <a:prstGeom prst="leftArrow">
                  <a:avLst>
                    <a:gd name="adj1" fmla="val 50000"/>
                    <a:gd name="adj2" fmla="val 152468"/>
                  </a:avLst>
                </a:prstGeom>
                <a:solidFill>
                  <a:srgbClr val="28FD5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0121" name="Rectangle 25"/>
              <p:cNvSpPr>
                <a:spLocks noChangeArrowheads="1"/>
              </p:cNvSpPr>
              <p:nvPr/>
            </p:nvSpPr>
            <p:spPr bwMode="auto">
              <a:xfrm>
                <a:off x="2103" y="2338"/>
                <a:ext cx="515" cy="74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2115817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7200">
                    <a:solidFill>
                      <a:srgbClr val="FFFF00"/>
                    </a:solidFill>
                    <a:latin typeface="Times" charset="0"/>
                    <a:ea typeface="宋体" charset="0"/>
                    <a:cs typeface="宋体" charset="0"/>
                  </a:rPr>
                  <a:t>4</a:t>
                </a:r>
              </a:p>
            </p:txBody>
          </p:sp>
        </p:grpSp>
        <p:sp>
          <p:nvSpPr>
            <p:cNvPr id="260122" name="Rectangle 26"/>
            <p:cNvSpPr>
              <a:spLocks noChangeArrowheads="1"/>
            </p:cNvSpPr>
            <p:nvPr/>
          </p:nvSpPr>
          <p:spPr bwMode="auto">
            <a:xfrm>
              <a:off x="3449" y="2614"/>
              <a:ext cx="515" cy="747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7200">
                  <a:solidFill>
                    <a:srgbClr val="FFFF00"/>
                  </a:solidFill>
                  <a:latin typeface="Times" charset="0"/>
                  <a:ea typeface="宋体" charset="0"/>
                  <a:cs typeface="宋体" charset="0"/>
                </a:rPr>
                <a:t>4</a:t>
              </a:r>
            </a:p>
          </p:txBody>
        </p:sp>
      </p:grpSp>
      <p:sp>
        <p:nvSpPr>
          <p:cNvPr id="260133" name="Rectangle 37" descr="Dark horizontal"/>
          <p:cNvSpPr>
            <a:spLocks noChangeArrowheads="1"/>
          </p:cNvSpPr>
          <p:nvPr/>
        </p:nvSpPr>
        <p:spPr bwMode="auto">
          <a:xfrm rot="1518301">
            <a:off x="4810125" y="2973388"/>
            <a:ext cx="184150" cy="2347912"/>
          </a:xfrm>
          <a:prstGeom prst="rect">
            <a:avLst/>
          </a:prstGeom>
          <a:pattFill prst="dkHorz">
            <a:fgClr>
              <a:schemeClr val="bg1"/>
            </a:fgClr>
            <a:bgClr>
              <a:schemeClr val="tx1"/>
            </a:bgClr>
          </a:pattFill>
          <a:ln w="57150">
            <a:solidFill>
              <a:srgbClr val="E8103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0137" name="Group 41"/>
          <p:cNvGrpSpPr>
            <a:grpSpLocks/>
          </p:cNvGrpSpPr>
          <p:nvPr/>
        </p:nvGrpSpPr>
        <p:grpSpPr bwMode="auto">
          <a:xfrm>
            <a:off x="5470525" y="588963"/>
            <a:ext cx="687388" cy="958850"/>
            <a:chOff x="3446" y="371"/>
            <a:chExt cx="433" cy="604"/>
          </a:xfrm>
        </p:grpSpPr>
        <p:sp>
          <p:nvSpPr>
            <p:cNvPr id="260138" name="Rectangle 42"/>
            <p:cNvSpPr>
              <a:spLocks noChangeArrowheads="1"/>
            </p:cNvSpPr>
            <p:nvPr/>
          </p:nvSpPr>
          <p:spPr bwMode="auto">
            <a:xfrm>
              <a:off x="3604" y="371"/>
              <a:ext cx="115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39" name="Rectangle 43"/>
            <p:cNvSpPr>
              <a:spLocks noChangeArrowheads="1"/>
            </p:cNvSpPr>
            <p:nvPr/>
          </p:nvSpPr>
          <p:spPr bwMode="auto">
            <a:xfrm>
              <a:off x="3446" y="475"/>
              <a:ext cx="43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0" name="Rectangle 44"/>
            <p:cNvSpPr>
              <a:spLocks noChangeArrowheads="1"/>
            </p:cNvSpPr>
            <p:nvPr/>
          </p:nvSpPr>
          <p:spPr bwMode="auto">
            <a:xfrm>
              <a:off x="3619" y="436"/>
              <a:ext cx="85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0157" name="Text Box 61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60158" name="Text Box 62"/>
          <p:cNvSpPr txBox="1">
            <a:spLocks noChangeArrowheads="1"/>
          </p:cNvSpPr>
          <p:nvPr/>
        </p:nvSpPr>
        <p:spPr bwMode="auto">
          <a:xfrm>
            <a:off x="127000" y="731838"/>
            <a:ext cx="3330575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i="1">
                <a:solidFill>
                  <a:srgbClr val="62D6AC"/>
                </a:solidFill>
                <a:latin typeface="Helvetica" charset="0"/>
                <a:ea typeface="宋体" charset="0"/>
                <a:cs typeface="宋体" charset="0"/>
              </a:rPr>
              <a:t>略旧的                  </a:t>
            </a:r>
            <a:r>
              <a:rPr lang="zh-CN" altLang="en-US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历史故事</a:t>
            </a:r>
          </a:p>
        </p:txBody>
      </p:sp>
      <p:sp>
        <p:nvSpPr>
          <p:cNvPr id="260159" name="Text Box 63"/>
          <p:cNvSpPr txBox="1">
            <a:spLocks noChangeArrowheads="1"/>
          </p:cNvSpPr>
          <p:nvPr/>
        </p:nvSpPr>
        <p:spPr bwMode="auto">
          <a:xfrm>
            <a:off x="5875338" y="725488"/>
            <a:ext cx="3217862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i="1">
                <a:solidFill>
                  <a:srgbClr val="62D6AC"/>
                </a:solidFill>
                <a:latin typeface="Helvetica" charset="0"/>
                <a:ea typeface="宋体" charset="0"/>
                <a:cs typeface="宋体" charset="0"/>
              </a:rPr>
              <a:t>略新的</a:t>
            </a:r>
            <a:endParaRPr lang="zh-CN" altLang="en-US" i="1">
              <a:solidFill>
                <a:srgbClr val="62D6AC"/>
              </a:solidFill>
              <a:ea typeface="宋体" charset="0"/>
              <a:cs typeface="宋体" charset="0"/>
            </a:endParaRPr>
          </a:p>
          <a:p>
            <a:pPr algn="ctr"/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历史故事</a:t>
            </a:r>
          </a:p>
        </p:txBody>
      </p:sp>
      <p:sp>
        <p:nvSpPr>
          <p:cNvPr id="260162" name="Text Box 66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>
                <a:solidFill>
                  <a:srgbClr val="FFFFFF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260163" name="Rectangle 67"/>
          <p:cNvSpPr>
            <a:spLocks noChangeArrowheads="1"/>
          </p:cNvSpPr>
          <p:nvPr/>
        </p:nvSpPr>
        <p:spPr bwMode="auto">
          <a:xfrm>
            <a:off x="8093075" y="6426200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06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260167" name="Rectangle 7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8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0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0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26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0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0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0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0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autoUpdateAnimBg="0"/>
      <p:bldP spid="260099" grpId="0" autoUpdateAnimBg="0"/>
      <p:bldP spid="260100" grpId="0" autoUpdateAnimBg="0"/>
      <p:bldP spid="260101" grpId="0" autoUpdateAnimBg="0"/>
      <p:bldP spid="260102" grpId="0" autoUpdateAnimBg="0"/>
      <p:bldP spid="260103" grpId="0" autoUpdateAnimBg="0"/>
      <p:bldP spid="260104" grpId="0" autoUpdateAnimBg="0"/>
      <p:bldP spid="260107" grpId="0" animBg="1"/>
      <p:bldP spid="260133" grpId="0" animBg="1"/>
      <p:bldP spid="260158" grpId="0" autoUpdateAnimBg="0"/>
      <p:bldP spid="260159" grpId="0" autoUpdateAnimBg="0"/>
      <p:bldP spid="2601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73068" name="Oval 12"/>
          <p:cNvSpPr>
            <a:spLocks noChangeArrowheads="1"/>
          </p:cNvSpPr>
          <p:nvPr/>
        </p:nvSpPr>
        <p:spPr bwMode="auto">
          <a:xfrm>
            <a:off x="1884363" y="4521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9" name="Oval 13"/>
          <p:cNvSpPr>
            <a:spLocks noChangeArrowheads="1"/>
          </p:cNvSpPr>
          <p:nvPr/>
        </p:nvSpPr>
        <p:spPr bwMode="auto">
          <a:xfrm>
            <a:off x="2290763" y="3632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0" name="Oval 14"/>
          <p:cNvSpPr>
            <a:spLocks noChangeArrowheads="1"/>
          </p:cNvSpPr>
          <p:nvPr/>
        </p:nvSpPr>
        <p:spPr bwMode="auto">
          <a:xfrm>
            <a:off x="3154363" y="2870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Oval 15"/>
          <p:cNvSpPr>
            <a:spLocks noChangeArrowheads="1"/>
          </p:cNvSpPr>
          <p:nvPr/>
        </p:nvSpPr>
        <p:spPr bwMode="auto">
          <a:xfrm>
            <a:off x="4500563" y="2616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2" name="Oval 16"/>
          <p:cNvSpPr>
            <a:spLocks noChangeArrowheads="1"/>
          </p:cNvSpPr>
          <p:nvPr/>
        </p:nvSpPr>
        <p:spPr bwMode="auto">
          <a:xfrm>
            <a:off x="5453063" y="28956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Oval 17"/>
          <p:cNvSpPr>
            <a:spLocks noChangeArrowheads="1"/>
          </p:cNvSpPr>
          <p:nvPr/>
        </p:nvSpPr>
        <p:spPr bwMode="auto">
          <a:xfrm>
            <a:off x="5986463" y="33655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4" name="Oval 18"/>
          <p:cNvSpPr>
            <a:spLocks noChangeArrowheads="1"/>
          </p:cNvSpPr>
          <p:nvPr/>
        </p:nvSpPr>
        <p:spPr bwMode="auto">
          <a:xfrm>
            <a:off x="6418263" y="40513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5" name="Oval 19"/>
          <p:cNvSpPr>
            <a:spLocks noChangeArrowheads="1"/>
          </p:cNvSpPr>
          <p:nvPr/>
        </p:nvSpPr>
        <p:spPr bwMode="auto">
          <a:xfrm>
            <a:off x="7102475" y="4816475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6" name="Text Box 30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3096" name="Rectangle 40"/>
          <p:cNvSpPr>
            <a:spLocks noChangeArrowheads="1"/>
          </p:cNvSpPr>
          <p:nvPr/>
        </p:nvSpPr>
        <p:spPr bwMode="auto">
          <a:xfrm>
            <a:off x="8093075" y="6426200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07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173100" name="Text Box 44"/>
          <p:cNvSpPr txBox="1">
            <a:spLocks noChangeArrowheads="1"/>
          </p:cNvSpPr>
          <p:nvPr/>
        </p:nvSpPr>
        <p:spPr bwMode="auto">
          <a:xfrm>
            <a:off x="127000" y="731838"/>
            <a:ext cx="3330575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i="1">
                <a:solidFill>
                  <a:srgbClr val="62D6AC"/>
                </a:solidFill>
                <a:latin typeface="Helvetica" charset="0"/>
                <a:ea typeface="宋体" charset="0"/>
                <a:cs typeface="宋体" charset="0"/>
              </a:rPr>
              <a:t>略旧的                  </a:t>
            </a:r>
            <a:r>
              <a:rPr lang="zh-CN" altLang="en-US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历史故事</a:t>
            </a:r>
          </a:p>
        </p:txBody>
      </p:sp>
      <p:sp>
        <p:nvSpPr>
          <p:cNvPr id="173101" name="Text Box 45"/>
          <p:cNvSpPr txBox="1">
            <a:spLocks noChangeArrowheads="1"/>
          </p:cNvSpPr>
          <p:nvPr/>
        </p:nvSpPr>
        <p:spPr bwMode="auto">
          <a:xfrm>
            <a:off x="5875338" y="725488"/>
            <a:ext cx="3217862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i="1">
                <a:solidFill>
                  <a:srgbClr val="62D6AC"/>
                </a:solidFill>
                <a:latin typeface="Helvetica" charset="0"/>
                <a:ea typeface="宋体" charset="0"/>
                <a:cs typeface="宋体" charset="0"/>
              </a:rPr>
              <a:t>略新的</a:t>
            </a:r>
            <a:endParaRPr lang="zh-CN" altLang="en-US" i="1">
              <a:solidFill>
                <a:srgbClr val="62D6AC"/>
              </a:solidFill>
              <a:ea typeface="宋体" charset="0"/>
              <a:cs typeface="宋体" charset="0"/>
            </a:endParaRPr>
          </a:p>
          <a:p>
            <a:pPr algn="ctr"/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历史故事</a:t>
            </a:r>
          </a:p>
        </p:txBody>
      </p:sp>
      <p:sp>
        <p:nvSpPr>
          <p:cNvPr id="173102" name="Rectangle 4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73103" name="Rectangle 47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 animBg="1"/>
      <p:bldP spid="173069" grpId="0" animBg="1"/>
      <p:bldP spid="173070" grpId="0" animBg="1"/>
      <p:bldP spid="173071" grpId="0" animBg="1"/>
      <p:bldP spid="173072" grpId="0" animBg="1"/>
      <p:bldP spid="173073" grpId="0" animBg="1"/>
      <p:bldP spid="173074" grpId="0" animBg="1"/>
      <p:bldP spid="1730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400389" name="Rectangle 5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400390" name="Rectangle 6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400391" name="Rectangle 7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400392" name="Rectangle 8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400393" name="Rectangle 9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8</a:t>
            </a:r>
          </a:p>
        </p:txBody>
      </p:sp>
      <p:sp>
        <p:nvSpPr>
          <p:cNvPr id="400394" name="Line 10"/>
          <p:cNvSpPr>
            <a:spLocks noChangeShapeType="1"/>
          </p:cNvSpPr>
          <p:nvPr/>
        </p:nvSpPr>
        <p:spPr bwMode="auto">
          <a:xfrm flipV="1">
            <a:off x="2187575" y="3322638"/>
            <a:ext cx="3570288" cy="1627187"/>
          </a:xfrm>
          <a:prstGeom prst="line">
            <a:avLst/>
          </a:prstGeom>
          <a:noFill/>
          <a:ln w="76200">
            <a:solidFill>
              <a:srgbClr val="F9A9B6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95" name="Line 11"/>
          <p:cNvSpPr>
            <a:spLocks noChangeShapeType="1"/>
          </p:cNvSpPr>
          <p:nvPr/>
        </p:nvSpPr>
        <p:spPr bwMode="auto">
          <a:xfrm flipV="1">
            <a:off x="2570163" y="3784600"/>
            <a:ext cx="3683000" cy="2921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96" name="Line 12"/>
          <p:cNvSpPr>
            <a:spLocks noChangeShapeType="1"/>
          </p:cNvSpPr>
          <p:nvPr/>
        </p:nvSpPr>
        <p:spPr bwMode="auto">
          <a:xfrm>
            <a:off x="3416300" y="3316288"/>
            <a:ext cx="3238500" cy="1193800"/>
          </a:xfrm>
          <a:prstGeom prst="line">
            <a:avLst/>
          </a:prstGeom>
          <a:noFill/>
          <a:ln w="76200">
            <a:solidFill>
              <a:srgbClr val="21ED11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97" name="Line 13"/>
          <p:cNvSpPr>
            <a:spLocks noChangeShapeType="1"/>
          </p:cNvSpPr>
          <p:nvPr/>
        </p:nvSpPr>
        <p:spPr bwMode="auto">
          <a:xfrm>
            <a:off x="4810125" y="3048000"/>
            <a:ext cx="2378075" cy="20288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98" name="Text Box 14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00401" name="Rectangle 17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08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00402" name="Text Box 18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>
                <a:solidFill>
                  <a:srgbClr val="FFFFFF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400403" name="Text Box 19"/>
          <p:cNvSpPr txBox="1">
            <a:spLocks noChangeArrowheads="1"/>
          </p:cNvSpPr>
          <p:nvPr/>
        </p:nvSpPr>
        <p:spPr bwMode="auto">
          <a:xfrm>
            <a:off x="127000" y="731838"/>
            <a:ext cx="3330575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i="1">
                <a:solidFill>
                  <a:srgbClr val="62D6AC"/>
                </a:solidFill>
                <a:latin typeface="Helvetica" charset="0"/>
                <a:ea typeface="宋体" charset="0"/>
                <a:cs typeface="宋体" charset="0"/>
              </a:rPr>
              <a:t>略旧的                  </a:t>
            </a:r>
            <a:r>
              <a:rPr lang="zh-CN" altLang="en-US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历史故事</a:t>
            </a:r>
          </a:p>
        </p:txBody>
      </p:sp>
      <p:sp>
        <p:nvSpPr>
          <p:cNvPr id="400404" name="Text Box 20"/>
          <p:cNvSpPr txBox="1">
            <a:spLocks noChangeArrowheads="1"/>
          </p:cNvSpPr>
          <p:nvPr/>
        </p:nvSpPr>
        <p:spPr bwMode="auto">
          <a:xfrm>
            <a:off x="5875338" y="725488"/>
            <a:ext cx="3217862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i="1">
                <a:solidFill>
                  <a:srgbClr val="62D6AC"/>
                </a:solidFill>
                <a:latin typeface="Helvetica" charset="0"/>
                <a:ea typeface="宋体" charset="0"/>
                <a:cs typeface="宋体" charset="0"/>
              </a:rPr>
              <a:t>略新的</a:t>
            </a:r>
            <a:endParaRPr lang="zh-CN" altLang="en-US" i="1">
              <a:solidFill>
                <a:srgbClr val="62D6AC"/>
              </a:solidFill>
              <a:ea typeface="宋体" charset="0"/>
              <a:cs typeface="宋体" charset="0"/>
            </a:endParaRPr>
          </a:p>
          <a:p>
            <a:pPr algn="ctr"/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历史故事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4" grpId="0" animBg="1"/>
      <p:bldP spid="400395" grpId="0" animBg="1"/>
      <p:bldP spid="400396" grpId="0" animBg="1"/>
      <p:bldP spid="4003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grpSp>
        <p:nvGrpSpPr>
          <p:cNvPr id="143376" name="Group 16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3377" name="Oval 17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8" name="Oval 18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9" name="Line 19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90" name="Line 30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4" name="Line 34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3" name="Rectangle 43"/>
          <p:cNvSpPr>
            <a:spLocks noChangeArrowheads="1"/>
          </p:cNvSpPr>
          <p:nvPr/>
        </p:nvSpPr>
        <p:spPr bwMode="auto">
          <a:xfrm rot="240000">
            <a:off x="2373313" y="4814888"/>
            <a:ext cx="1033462" cy="3937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FF00"/>
                </a:solidFill>
                <a:ea typeface="宋体" charset="0"/>
                <a:cs typeface="宋体" charset="0"/>
              </a:rPr>
              <a:t>律</a:t>
            </a:r>
            <a:r>
              <a:rPr lang="zh-CN" altLang="en-US" sz="1800">
                <a:solidFill>
                  <a:srgbClr val="FFFF00"/>
                </a:solidFill>
                <a:latin typeface="Helvetica BlackOblique" charset="0"/>
                <a:ea typeface="宋体" charset="0"/>
                <a:cs typeface="宋体" charset="0"/>
              </a:rPr>
              <a:t>法书</a:t>
            </a:r>
          </a:p>
        </p:txBody>
      </p:sp>
      <p:sp>
        <p:nvSpPr>
          <p:cNvPr id="143404" name="Rectangle 44"/>
          <p:cNvSpPr>
            <a:spLocks noChangeArrowheads="1"/>
          </p:cNvSpPr>
          <p:nvPr/>
        </p:nvSpPr>
        <p:spPr bwMode="auto">
          <a:xfrm rot="18254599">
            <a:off x="4600575" y="3192463"/>
            <a:ext cx="1939925" cy="3937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FF00"/>
                </a:solidFill>
                <a:latin typeface="Helvetica BlackOblique" charset="0"/>
                <a:ea typeface="宋体" charset="0"/>
                <a:cs typeface="宋体" charset="0"/>
              </a:rPr>
              <a:t>福音书</a:t>
            </a:r>
          </a:p>
        </p:txBody>
      </p:sp>
      <p:sp>
        <p:nvSpPr>
          <p:cNvPr id="143374" name="Oval 14"/>
          <p:cNvSpPr>
            <a:spLocks noChangeArrowheads="1"/>
          </p:cNvSpPr>
          <p:nvPr/>
        </p:nvSpPr>
        <p:spPr bwMode="auto">
          <a:xfrm>
            <a:off x="2295525" y="4730750"/>
            <a:ext cx="1135063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5" name="Oval 15"/>
          <p:cNvSpPr>
            <a:spLocks noChangeArrowheads="1"/>
          </p:cNvSpPr>
          <p:nvPr/>
        </p:nvSpPr>
        <p:spPr bwMode="auto">
          <a:xfrm rot="-3140449">
            <a:off x="4719638" y="3521075"/>
            <a:ext cx="1135062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8" name="AutoShape 48"/>
          <p:cNvSpPr>
            <a:spLocks noChangeArrowheads="1"/>
          </p:cNvSpPr>
          <p:nvPr/>
        </p:nvSpPr>
        <p:spPr bwMode="auto">
          <a:xfrm rot="-499845">
            <a:off x="2982913" y="3863975"/>
            <a:ext cx="2927350" cy="2632075"/>
          </a:xfrm>
          <a:custGeom>
            <a:avLst/>
            <a:gdLst>
              <a:gd name="G0" fmla="+- 3723 0 0"/>
              <a:gd name="G1" fmla="+- -11796480 0 0"/>
              <a:gd name="G2" fmla="+- 3723 0 -11796480"/>
              <a:gd name="G3" fmla="+- 10800 0 0"/>
              <a:gd name="G4" fmla="+- 0 0 372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67 0 0"/>
              <a:gd name="G9" fmla="+- 0 0 -11796480"/>
              <a:gd name="G10" fmla="+- 8067 0 2700"/>
              <a:gd name="G11" fmla="cos G10 3723"/>
              <a:gd name="G12" fmla="sin G10 3723"/>
              <a:gd name="G13" fmla="cos 13500 3723"/>
              <a:gd name="G14" fmla="sin 13500 3723"/>
              <a:gd name="G15" fmla="+- G11 10800 0"/>
              <a:gd name="G16" fmla="+- G12 10800 0"/>
              <a:gd name="G17" fmla="+- G13 10800 0"/>
              <a:gd name="G18" fmla="+- G14 10800 0"/>
              <a:gd name="G19" fmla="*/ 8067 1 2"/>
              <a:gd name="G20" fmla="+- G19 5400 0"/>
              <a:gd name="G21" fmla="cos G20 3723"/>
              <a:gd name="G22" fmla="sin G20 3723"/>
              <a:gd name="G23" fmla="+- G21 10800 0"/>
              <a:gd name="G24" fmla="+- G12 G23 G22"/>
              <a:gd name="G25" fmla="+- G22 G23 G11"/>
              <a:gd name="G26" fmla="cos 10800 3723"/>
              <a:gd name="G27" fmla="sin 10800 3723"/>
              <a:gd name="G28" fmla="cos 8067 3723"/>
              <a:gd name="G29" fmla="sin 8067 372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372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67 G39"/>
              <a:gd name="G43" fmla="sin 806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5 w 21600"/>
              <a:gd name="T5" fmla="*/ 0 h 21600"/>
              <a:gd name="T6" fmla="*/ 1365 w 21600"/>
              <a:gd name="T7" fmla="*/ 10799 h 21600"/>
              <a:gd name="T8" fmla="*/ 10804 w 21600"/>
              <a:gd name="T9" fmla="*/ 2733 h 21600"/>
              <a:gd name="T10" fmla="*/ 24299 w 21600"/>
              <a:gd name="T11" fmla="*/ 10813 h 21600"/>
              <a:gd name="T12" fmla="*/ 20229 w 21600"/>
              <a:gd name="T13" fmla="*/ 14876 h 21600"/>
              <a:gd name="T14" fmla="*/ 16166 w 21600"/>
              <a:gd name="T15" fmla="*/ 1080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66" y="10807"/>
                </a:moveTo>
                <a:cubicBezTo>
                  <a:pt x="18866" y="10805"/>
                  <a:pt x="18867" y="10802"/>
                  <a:pt x="18867" y="10800"/>
                </a:cubicBezTo>
                <a:cubicBezTo>
                  <a:pt x="18867" y="6344"/>
                  <a:pt x="15255" y="2733"/>
                  <a:pt x="10800" y="2733"/>
                </a:cubicBezTo>
                <a:cubicBezTo>
                  <a:pt x="6344" y="2733"/>
                  <a:pt x="2733" y="6344"/>
                  <a:pt x="2733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3"/>
                  <a:pt x="21599" y="10807"/>
                  <a:pt x="21599" y="10810"/>
                </a:cubicBezTo>
                <a:lnTo>
                  <a:pt x="24299" y="10813"/>
                </a:lnTo>
                <a:lnTo>
                  <a:pt x="20229" y="14876"/>
                </a:lnTo>
                <a:lnTo>
                  <a:pt x="16166" y="10805"/>
                </a:lnTo>
                <a:lnTo>
                  <a:pt x="18866" y="10807"/>
                </a:lnTo>
                <a:close/>
              </a:path>
            </a:pathLst>
          </a:custGeom>
          <a:gradFill rotWithShape="0">
            <a:gsLst>
              <a:gs pos="0">
                <a:srgbClr val="FEF800">
                  <a:gamma/>
                  <a:shade val="0"/>
                  <a:invGamma/>
                </a:srgbClr>
              </a:gs>
              <a:gs pos="50000">
                <a:srgbClr val="FEF800"/>
              </a:gs>
              <a:gs pos="100000">
                <a:srgbClr val="FEF800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9" name="Text Box 49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43419" name="Rectangle 59"/>
          <p:cNvSpPr>
            <a:spLocks noChangeArrowheads="1"/>
          </p:cNvSpPr>
          <p:nvPr/>
        </p:nvSpPr>
        <p:spPr bwMode="auto">
          <a:xfrm>
            <a:off x="8093075" y="6427788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09</a:t>
            </a:r>
            <a:endParaRPr lang="en-US" altLang="zh-CN" sz="1000">
              <a:effectLst>
                <a:outerShdw blurRad="38100" dist="38100" dir="2700000" algn="tl">
                  <a:srgbClr val="FFFFFF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143420" name="Text Box 60"/>
          <p:cNvSpPr txBox="1">
            <a:spLocks noChangeArrowheads="1"/>
          </p:cNvSpPr>
          <p:nvPr/>
        </p:nvSpPr>
        <p:spPr bwMode="auto">
          <a:xfrm>
            <a:off x="8286750" y="64277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>
                <a:solidFill>
                  <a:srgbClr val="FFFFFF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43423" name="Text Box 63"/>
          <p:cNvSpPr txBox="1">
            <a:spLocks noChangeArrowheads="1"/>
          </p:cNvSpPr>
          <p:nvPr/>
        </p:nvSpPr>
        <p:spPr bwMode="auto">
          <a:xfrm>
            <a:off x="2838450" y="5572125"/>
            <a:ext cx="2563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143425" name="Text Box 65"/>
          <p:cNvSpPr txBox="1">
            <a:spLocks noChangeArrowheads="1"/>
          </p:cNvSpPr>
          <p:nvPr/>
        </p:nvSpPr>
        <p:spPr bwMode="auto">
          <a:xfrm>
            <a:off x="403225" y="5657850"/>
            <a:ext cx="8259763" cy="6413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i="1">
                <a:solidFill>
                  <a:srgbClr val="FEF800"/>
                </a:solidFill>
                <a:latin typeface="Arial" charset="0"/>
                <a:ea typeface="宋体" charset="0"/>
                <a:cs typeface="宋体" charset="0"/>
              </a:rPr>
              <a:t>书      卷      的      开      始</a:t>
            </a:r>
          </a:p>
        </p:txBody>
      </p:sp>
      <p:sp>
        <p:nvSpPr>
          <p:cNvPr id="143426" name="Text Box 66"/>
          <p:cNvSpPr txBox="1">
            <a:spLocks noChangeArrowheads="1"/>
          </p:cNvSpPr>
          <p:nvPr/>
        </p:nvSpPr>
        <p:spPr bwMode="auto">
          <a:xfrm>
            <a:off x="127000" y="731838"/>
            <a:ext cx="3330575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i="1">
                <a:solidFill>
                  <a:srgbClr val="62D6AC"/>
                </a:solidFill>
                <a:latin typeface="Helvetica" charset="0"/>
                <a:ea typeface="宋体" charset="0"/>
                <a:cs typeface="宋体" charset="0"/>
              </a:rPr>
              <a:t>略旧的                  </a:t>
            </a:r>
            <a:r>
              <a:rPr lang="zh-CN" altLang="en-US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历史故事</a:t>
            </a:r>
          </a:p>
        </p:txBody>
      </p:sp>
      <p:sp>
        <p:nvSpPr>
          <p:cNvPr id="143427" name="Text Box 67"/>
          <p:cNvSpPr txBox="1">
            <a:spLocks noChangeArrowheads="1"/>
          </p:cNvSpPr>
          <p:nvPr/>
        </p:nvSpPr>
        <p:spPr bwMode="auto">
          <a:xfrm>
            <a:off x="5875338" y="725488"/>
            <a:ext cx="3217862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i="1">
                <a:solidFill>
                  <a:srgbClr val="62D6AC"/>
                </a:solidFill>
                <a:latin typeface="Helvetica" charset="0"/>
                <a:ea typeface="宋体" charset="0"/>
                <a:cs typeface="宋体" charset="0"/>
              </a:rPr>
              <a:t>略新的</a:t>
            </a:r>
            <a:endParaRPr lang="zh-CN" altLang="en-US" i="1">
              <a:solidFill>
                <a:srgbClr val="62D6AC"/>
              </a:solidFill>
              <a:ea typeface="宋体" charset="0"/>
              <a:cs typeface="宋体" charset="0"/>
            </a:endParaRPr>
          </a:p>
          <a:p>
            <a:pPr algn="ctr"/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历史故事</a:t>
            </a:r>
          </a:p>
        </p:txBody>
      </p:sp>
      <p:sp>
        <p:nvSpPr>
          <p:cNvPr id="143428" name="Rectangle 68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3" grpId="0" autoUpdateAnimBg="0"/>
      <p:bldP spid="143404" grpId="0" autoUpdateAnimBg="0"/>
      <p:bldP spid="143374" grpId="0" animBg="1"/>
      <p:bldP spid="143375" grpId="0" animBg="1"/>
      <p:bldP spid="143408" grpId="0" animBg="1"/>
      <p:bldP spid="143425" grpId="0" autoUpdateAnimBg="0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宋体"/>
        <a:cs typeface="宋体"/>
      </a:majorFont>
      <a:minorFont>
        <a:latin typeface="Times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1_untitled 3">
      <a:majorFont>
        <a:latin typeface="Times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1_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8355</TotalTime>
  <Pages>20</Pages>
  <Words>2603</Words>
  <Application>Microsoft Macintosh PowerPoint</Application>
  <PresentationFormat>On-screen Show (4:3)</PresentationFormat>
  <Paragraphs>1064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65" baseType="lpstr">
      <vt:lpstr>????</vt:lpstr>
      <vt:lpstr>楷体</vt:lpstr>
      <vt:lpstr>Kosher-Normal</vt:lpstr>
      <vt:lpstr>MS PGothic</vt:lpstr>
      <vt:lpstr>黑体</vt:lpstr>
      <vt:lpstr>宋体</vt:lpstr>
      <vt:lpstr>宋体</vt:lpstr>
      <vt:lpstr>Times</vt:lpstr>
      <vt:lpstr>Arial</vt:lpstr>
      <vt:lpstr>Arial Black</vt:lpstr>
      <vt:lpstr>Book Antiqua</vt:lpstr>
      <vt:lpstr>Comic Sans MS</vt:lpstr>
      <vt:lpstr>Helvetica</vt:lpstr>
      <vt:lpstr>Helvetica BlackOblique</vt:lpstr>
      <vt:lpstr>Impact</vt:lpstr>
      <vt:lpstr>Lucida Handwriting</vt:lpstr>
      <vt:lpstr>Monotype Sorts</vt:lpstr>
      <vt:lpstr>Times New Roman</vt:lpstr>
      <vt:lpstr>untitled 1</vt:lpstr>
      <vt:lpstr>1_untitled 1</vt:lpstr>
      <vt:lpstr>1_untitled 3</vt:lpstr>
      <vt:lpstr>20_Default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圣经基本链接地址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JOHN FRYMAN</dc:creator>
  <cp:keywords/>
  <dc:description/>
  <cp:lastModifiedBy>Rick Griffith</cp:lastModifiedBy>
  <cp:revision>454</cp:revision>
  <cp:lastPrinted>1999-05-13T17:03:44Z</cp:lastPrinted>
  <dcterms:created xsi:type="dcterms:W3CDTF">1999-05-07T10:27:12Z</dcterms:created>
  <dcterms:modified xsi:type="dcterms:W3CDTF">2024-07-14T04:11:02Z</dcterms:modified>
</cp:coreProperties>
</file>