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61" r:id="rId2"/>
    <p:sldMasterId id="2147483685" r:id="rId3"/>
  </p:sldMasterIdLst>
  <p:notesMasterIdLst>
    <p:notesMasterId r:id="rId25"/>
  </p:notesMasterIdLst>
  <p:handoutMasterIdLst>
    <p:handoutMasterId r:id="rId26"/>
  </p:handoutMasterIdLst>
  <p:sldIdLst>
    <p:sldId id="763" r:id="rId4"/>
    <p:sldId id="760" r:id="rId5"/>
    <p:sldId id="759" r:id="rId6"/>
    <p:sldId id="738" r:id="rId7"/>
    <p:sldId id="739" r:id="rId8"/>
    <p:sldId id="740" r:id="rId9"/>
    <p:sldId id="716" r:id="rId10"/>
    <p:sldId id="726" r:id="rId11"/>
    <p:sldId id="681" r:id="rId12"/>
    <p:sldId id="346" r:id="rId13"/>
    <p:sldId id="360" r:id="rId14"/>
    <p:sldId id="682" r:id="rId15"/>
    <p:sldId id="758" r:id="rId16"/>
    <p:sldId id="684" r:id="rId17"/>
    <p:sldId id="685" r:id="rId18"/>
    <p:sldId id="686" r:id="rId19"/>
    <p:sldId id="750" r:id="rId20"/>
    <p:sldId id="752" r:id="rId21"/>
    <p:sldId id="757" r:id="rId22"/>
    <p:sldId id="715" r:id="rId23"/>
    <p:sldId id="762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orient="horz" pos="4223">
          <p15:clr>
            <a:srgbClr val="A4A3A4"/>
          </p15:clr>
        </p15:guide>
        <p15:guide id="3" pos="2851">
          <p15:clr>
            <a:srgbClr val="A4A3A4"/>
          </p15:clr>
        </p15:guide>
        <p15:guide id="4" pos="521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4DEFE"/>
    <a:srgbClr val="7AFEEE"/>
    <a:srgbClr val="B0DDFE"/>
    <a:srgbClr val="1C1C1C"/>
    <a:srgbClr val="5F5F5F"/>
    <a:srgbClr val="3E223C"/>
    <a:srgbClr val="4A3449"/>
    <a:srgbClr val="1A0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551" autoAdjust="0"/>
    <p:restoredTop sz="94581" autoAdjust="0"/>
  </p:normalViewPr>
  <p:slideViewPr>
    <p:cSldViewPr snapToGrid="0">
      <p:cViewPr>
        <p:scale>
          <a:sx n="91" d="100"/>
          <a:sy n="91" d="100"/>
        </p:scale>
        <p:origin x="1000" y="1608"/>
      </p:cViewPr>
      <p:guideLst>
        <p:guide orient="horz" pos="2158"/>
        <p:guide orient="horz" pos="4223"/>
        <p:guide pos="2851"/>
        <p:guide pos="521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63EB8DE9-BFB2-1447-82AA-E4F6686879CF}" type="slidenum">
              <a:rPr lang="zh-CN" altLang="en-US" sz="1400" b="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pPr algn="r"/>
              <a:t>‹#›</a:t>
            </a:fld>
            <a:endParaRPr lang="en-US" altLang="zh-CN" sz="1400" b="0">
              <a:solidFill>
                <a:schemeClr val="tx1"/>
              </a:solidFill>
              <a:latin typeface="Times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1646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9F388BB1-E4E9-C745-BDD7-50DBD835A415}" type="slidenum">
              <a:rPr lang="zh-CN" altLang="en-US" sz="1400" b="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pPr algn="r"/>
              <a:t>‹#›</a:t>
            </a:fld>
            <a:endParaRPr lang="en-US" altLang="zh-CN" sz="1400" b="0">
              <a:solidFill>
                <a:schemeClr val="tx1"/>
              </a:solidFill>
              <a:latin typeface="Times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090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5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415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0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0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3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5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52B146D-6953-E44E-AF99-65B8596B9A79}" type="slidenum">
              <a:rPr lang="en-US" altLang="zh-CN" sz="1200" b="0">
                <a:solidFill>
                  <a:prstClr val="black"/>
                </a:solidFill>
              </a:rPr>
              <a:pPr/>
              <a:t>2</a:t>
            </a:fld>
            <a:endParaRPr lang="en-US" altLang="zh-CN" sz="1200" b="0">
              <a:solidFill>
                <a:prstClr val="black"/>
              </a:solidFill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346384-95E7-F244-8FB7-4C2E4812600C}" type="slidenum">
              <a:rPr lang="en-US" sz="1200" b="0">
                <a:solidFill>
                  <a:srgbClr val="000000"/>
                </a:solidFill>
                <a:latin typeface="Times New Roman" charset="0"/>
                <a:cs typeface="MS PGothic" charset="0"/>
              </a:rPr>
              <a:pPr/>
              <a:t>21</a:t>
            </a:fld>
            <a:endParaRPr lang="en-US" sz="1200" b="0">
              <a:solidFill>
                <a:srgbClr val="000000"/>
              </a:solidFill>
              <a:latin typeface="Times New Roman" charset="0"/>
              <a:cs typeface="MS PGothic" charset="0"/>
            </a:endParaRPr>
          </a:p>
        </p:txBody>
      </p:sp>
      <p:sp>
        <p:nvSpPr>
          <p:cNvPr id="176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The explanation for free!</a:t>
            </a:r>
          </a:p>
          <a:p>
            <a:pPr eaLnBrk="1" hangingPunct="1"/>
            <a:r>
              <a:rPr lang="en-US">
                <a:latin typeface="Arial" charset="0"/>
              </a:rPr>
              <a:t>The Bible…Basically link address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4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5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7" tIns="44450" rIns="90487" bIns="44450"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531459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6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7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8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36252410"/>
      </p:ext>
    </p:extLst>
  </p:cSld>
  <p:clrMapOvr>
    <a:masterClrMapping/>
  </p:clrMapOvr>
  <p:transition>
    <p:wheel spokes="0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7471262"/>
      </p:ext>
    </p:extLst>
  </p:cSld>
  <p:clrMapOvr>
    <a:masterClrMapping/>
  </p:clrMapOvr>
  <p:transition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6323388"/>
      </p:ext>
    </p:extLst>
  </p:cSld>
  <p:clrMapOvr>
    <a:masterClrMapping/>
  </p:clrMapOvr>
  <p:transition>
    <p:wheel spokes="0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9824596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82211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781414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832659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298870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263264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69800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36064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7469611"/>
      </p:ext>
    </p:extLst>
  </p:cSld>
  <p:clrMapOvr>
    <a:masterClrMapping/>
  </p:clrMapOvr>
  <p:transition>
    <p:wheel spokes="0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337851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247100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504069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1B08BD40-5991-AE47-81CB-E612AF310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73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7C8A04AC-506D-8E40-8EF6-3884E0571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08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040914AF-292D-9F49-89B2-BF0DFF40B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890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9BF89723-F332-E446-837F-375DAAFB5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571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47415418-9390-3144-8EB6-5BF6ECAF13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476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B3E0ECC9-EF64-7744-847A-163870193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58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1082151E-D258-D048-8440-9A1B53CB4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54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3582131"/>
      </p:ext>
    </p:extLst>
  </p:cSld>
  <p:clrMapOvr>
    <a:masterClrMapping/>
  </p:clrMapOvr>
  <p:transition>
    <p:wheel spokes="0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733486F5-9F22-9745-80B1-B83EFFD766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384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6BCC9ECD-89A4-3F46-B73A-8FDFD025F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915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6FC25CAD-B8CA-0D45-954D-54D09DF59C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29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310BBC88-6623-354D-A0EE-220C34B52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40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5265578"/>
      </p:ext>
    </p:extLst>
  </p:cSld>
  <p:clrMapOvr>
    <a:masterClrMapping/>
  </p:clrMapOvr>
  <p:transition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6840394"/>
      </p:ext>
    </p:extLst>
  </p:cSld>
  <p:clrMapOvr>
    <a:masterClrMapping/>
  </p:clrMapOvr>
  <p:transition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5241525"/>
      </p:ext>
    </p:extLst>
  </p:cSld>
  <p:clrMapOvr>
    <a:masterClrMapping/>
  </p:clrMapOvr>
  <p:transition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811398"/>
      </p:ext>
    </p:extLst>
  </p:cSld>
  <p:clrMapOvr>
    <a:masterClrMapping/>
  </p:clrMapOvr>
  <p:transition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0758054"/>
      </p:ext>
    </p:extLst>
  </p:cSld>
  <p:clrMapOvr>
    <a:masterClrMapping/>
  </p:clrMapOvr>
  <p:transition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2364356"/>
      </p:ext>
    </p:extLst>
  </p:cSld>
  <p:clrMapOvr>
    <a:masterClrMapping/>
  </p:clrMapOvr>
  <p:transition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8738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62873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28740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628741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742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43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44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45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46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47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48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49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50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51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52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53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54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55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56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57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58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59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60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61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62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63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28764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628765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766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767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28768" name="Text Box 32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900">
                <a:solidFill>
                  <a:srgbClr val="FFFFFF"/>
                </a:solidFill>
                <a:ea typeface="宋体" charset="0"/>
                <a:cs typeface="宋体" charset="0"/>
              </a:rPr>
              <a:t>© </a:t>
            </a:r>
            <a:r>
              <a:rPr lang="en-US" altLang="zh-CN" sz="1000">
                <a:solidFill>
                  <a:srgbClr val="FFFFFF"/>
                </a:solidFill>
                <a:ea typeface="宋体" charset="0"/>
                <a:cs typeface="宋体" charset="0"/>
              </a:rPr>
              <a:t>2006</a:t>
            </a:r>
            <a:r>
              <a:rPr lang="en-US" altLang="zh-CN" sz="900">
                <a:solidFill>
                  <a:srgbClr val="FFFFFF"/>
                </a:solidFill>
                <a:ea typeface="宋体" charset="0"/>
                <a:cs typeface="宋体" charset="0"/>
              </a:rPr>
              <a:t> TBBMI</a:t>
            </a:r>
          </a:p>
        </p:txBody>
      </p:sp>
      <p:sp>
        <p:nvSpPr>
          <p:cNvPr id="628769" name="Rectangle 33"/>
          <p:cNvSpPr>
            <a:spLocks noChangeArrowheads="1"/>
          </p:cNvSpPr>
          <p:nvPr userDrawn="1"/>
        </p:nvSpPr>
        <p:spPr bwMode="auto">
          <a:xfrm>
            <a:off x="7540625" y="6515100"/>
            <a:ext cx="81915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8.0.04SL.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>
    <p:wheel spokes="0"/>
  </p:transition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61001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FFFFFF"/>
              </a:solidFill>
              <a:cs typeface="MS PGothic" charset="0"/>
            </a:endParaRPr>
          </a:p>
        </p:txBody>
      </p:sp>
      <p:sp>
        <p:nvSpPr>
          <p:cNvPr id="2051" name="Rectangle 35"/>
          <p:cNvSpPr>
            <a:spLocks noChangeArrowheads="1"/>
          </p:cNvSpPr>
          <p:nvPr userDrawn="1"/>
        </p:nvSpPr>
        <p:spPr bwMode="auto">
          <a:xfrm>
            <a:off x="555625" y="398463"/>
            <a:ext cx="8375650" cy="62341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FFFFFF"/>
              </a:solidFill>
              <a:cs typeface="MS PGothic" charset="0"/>
            </a:endParaRPr>
          </a:p>
        </p:txBody>
      </p:sp>
      <p:sp>
        <p:nvSpPr>
          <p:cNvPr id="2052" name="Rectangle 5"/>
          <p:cNvSpPr>
            <a:spLocks noChangeArrowheads="1"/>
          </p:cNvSpPr>
          <p:nvPr userDrawn="1"/>
        </p:nvSpPr>
        <p:spPr bwMode="auto">
          <a:xfrm>
            <a:off x="466725" y="376238"/>
            <a:ext cx="8281988" cy="6111875"/>
          </a:xfrm>
          <a:prstGeom prst="rect">
            <a:avLst/>
          </a:pr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FFFFFF"/>
              </a:solidFill>
              <a:cs typeface="MS PGothic" charset="0"/>
            </a:endParaRPr>
          </a:p>
        </p:txBody>
      </p:sp>
      <p:sp>
        <p:nvSpPr>
          <p:cNvPr id="2053" name="Freeform 6"/>
          <p:cNvSpPr>
            <a:spLocks/>
          </p:cNvSpPr>
          <p:nvPr userDrawn="1"/>
        </p:nvSpPr>
        <p:spPr bwMode="auto">
          <a:xfrm>
            <a:off x="4765675" y="600075"/>
            <a:ext cx="2239963" cy="5461000"/>
          </a:xfrm>
          <a:custGeom>
            <a:avLst/>
            <a:gdLst>
              <a:gd name="T0" fmla="*/ 2147483647 w 1411"/>
              <a:gd name="T1" fmla="*/ 2147483647 h 3440"/>
              <a:gd name="T2" fmla="*/ 2147483647 w 1411"/>
              <a:gd name="T3" fmla="*/ 2147483647 h 3440"/>
              <a:gd name="T4" fmla="*/ 2147483647 w 1411"/>
              <a:gd name="T5" fmla="*/ 2147483647 h 3440"/>
              <a:gd name="T6" fmla="*/ 2147483647 w 1411"/>
              <a:gd name="T7" fmla="*/ 2147483647 h 3440"/>
              <a:gd name="T8" fmla="*/ 2147483647 w 1411"/>
              <a:gd name="T9" fmla="*/ 2147483647 h 3440"/>
              <a:gd name="T10" fmla="*/ 2147483647 w 1411"/>
              <a:gd name="T11" fmla="*/ 2147483647 h 3440"/>
              <a:gd name="T12" fmla="*/ 2147483647 w 1411"/>
              <a:gd name="T13" fmla="*/ 2147483647 h 3440"/>
              <a:gd name="T14" fmla="*/ 2147483647 w 1411"/>
              <a:gd name="T15" fmla="*/ 2147483647 h 3440"/>
              <a:gd name="T16" fmla="*/ 2147483647 w 1411"/>
              <a:gd name="T17" fmla="*/ 2147483647 h 3440"/>
              <a:gd name="T18" fmla="*/ 2147483647 w 1411"/>
              <a:gd name="T19" fmla="*/ 2147483647 h 3440"/>
              <a:gd name="T20" fmla="*/ 2147483647 w 1411"/>
              <a:gd name="T21" fmla="*/ 2147483647 h 3440"/>
              <a:gd name="T22" fmla="*/ 2147483647 w 1411"/>
              <a:gd name="T23" fmla="*/ 2147483647 h 3440"/>
              <a:gd name="T24" fmla="*/ 2147483647 w 1411"/>
              <a:gd name="T25" fmla="*/ 2147483647 h 3440"/>
              <a:gd name="T26" fmla="*/ 2147483647 w 1411"/>
              <a:gd name="T27" fmla="*/ 2147483647 h 3440"/>
              <a:gd name="T28" fmla="*/ 2147483647 w 1411"/>
              <a:gd name="T29" fmla="*/ 2147483647 h 3440"/>
              <a:gd name="T30" fmla="*/ 2147483647 w 1411"/>
              <a:gd name="T31" fmla="*/ 2147483647 h 3440"/>
              <a:gd name="T32" fmla="*/ 2147483647 w 1411"/>
              <a:gd name="T33" fmla="*/ 2147483647 h 3440"/>
              <a:gd name="T34" fmla="*/ 2147483647 w 1411"/>
              <a:gd name="T35" fmla="*/ 2147483647 h 3440"/>
              <a:gd name="T36" fmla="*/ 2147483647 w 1411"/>
              <a:gd name="T37" fmla="*/ 2147483647 h 3440"/>
              <a:gd name="T38" fmla="*/ 2147483647 w 1411"/>
              <a:gd name="T39" fmla="*/ 2147483647 h 3440"/>
              <a:gd name="T40" fmla="*/ 2147483647 w 1411"/>
              <a:gd name="T41" fmla="*/ 2147483647 h 3440"/>
              <a:gd name="T42" fmla="*/ 2147483647 w 1411"/>
              <a:gd name="T43" fmla="*/ 2147483647 h 3440"/>
              <a:gd name="T44" fmla="*/ 2147483647 w 1411"/>
              <a:gd name="T45" fmla="*/ 2147483647 h 3440"/>
              <a:gd name="T46" fmla="*/ 2147483647 w 1411"/>
              <a:gd name="T47" fmla="*/ 2147483647 h 3440"/>
              <a:gd name="T48" fmla="*/ 2147483647 w 1411"/>
              <a:gd name="T49" fmla="*/ 2147483647 h 3440"/>
              <a:gd name="T50" fmla="*/ 2147483647 w 1411"/>
              <a:gd name="T51" fmla="*/ 2147483647 h 3440"/>
              <a:gd name="T52" fmla="*/ 2147483647 w 1411"/>
              <a:gd name="T53" fmla="*/ 2147483647 h 3440"/>
              <a:gd name="T54" fmla="*/ 2147483647 w 1411"/>
              <a:gd name="T55" fmla="*/ 2147483647 h 3440"/>
              <a:gd name="T56" fmla="*/ 2147483647 w 1411"/>
              <a:gd name="T57" fmla="*/ 2147483647 h 3440"/>
              <a:gd name="T58" fmla="*/ 2147483647 w 1411"/>
              <a:gd name="T59" fmla="*/ 2147483647 h 3440"/>
              <a:gd name="T60" fmla="*/ 2147483647 w 1411"/>
              <a:gd name="T61" fmla="*/ 2147483647 h 3440"/>
              <a:gd name="T62" fmla="*/ 2147483647 w 1411"/>
              <a:gd name="T63" fmla="*/ 2147483647 h 3440"/>
              <a:gd name="T64" fmla="*/ 2147483647 w 1411"/>
              <a:gd name="T65" fmla="*/ 2147483647 h 3440"/>
              <a:gd name="T66" fmla="*/ 2147483647 w 1411"/>
              <a:gd name="T67" fmla="*/ 2147483647 h 3440"/>
              <a:gd name="T68" fmla="*/ 2147483647 w 1411"/>
              <a:gd name="T69" fmla="*/ 2147483647 h 3440"/>
              <a:gd name="T70" fmla="*/ 2147483647 w 1411"/>
              <a:gd name="T71" fmla="*/ 2147483647 h 3440"/>
              <a:gd name="T72" fmla="*/ 2147483647 w 1411"/>
              <a:gd name="T73" fmla="*/ 2147483647 h 3440"/>
              <a:gd name="T74" fmla="*/ 2147483647 w 1411"/>
              <a:gd name="T75" fmla="*/ 2147483647 h 3440"/>
              <a:gd name="T76" fmla="*/ 2147483647 w 1411"/>
              <a:gd name="T77" fmla="*/ 2147483647 h 3440"/>
              <a:gd name="T78" fmla="*/ 2147483647 w 1411"/>
              <a:gd name="T79" fmla="*/ 2147483647 h 3440"/>
              <a:gd name="T80" fmla="*/ 2147483647 w 1411"/>
              <a:gd name="T81" fmla="*/ 2147483647 h 3440"/>
              <a:gd name="T82" fmla="*/ 2147483647 w 1411"/>
              <a:gd name="T83" fmla="*/ 2147483647 h 3440"/>
              <a:gd name="T84" fmla="*/ 2147483647 w 1411"/>
              <a:gd name="T85" fmla="*/ 2147483647 h 3440"/>
              <a:gd name="T86" fmla="*/ 2147483647 w 1411"/>
              <a:gd name="T87" fmla="*/ 2147483647 h 3440"/>
              <a:gd name="T88" fmla="*/ 2147483647 w 1411"/>
              <a:gd name="T89" fmla="*/ 2147483647 h 3440"/>
              <a:gd name="T90" fmla="*/ 2147483647 w 1411"/>
              <a:gd name="T91" fmla="*/ 2147483647 h 3440"/>
              <a:gd name="T92" fmla="*/ 2147483647 w 1411"/>
              <a:gd name="T93" fmla="*/ 2147483647 h 3440"/>
              <a:gd name="T94" fmla="*/ 2147483647 w 1411"/>
              <a:gd name="T95" fmla="*/ 2147483647 h 3440"/>
              <a:gd name="T96" fmla="*/ 2147483647 w 1411"/>
              <a:gd name="T97" fmla="*/ 2147483647 h 3440"/>
              <a:gd name="T98" fmla="*/ 2147483647 w 1411"/>
              <a:gd name="T99" fmla="*/ 2147483647 h 3440"/>
              <a:gd name="T100" fmla="*/ 2147483647 w 1411"/>
              <a:gd name="T101" fmla="*/ 2147483647 h 3440"/>
              <a:gd name="T102" fmla="*/ 2147483647 w 1411"/>
              <a:gd name="T103" fmla="*/ 2147483647 h 3440"/>
              <a:gd name="T104" fmla="*/ 2147483647 w 1411"/>
              <a:gd name="T105" fmla="*/ 2147483647 h 3440"/>
              <a:gd name="T106" fmla="*/ 2147483647 w 1411"/>
              <a:gd name="T107" fmla="*/ 2147483647 h 3440"/>
              <a:gd name="T108" fmla="*/ 2147483647 w 1411"/>
              <a:gd name="T109" fmla="*/ 2147483647 h 3440"/>
              <a:gd name="T110" fmla="*/ 2147483647 w 1411"/>
              <a:gd name="T111" fmla="*/ 2147483647 h 3440"/>
              <a:gd name="T112" fmla="*/ 2147483647 w 1411"/>
              <a:gd name="T113" fmla="*/ 2147483647 h 3440"/>
              <a:gd name="T114" fmla="*/ 2147483647 w 1411"/>
              <a:gd name="T115" fmla="*/ 2147483647 h 3440"/>
              <a:gd name="T116" fmla="*/ 2147483647 w 1411"/>
              <a:gd name="T117" fmla="*/ 2147483647 h 3440"/>
              <a:gd name="T118" fmla="*/ 2147483647 w 1411"/>
              <a:gd name="T119" fmla="*/ 2147483647 h 3440"/>
              <a:gd name="T120" fmla="*/ 2147483647 w 1411"/>
              <a:gd name="T121" fmla="*/ 2147483647 h 344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411" h="3440">
                <a:moveTo>
                  <a:pt x="0" y="0"/>
                </a:moveTo>
                <a:lnTo>
                  <a:pt x="50" y="22"/>
                </a:lnTo>
                <a:lnTo>
                  <a:pt x="91" y="33"/>
                </a:lnTo>
                <a:lnTo>
                  <a:pt x="131" y="22"/>
                </a:lnTo>
                <a:lnTo>
                  <a:pt x="171" y="54"/>
                </a:lnTo>
                <a:lnTo>
                  <a:pt x="212" y="76"/>
                </a:lnTo>
                <a:lnTo>
                  <a:pt x="252" y="98"/>
                </a:lnTo>
                <a:lnTo>
                  <a:pt x="292" y="141"/>
                </a:lnTo>
                <a:lnTo>
                  <a:pt x="332" y="174"/>
                </a:lnTo>
                <a:lnTo>
                  <a:pt x="342" y="218"/>
                </a:lnTo>
                <a:lnTo>
                  <a:pt x="342" y="261"/>
                </a:lnTo>
                <a:lnTo>
                  <a:pt x="383" y="305"/>
                </a:lnTo>
                <a:lnTo>
                  <a:pt x="413" y="348"/>
                </a:lnTo>
                <a:lnTo>
                  <a:pt x="413" y="403"/>
                </a:lnTo>
                <a:lnTo>
                  <a:pt x="443" y="446"/>
                </a:lnTo>
                <a:lnTo>
                  <a:pt x="463" y="490"/>
                </a:lnTo>
                <a:lnTo>
                  <a:pt x="453" y="577"/>
                </a:lnTo>
                <a:lnTo>
                  <a:pt x="453" y="620"/>
                </a:lnTo>
                <a:lnTo>
                  <a:pt x="473" y="664"/>
                </a:lnTo>
                <a:lnTo>
                  <a:pt x="483" y="707"/>
                </a:lnTo>
                <a:lnTo>
                  <a:pt x="494" y="751"/>
                </a:lnTo>
                <a:lnTo>
                  <a:pt x="494" y="794"/>
                </a:lnTo>
                <a:lnTo>
                  <a:pt x="494" y="838"/>
                </a:lnTo>
                <a:lnTo>
                  <a:pt x="494" y="882"/>
                </a:lnTo>
                <a:lnTo>
                  <a:pt x="494" y="925"/>
                </a:lnTo>
                <a:lnTo>
                  <a:pt x="504" y="969"/>
                </a:lnTo>
                <a:lnTo>
                  <a:pt x="483" y="1012"/>
                </a:lnTo>
                <a:lnTo>
                  <a:pt x="473" y="1056"/>
                </a:lnTo>
                <a:lnTo>
                  <a:pt x="473" y="1099"/>
                </a:lnTo>
                <a:lnTo>
                  <a:pt x="473" y="1143"/>
                </a:lnTo>
                <a:lnTo>
                  <a:pt x="483" y="1186"/>
                </a:lnTo>
                <a:lnTo>
                  <a:pt x="483" y="1230"/>
                </a:lnTo>
                <a:lnTo>
                  <a:pt x="463" y="1284"/>
                </a:lnTo>
                <a:lnTo>
                  <a:pt x="453" y="1328"/>
                </a:lnTo>
                <a:lnTo>
                  <a:pt x="453" y="1382"/>
                </a:lnTo>
                <a:lnTo>
                  <a:pt x="433" y="1426"/>
                </a:lnTo>
                <a:lnTo>
                  <a:pt x="403" y="1469"/>
                </a:lnTo>
                <a:lnTo>
                  <a:pt x="383" y="1513"/>
                </a:lnTo>
                <a:lnTo>
                  <a:pt x="383" y="1556"/>
                </a:lnTo>
                <a:lnTo>
                  <a:pt x="383" y="1600"/>
                </a:lnTo>
                <a:lnTo>
                  <a:pt x="363" y="1643"/>
                </a:lnTo>
                <a:lnTo>
                  <a:pt x="353" y="1687"/>
                </a:lnTo>
                <a:lnTo>
                  <a:pt x="363" y="1730"/>
                </a:lnTo>
                <a:lnTo>
                  <a:pt x="383" y="1785"/>
                </a:lnTo>
                <a:lnTo>
                  <a:pt x="443" y="1796"/>
                </a:lnTo>
                <a:lnTo>
                  <a:pt x="463" y="1850"/>
                </a:lnTo>
                <a:lnTo>
                  <a:pt x="483" y="1894"/>
                </a:lnTo>
                <a:lnTo>
                  <a:pt x="494" y="1937"/>
                </a:lnTo>
                <a:lnTo>
                  <a:pt x="494" y="1981"/>
                </a:lnTo>
                <a:lnTo>
                  <a:pt x="524" y="2024"/>
                </a:lnTo>
                <a:lnTo>
                  <a:pt x="524" y="2068"/>
                </a:lnTo>
                <a:lnTo>
                  <a:pt x="544" y="2122"/>
                </a:lnTo>
                <a:lnTo>
                  <a:pt x="584" y="2155"/>
                </a:lnTo>
                <a:lnTo>
                  <a:pt x="614" y="2198"/>
                </a:lnTo>
                <a:lnTo>
                  <a:pt x="624" y="2275"/>
                </a:lnTo>
                <a:lnTo>
                  <a:pt x="685" y="2285"/>
                </a:lnTo>
                <a:lnTo>
                  <a:pt x="705" y="2351"/>
                </a:lnTo>
                <a:lnTo>
                  <a:pt x="745" y="2394"/>
                </a:lnTo>
                <a:lnTo>
                  <a:pt x="786" y="2438"/>
                </a:lnTo>
                <a:lnTo>
                  <a:pt x="836" y="2470"/>
                </a:lnTo>
                <a:lnTo>
                  <a:pt x="876" y="2514"/>
                </a:lnTo>
                <a:lnTo>
                  <a:pt x="896" y="2568"/>
                </a:lnTo>
                <a:lnTo>
                  <a:pt x="947" y="2612"/>
                </a:lnTo>
                <a:lnTo>
                  <a:pt x="997" y="2634"/>
                </a:lnTo>
                <a:lnTo>
                  <a:pt x="1027" y="2677"/>
                </a:lnTo>
                <a:lnTo>
                  <a:pt x="1078" y="2721"/>
                </a:lnTo>
                <a:lnTo>
                  <a:pt x="1108" y="2764"/>
                </a:lnTo>
                <a:lnTo>
                  <a:pt x="1128" y="2808"/>
                </a:lnTo>
                <a:lnTo>
                  <a:pt x="1158" y="2851"/>
                </a:lnTo>
                <a:lnTo>
                  <a:pt x="1188" y="2906"/>
                </a:lnTo>
                <a:lnTo>
                  <a:pt x="1229" y="2949"/>
                </a:lnTo>
                <a:lnTo>
                  <a:pt x="1269" y="3004"/>
                </a:lnTo>
                <a:lnTo>
                  <a:pt x="1279" y="3058"/>
                </a:lnTo>
                <a:lnTo>
                  <a:pt x="1289" y="3113"/>
                </a:lnTo>
                <a:lnTo>
                  <a:pt x="1319" y="3156"/>
                </a:lnTo>
                <a:lnTo>
                  <a:pt x="1350" y="3210"/>
                </a:lnTo>
                <a:lnTo>
                  <a:pt x="1360" y="3265"/>
                </a:lnTo>
                <a:lnTo>
                  <a:pt x="1370" y="3308"/>
                </a:lnTo>
                <a:lnTo>
                  <a:pt x="1390" y="3352"/>
                </a:lnTo>
                <a:lnTo>
                  <a:pt x="1400" y="3395"/>
                </a:lnTo>
                <a:lnTo>
                  <a:pt x="1400" y="3439"/>
                </a:lnTo>
                <a:lnTo>
                  <a:pt x="1400" y="3319"/>
                </a:lnTo>
                <a:lnTo>
                  <a:pt x="1410" y="3232"/>
                </a:lnTo>
                <a:lnTo>
                  <a:pt x="1410" y="3145"/>
                </a:lnTo>
                <a:lnTo>
                  <a:pt x="1410" y="3102"/>
                </a:lnTo>
                <a:lnTo>
                  <a:pt x="1380" y="3058"/>
                </a:lnTo>
                <a:lnTo>
                  <a:pt x="1340" y="3058"/>
                </a:lnTo>
                <a:lnTo>
                  <a:pt x="1309" y="2982"/>
                </a:lnTo>
                <a:lnTo>
                  <a:pt x="1299" y="2938"/>
                </a:lnTo>
                <a:lnTo>
                  <a:pt x="1259" y="2862"/>
                </a:lnTo>
                <a:lnTo>
                  <a:pt x="1239" y="2819"/>
                </a:lnTo>
                <a:lnTo>
                  <a:pt x="1178" y="2753"/>
                </a:lnTo>
                <a:lnTo>
                  <a:pt x="1098" y="2721"/>
                </a:lnTo>
                <a:lnTo>
                  <a:pt x="1037" y="2721"/>
                </a:lnTo>
                <a:lnTo>
                  <a:pt x="1007" y="2579"/>
                </a:lnTo>
                <a:lnTo>
                  <a:pt x="997" y="2514"/>
                </a:lnTo>
                <a:lnTo>
                  <a:pt x="967" y="2470"/>
                </a:lnTo>
                <a:lnTo>
                  <a:pt x="886" y="2460"/>
                </a:lnTo>
                <a:lnTo>
                  <a:pt x="806" y="2449"/>
                </a:lnTo>
                <a:lnTo>
                  <a:pt x="765" y="2438"/>
                </a:lnTo>
                <a:lnTo>
                  <a:pt x="755" y="2351"/>
                </a:lnTo>
                <a:lnTo>
                  <a:pt x="735" y="2307"/>
                </a:lnTo>
                <a:lnTo>
                  <a:pt x="715" y="2253"/>
                </a:lnTo>
                <a:lnTo>
                  <a:pt x="675" y="2209"/>
                </a:lnTo>
                <a:lnTo>
                  <a:pt x="635" y="2187"/>
                </a:lnTo>
                <a:lnTo>
                  <a:pt x="554" y="2100"/>
                </a:lnTo>
                <a:lnTo>
                  <a:pt x="534" y="2057"/>
                </a:lnTo>
                <a:lnTo>
                  <a:pt x="534" y="1959"/>
                </a:lnTo>
                <a:lnTo>
                  <a:pt x="524" y="1894"/>
                </a:lnTo>
                <a:lnTo>
                  <a:pt x="494" y="1839"/>
                </a:lnTo>
                <a:lnTo>
                  <a:pt x="443" y="1785"/>
                </a:lnTo>
                <a:lnTo>
                  <a:pt x="413" y="1741"/>
                </a:lnTo>
                <a:lnTo>
                  <a:pt x="393" y="1687"/>
                </a:lnTo>
                <a:lnTo>
                  <a:pt x="403" y="1632"/>
                </a:lnTo>
                <a:lnTo>
                  <a:pt x="403" y="1589"/>
                </a:lnTo>
                <a:lnTo>
                  <a:pt x="413" y="1545"/>
                </a:lnTo>
                <a:lnTo>
                  <a:pt x="433" y="1491"/>
                </a:lnTo>
                <a:lnTo>
                  <a:pt x="433" y="1447"/>
                </a:lnTo>
                <a:lnTo>
                  <a:pt x="463" y="1393"/>
                </a:lnTo>
                <a:lnTo>
                  <a:pt x="483" y="1349"/>
                </a:lnTo>
                <a:lnTo>
                  <a:pt x="494" y="1295"/>
                </a:lnTo>
                <a:lnTo>
                  <a:pt x="494" y="1252"/>
                </a:lnTo>
                <a:lnTo>
                  <a:pt x="483" y="1208"/>
                </a:lnTo>
                <a:lnTo>
                  <a:pt x="494" y="1164"/>
                </a:lnTo>
                <a:lnTo>
                  <a:pt x="524" y="1067"/>
                </a:lnTo>
                <a:lnTo>
                  <a:pt x="524" y="1023"/>
                </a:lnTo>
                <a:lnTo>
                  <a:pt x="524" y="936"/>
                </a:lnTo>
                <a:lnTo>
                  <a:pt x="524" y="871"/>
                </a:lnTo>
                <a:lnTo>
                  <a:pt x="514" y="805"/>
                </a:lnTo>
                <a:lnTo>
                  <a:pt x="524" y="762"/>
                </a:lnTo>
                <a:lnTo>
                  <a:pt x="544" y="707"/>
                </a:lnTo>
                <a:lnTo>
                  <a:pt x="534" y="642"/>
                </a:lnTo>
                <a:lnTo>
                  <a:pt x="524" y="599"/>
                </a:lnTo>
                <a:lnTo>
                  <a:pt x="514" y="555"/>
                </a:lnTo>
                <a:lnTo>
                  <a:pt x="554" y="522"/>
                </a:lnTo>
                <a:lnTo>
                  <a:pt x="584" y="479"/>
                </a:lnTo>
                <a:lnTo>
                  <a:pt x="594" y="435"/>
                </a:lnTo>
                <a:lnTo>
                  <a:pt x="665" y="392"/>
                </a:lnTo>
                <a:lnTo>
                  <a:pt x="725" y="305"/>
                </a:lnTo>
                <a:lnTo>
                  <a:pt x="786" y="239"/>
                </a:lnTo>
                <a:lnTo>
                  <a:pt x="826" y="218"/>
                </a:lnTo>
                <a:lnTo>
                  <a:pt x="856" y="174"/>
                </a:lnTo>
                <a:lnTo>
                  <a:pt x="856" y="131"/>
                </a:lnTo>
                <a:lnTo>
                  <a:pt x="876" y="76"/>
                </a:lnTo>
                <a:lnTo>
                  <a:pt x="917" y="44"/>
                </a:lnTo>
                <a:lnTo>
                  <a:pt x="957" y="0"/>
                </a:lnTo>
                <a:lnTo>
                  <a:pt x="917" y="11"/>
                </a:lnTo>
                <a:lnTo>
                  <a:pt x="856" y="22"/>
                </a:lnTo>
                <a:lnTo>
                  <a:pt x="796" y="44"/>
                </a:lnTo>
                <a:lnTo>
                  <a:pt x="765" y="87"/>
                </a:lnTo>
                <a:lnTo>
                  <a:pt x="776" y="131"/>
                </a:lnTo>
                <a:lnTo>
                  <a:pt x="755" y="174"/>
                </a:lnTo>
                <a:lnTo>
                  <a:pt x="755" y="218"/>
                </a:lnTo>
                <a:lnTo>
                  <a:pt x="826" y="229"/>
                </a:lnTo>
                <a:lnTo>
                  <a:pt x="786" y="272"/>
                </a:lnTo>
                <a:lnTo>
                  <a:pt x="745" y="305"/>
                </a:lnTo>
                <a:lnTo>
                  <a:pt x="705" y="348"/>
                </a:lnTo>
                <a:lnTo>
                  <a:pt x="665" y="424"/>
                </a:lnTo>
                <a:lnTo>
                  <a:pt x="624" y="435"/>
                </a:lnTo>
                <a:lnTo>
                  <a:pt x="584" y="468"/>
                </a:lnTo>
                <a:lnTo>
                  <a:pt x="544" y="479"/>
                </a:lnTo>
                <a:lnTo>
                  <a:pt x="534" y="522"/>
                </a:lnTo>
                <a:lnTo>
                  <a:pt x="534" y="566"/>
                </a:lnTo>
                <a:lnTo>
                  <a:pt x="494" y="620"/>
                </a:lnTo>
                <a:lnTo>
                  <a:pt x="483" y="664"/>
                </a:lnTo>
                <a:lnTo>
                  <a:pt x="483" y="707"/>
                </a:lnTo>
                <a:lnTo>
                  <a:pt x="483" y="620"/>
                </a:lnTo>
                <a:lnTo>
                  <a:pt x="473" y="511"/>
                </a:lnTo>
                <a:lnTo>
                  <a:pt x="463" y="446"/>
                </a:lnTo>
                <a:lnTo>
                  <a:pt x="453" y="403"/>
                </a:lnTo>
                <a:lnTo>
                  <a:pt x="443" y="348"/>
                </a:lnTo>
                <a:lnTo>
                  <a:pt x="413" y="305"/>
                </a:lnTo>
                <a:lnTo>
                  <a:pt x="383" y="261"/>
                </a:lnTo>
                <a:lnTo>
                  <a:pt x="383" y="218"/>
                </a:lnTo>
                <a:lnTo>
                  <a:pt x="353" y="174"/>
                </a:lnTo>
                <a:lnTo>
                  <a:pt x="312" y="141"/>
                </a:lnTo>
                <a:lnTo>
                  <a:pt x="302" y="98"/>
                </a:lnTo>
                <a:lnTo>
                  <a:pt x="262" y="76"/>
                </a:lnTo>
                <a:lnTo>
                  <a:pt x="222" y="76"/>
                </a:lnTo>
                <a:lnTo>
                  <a:pt x="181" y="33"/>
                </a:lnTo>
                <a:lnTo>
                  <a:pt x="141" y="11"/>
                </a:lnTo>
                <a:lnTo>
                  <a:pt x="101" y="0"/>
                </a:lnTo>
                <a:lnTo>
                  <a:pt x="60" y="11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54" name="Freeform 7"/>
          <p:cNvSpPr>
            <a:spLocks/>
          </p:cNvSpPr>
          <p:nvPr userDrawn="1"/>
        </p:nvSpPr>
        <p:spPr bwMode="auto">
          <a:xfrm>
            <a:off x="828675" y="5421313"/>
            <a:ext cx="3119438" cy="777875"/>
          </a:xfrm>
          <a:custGeom>
            <a:avLst/>
            <a:gdLst>
              <a:gd name="T0" fmla="*/ 2147483647 w 1965"/>
              <a:gd name="T1" fmla="*/ 2147483647 h 490"/>
              <a:gd name="T2" fmla="*/ 2147483647 w 1965"/>
              <a:gd name="T3" fmla="*/ 2147483647 h 490"/>
              <a:gd name="T4" fmla="*/ 2147483647 w 1965"/>
              <a:gd name="T5" fmla="*/ 2147483647 h 490"/>
              <a:gd name="T6" fmla="*/ 2147483647 w 1965"/>
              <a:gd name="T7" fmla="*/ 2147483647 h 490"/>
              <a:gd name="T8" fmla="*/ 2147483647 w 1965"/>
              <a:gd name="T9" fmla="*/ 2147483647 h 490"/>
              <a:gd name="T10" fmla="*/ 2147483647 w 1965"/>
              <a:gd name="T11" fmla="*/ 2147483647 h 490"/>
              <a:gd name="T12" fmla="*/ 2147483647 w 1965"/>
              <a:gd name="T13" fmla="*/ 2147483647 h 490"/>
              <a:gd name="T14" fmla="*/ 2147483647 w 1965"/>
              <a:gd name="T15" fmla="*/ 2147483647 h 490"/>
              <a:gd name="T16" fmla="*/ 2147483647 w 1965"/>
              <a:gd name="T17" fmla="*/ 2147483647 h 490"/>
              <a:gd name="T18" fmla="*/ 2147483647 w 1965"/>
              <a:gd name="T19" fmla="*/ 2147483647 h 490"/>
              <a:gd name="T20" fmla="*/ 2147483647 w 1965"/>
              <a:gd name="T21" fmla="*/ 2147483647 h 490"/>
              <a:gd name="T22" fmla="*/ 2147483647 w 1965"/>
              <a:gd name="T23" fmla="*/ 2147483647 h 490"/>
              <a:gd name="T24" fmla="*/ 2147483647 w 1965"/>
              <a:gd name="T25" fmla="*/ 2147483647 h 490"/>
              <a:gd name="T26" fmla="*/ 2147483647 w 1965"/>
              <a:gd name="T27" fmla="*/ 2147483647 h 490"/>
              <a:gd name="T28" fmla="*/ 2147483647 w 1965"/>
              <a:gd name="T29" fmla="*/ 2147483647 h 490"/>
              <a:gd name="T30" fmla="*/ 2147483647 w 1965"/>
              <a:gd name="T31" fmla="*/ 2147483647 h 490"/>
              <a:gd name="T32" fmla="*/ 2147483647 w 1965"/>
              <a:gd name="T33" fmla="*/ 2147483647 h 490"/>
              <a:gd name="T34" fmla="*/ 2147483647 w 1965"/>
              <a:gd name="T35" fmla="*/ 2147483647 h 490"/>
              <a:gd name="T36" fmla="*/ 2147483647 w 1965"/>
              <a:gd name="T37" fmla="*/ 2147483647 h 490"/>
              <a:gd name="T38" fmla="*/ 2147483647 w 1965"/>
              <a:gd name="T39" fmla="*/ 2147483647 h 490"/>
              <a:gd name="T40" fmla="*/ 2147483647 w 1965"/>
              <a:gd name="T41" fmla="*/ 2147483647 h 490"/>
              <a:gd name="T42" fmla="*/ 2147483647 w 1965"/>
              <a:gd name="T43" fmla="*/ 2147483647 h 490"/>
              <a:gd name="T44" fmla="*/ 2147483647 w 1965"/>
              <a:gd name="T45" fmla="*/ 2147483647 h 490"/>
              <a:gd name="T46" fmla="*/ 2147483647 w 1965"/>
              <a:gd name="T47" fmla="*/ 2147483647 h 490"/>
              <a:gd name="T48" fmla="*/ 2147483647 w 1965"/>
              <a:gd name="T49" fmla="*/ 2147483647 h 490"/>
              <a:gd name="T50" fmla="*/ 2147483647 w 1965"/>
              <a:gd name="T51" fmla="*/ 2147483647 h 490"/>
              <a:gd name="T52" fmla="*/ 2147483647 w 1965"/>
              <a:gd name="T53" fmla="*/ 2147483647 h 490"/>
              <a:gd name="T54" fmla="*/ 2147483647 w 1965"/>
              <a:gd name="T55" fmla="*/ 2147483647 h 490"/>
              <a:gd name="T56" fmla="*/ 2147483647 w 1965"/>
              <a:gd name="T57" fmla="*/ 2147483647 h 490"/>
              <a:gd name="T58" fmla="*/ 2147483647 w 1965"/>
              <a:gd name="T59" fmla="*/ 2147483647 h 490"/>
              <a:gd name="T60" fmla="*/ 2147483647 w 1965"/>
              <a:gd name="T61" fmla="*/ 2147483647 h 490"/>
              <a:gd name="T62" fmla="*/ 2147483647 w 1965"/>
              <a:gd name="T63" fmla="*/ 2147483647 h 490"/>
              <a:gd name="T64" fmla="*/ 2147483647 w 1965"/>
              <a:gd name="T65" fmla="*/ 2147483647 h 490"/>
              <a:gd name="T66" fmla="*/ 2147483647 w 1965"/>
              <a:gd name="T67" fmla="*/ 2147483647 h 490"/>
              <a:gd name="T68" fmla="*/ 2147483647 w 1965"/>
              <a:gd name="T69" fmla="*/ 2147483647 h 490"/>
              <a:gd name="T70" fmla="*/ 2147483647 w 1965"/>
              <a:gd name="T71" fmla="*/ 2147483647 h 490"/>
              <a:gd name="T72" fmla="*/ 2147483647 w 1965"/>
              <a:gd name="T73" fmla="*/ 2147483647 h 490"/>
              <a:gd name="T74" fmla="*/ 2147483647 w 1965"/>
              <a:gd name="T75" fmla="*/ 2147483647 h 490"/>
              <a:gd name="T76" fmla="*/ 2147483647 w 1965"/>
              <a:gd name="T77" fmla="*/ 2147483647 h 490"/>
              <a:gd name="T78" fmla="*/ 2147483647 w 1965"/>
              <a:gd name="T79" fmla="*/ 2147483647 h 490"/>
              <a:gd name="T80" fmla="*/ 2147483647 w 1965"/>
              <a:gd name="T81" fmla="*/ 2147483647 h 490"/>
              <a:gd name="T82" fmla="*/ 2147483647 w 1965"/>
              <a:gd name="T83" fmla="*/ 2147483647 h 49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965" h="490">
                <a:moveTo>
                  <a:pt x="0" y="0"/>
                </a:moveTo>
                <a:lnTo>
                  <a:pt x="40" y="43"/>
                </a:lnTo>
                <a:lnTo>
                  <a:pt x="81" y="65"/>
                </a:lnTo>
                <a:lnTo>
                  <a:pt x="141" y="65"/>
                </a:lnTo>
                <a:lnTo>
                  <a:pt x="181" y="76"/>
                </a:lnTo>
                <a:lnTo>
                  <a:pt x="232" y="76"/>
                </a:lnTo>
                <a:lnTo>
                  <a:pt x="272" y="109"/>
                </a:lnTo>
                <a:lnTo>
                  <a:pt x="363" y="130"/>
                </a:lnTo>
                <a:lnTo>
                  <a:pt x="443" y="130"/>
                </a:lnTo>
                <a:lnTo>
                  <a:pt x="504" y="130"/>
                </a:lnTo>
                <a:lnTo>
                  <a:pt x="544" y="130"/>
                </a:lnTo>
                <a:lnTo>
                  <a:pt x="604" y="141"/>
                </a:lnTo>
                <a:lnTo>
                  <a:pt x="665" y="152"/>
                </a:lnTo>
                <a:lnTo>
                  <a:pt x="705" y="196"/>
                </a:lnTo>
                <a:lnTo>
                  <a:pt x="725" y="239"/>
                </a:lnTo>
                <a:lnTo>
                  <a:pt x="765" y="250"/>
                </a:lnTo>
                <a:lnTo>
                  <a:pt x="816" y="250"/>
                </a:lnTo>
                <a:lnTo>
                  <a:pt x="906" y="261"/>
                </a:lnTo>
                <a:lnTo>
                  <a:pt x="967" y="250"/>
                </a:lnTo>
                <a:lnTo>
                  <a:pt x="1007" y="261"/>
                </a:lnTo>
                <a:lnTo>
                  <a:pt x="1068" y="261"/>
                </a:lnTo>
                <a:lnTo>
                  <a:pt x="1148" y="250"/>
                </a:lnTo>
                <a:lnTo>
                  <a:pt x="1188" y="261"/>
                </a:lnTo>
                <a:lnTo>
                  <a:pt x="1219" y="304"/>
                </a:lnTo>
                <a:lnTo>
                  <a:pt x="1259" y="326"/>
                </a:lnTo>
                <a:lnTo>
                  <a:pt x="1299" y="315"/>
                </a:lnTo>
                <a:lnTo>
                  <a:pt x="1340" y="348"/>
                </a:lnTo>
                <a:lnTo>
                  <a:pt x="1380" y="380"/>
                </a:lnTo>
                <a:lnTo>
                  <a:pt x="1420" y="402"/>
                </a:lnTo>
                <a:lnTo>
                  <a:pt x="1460" y="424"/>
                </a:lnTo>
                <a:lnTo>
                  <a:pt x="1501" y="446"/>
                </a:lnTo>
                <a:lnTo>
                  <a:pt x="1541" y="446"/>
                </a:lnTo>
                <a:lnTo>
                  <a:pt x="1622" y="446"/>
                </a:lnTo>
                <a:lnTo>
                  <a:pt x="1662" y="446"/>
                </a:lnTo>
                <a:lnTo>
                  <a:pt x="1712" y="456"/>
                </a:lnTo>
                <a:lnTo>
                  <a:pt x="1752" y="456"/>
                </a:lnTo>
                <a:lnTo>
                  <a:pt x="1843" y="456"/>
                </a:lnTo>
                <a:lnTo>
                  <a:pt x="1883" y="467"/>
                </a:lnTo>
                <a:lnTo>
                  <a:pt x="1924" y="489"/>
                </a:lnTo>
                <a:lnTo>
                  <a:pt x="1964" y="489"/>
                </a:lnTo>
                <a:lnTo>
                  <a:pt x="1914" y="467"/>
                </a:lnTo>
                <a:lnTo>
                  <a:pt x="1863" y="467"/>
                </a:lnTo>
                <a:lnTo>
                  <a:pt x="1823" y="446"/>
                </a:lnTo>
                <a:lnTo>
                  <a:pt x="1783" y="446"/>
                </a:lnTo>
                <a:lnTo>
                  <a:pt x="1742" y="446"/>
                </a:lnTo>
                <a:lnTo>
                  <a:pt x="1692" y="446"/>
                </a:lnTo>
                <a:lnTo>
                  <a:pt x="1652" y="413"/>
                </a:lnTo>
                <a:lnTo>
                  <a:pt x="1611" y="402"/>
                </a:lnTo>
                <a:lnTo>
                  <a:pt x="1571" y="402"/>
                </a:lnTo>
                <a:lnTo>
                  <a:pt x="1531" y="413"/>
                </a:lnTo>
                <a:lnTo>
                  <a:pt x="1491" y="402"/>
                </a:lnTo>
                <a:lnTo>
                  <a:pt x="1450" y="369"/>
                </a:lnTo>
                <a:lnTo>
                  <a:pt x="1410" y="348"/>
                </a:lnTo>
                <a:lnTo>
                  <a:pt x="1370" y="348"/>
                </a:lnTo>
                <a:lnTo>
                  <a:pt x="1329" y="304"/>
                </a:lnTo>
                <a:lnTo>
                  <a:pt x="1289" y="272"/>
                </a:lnTo>
                <a:lnTo>
                  <a:pt x="1249" y="261"/>
                </a:lnTo>
                <a:lnTo>
                  <a:pt x="1209" y="283"/>
                </a:lnTo>
                <a:lnTo>
                  <a:pt x="1128" y="196"/>
                </a:lnTo>
                <a:lnTo>
                  <a:pt x="1047" y="130"/>
                </a:lnTo>
                <a:lnTo>
                  <a:pt x="1007" y="120"/>
                </a:lnTo>
                <a:lnTo>
                  <a:pt x="927" y="130"/>
                </a:lnTo>
                <a:lnTo>
                  <a:pt x="917" y="185"/>
                </a:lnTo>
                <a:lnTo>
                  <a:pt x="886" y="228"/>
                </a:lnTo>
                <a:lnTo>
                  <a:pt x="846" y="239"/>
                </a:lnTo>
                <a:lnTo>
                  <a:pt x="806" y="228"/>
                </a:lnTo>
                <a:lnTo>
                  <a:pt x="765" y="206"/>
                </a:lnTo>
                <a:lnTo>
                  <a:pt x="725" y="196"/>
                </a:lnTo>
                <a:lnTo>
                  <a:pt x="675" y="152"/>
                </a:lnTo>
                <a:lnTo>
                  <a:pt x="624" y="152"/>
                </a:lnTo>
                <a:lnTo>
                  <a:pt x="584" y="141"/>
                </a:lnTo>
                <a:lnTo>
                  <a:pt x="544" y="109"/>
                </a:lnTo>
                <a:lnTo>
                  <a:pt x="483" y="109"/>
                </a:lnTo>
                <a:lnTo>
                  <a:pt x="443" y="109"/>
                </a:lnTo>
                <a:lnTo>
                  <a:pt x="403" y="109"/>
                </a:lnTo>
                <a:lnTo>
                  <a:pt x="353" y="76"/>
                </a:lnTo>
                <a:lnTo>
                  <a:pt x="312" y="65"/>
                </a:lnTo>
                <a:lnTo>
                  <a:pt x="262" y="87"/>
                </a:lnTo>
                <a:lnTo>
                  <a:pt x="222" y="87"/>
                </a:lnTo>
                <a:lnTo>
                  <a:pt x="181" y="43"/>
                </a:lnTo>
                <a:lnTo>
                  <a:pt x="141" y="33"/>
                </a:lnTo>
                <a:lnTo>
                  <a:pt x="101" y="33"/>
                </a:lnTo>
                <a:lnTo>
                  <a:pt x="60" y="43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55" name="Freeform 8"/>
          <p:cNvSpPr>
            <a:spLocks/>
          </p:cNvSpPr>
          <p:nvPr userDrawn="1"/>
        </p:nvSpPr>
        <p:spPr bwMode="auto">
          <a:xfrm>
            <a:off x="6921500" y="631825"/>
            <a:ext cx="1654175" cy="2800350"/>
          </a:xfrm>
          <a:custGeom>
            <a:avLst/>
            <a:gdLst>
              <a:gd name="T0" fmla="*/ 2147483647 w 1042"/>
              <a:gd name="T1" fmla="*/ 2147483647 h 1764"/>
              <a:gd name="T2" fmla="*/ 2147483647 w 1042"/>
              <a:gd name="T3" fmla="*/ 2147483647 h 1764"/>
              <a:gd name="T4" fmla="*/ 2147483647 w 1042"/>
              <a:gd name="T5" fmla="*/ 2147483647 h 1764"/>
              <a:gd name="T6" fmla="*/ 2147483647 w 1042"/>
              <a:gd name="T7" fmla="*/ 2147483647 h 1764"/>
              <a:gd name="T8" fmla="*/ 2147483647 w 1042"/>
              <a:gd name="T9" fmla="*/ 2147483647 h 1764"/>
              <a:gd name="T10" fmla="*/ 2147483647 w 1042"/>
              <a:gd name="T11" fmla="*/ 2147483647 h 1764"/>
              <a:gd name="T12" fmla="*/ 2147483647 w 1042"/>
              <a:gd name="T13" fmla="*/ 2147483647 h 1764"/>
              <a:gd name="T14" fmla="*/ 2147483647 w 1042"/>
              <a:gd name="T15" fmla="*/ 2147483647 h 1764"/>
              <a:gd name="T16" fmla="*/ 2147483647 w 1042"/>
              <a:gd name="T17" fmla="*/ 2147483647 h 1764"/>
              <a:gd name="T18" fmla="*/ 2147483647 w 1042"/>
              <a:gd name="T19" fmla="*/ 2147483647 h 1764"/>
              <a:gd name="T20" fmla="*/ 2147483647 w 1042"/>
              <a:gd name="T21" fmla="*/ 2147483647 h 1764"/>
              <a:gd name="T22" fmla="*/ 2147483647 w 1042"/>
              <a:gd name="T23" fmla="*/ 2147483647 h 1764"/>
              <a:gd name="T24" fmla="*/ 2147483647 w 1042"/>
              <a:gd name="T25" fmla="*/ 2147483647 h 1764"/>
              <a:gd name="T26" fmla="*/ 2147483647 w 1042"/>
              <a:gd name="T27" fmla="*/ 2147483647 h 1764"/>
              <a:gd name="T28" fmla="*/ 0 w 1042"/>
              <a:gd name="T29" fmla="*/ 2147483647 h 1764"/>
              <a:gd name="T30" fmla="*/ 2147483647 w 1042"/>
              <a:gd name="T31" fmla="*/ 2147483647 h 1764"/>
              <a:gd name="T32" fmla="*/ 2147483647 w 1042"/>
              <a:gd name="T33" fmla="*/ 2147483647 h 1764"/>
              <a:gd name="T34" fmla="*/ 2147483647 w 1042"/>
              <a:gd name="T35" fmla="*/ 2147483647 h 1764"/>
              <a:gd name="T36" fmla="*/ 2147483647 w 1042"/>
              <a:gd name="T37" fmla="*/ 2147483647 h 1764"/>
              <a:gd name="T38" fmla="*/ 2147483647 w 1042"/>
              <a:gd name="T39" fmla="*/ 2147483647 h 1764"/>
              <a:gd name="T40" fmla="*/ 2147483647 w 1042"/>
              <a:gd name="T41" fmla="*/ 2147483647 h 1764"/>
              <a:gd name="T42" fmla="*/ 2147483647 w 1042"/>
              <a:gd name="T43" fmla="*/ 2147483647 h 1764"/>
              <a:gd name="T44" fmla="*/ 2147483647 w 1042"/>
              <a:gd name="T45" fmla="*/ 2147483647 h 1764"/>
              <a:gd name="T46" fmla="*/ 2147483647 w 1042"/>
              <a:gd name="T47" fmla="*/ 2147483647 h 1764"/>
              <a:gd name="T48" fmla="*/ 2147483647 w 1042"/>
              <a:gd name="T49" fmla="*/ 2147483647 h 1764"/>
              <a:gd name="T50" fmla="*/ 2147483647 w 1042"/>
              <a:gd name="T51" fmla="*/ 2147483647 h 1764"/>
              <a:gd name="T52" fmla="*/ 2147483647 w 1042"/>
              <a:gd name="T53" fmla="*/ 2147483647 h 1764"/>
              <a:gd name="T54" fmla="*/ 2147483647 w 1042"/>
              <a:gd name="T55" fmla="*/ 2147483647 h 1764"/>
              <a:gd name="T56" fmla="*/ 2147483647 w 1042"/>
              <a:gd name="T57" fmla="*/ 2147483647 h 1764"/>
              <a:gd name="T58" fmla="*/ 2147483647 w 1042"/>
              <a:gd name="T59" fmla="*/ 2147483647 h 1764"/>
              <a:gd name="T60" fmla="*/ 2147483647 w 1042"/>
              <a:gd name="T61" fmla="*/ 2147483647 h 1764"/>
              <a:gd name="T62" fmla="*/ 2147483647 w 1042"/>
              <a:gd name="T63" fmla="*/ 2147483647 h 1764"/>
              <a:gd name="T64" fmla="*/ 2147483647 w 1042"/>
              <a:gd name="T65" fmla="*/ 2147483647 h 1764"/>
              <a:gd name="T66" fmla="*/ 2147483647 w 1042"/>
              <a:gd name="T67" fmla="*/ 2147483647 h 1764"/>
              <a:gd name="T68" fmla="*/ 2147483647 w 1042"/>
              <a:gd name="T69" fmla="*/ 2147483647 h 176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042" h="1764">
                <a:moveTo>
                  <a:pt x="1038" y="0"/>
                </a:moveTo>
                <a:lnTo>
                  <a:pt x="977" y="76"/>
                </a:lnTo>
                <a:lnTo>
                  <a:pt x="937" y="109"/>
                </a:lnTo>
                <a:lnTo>
                  <a:pt x="907" y="152"/>
                </a:lnTo>
                <a:lnTo>
                  <a:pt x="866" y="131"/>
                </a:lnTo>
                <a:lnTo>
                  <a:pt x="826" y="131"/>
                </a:lnTo>
                <a:lnTo>
                  <a:pt x="786" y="131"/>
                </a:lnTo>
                <a:lnTo>
                  <a:pt x="745" y="152"/>
                </a:lnTo>
                <a:lnTo>
                  <a:pt x="725" y="196"/>
                </a:lnTo>
                <a:lnTo>
                  <a:pt x="685" y="229"/>
                </a:lnTo>
                <a:lnTo>
                  <a:pt x="645" y="229"/>
                </a:lnTo>
                <a:lnTo>
                  <a:pt x="604" y="250"/>
                </a:lnTo>
                <a:lnTo>
                  <a:pt x="564" y="283"/>
                </a:lnTo>
                <a:lnTo>
                  <a:pt x="524" y="283"/>
                </a:lnTo>
                <a:lnTo>
                  <a:pt x="484" y="305"/>
                </a:lnTo>
                <a:lnTo>
                  <a:pt x="443" y="348"/>
                </a:lnTo>
                <a:lnTo>
                  <a:pt x="413" y="392"/>
                </a:lnTo>
                <a:lnTo>
                  <a:pt x="383" y="435"/>
                </a:lnTo>
                <a:lnTo>
                  <a:pt x="343" y="446"/>
                </a:lnTo>
                <a:lnTo>
                  <a:pt x="343" y="511"/>
                </a:lnTo>
                <a:lnTo>
                  <a:pt x="332" y="555"/>
                </a:lnTo>
                <a:lnTo>
                  <a:pt x="302" y="599"/>
                </a:lnTo>
                <a:lnTo>
                  <a:pt x="262" y="609"/>
                </a:lnTo>
                <a:lnTo>
                  <a:pt x="222" y="599"/>
                </a:lnTo>
                <a:lnTo>
                  <a:pt x="181" y="609"/>
                </a:lnTo>
                <a:lnTo>
                  <a:pt x="141" y="653"/>
                </a:lnTo>
                <a:lnTo>
                  <a:pt x="101" y="664"/>
                </a:lnTo>
                <a:lnTo>
                  <a:pt x="60" y="653"/>
                </a:lnTo>
                <a:lnTo>
                  <a:pt x="20" y="664"/>
                </a:lnTo>
                <a:lnTo>
                  <a:pt x="0" y="707"/>
                </a:lnTo>
                <a:lnTo>
                  <a:pt x="40" y="729"/>
                </a:lnTo>
                <a:lnTo>
                  <a:pt x="81" y="729"/>
                </a:lnTo>
                <a:lnTo>
                  <a:pt x="121" y="773"/>
                </a:lnTo>
                <a:lnTo>
                  <a:pt x="141" y="816"/>
                </a:lnTo>
                <a:lnTo>
                  <a:pt x="181" y="816"/>
                </a:lnTo>
                <a:lnTo>
                  <a:pt x="222" y="816"/>
                </a:lnTo>
                <a:lnTo>
                  <a:pt x="262" y="827"/>
                </a:lnTo>
                <a:lnTo>
                  <a:pt x="302" y="860"/>
                </a:lnTo>
                <a:lnTo>
                  <a:pt x="343" y="903"/>
                </a:lnTo>
                <a:lnTo>
                  <a:pt x="383" y="914"/>
                </a:lnTo>
                <a:lnTo>
                  <a:pt x="423" y="914"/>
                </a:lnTo>
                <a:lnTo>
                  <a:pt x="463" y="914"/>
                </a:lnTo>
                <a:lnTo>
                  <a:pt x="504" y="925"/>
                </a:lnTo>
                <a:lnTo>
                  <a:pt x="524" y="882"/>
                </a:lnTo>
                <a:lnTo>
                  <a:pt x="544" y="838"/>
                </a:lnTo>
                <a:lnTo>
                  <a:pt x="584" y="816"/>
                </a:lnTo>
                <a:lnTo>
                  <a:pt x="615" y="773"/>
                </a:lnTo>
                <a:lnTo>
                  <a:pt x="655" y="784"/>
                </a:lnTo>
                <a:lnTo>
                  <a:pt x="675" y="827"/>
                </a:lnTo>
                <a:lnTo>
                  <a:pt x="705" y="871"/>
                </a:lnTo>
                <a:lnTo>
                  <a:pt x="715" y="914"/>
                </a:lnTo>
                <a:lnTo>
                  <a:pt x="735" y="958"/>
                </a:lnTo>
                <a:lnTo>
                  <a:pt x="776" y="1045"/>
                </a:lnTo>
                <a:lnTo>
                  <a:pt x="796" y="1088"/>
                </a:lnTo>
                <a:lnTo>
                  <a:pt x="796" y="1132"/>
                </a:lnTo>
                <a:lnTo>
                  <a:pt x="846" y="1186"/>
                </a:lnTo>
                <a:lnTo>
                  <a:pt x="876" y="1230"/>
                </a:lnTo>
                <a:lnTo>
                  <a:pt x="876" y="1273"/>
                </a:lnTo>
                <a:lnTo>
                  <a:pt x="887" y="1317"/>
                </a:lnTo>
                <a:lnTo>
                  <a:pt x="907" y="1360"/>
                </a:lnTo>
                <a:lnTo>
                  <a:pt x="917" y="1404"/>
                </a:lnTo>
                <a:lnTo>
                  <a:pt x="917" y="1447"/>
                </a:lnTo>
                <a:lnTo>
                  <a:pt x="917" y="1491"/>
                </a:lnTo>
                <a:lnTo>
                  <a:pt x="957" y="1534"/>
                </a:lnTo>
                <a:lnTo>
                  <a:pt x="977" y="1578"/>
                </a:lnTo>
                <a:lnTo>
                  <a:pt x="977" y="1622"/>
                </a:lnTo>
                <a:lnTo>
                  <a:pt x="1017" y="1665"/>
                </a:lnTo>
                <a:lnTo>
                  <a:pt x="1017" y="1709"/>
                </a:lnTo>
                <a:lnTo>
                  <a:pt x="1038" y="1748"/>
                </a:lnTo>
                <a:lnTo>
                  <a:pt x="1041" y="1763"/>
                </a:lnTo>
                <a:lnTo>
                  <a:pt x="1038" y="0"/>
                </a:lnTo>
              </a:path>
            </a:pathLst>
          </a:custGeom>
          <a:solidFill>
            <a:srgbClr val="65656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56" name="Freeform 9"/>
          <p:cNvSpPr>
            <a:spLocks/>
          </p:cNvSpPr>
          <p:nvPr userDrawn="1"/>
        </p:nvSpPr>
        <p:spPr bwMode="auto">
          <a:xfrm>
            <a:off x="796925" y="1946275"/>
            <a:ext cx="7750175" cy="2227263"/>
          </a:xfrm>
          <a:custGeom>
            <a:avLst/>
            <a:gdLst>
              <a:gd name="T0" fmla="*/ 2147483647 w 4882"/>
              <a:gd name="T1" fmla="*/ 2147483647 h 1403"/>
              <a:gd name="T2" fmla="*/ 2147483647 w 4882"/>
              <a:gd name="T3" fmla="*/ 2147483647 h 1403"/>
              <a:gd name="T4" fmla="*/ 2147483647 w 4882"/>
              <a:gd name="T5" fmla="*/ 2147483647 h 1403"/>
              <a:gd name="T6" fmla="*/ 2147483647 w 4882"/>
              <a:gd name="T7" fmla="*/ 2147483647 h 1403"/>
              <a:gd name="T8" fmla="*/ 2147483647 w 4882"/>
              <a:gd name="T9" fmla="*/ 2147483647 h 1403"/>
              <a:gd name="T10" fmla="*/ 2147483647 w 4882"/>
              <a:gd name="T11" fmla="*/ 2147483647 h 1403"/>
              <a:gd name="T12" fmla="*/ 2147483647 w 4882"/>
              <a:gd name="T13" fmla="*/ 2147483647 h 1403"/>
              <a:gd name="T14" fmla="*/ 2147483647 w 4882"/>
              <a:gd name="T15" fmla="*/ 2147483647 h 1403"/>
              <a:gd name="T16" fmla="*/ 2147483647 w 4882"/>
              <a:gd name="T17" fmla="*/ 2147483647 h 1403"/>
              <a:gd name="T18" fmla="*/ 2147483647 w 4882"/>
              <a:gd name="T19" fmla="*/ 2147483647 h 1403"/>
              <a:gd name="T20" fmla="*/ 2147483647 w 4882"/>
              <a:gd name="T21" fmla="*/ 2147483647 h 1403"/>
              <a:gd name="T22" fmla="*/ 2147483647 w 4882"/>
              <a:gd name="T23" fmla="*/ 2147483647 h 1403"/>
              <a:gd name="T24" fmla="*/ 2147483647 w 4882"/>
              <a:gd name="T25" fmla="*/ 2147483647 h 1403"/>
              <a:gd name="T26" fmla="*/ 2147483647 w 4882"/>
              <a:gd name="T27" fmla="*/ 2147483647 h 1403"/>
              <a:gd name="T28" fmla="*/ 2147483647 w 4882"/>
              <a:gd name="T29" fmla="*/ 2147483647 h 1403"/>
              <a:gd name="T30" fmla="*/ 2147483647 w 4882"/>
              <a:gd name="T31" fmla="*/ 2147483647 h 1403"/>
              <a:gd name="T32" fmla="*/ 2147483647 w 4882"/>
              <a:gd name="T33" fmla="*/ 2147483647 h 1403"/>
              <a:gd name="T34" fmla="*/ 2147483647 w 4882"/>
              <a:gd name="T35" fmla="*/ 2147483647 h 1403"/>
              <a:gd name="T36" fmla="*/ 2147483647 w 4882"/>
              <a:gd name="T37" fmla="*/ 2147483647 h 1403"/>
              <a:gd name="T38" fmla="*/ 2147483647 w 4882"/>
              <a:gd name="T39" fmla="*/ 2147483647 h 1403"/>
              <a:gd name="T40" fmla="*/ 2147483647 w 4882"/>
              <a:gd name="T41" fmla="*/ 2147483647 h 1403"/>
              <a:gd name="T42" fmla="*/ 2147483647 w 4882"/>
              <a:gd name="T43" fmla="*/ 2147483647 h 1403"/>
              <a:gd name="T44" fmla="*/ 2147483647 w 4882"/>
              <a:gd name="T45" fmla="*/ 2147483647 h 1403"/>
              <a:gd name="T46" fmla="*/ 2147483647 w 4882"/>
              <a:gd name="T47" fmla="*/ 2147483647 h 1403"/>
              <a:gd name="T48" fmla="*/ 2147483647 w 4882"/>
              <a:gd name="T49" fmla="*/ 2147483647 h 1403"/>
              <a:gd name="T50" fmla="*/ 2147483647 w 4882"/>
              <a:gd name="T51" fmla="*/ 2147483647 h 1403"/>
              <a:gd name="T52" fmla="*/ 2147483647 w 4882"/>
              <a:gd name="T53" fmla="*/ 2147483647 h 1403"/>
              <a:gd name="T54" fmla="*/ 2147483647 w 4882"/>
              <a:gd name="T55" fmla="*/ 2147483647 h 1403"/>
              <a:gd name="T56" fmla="*/ 2147483647 w 4882"/>
              <a:gd name="T57" fmla="*/ 2147483647 h 1403"/>
              <a:gd name="T58" fmla="*/ 2147483647 w 4882"/>
              <a:gd name="T59" fmla="*/ 2147483647 h 1403"/>
              <a:gd name="T60" fmla="*/ 2147483647 w 4882"/>
              <a:gd name="T61" fmla="*/ 2147483647 h 1403"/>
              <a:gd name="T62" fmla="*/ 2147483647 w 4882"/>
              <a:gd name="T63" fmla="*/ 2147483647 h 1403"/>
              <a:gd name="T64" fmla="*/ 2147483647 w 4882"/>
              <a:gd name="T65" fmla="*/ 2147483647 h 1403"/>
              <a:gd name="T66" fmla="*/ 2147483647 w 4882"/>
              <a:gd name="T67" fmla="*/ 2147483647 h 1403"/>
              <a:gd name="T68" fmla="*/ 2147483647 w 4882"/>
              <a:gd name="T69" fmla="*/ 2147483647 h 1403"/>
              <a:gd name="T70" fmla="*/ 2147483647 w 4882"/>
              <a:gd name="T71" fmla="*/ 2147483647 h 1403"/>
              <a:gd name="T72" fmla="*/ 2147483647 w 4882"/>
              <a:gd name="T73" fmla="*/ 2147483647 h 1403"/>
              <a:gd name="T74" fmla="*/ 2147483647 w 4882"/>
              <a:gd name="T75" fmla="*/ 2147483647 h 1403"/>
              <a:gd name="T76" fmla="*/ 2147483647 w 4882"/>
              <a:gd name="T77" fmla="*/ 2147483647 h 1403"/>
              <a:gd name="T78" fmla="*/ 2147483647 w 4882"/>
              <a:gd name="T79" fmla="*/ 2147483647 h 1403"/>
              <a:gd name="T80" fmla="*/ 2147483647 w 4882"/>
              <a:gd name="T81" fmla="*/ 2147483647 h 1403"/>
              <a:gd name="T82" fmla="*/ 2147483647 w 4882"/>
              <a:gd name="T83" fmla="*/ 2147483647 h 1403"/>
              <a:gd name="T84" fmla="*/ 2147483647 w 4882"/>
              <a:gd name="T85" fmla="*/ 2147483647 h 1403"/>
              <a:gd name="T86" fmla="*/ 2147483647 w 4882"/>
              <a:gd name="T87" fmla="*/ 2147483647 h 1403"/>
              <a:gd name="T88" fmla="*/ 2147483647 w 4882"/>
              <a:gd name="T89" fmla="*/ 2147483647 h 1403"/>
              <a:gd name="T90" fmla="*/ 2147483647 w 4882"/>
              <a:gd name="T91" fmla="*/ 2147483647 h 1403"/>
              <a:gd name="T92" fmla="*/ 2147483647 w 4882"/>
              <a:gd name="T93" fmla="*/ 2147483647 h 1403"/>
              <a:gd name="T94" fmla="*/ 2147483647 w 4882"/>
              <a:gd name="T95" fmla="*/ 2147483647 h 1403"/>
              <a:gd name="T96" fmla="*/ 2147483647 w 4882"/>
              <a:gd name="T97" fmla="*/ 2147483647 h 1403"/>
              <a:gd name="T98" fmla="*/ 2147483647 w 4882"/>
              <a:gd name="T99" fmla="*/ 2147483647 h 1403"/>
              <a:gd name="T100" fmla="*/ 2147483647 w 4882"/>
              <a:gd name="T101" fmla="*/ 2147483647 h 1403"/>
              <a:gd name="T102" fmla="*/ 2147483647 w 4882"/>
              <a:gd name="T103" fmla="*/ 2147483647 h 1403"/>
              <a:gd name="T104" fmla="*/ 2147483647 w 4882"/>
              <a:gd name="T105" fmla="*/ 2147483647 h 1403"/>
              <a:gd name="T106" fmla="*/ 2147483647 w 4882"/>
              <a:gd name="T107" fmla="*/ 2147483647 h 1403"/>
              <a:gd name="T108" fmla="*/ 2147483647 w 4882"/>
              <a:gd name="T109" fmla="*/ 2147483647 h 1403"/>
              <a:gd name="T110" fmla="*/ 2147483647 w 4882"/>
              <a:gd name="T111" fmla="*/ 2147483647 h 1403"/>
              <a:gd name="T112" fmla="*/ 2147483647 w 4882"/>
              <a:gd name="T113" fmla="*/ 2147483647 h 1403"/>
              <a:gd name="T114" fmla="*/ 2147483647 w 4882"/>
              <a:gd name="T115" fmla="*/ 2147483647 h 1403"/>
              <a:gd name="T116" fmla="*/ 2147483647 w 4882"/>
              <a:gd name="T117" fmla="*/ 2147483647 h 1403"/>
              <a:gd name="T118" fmla="*/ 0 w 4882"/>
              <a:gd name="T119" fmla="*/ 0 h 140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57" name="Freeform 10"/>
          <p:cNvSpPr>
            <a:spLocks/>
          </p:cNvSpPr>
          <p:nvPr userDrawn="1"/>
        </p:nvSpPr>
        <p:spPr bwMode="auto">
          <a:xfrm>
            <a:off x="663575" y="871538"/>
            <a:ext cx="7926388" cy="5164137"/>
          </a:xfrm>
          <a:custGeom>
            <a:avLst/>
            <a:gdLst>
              <a:gd name="T0" fmla="*/ 2147483647 w 4993"/>
              <a:gd name="T1" fmla="*/ 2147483647 h 3253"/>
              <a:gd name="T2" fmla="*/ 2147483647 w 4993"/>
              <a:gd name="T3" fmla="*/ 2147483647 h 3253"/>
              <a:gd name="T4" fmla="*/ 2147483647 w 4993"/>
              <a:gd name="T5" fmla="*/ 2147483647 h 3253"/>
              <a:gd name="T6" fmla="*/ 2147483647 w 4993"/>
              <a:gd name="T7" fmla="*/ 2147483647 h 3253"/>
              <a:gd name="T8" fmla="*/ 2147483647 w 4993"/>
              <a:gd name="T9" fmla="*/ 2147483647 h 3253"/>
              <a:gd name="T10" fmla="*/ 2147483647 w 4993"/>
              <a:gd name="T11" fmla="*/ 2147483647 h 3253"/>
              <a:gd name="T12" fmla="*/ 2147483647 w 4993"/>
              <a:gd name="T13" fmla="*/ 2147483647 h 3253"/>
              <a:gd name="T14" fmla="*/ 2147483647 w 4993"/>
              <a:gd name="T15" fmla="*/ 2147483647 h 3253"/>
              <a:gd name="T16" fmla="*/ 2147483647 w 4993"/>
              <a:gd name="T17" fmla="*/ 2147483647 h 3253"/>
              <a:gd name="T18" fmla="*/ 2147483647 w 4993"/>
              <a:gd name="T19" fmla="*/ 2147483647 h 3253"/>
              <a:gd name="T20" fmla="*/ 2147483647 w 4993"/>
              <a:gd name="T21" fmla="*/ 2147483647 h 3253"/>
              <a:gd name="T22" fmla="*/ 2147483647 w 4993"/>
              <a:gd name="T23" fmla="*/ 2147483647 h 3253"/>
              <a:gd name="T24" fmla="*/ 2147483647 w 4993"/>
              <a:gd name="T25" fmla="*/ 2147483647 h 3253"/>
              <a:gd name="T26" fmla="*/ 2147483647 w 4993"/>
              <a:gd name="T27" fmla="*/ 2147483647 h 3253"/>
              <a:gd name="T28" fmla="*/ 2147483647 w 4993"/>
              <a:gd name="T29" fmla="*/ 2147483647 h 3253"/>
              <a:gd name="T30" fmla="*/ 2147483647 w 4993"/>
              <a:gd name="T31" fmla="*/ 2147483647 h 3253"/>
              <a:gd name="T32" fmla="*/ 2147483647 w 4993"/>
              <a:gd name="T33" fmla="*/ 2147483647 h 3253"/>
              <a:gd name="T34" fmla="*/ 2147483647 w 4993"/>
              <a:gd name="T35" fmla="*/ 2147483647 h 3253"/>
              <a:gd name="T36" fmla="*/ 2147483647 w 4993"/>
              <a:gd name="T37" fmla="*/ 2147483647 h 3253"/>
              <a:gd name="T38" fmla="*/ 2147483647 w 4993"/>
              <a:gd name="T39" fmla="*/ 2147483647 h 3253"/>
              <a:gd name="T40" fmla="*/ 2147483647 w 4993"/>
              <a:gd name="T41" fmla="*/ 2147483647 h 3253"/>
              <a:gd name="T42" fmla="*/ 2147483647 w 4993"/>
              <a:gd name="T43" fmla="*/ 2147483647 h 3253"/>
              <a:gd name="T44" fmla="*/ 2147483647 w 4993"/>
              <a:gd name="T45" fmla="*/ 2147483647 h 3253"/>
              <a:gd name="T46" fmla="*/ 2147483647 w 4993"/>
              <a:gd name="T47" fmla="*/ 2147483647 h 3253"/>
              <a:gd name="T48" fmla="*/ 2147483647 w 4993"/>
              <a:gd name="T49" fmla="*/ 2147483647 h 3253"/>
              <a:gd name="T50" fmla="*/ 2147483647 w 4993"/>
              <a:gd name="T51" fmla="*/ 2147483647 h 3253"/>
              <a:gd name="T52" fmla="*/ 2147483647 w 4993"/>
              <a:gd name="T53" fmla="*/ 2147483647 h 3253"/>
              <a:gd name="T54" fmla="*/ 2147483647 w 4993"/>
              <a:gd name="T55" fmla="*/ 2147483647 h 3253"/>
              <a:gd name="T56" fmla="*/ 2147483647 w 4993"/>
              <a:gd name="T57" fmla="*/ 2147483647 h 3253"/>
              <a:gd name="T58" fmla="*/ 2147483647 w 4993"/>
              <a:gd name="T59" fmla="*/ 2147483647 h 3253"/>
              <a:gd name="T60" fmla="*/ 2147483647 w 4993"/>
              <a:gd name="T61" fmla="*/ 2147483647 h 3253"/>
              <a:gd name="T62" fmla="*/ 2147483647 w 4993"/>
              <a:gd name="T63" fmla="*/ 2147483647 h 3253"/>
              <a:gd name="T64" fmla="*/ 2147483647 w 4993"/>
              <a:gd name="T65" fmla="*/ 2147483647 h 3253"/>
              <a:gd name="T66" fmla="*/ 2147483647 w 4993"/>
              <a:gd name="T67" fmla="*/ 2147483647 h 3253"/>
              <a:gd name="T68" fmla="*/ 2147483647 w 4993"/>
              <a:gd name="T69" fmla="*/ 2147483647 h 3253"/>
              <a:gd name="T70" fmla="*/ 2147483647 w 4993"/>
              <a:gd name="T71" fmla="*/ 2147483647 h 3253"/>
              <a:gd name="T72" fmla="*/ 2147483647 w 4993"/>
              <a:gd name="T73" fmla="*/ 2147483647 h 3253"/>
              <a:gd name="T74" fmla="*/ 2147483647 w 4993"/>
              <a:gd name="T75" fmla="*/ 2147483647 h 3253"/>
              <a:gd name="T76" fmla="*/ 2147483647 w 4993"/>
              <a:gd name="T77" fmla="*/ 2147483647 h 3253"/>
              <a:gd name="T78" fmla="*/ 2147483647 w 4993"/>
              <a:gd name="T79" fmla="*/ 2147483647 h 3253"/>
              <a:gd name="T80" fmla="*/ 2147483647 w 4993"/>
              <a:gd name="T81" fmla="*/ 2147483647 h 3253"/>
              <a:gd name="T82" fmla="*/ 2147483647 w 4993"/>
              <a:gd name="T83" fmla="*/ 2147483647 h 3253"/>
              <a:gd name="T84" fmla="*/ 2147483647 w 4993"/>
              <a:gd name="T85" fmla="*/ 2147483647 h 3253"/>
              <a:gd name="T86" fmla="*/ 2147483647 w 4993"/>
              <a:gd name="T87" fmla="*/ 2147483647 h 3253"/>
              <a:gd name="T88" fmla="*/ 2147483647 w 4993"/>
              <a:gd name="T89" fmla="*/ 2147483647 h 3253"/>
              <a:gd name="T90" fmla="*/ 2147483647 w 4993"/>
              <a:gd name="T91" fmla="*/ 2147483647 h 3253"/>
              <a:gd name="T92" fmla="*/ 2147483647 w 4993"/>
              <a:gd name="T93" fmla="*/ 2147483647 h 3253"/>
              <a:gd name="T94" fmla="*/ 2147483647 w 4993"/>
              <a:gd name="T95" fmla="*/ 2147483647 h 3253"/>
              <a:gd name="T96" fmla="*/ 2147483647 w 4993"/>
              <a:gd name="T97" fmla="*/ 2147483647 h 3253"/>
              <a:gd name="T98" fmla="*/ 2147483647 w 4993"/>
              <a:gd name="T99" fmla="*/ 2147483647 h 3253"/>
              <a:gd name="T100" fmla="*/ 2147483647 w 4993"/>
              <a:gd name="T101" fmla="*/ 2147483647 h 3253"/>
              <a:gd name="T102" fmla="*/ 2147483647 w 4993"/>
              <a:gd name="T103" fmla="*/ 2147483647 h 3253"/>
              <a:gd name="T104" fmla="*/ 2147483647 w 4993"/>
              <a:gd name="T105" fmla="*/ 2147483647 h 3253"/>
              <a:gd name="T106" fmla="*/ 2147483647 w 4993"/>
              <a:gd name="T107" fmla="*/ 2147483647 h 3253"/>
              <a:gd name="T108" fmla="*/ 2147483647 w 4993"/>
              <a:gd name="T109" fmla="*/ 2147483647 h 3253"/>
              <a:gd name="T110" fmla="*/ 2147483647 w 4993"/>
              <a:gd name="T111" fmla="*/ 2147483647 h 3253"/>
              <a:gd name="T112" fmla="*/ 2147483647 w 4993"/>
              <a:gd name="T113" fmla="*/ 2147483647 h 3253"/>
              <a:gd name="T114" fmla="*/ 2147483647 w 4993"/>
              <a:gd name="T115" fmla="*/ 2147483647 h 325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58" name="Freeform 11"/>
          <p:cNvSpPr>
            <a:spLocks/>
          </p:cNvSpPr>
          <p:nvPr userDrawn="1"/>
        </p:nvSpPr>
        <p:spPr bwMode="auto">
          <a:xfrm>
            <a:off x="839788" y="817563"/>
            <a:ext cx="1066800" cy="960437"/>
          </a:xfrm>
          <a:custGeom>
            <a:avLst/>
            <a:gdLst>
              <a:gd name="T0" fmla="*/ 2147483647 w 672"/>
              <a:gd name="T1" fmla="*/ 2147483647 h 605"/>
              <a:gd name="T2" fmla="*/ 2147483647 w 672"/>
              <a:gd name="T3" fmla="*/ 2147483647 h 605"/>
              <a:gd name="T4" fmla="*/ 2147483647 w 672"/>
              <a:gd name="T5" fmla="*/ 2147483647 h 605"/>
              <a:gd name="T6" fmla="*/ 2147483647 w 672"/>
              <a:gd name="T7" fmla="*/ 2147483647 h 605"/>
              <a:gd name="T8" fmla="*/ 2147483647 w 672"/>
              <a:gd name="T9" fmla="*/ 2147483647 h 605"/>
              <a:gd name="T10" fmla="*/ 2147483647 w 672"/>
              <a:gd name="T11" fmla="*/ 2147483647 h 605"/>
              <a:gd name="T12" fmla="*/ 2147483647 w 672"/>
              <a:gd name="T13" fmla="*/ 2147483647 h 605"/>
              <a:gd name="T14" fmla="*/ 2147483647 w 672"/>
              <a:gd name="T15" fmla="*/ 2147483647 h 605"/>
              <a:gd name="T16" fmla="*/ 2147483647 w 672"/>
              <a:gd name="T17" fmla="*/ 2147483647 h 605"/>
              <a:gd name="T18" fmla="*/ 2147483647 w 672"/>
              <a:gd name="T19" fmla="*/ 2147483647 h 605"/>
              <a:gd name="T20" fmla="*/ 2147483647 w 672"/>
              <a:gd name="T21" fmla="*/ 2147483647 h 605"/>
              <a:gd name="T22" fmla="*/ 2147483647 w 672"/>
              <a:gd name="T23" fmla="*/ 2147483647 h 605"/>
              <a:gd name="T24" fmla="*/ 0 w 672"/>
              <a:gd name="T25" fmla="*/ 2147483647 h 605"/>
              <a:gd name="T26" fmla="*/ 2147483647 w 672"/>
              <a:gd name="T27" fmla="*/ 2147483647 h 605"/>
              <a:gd name="T28" fmla="*/ 2147483647 w 672"/>
              <a:gd name="T29" fmla="*/ 2147483647 h 605"/>
              <a:gd name="T30" fmla="*/ 2147483647 w 672"/>
              <a:gd name="T31" fmla="*/ 2147483647 h 605"/>
              <a:gd name="T32" fmla="*/ 2147483647 w 672"/>
              <a:gd name="T33" fmla="*/ 2147483647 h 605"/>
              <a:gd name="T34" fmla="*/ 2147483647 w 672"/>
              <a:gd name="T35" fmla="*/ 2147483647 h 605"/>
              <a:gd name="T36" fmla="*/ 2147483647 w 672"/>
              <a:gd name="T37" fmla="*/ 2147483647 h 605"/>
              <a:gd name="T38" fmla="*/ 2147483647 w 672"/>
              <a:gd name="T39" fmla="*/ 2147483647 h 605"/>
              <a:gd name="T40" fmla="*/ 2147483647 w 672"/>
              <a:gd name="T41" fmla="*/ 2147483647 h 605"/>
              <a:gd name="T42" fmla="*/ 2147483647 w 672"/>
              <a:gd name="T43" fmla="*/ 2147483647 h 605"/>
              <a:gd name="T44" fmla="*/ 2147483647 w 672"/>
              <a:gd name="T45" fmla="*/ 2147483647 h 605"/>
              <a:gd name="T46" fmla="*/ 2147483647 w 672"/>
              <a:gd name="T47" fmla="*/ 2147483647 h 605"/>
              <a:gd name="T48" fmla="*/ 2147483647 w 672"/>
              <a:gd name="T49" fmla="*/ 2147483647 h 605"/>
              <a:gd name="T50" fmla="*/ 2147483647 w 672"/>
              <a:gd name="T51" fmla="*/ 2147483647 h 605"/>
              <a:gd name="T52" fmla="*/ 2147483647 w 672"/>
              <a:gd name="T53" fmla="*/ 2147483647 h 605"/>
              <a:gd name="T54" fmla="*/ 2147483647 w 672"/>
              <a:gd name="T55" fmla="*/ 2147483647 h 605"/>
              <a:gd name="T56" fmla="*/ 2147483647 w 672"/>
              <a:gd name="T57" fmla="*/ 2147483647 h 605"/>
              <a:gd name="T58" fmla="*/ 2147483647 w 672"/>
              <a:gd name="T59" fmla="*/ 2147483647 h 605"/>
              <a:gd name="T60" fmla="*/ 2147483647 w 672"/>
              <a:gd name="T61" fmla="*/ 2147483647 h 605"/>
              <a:gd name="T62" fmla="*/ 2147483647 w 672"/>
              <a:gd name="T63" fmla="*/ 2147483647 h 605"/>
              <a:gd name="T64" fmla="*/ 2147483647 w 672"/>
              <a:gd name="T65" fmla="*/ 2147483647 h 605"/>
              <a:gd name="T66" fmla="*/ 2147483647 w 672"/>
              <a:gd name="T67" fmla="*/ 2147483647 h 605"/>
              <a:gd name="T68" fmla="*/ 2147483647 w 672"/>
              <a:gd name="T69" fmla="*/ 2147483647 h 605"/>
              <a:gd name="T70" fmla="*/ 2147483647 w 672"/>
              <a:gd name="T71" fmla="*/ 2147483647 h 605"/>
              <a:gd name="T72" fmla="*/ 2147483647 w 672"/>
              <a:gd name="T73" fmla="*/ 2147483647 h 605"/>
              <a:gd name="T74" fmla="*/ 2147483647 w 672"/>
              <a:gd name="T75" fmla="*/ 2147483647 h 605"/>
              <a:gd name="T76" fmla="*/ 2147483647 w 672"/>
              <a:gd name="T77" fmla="*/ 2147483647 h 605"/>
              <a:gd name="T78" fmla="*/ 2147483647 w 672"/>
              <a:gd name="T79" fmla="*/ 2147483647 h 605"/>
              <a:gd name="T80" fmla="*/ 2147483647 w 672"/>
              <a:gd name="T81" fmla="*/ 0 h 60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59" name="Freeform 12"/>
          <p:cNvSpPr>
            <a:spLocks/>
          </p:cNvSpPr>
          <p:nvPr userDrawn="1"/>
        </p:nvSpPr>
        <p:spPr bwMode="auto">
          <a:xfrm>
            <a:off x="796925" y="600075"/>
            <a:ext cx="1803400" cy="4032250"/>
          </a:xfrm>
          <a:custGeom>
            <a:avLst/>
            <a:gdLst>
              <a:gd name="T0" fmla="*/ 2147483647 w 1136"/>
              <a:gd name="T1" fmla="*/ 2147483647 h 2540"/>
              <a:gd name="T2" fmla="*/ 2147483647 w 1136"/>
              <a:gd name="T3" fmla="*/ 2147483647 h 2540"/>
              <a:gd name="T4" fmla="*/ 2147483647 w 1136"/>
              <a:gd name="T5" fmla="*/ 2147483647 h 2540"/>
              <a:gd name="T6" fmla="*/ 2147483647 w 1136"/>
              <a:gd name="T7" fmla="*/ 2147483647 h 2540"/>
              <a:gd name="T8" fmla="*/ 2147483647 w 1136"/>
              <a:gd name="T9" fmla="*/ 2147483647 h 2540"/>
              <a:gd name="T10" fmla="*/ 2147483647 w 1136"/>
              <a:gd name="T11" fmla="*/ 2147483647 h 2540"/>
              <a:gd name="T12" fmla="*/ 2147483647 w 1136"/>
              <a:gd name="T13" fmla="*/ 2147483647 h 2540"/>
              <a:gd name="T14" fmla="*/ 2147483647 w 1136"/>
              <a:gd name="T15" fmla="*/ 2147483647 h 2540"/>
              <a:gd name="T16" fmla="*/ 2147483647 w 1136"/>
              <a:gd name="T17" fmla="*/ 2147483647 h 2540"/>
              <a:gd name="T18" fmla="*/ 2147483647 w 1136"/>
              <a:gd name="T19" fmla="*/ 2147483647 h 2540"/>
              <a:gd name="T20" fmla="*/ 2147483647 w 1136"/>
              <a:gd name="T21" fmla="*/ 2147483647 h 2540"/>
              <a:gd name="T22" fmla="*/ 2147483647 w 1136"/>
              <a:gd name="T23" fmla="*/ 2147483647 h 2540"/>
              <a:gd name="T24" fmla="*/ 2147483647 w 1136"/>
              <a:gd name="T25" fmla="*/ 2147483647 h 2540"/>
              <a:gd name="T26" fmla="*/ 2147483647 w 1136"/>
              <a:gd name="T27" fmla="*/ 2147483647 h 2540"/>
              <a:gd name="T28" fmla="*/ 2147483647 w 1136"/>
              <a:gd name="T29" fmla="*/ 2147483647 h 2540"/>
              <a:gd name="T30" fmla="*/ 2147483647 w 1136"/>
              <a:gd name="T31" fmla="*/ 2147483647 h 2540"/>
              <a:gd name="T32" fmla="*/ 2147483647 w 1136"/>
              <a:gd name="T33" fmla="*/ 2147483647 h 2540"/>
              <a:gd name="T34" fmla="*/ 2147483647 w 1136"/>
              <a:gd name="T35" fmla="*/ 2147483647 h 2540"/>
              <a:gd name="T36" fmla="*/ 2147483647 w 1136"/>
              <a:gd name="T37" fmla="*/ 2147483647 h 2540"/>
              <a:gd name="T38" fmla="*/ 2147483647 w 1136"/>
              <a:gd name="T39" fmla="*/ 2147483647 h 2540"/>
              <a:gd name="T40" fmla="*/ 2147483647 w 1136"/>
              <a:gd name="T41" fmla="*/ 2147483647 h 2540"/>
              <a:gd name="T42" fmla="*/ 2147483647 w 1136"/>
              <a:gd name="T43" fmla="*/ 2147483647 h 2540"/>
              <a:gd name="T44" fmla="*/ 2147483647 w 1136"/>
              <a:gd name="T45" fmla="*/ 2147483647 h 2540"/>
              <a:gd name="T46" fmla="*/ 2147483647 w 1136"/>
              <a:gd name="T47" fmla="*/ 2147483647 h 2540"/>
              <a:gd name="T48" fmla="*/ 2147483647 w 1136"/>
              <a:gd name="T49" fmla="*/ 2147483647 h 2540"/>
              <a:gd name="T50" fmla="*/ 2147483647 w 1136"/>
              <a:gd name="T51" fmla="*/ 2147483647 h 2540"/>
              <a:gd name="T52" fmla="*/ 2147483647 w 1136"/>
              <a:gd name="T53" fmla="*/ 2147483647 h 2540"/>
              <a:gd name="T54" fmla="*/ 2147483647 w 1136"/>
              <a:gd name="T55" fmla="*/ 2147483647 h 2540"/>
              <a:gd name="T56" fmla="*/ 2147483647 w 1136"/>
              <a:gd name="T57" fmla="*/ 2147483647 h 2540"/>
              <a:gd name="T58" fmla="*/ 2147483647 w 1136"/>
              <a:gd name="T59" fmla="*/ 2147483647 h 2540"/>
              <a:gd name="T60" fmla="*/ 2147483647 w 1136"/>
              <a:gd name="T61" fmla="*/ 2147483647 h 2540"/>
              <a:gd name="T62" fmla="*/ 2147483647 w 1136"/>
              <a:gd name="T63" fmla="*/ 2147483647 h 2540"/>
              <a:gd name="T64" fmla="*/ 2147483647 w 1136"/>
              <a:gd name="T65" fmla="*/ 2147483647 h 2540"/>
              <a:gd name="T66" fmla="*/ 2147483647 w 1136"/>
              <a:gd name="T67" fmla="*/ 2147483647 h 2540"/>
              <a:gd name="T68" fmla="*/ 2147483647 w 1136"/>
              <a:gd name="T69" fmla="*/ 2147483647 h 2540"/>
              <a:gd name="T70" fmla="*/ 2147483647 w 1136"/>
              <a:gd name="T71" fmla="*/ 2147483647 h 2540"/>
              <a:gd name="T72" fmla="*/ 2147483647 w 1136"/>
              <a:gd name="T73" fmla="*/ 2147483647 h 2540"/>
              <a:gd name="T74" fmla="*/ 2147483647 w 1136"/>
              <a:gd name="T75" fmla="*/ 2147483647 h 2540"/>
              <a:gd name="T76" fmla="*/ 2147483647 w 1136"/>
              <a:gd name="T77" fmla="*/ 2147483647 h 2540"/>
              <a:gd name="T78" fmla="*/ 2147483647 w 1136"/>
              <a:gd name="T79" fmla="*/ 2147483647 h 2540"/>
              <a:gd name="T80" fmla="*/ 2147483647 w 1136"/>
              <a:gd name="T81" fmla="*/ 2147483647 h 2540"/>
              <a:gd name="T82" fmla="*/ 2147483647 w 1136"/>
              <a:gd name="T83" fmla="*/ 2147483647 h 2540"/>
              <a:gd name="T84" fmla="*/ 2147483647 w 1136"/>
              <a:gd name="T85" fmla="*/ 2147483647 h 2540"/>
              <a:gd name="T86" fmla="*/ 2147483647 w 1136"/>
              <a:gd name="T87" fmla="*/ 2147483647 h 2540"/>
              <a:gd name="T88" fmla="*/ 2147483647 w 1136"/>
              <a:gd name="T89" fmla="*/ 2147483647 h 2540"/>
              <a:gd name="T90" fmla="*/ 2147483647 w 1136"/>
              <a:gd name="T91" fmla="*/ 2147483647 h 2540"/>
              <a:gd name="T92" fmla="*/ 2147483647 w 1136"/>
              <a:gd name="T93" fmla="*/ 2147483647 h 2540"/>
              <a:gd name="T94" fmla="*/ 2147483647 w 1136"/>
              <a:gd name="T95" fmla="*/ 2147483647 h 2540"/>
              <a:gd name="T96" fmla="*/ 2147483647 w 1136"/>
              <a:gd name="T97" fmla="*/ 2147483647 h 2540"/>
              <a:gd name="T98" fmla="*/ 2147483647 w 1136"/>
              <a:gd name="T99" fmla="*/ 2147483647 h 2540"/>
              <a:gd name="T100" fmla="*/ 2147483647 w 1136"/>
              <a:gd name="T101" fmla="*/ 2147483647 h 2540"/>
              <a:gd name="T102" fmla="*/ 2147483647 w 1136"/>
              <a:gd name="T103" fmla="*/ 2147483647 h 25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60" name="Freeform 13"/>
          <p:cNvSpPr>
            <a:spLocks/>
          </p:cNvSpPr>
          <p:nvPr userDrawn="1"/>
        </p:nvSpPr>
        <p:spPr bwMode="auto">
          <a:xfrm>
            <a:off x="2108200" y="1601788"/>
            <a:ext cx="3140075" cy="669925"/>
          </a:xfrm>
          <a:custGeom>
            <a:avLst/>
            <a:gdLst>
              <a:gd name="T0" fmla="*/ 2147483647 w 1978"/>
              <a:gd name="T1" fmla="*/ 2147483647 h 422"/>
              <a:gd name="T2" fmla="*/ 2147483647 w 1978"/>
              <a:gd name="T3" fmla="*/ 2147483647 h 422"/>
              <a:gd name="T4" fmla="*/ 2147483647 w 1978"/>
              <a:gd name="T5" fmla="*/ 2147483647 h 422"/>
              <a:gd name="T6" fmla="*/ 2147483647 w 1978"/>
              <a:gd name="T7" fmla="*/ 2147483647 h 422"/>
              <a:gd name="T8" fmla="*/ 2147483647 w 1978"/>
              <a:gd name="T9" fmla="*/ 2147483647 h 422"/>
              <a:gd name="T10" fmla="*/ 2147483647 w 1978"/>
              <a:gd name="T11" fmla="*/ 0 h 422"/>
              <a:gd name="T12" fmla="*/ 2147483647 w 1978"/>
              <a:gd name="T13" fmla="*/ 0 h 422"/>
              <a:gd name="T14" fmla="*/ 2147483647 w 1978"/>
              <a:gd name="T15" fmla="*/ 2147483647 h 422"/>
              <a:gd name="T16" fmla="*/ 2147483647 w 1978"/>
              <a:gd name="T17" fmla="*/ 2147483647 h 422"/>
              <a:gd name="T18" fmla="*/ 2147483647 w 1978"/>
              <a:gd name="T19" fmla="*/ 2147483647 h 422"/>
              <a:gd name="T20" fmla="*/ 2147483647 w 1978"/>
              <a:gd name="T21" fmla="*/ 2147483647 h 422"/>
              <a:gd name="T22" fmla="*/ 2147483647 w 1978"/>
              <a:gd name="T23" fmla="*/ 2147483647 h 422"/>
              <a:gd name="T24" fmla="*/ 2147483647 w 1978"/>
              <a:gd name="T25" fmla="*/ 2147483647 h 422"/>
              <a:gd name="T26" fmla="*/ 2147483647 w 1978"/>
              <a:gd name="T27" fmla="*/ 2147483647 h 422"/>
              <a:gd name="T28" fmla="*/ 2147483647 w 1978"/>
              <a:gd name="T29" fmla="*/ 2147483647 h 422"/>
              <a:gd name="T30" fmla="*/ 2147483647 w 1978"/>
              <a:gd name="T31" fmla="*/ 2147483647 h 422"/>
              <a:gd name="T32" fmla="*/ 2147483647 w 1978"/>
              <a:gd name="T33" fmla="*/ 2147483647 h 422"/>
              <a:gd name="T34" fmla="*/ 2147483647 w 1978"/>
              <a:gd name="T35" fmla="*/ 2147483647 h 422"/>
              <a:gd name="T36" fmla="*/ 2147483647 w 1978"/>
              <a:gd name="T37" fmla="*/ 2147483647 h 422"/>
              <a:gd name="T38" fmla="*/ 2147483647 w 1978"/>
              <a:gd name="T39" fmla="*/ 2147483647 h 422"/>
              <a:gd name="T40" fmla="*/ 2147483647 w 1978"/>
              <a:gd name="T41" fmla="*/ 2147483647 h 422"/>
              <a:gd name="T42" fmla="*/ 2147483647 w 1978"/>
              <a:gd name="T43" fmla="*/ 2147483647 h 422"/>
              <a:gd name="T44" fmla="*/ 2147483647 w 1978"/>
              <a:gd name="T45" fmla="*/ 2147483647 h 422"/>
              <a:gd name="T46" fmla="*/ 2147483647 w 1978"/>
              <a:gd name="T47" fmla="*/ 2147483647 h 422"/>
              <a:gd name="T48" fmla="*/ 2147483647 w 1978"/>
              <a:gd name="T49" fmla="*/ 2147483647 h 422"/>
              <a:gd name="T50" fmla="*/ 2147483647 w 1978"/>
              <a:gd name="T51" fmla="*/ 2147483647 h 422"/>
              <a:gd name="T52" fmla="*/ 2147483647 w 1978"/>
              <a:gd name="T53" fmla="*/ 2147483647 h 422"/>
              <a:gd name="T54" fmla="*/ 2147483647 w 1978"/>
              <a:gd name="T55" fmla="*/ 2147483647 h 422"/>
              <a:gd name="T56" fmla="*/ 2147483647 w 1978"/>
              <a:gd name="T57" fmla="*/ 2147483647 h 422"/>
              <a:gd name="T58" fmla="*/ 2147483647 w 1978"/>
              <a:gd name="T59" fmla="*/ 2147483647 h 422"/>
              <a:gd name="T60" fmla="*/ 2147483647 w 1978"/>
              <a:gd name="T61" fmla="*/ 2147483647 h 422"/>
              <a:gd name="T62" fmla="*/ 2147483647 w 1978"/>
              <a:gd name="T63" fmla="*/ 2147483647 h 422"/>
              <a:gd name="T64" fmla="*/ 2147483647 w 1978"/>
              <a:gd name="T65" fmla="*/ 2147483647 h 422"/>
              <a:gd name="T66" fmla="*/ 2147483647 w 1978"/>
              <a:gd name="T67" fmla="*/ 2147483647 h 422"/>
              <a:gd name="T68" fmla="*/ 2147483647 w 1978"/>
              <a:gd name="T69" fmla="*/ 2147483647 h 422"/>
              <a:gd name="T70" fmla="*/ 2147483647 w 1978"/>
              <a:gd name="T71" fmla="*/ 2147483647 h 422"/>
              <a:gd name="T72" fmla="*/ 2147483647 w 1978"/>
              <a:gd name="T73" fmla="*/ 2147483647 h 422"/>
              <a:gd name="T74" fmla="*/ 2147483647 w 1978"/>
              <a:gd name="T75" fmla="*/ 2147483647 h 422"/>
              <a:gd name="T76" fmla="*/ 2147483647 w 1978"/>
              <a:gd name="T77" fmla="*/ 2147483647 h 422"/>
              <a:gd name="T78" fmla="*/ 2147483647 w 1978"/>
              <a:gd name="T79" fmla="*/ 2147483647 h 422"/>
              <a:gd name="T80" fmla="*/ 2147483647 w 1978"/>
              <a:gd name="T81" fmla="*/ 2147483647 h 422"/>
              <a:gd name="T82" fmla="*/ 2147483647 w 1978"/>
              <a:gd name="T83" fmla="*/ 2147483647 h 422"/>
              <a:gd name="T84" fmla="*/ 2147483647 w 1978"/>
              <a:gd name="T85" fmla="*/ 2147483647 h 422"/>
              <a:gd name="T86" fmla="*/ 2147483647 w 1978"/>
              <a:gd name="T87" fmla="*/ 2147483647 h 422"/>
              <a:gd name="T88" fmla="*/ 2147483647 w 1978"/>
              <a:gd name="T89" fmla="*/ 2147483647 h 422"/>
              <a:gd name="T90" fmla="*/ 2147483647 w 1978"/>
              <a:gd name="T91" fmla="*/ 2147483647 h 422"/>
              <a:gd name="T92" fmla="*/ 2147483647 w 1978"/>
              <a:gd name="T93" fmla="*/ 2147483647 h 422"/>
              <a:gd name="T94" fmla="*/ 2147483647 w 1978"/>
              <a:gd name="T95" fmla="*/ 2147483647 h 422"/>
              <a:gd name="T96" fmla="*/ 2147483647 w 1978"/>
              <a:gd name="T97" fmla="*/ 2147483647 h 422"/>
              <a:gd name="T98" fmla="*/ 2147483647 w 1978"/>
              <a:gd name="T99" fmla="*/ 2147483647 h 422"/>
              <a:gd name="T100" fmla="*/ 2147483647 w 1978"/>
              <a:gd name="T101" fmla="*/ 2147483647 h 422"/>
              <a:gd name="T102" fmla="*/ 2147483647 w 1978"/>
              <a:gd name="T103" fmla="*/ 2147483647 h 422"/>
              <a:gd name="T104" fmla="*/ 2147483647 w 1978"/>
              <a:gd name="T105" fmla="*/ 2147483647 h 422"/>
              <a:gd name="T106" fmla="*/ 2147483647 w 1978"/>
              <a:gd name="T107" fmla="*/ 2147483647 h 422"/>
              <a:gd name="T108" fmla="*/ 2147483647 w 1978"/>
              <a:gd name="T109" fmla="*/ 2147483647 h 422"/>
              <a:gd name="T110" fmla="*/ 2147483647 w 1978"/>
              <a:gd name="T111" fmla="*/ 2147483647 h 422"/>
              <a:gd name="T112" fmla="*/ 2147483647 w 1978"/>
              <a:gd name="T113" fmla="*/ 2147483647 h 422"/>
              <a:gd name="T114" fmla="*/ 2147483647 w 1978"/>
              <a:gd name="T115" fmla="*/ 2147483647 h 422"/>
              <a:gd name="T116" fmla="*/ 2147483647 w 1978"/>
              <a:gd name="T117" fmla="*/ 2147483647 h 422"/>
              <a:gd name="T118" fmla="*/ 2147483647 w 1978"/>
              <a:gd name="T119" fmla="*/ 2147483647 h 422"/>
              <a:gd name="T120" fmla="*/ 2147483647 w 1978"/>
              <a:gd name="T121" fmla="*/ 2147483647 h 422"/>
              <a:gd name="T122" fmla="*/ 2147483647 w 1978"/>
              <a:gd name="T123" fmla="*/ 2147483647 h 422"/>
              <a:gd name="T124" fmla="*/ 2147483647 w 1978"/>
              <a:gd name="T125" fmla="*/ 2147483647 h 42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978" h="422">
                <a:moveTo>
                  <a:pt x="40" y="73"/>
                </a:moveTo>
                <a:lnTo>
                  <a:pt x="87" y="65"/>
                </a:lnTo>
                <a:lnTo>
                  <a:pt x="128" y="58"/>
                </a:lnTo>
                <a:lnTo>
                  <a:pt x="168" y="51"/>
                </a:lnTo>
                <a:lnTo>
                  <a:pt x="195" y="51"/>
                </a:lnTo>
                <a:lnTo>
                  <a:pt x="222" y="44"/>
                </a:lnTo>
                <a:lnTo>
                  <a:pt x="249" y="29"/>
                </a:lnTo>
                <a:lnTo>
                  <a:pt x="276" y="29"/>
                </a:lnTo>
                <a:lnTo>
                  <a:pt x="309" y="22"/>
                </a:lnTo>
                <a:lnTo>
                  <a:pt x="370" y="7"/>
                </a:lnTo>
                <a:lnTo>
                  <a:pt x="403" y="7"/>
                </a:lnTo>
                <a:lnTo>
                  <a:pt x="451" y="0"/>
                </a:lnTo>
                <a:lnTo>
                  <a:pt x="477" y="0"/>
                </a:lnTo>
                <a:lnTo>
                  <a:pt x="504" y="0"/>
                </a:lnTo>
                <a:lnTo>
                  <a:pt x="531" y="22"/>
                </a:lnTo>
                <a:lnTo>
                  <a:pt x="558" y="22"/>
                </a:lnTo>
                <a:lnTo>
                  <a:pt x="585" y="36"/>
                </a:lnTo>
                <a:lnTo>
                  <a:pt x="632" y="51"/>
                </a:lnTo>
                <a:lnTo>
                  <a:pt x="666" y="65"/>
                </a:lnTo>
                <a:lnTo>
                  <a:pt x="693" y="80"/>
                </a:lnTo>
                <a:lnTo>
                  <a:pt x="720" y="80"/>
                </a:lnTo>
                <a:lnTo>
                  <a:pt x="746" y="87"/>
                </a:lnTo>
                <a:lnTo>
                  <a:pt x="773" y="87"/>
                </a:lnTo>
                <a:lnTo>
                  <a:pt x="800" y="94"/>
                </a:lnTo>
                <a:lnTo>
                  <a:pt x="834" y="109"/>
                </a:lnTo>
                <a:lnTo>
                  <a:pt x="867" y="131"/>
                </a:lnTo>
                <a:lnTo>
                  <a:pt x="894" y="138"/>
                </a:lnTo>
                <a:lnTo>
                  <a:pt x="921" y="138"/>
                </a:lnTo>
                <a:lnTo>
                  <a:pt x="955" y="138"/>
                </a:lnTo>
                <a:lnTo>
                  <a:pt x="982" y="145"/>
                </a:lnTo>
                <a:lnTo>
                  <a:pt x="1009" y="145"/>
                </a:lnTo>
                <a:lnTo>
                  <a:pt x="1036" y="167"/>
                </a:lnTo>
                <a:lnTo>
                  <a:pt x="1089" y="189"/>
                </a:lnTo>
                <a:lnTo>
                  <a:pt x="1150" y="189"/>
                </a:lnTo>
                <a:lnTo>
                  <a:pt x="1177" y="189"/>
                </a:lnTo>
                <a:lnTo>
                  <a:pt x="1231" y="196"/>
                </a:lnTo>
                <a:lnTo>
                  <a:pt x="1257" y="211"/>
                </a:lnTo>
                <a:lnTo>
                  <a:pt x="1291" y="225"/>
                </a:lnTo>
                <a:lnTo>
                  <a:pt x="1318" y="240"/>
                </a:lnTo>
                <a:lnTo>
                  <a:pt x="1352" y="254"/>
                </a:lnTo>
                <a:lnTo>
                  <a:pt x="1385" y="254"/>
                </a:lnTo>
                <a:lnTo>
                  <a:pt x="1432" y="261"/>
                </a:lnTo>
                <a:lnTo>
                  <a:pt x="1459" y="269"/>
                </a:lnTo>
                <a:lnTo>
                  <a:pt x="1493" y="276"/>
                </a:lnTo>
                <a:lnTo>
                  <a:pt x="1533" y="283"/>
                </a:lnTo>
                <a:lnTo>
                  <a:pt x="1580" y="290"/>
                </a:lnTo>
                <a:lnTo>
                  <a:pt x="1607" y="290"/>
                </a:lnTo>
                <a:lnTo>
                  <a:pt x="1634" y="305"/>
                </a:lnTo>
                <a:lnTo>
                  <a:pt x="1668" y="312"/>
                </a:lnTo>
                <a:lnTo>
                  <a:pt x="1695" y="327"/>
                </a:lnTo>
                <a:lnTo>
                  <a:pt x="1721" y="341"/>
                </a:lnTo>
                <a:lnTo>
                  <a:pt x="1748" y="356"/>
                </a:lnTo>
                <a:lnTo>
                  <a:pt x="1782" y="385"/>
                </a:lnTo>
                <a:lnTo>
                  <a:pt x="1809" y="392"/>
                </a:lnTo>
                <a:lnTo>
                  <a:pt x="1843" y="392"/>
                </a:lnTo>
                <a:lnTo>
                  <a:pt x="1869" y="392"/>
                </a:lnTo>
                <a:lnTo>
                  <a:pt x="1923" y="392"/>
                </a:lnTo>
                <a:lnTo>
                  <a:pt x="1950" y="399"/>
                </a:lnTo>
                <a:lnTo>
                  <a:pt x="1977" y="406"/>
                </a:lnTo>
                <a:lnTo>
                  <a:pt x="1950" y="414"/>
                </a:lnTo>
                <a:lnTo>
                  <a:pt x="1923" y="421"/>
                </a:lnTo>
                <a:lnTo>
                  <a:pt x="1883" y="421"/>
                </a:lnTo>
                <a:lnTo>
                  <a:pt x="1856" y="421"/>
                </a:lnTo>
                <a:lnTo>
                  <a:pt x="1829" y="414"/>
                </a:lnTo>
                <a:lnTo>
                  <a:pt x="1802" y="414"/>
                </a:lnTo>
                <a:lnTo>
                  <a:pt x="1775" y="414"/>
                </a:lnTo>
                <a:lnTo>
                  <a:pt x="1742" y="392"/>
                </a:lnTo>
                <a:lnTo>
                  <a:pt x="1721" y="363"/>
                </a:lnTo>
                <a:lnTo>
                  <a:pt x="1695" y="356"/>
                </a:lnTo>
                <a:lnTo>
                  <a:pt x="1661" y="341"/>
                </a:lnTo>
                <a:lnTo>
                  <a:pt x="1627" y="327"/>
                </a:lnTo>
                <a:lnTo>
                  <a:pt x="1594" y="319"/>
                </a:lnTo>
                <a:lnTo>
                  <a:pt x="1560" y="312"/>
                </a:lnTo>
                <a:lnTo>
                  <a:pt x="1533" y="305"/>
                </a:lnTo>
                <a:lnTo>
                  <a:pt x="1506" y="298"/>
                </a:lnTo>
                <a:lnTo>
                  <a:pt x="1479" y="290"/>
                </a:lnTo>
                <a:lnTo>
                  <a:pt x="1432" y="283"/>
                </a:lnTo>
                <a:lnTo>
                  <a:pt x="1405" y="276"/>
                </a:lnTo>
                <a:lnTo>
                  <a:pt x="1379" y="269"/>
                </a:lnTo>
                <a:lnTo>
                  <a:pt x="1352" y="269"/>
                </a:lnTo>
                <a:lnTo>
                  <a:pt x="1325" y="269"/>
                </a:lnTo>
                <a:lnTo>
                  <a:pt x="1298" y="261"/>
                </a:lnTo>
                <a:lnTo>
                  <a:pt x="1264" y="240"/>
                </a:lnTo>
                <a:lnTo>
                  <a:pt x="1231" y="218"/>
                </a:lnTo>
                <a:lnTo>
                  <a:pt x="1197" y="203"/>
                </a:lnTo>
                <a:lnTo>
                  <a:pt x="1170" y="196"/>
                </a:lnTo>
                <a:lnTo>
                  <a:pt x="1136" y="196"/>
                </a:lnTo>
                <a:lnTo>
                  <a:pt x="1110" y="203"/>
                </a:lnTo>
                <a:lnTo>
                  <a:pt x="1083" y="203"/>
                </a:lnTo>
                <a:lnTo>
                  <a:pt x="1056" y="203"/>
                </a:lnTo>
                <a:lnTo>
                  <a:pt x="1029" y="196"/>
                </a:lnTo>
                <a:lnTo>
                  <a:pt x="1002" y="181"/>
                </a:lnTo>
                <a:lnTo>
                  <a:pt x="975" y="167"/>
                </a:lnTo>
                <a:lnTo>
                  <a:pt x="948" y="152"/>
                </a:lnTo>
                <a:lnTo>
                  <a:pt x="894" y="152"/>
                </a:lnTo>
                <a:lnTo>
                  <a:pt x="867" y="152"/>
                </a:lnTo>
                <a:lnTo>
                  <a:pt x="841" y="138"/>
                </a:lnTo>
                <a:lnTo>
                  <a:pt x="814" y="116"/>
                </a:lnTo>
                <a:lnTo>
                  <a:pt x="787" y="102"/>
                </a:lnTo>
                <a:lnTo>
                  <a:pt x="760" y="102"/>
                </a:lnTo>
                <a:lnTo>
                  <a:pt x="726" y="94"/>
                </a:lnTo>
                <a:lnTo>
                  <a:pt x="699" y="80"/>
                </a:lnTo>
                <a:lnTo>
                  <a:pt x="672" y="65"/>
                </a:lnTo>
                <a:lnTo>
                  <a:pt x="646" y="58"/>
                </a:lnTo>
                <a:lnTo>
                  <a:pt x="612" y="51"/>
                </a:lnTo>
                <a:lnTo>
                  <a:pt x="585" y="44"/>
                </a:lnTo>
                <a:lnTo>
                  <a:pt x="558" y="36"/>
                </a:lnTo>
                <a:lnTo>
                  <a:pt x="531" y="29"/>
                </a:lnTo>
                <a:lnTo>
                  <a:pt x="498" y="22"/>
                </a:lnTo>
                <a:lnTo>
                  <a:pt x="464" y="15"/>
                </a:lnTo>
                <a:lnTo>
                  <a:pt x="430" y="15"/>
                </a:lnTo>
                <a:lnTo>
                  <a:pt x="377" y="15"/>
                </a:lnTo>
                <a:lnTo>
                  <a:pt x="343" y="15"/>
                </a:lnTo>
                <a:lnTo>
                  <a:pt x="316" y="15"/>
                </a:lnTo>
                <a:lnTo>
                  <a:pt x="289" y="29"/>
                </a:lnTo>
                <a:lnTo>
                  <a:pt x="262" y="36"/>
                </a:lnTo>
                <a:lnTo>
                  <a:pt x="235" y="44"/>
                </a:lnTo>
                <a:lnTo>
                  <a:pt x="202" y="58"/>
                </a:lnTo>
                <a:lnTo>
                  <a:pt x="168" y="73"/>
                </a:lnTo>
                <a:lnTo>
                  <a:pt x="134" y="87"/>
                </a:lnTo>
                <a:lnTo>
                  <a:pt x="108" y="94"/>
                </a:lnTo>
                <a:lnTo>
                  <a:pt x="81" y="94"/>
                </a:lnTo>
                <a:lnTo>
                  <a:pt x="54" y="94"/>
                </a:lnTo>
                <a:lnTo>
                  <a:pt x="27" y="80"/>
                </a:lnTo>
                <a:lnTo>
                  <a:pt x="0" y="65"/>
                </a:lnTo>
                <a:lnTo>
                  <a:pt x="27" y="73"/>
                </a:lnTo>
                <a:lnTo>
                  <a:pt x="40" y="73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61" name="Freeform 14"/>
          <p:cNvSpPr>
            <a:spLocks/>
          </p:cNvSpPr>
          <p:nvPr userDrawn="1"/>
        </p:nvSpPr>
        <p:spPr bwMode="auto">
          <a:xfrm>
            <a:off x="5502275" y="887413"/>
            <a:ext cx="2900363" cy="1397000"/>
          </a:xfrm>
          <a:custGeom>
            <a:avLst/>
            <a:gdLst>
              <a:gd name="T0" fmla="*/ 2147483647 w 1827"/>
              <a:gd name="T1" fmla="*/ 2147483647 h 880"/>
              <a:gd name="T2" fmla="*/ 2147483647 w 1827"/>
              <a:gd name="T3" fmla="*/ 2147483647 h 880"/>
              <a:gd name="T4" fmla="*/ 2147483647 w 1827"/>
              <a:gd name="T5" fmla="*/ 2147483647 h 880"/>
              <a:gd name="T6" fmla="*/ 2147483647 w 1827"/>
              <a:gd name="T7" fmla="*/ 2147483647 h 880"/>
              <a:gd name="T8" fmla="*/ 2147483647 w 1827"/>
              <a:gd name="T9" fmla="*/ 2147483647 h 880"/>
              <a:gd name="T10" fmla="*/ 2147483647 w 1827"/>
              <a:gd name="T11" fmla="*/ 2147483647 h 880"/>
              <a:gd name="T12" fmla="*/ 2147483647 w 1827"/>
              <a:gd name="T13" fmla="*/ 2147483647 h 880"/>
              <a:gd name="T14" fmla="*/ 2147483647 w 1827"/>
              <a:gd name="T15" fmla="*/ 2147483647 h 880"/>
              <a:gd name="T16" fmla="*/ 2147483647 w 1827"/>
              <a:gd name="T17" fmla="*/ 2147483647 h 880"/>
              <a:gd name="T18" fmla="*/ 2147483647 w 1827"/>
              <a:gd name="T19" fmla="*/ 2147483647 h 880"/>
              <a:gd name="T20" fmla="*/ 2147483647 w 1827"/>
              <a:gd name="T21" fmla="*/ 2147483647 h 880"/>
              <a:gd name="T22" fmla="*/ 2147483647 w 1827"/>
              <a:gd name="T23" fmla="*/ 2147483647 h 880"/>
              <a:gd name="T24" fmla="*/ 2147483647 w 1827"/>
              <a:gd name="T25" fmla="*/ 2147483647 h 880"/>
              <a:gd name="T26" fmla="*/ 2147483647 w 1827"/>
              <a:gd name="T27" fmla="*/ 2147483647 h 880"/>
              <a:gd name="T28" fmla="*/ 2147483647 w 1827"/>
              <a:gd name="T29" fmla="*/ 2147483647 h 880"/>
              <a:gd name="T30" fmla="*/ 2147483647 w 1827"/>
              <a:gd name="T31" fmla="*/ 2147483647 h 880"/>
              <a:gd name="T32" fmla="*/ 2147483647 w 1827"/>
              <a:gd name="T33" fmla="*/ 2147483647 h 880"/>
              <a:gd name="T34" fmla="*/ 2147483647 w 1827"/>
              <a:gd name="T35" fmla="*/ 2147483647 h 880"/>
              <a:gd name="T36" fmla="*/ 2147483647 w 1827"/>
              <a:gd name="T37" fmla="*/ 2147483647 h 880"/>
              <a:gd name="T38" fmla="*/ 2147483647 w 1827"/>
              <a:gd name="T39" fmla="*/ 2147483647 h 880"/>
              <a:gd name="T40" fmla="*/ 2147483647 w 1827"/>
              <a:gd name="T41" fmla="*/ 2147483647 h 880"/>
              <a:gd name="T42" fmla="*/ 2147483647 w 1827"/>
              <a:gd name="T43" fmla="*/ 2147483647 h 880"/>
              <a:gd name="T44" fmla="*/ 2147483647 w 1827"/>
              <a:gd name="T45" fmla="*/ 2147483647 h 880"/>
              <a:gd name="T46" fmla="*/ 2147483647 w 1827"/>
              <a:gd name="T47" fmla="*/ 2147483647 h 880"/>
              <a:gd name="T48" fmla="*/ 2147483647 w 1827"/>
              <a:gd name="T49" fmla="*/ 2147483647 h 880"/>
              <a:gd name="T50" fmla="*/ 2147483647 w 1827"/>
              <a:gd name="T51" fmla="*/ 2147483647 h 880"/>
              <a:gd name="T52" fmla="*/ 2147483647 w 1827"/>
              <a:gd name="T53" fmla="*/ 2147483647 h 880"/>
              <a:gd name="T54" fmla="*/ 2147483647 w 1827"/>
              <a:gd name="T55" fmla="*/ 2147483647 h 880"/>
              <a:gd name="T56" fmla="*/ 2147483647 w 1827"/>
              <a:gd name="T57" fmla="*/ 0 h 880"/>
              <a:gd name="T58" fmla="*/ 2147483647 w 1827"/>
              <a:gd name="T59" fmla="*/ 2147483647 h 880"/>
              <a:gd name="T60" fmla="*/ 2147483647 w 1827"/>
              <a:gd name="T61" fmla="*/ 2147483647 h 880"/>
              <a:gd name="T62" fmla="*/ 2147483647 w 1827"/>
              <a:gd name="T63" fmla="*/ 2147483647 h 880"/>
              <a:gd name="T64" fmla="*/ 2147483647 w 1827"/>
              <a:gd name="T65" fmla="*/ 2147483647 h 880"/>
              <a:gd name="T66" fmla="*/ 2147483647 w 1827"/>
              <a:gd name="T67" fmla="*/ 2147483647 h 880"/>
              <a:gd name="T68" fmla="*/ 2147483647 w 1827"/>
              <a:gd name="T69" fmla="*/ 2147483647 h 880"/>
              <a:gd name="T70" fmla="*/ 2147483647 w 1827"/>
              <a:gd name="T71" fmla="*/ 2147483647 h 880"/>
              <a:gd name="T72" fmla="*/ 2147483647 w 1827"/>
              <a:gd name="T73" fmla="*/ 2147483647 h 880"/>
              <a:gd name="T74" fmla="*/ 2147483647 w 1827"/>
              <a:gd name="T75" fmla="*/ 2147483647 h 880"/>
              <a:gd name="T76" fmla="*/ 2147483647 w 1827"/>
              <a:gd name="T77" fmla="*/ 2147483647 h 880"/>
              <a:gd name="T78" fmla="*/ 2147483647 w 1827"/>
              <a:gd name="T79" fmla="*/ 2147483647 h 880"/>
              <a:gd name="T80" fmla="*/ 2147483647 w 1827"/>
              <a:gd name="T81" fmla="*/ 2147483647 h 880"/>
              <a:gd name="T82" fmla="*/ 2147483647 w 1827"/>
              <a:gd name="T83" fmla="*/ 2147483647 h 880"/>
              <a:gd name="T84" fmla="*/ 2147483647 w 1827"/>
              <a:gd name="T85" fmla="*/ 2147483647 h 880"/>
              <a:gd name="T86" fmla="*/ 2147483647 w 1827"/>
              <a:gd name="T87" fmla="*/ 2147483647 h 880"/>
              <a:gd name="T88" fmla="*/ 2147483647 w 1827"/>
              <a:gd name="T89" fmla="*/ 2147483647 h 880"/>
              <a:gd name="T90" fmla="*/ 2147483647 w 1827"/>
              <a:gd name="T91" fmla="*/ 2147483647 h 880"/>
              <a:gd name="T92" fmla="*/ 2147483647 w 1827"/>
              <a:gd name="T93" fmla="*/ 2147483647 h 880"/>
              <a:gd name="T94" fmla="*/ 2147483647 w 1827"/>
              <a:gd name="T95" fmla="*/ 2147483647 h 880"/>
              <a:gd name="T96" fmla="*/ 2147483647 w 1827"/>
              <a:gd name="T97" fmla="*/ 2147483647 h 880"/>
              <a:gd name="T98" fmla="*/ 2147483647 w 1827"/>
              <a:gd name="T99" fmla="*/ 2147483647 h 880"/>
              <a:gd name="T100" fmla="*/ 2147483647 w 1827"/>
              <a:gd name="T101" fmla="*/ 2147483647 h 880"/>
              <a:gd name="T102" fmla="*/ 2147483647 w 1827"/>
              <a:gd name="T103" fmla="*/ 2147483647 h 880"/>
              <a:gd name="T104" fmla="*/ 2147483647 w 1827"/>
              <a:gd name="T105" fmla="*/ 2147483647 h 880"/>
              <a:gd name="T106" fmla="*/ 2147483647 w 1827"/>
              <a:gd name="T107" fmla="*/ 2147483647 h 880"/>
              <a:gd name="T108" fmla="*/ 2147483647 w 1827"/>
              <a:gd name="T109" fmla="*/ 2147483647 h 880"/>
              <a:gd name="T110" fmla="*/ 2147483647 w 1827"/>
              <a:gd name="T111" fmla="*/ 2147483647 h 880"/>
              <a:gd name="T112" fmla="*/ 2147483647 w 1827"/>
              <a:gd name="T113" fmla="*/ 2147483647 h 880"/>
              <a:gd name="T114" fmla="*/ 2147483647 w 1827"/>
              <a:gd name="T115" fmla="*/ 2147483647 h 880"/>
              <a:gd name="T116" fmla="*/ 2147483647 w 1827"/>
              <a:gd name="T117" fmla="*/ 2147483647 h 880"/>
              <a:gd name="T118" fmla="*/ 0 w 1827"/>
              <a:gd name="T119" fmla="*/ 2147483647 h 88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827" h="880">
                <a:moveTo>
                  <a:pt x="0" y="864"/>
                </a:moveTo>
                <a:lnTo>
                  <a:pt x="27" y="864"/>
                </a:lnTo>
                <a:lnTo>
                  <a:pt x="67" y="857"/>
                </a:lnTo>
                <a:lnTo>
                  <a:pt x="101" y="850"/>
                </a:lnTo>
                <a:lnTo>
                  <a:pt x="128" y="843"/>
                </a:lnTo>
                <a:lnTo>
                  <a:pt x="154" y="814"/>
                </a:lnTo>
                <a:lnTo>
                  <a:pt x="215" y="799"/>
                </a:lnTo>
                <a:lnTo>
                  <a:pt x="262" y="785"/>
                </a:lnTo>
                <a:lnTo>
                  <a:pt x="289" y="763"/>
                </a:lnTo>
                <a:lnTo>
                  <a:pt x="322" y="726"/>
                </a:lnTo>
                <a:lnTo>
                  <a:pt x="349" y="705"/>
                </a:lnTo>
                <a:lnTo>
                  <a:pt x="376" y="697"/>
                </a:lnTo>
                <a:lnTo>
                  <a:pt x="403" y="683"/>
                </a:lnTo>
                <a:lnTo>
                  <a:pt x="430" y="661"/>
                </a:lnTo>
                <a:lnTo>
                  <a:pt x="463" y="632"/>
                </a:lnTo>
                <a:lnTo>
                  <a:pt x="497" y="625"/>
                </a:lnTo>
                <a:lnTo>
                  <a:pt x="537" y="617"/>
                </a:lnTo>
                <a:lnTo>
                  <a:pt x="577" y="610"/>
                </a:lnTo>
                <a:lnTo>
                  <a:pt x="618" y="603"/>
                </a:lnTo>
                <a:lnTo>
                  <a:pt x="651" y="588"/>
                </a:lnTo>
                <a:lnTo>
                  <a:pt x="678" y="581"/>
                </a:lnTo>
                <a:lnTo>
                  <a:pt x="705" y="559"/>
                </a:lnTo>
                <a:lnTo>
                  <a:pt x="732" y="530"/>
                </a:lnTo>
                <a:lnTo>
                  <a:pt x="765" y="501"/>
                </a:lnTo>
                <a:lnTo>
                  <a:pt x="792" y="479"/>
                </a:lnTo>
                <a:lnTo>
                  <a:pt x="839" y="465"/>
                </a:lnTo>
                <a:lnTo>
                  <a:pt x="859" y="436"/>
                </a:lnTo>
                <a:lnTo>
                  <a:pt x="886" y="407"/>
                </a:lnTo>
                <a:lnTo>
                  <a:pt x="900" y="370"/>
                </a:lnTo>
                <a:lnTo>
                  <a:pt x="913" y="341"/>
                </a:lnTo>
                <a:lnTo>
                  <a:pt x="933" y="312"/>
                </a:lnTo>
                <a:lnTo>
                  <a:pt x="967" y="283"/>
                </a:lnTo>
                <a:lnTo>
                  <a:pt x="1000" y="262"/>
                </a:lnTo>
                <a:lnTo>
                  <a:pt x="1027" y="240"/>
                </a:lnTo>
                <a:lnTo>
                  <a:pt x="1061" y="218"/>
                </a:lnTo>
                <a:lnTo>
                  <a:pt x="1094" y="203"/>
                </a:lnTo>
                <a:lnTo>
                  <a:pt x="1121" y="189"/>
                </a:lnTo>
                <a:lnTo>
                  <a:pt x="1175" y="174"/>
                </a:lnTo>
                <a:lnTo>
                  <a:pt x="1202" y="182"/>
                </a:lnTo>
                <a:lnTo>
                  <a:pt x="1242" y="174"/>
                </a:lnTo>
                <a:lnTo>
                  <a:pt x="1302" y="167"/>
                </a:lnTo>
                <a:lnTo>
                  <a:pt x="1336" y="145"/>
                </a:lnTo>
                <a:lnTo>
                  <a:pt x="1363" y="131"/>
                </a:lnTo>
                <a:lnTo>
                  <a:pt x="1390" y="123"/>
                </a:lnTo>
                <a:lnTo>
                  <a:pt x="1416" y="116"/>
                </a:lnTo>
                <a:lnTo>
                  <a:pt x="1443" y="109"/>
                </a:lnTo>
                <a:lnTo>
                  <a:pt x="1470" y="102"/>
                </a:lnTo>
                <a:lnTo>
                  <a:pt x="1497" y="94"/>
                </a:lnTo>
                <a:lnTo>
                  <a:pt x="1524" y="94"/>
                </a:lnTo>
                <a:lnTo>
                  <a:pt x="1584" y="94"/>
                </a:lnTo>
                <a:lnTo>
                  <a:pt x="1611" y="87"/>
                </a:lnTo>
                <a:lnTo>
                  <a:pt x="1638" y="73"/>
                </a:lnTo>
                <a:lnTo>
                  <a:pt x="1672" y="58"/>
                </a:lnTo>
                <a:lnTo>
                  <a:pt x="1698" y="44"/>
                </a:lnTo>
                <a:lnTo>
                  <a:pt x="1732" y="36"/>
                </a:lnTo>
                <a:lnTo>
                  <a:pt x="1766" y="22"/>
                </a:lnTo>
                <a:lnTo>
                  <a:pt x="1799" y="15"/>
                </a:lnTo>
                <a:lnTo>
                  <a:pt x="1826" y="0"/>
                </a:lnTo>
                <a:lnTo>
                  <a:pt x="1792" y="0"/>
                </a:lnTo>
                <a:lnTo>
                  <a:pt x="1766" y="22"/>
                </a:lnTo>
                <a:lnTo>
                  <a:pt x="1732" y="51"/>
                </a:lnTo>
                <a:lnTo>
                  <a:pt x="1705" y="80"/>
                </a:lnTo>
                <a:lnTo>
                  <a:pt x="1678" y="102"/>
                </a:lnTo>
                <a:lnTo>
                  <a:pt x="1625" y="102"/>
                </a:lnTo>
                <a:lnTo>
                  <a:pt x="1598" y="109"/>
                </a:lnTo>
                <a:lnTo>
                  <a:pt x="1564" y="116"/>
                </a:lnTo>
                <a:lnTo>
                  <a:pt x="1531" y="131"/>
                </a:lnTo>
                <a:lnTo>
                  <a:pt x="1484" y="138"/>
                </a:lnTo>
                <a:lnTo>
                  <a:pt x="1457" y="145"/>
                </a:lnTo>
                <a:lnTo>
                  <a:pt x="1430" y="145"/>
                </a:lnTo>
                <a:lnTo>
                  <a:pt x="1396" y="160"/>
                </a:lnTo>
                <a:lnTo>
                  <a:pt x="1370" y="160"/>
                </a:lnTo>
                <a:lnTo>
                  <a:pt x="1329" y="167"/>
                </a:lnTo>
                <a:lnTo>
                  <a:pt x="1302" y="174"/>
                </a:lnTo>
                <a:lnTo>
                  <a:pt x="1276" y="189"/>
                </a:lnTo>
                <a:lnTo>
                  <a:pt x="1242" y="203"/>
                </a:lnTo>
                <a:lnTo>
                  <a:pt x="1208" y="218"/>
                </a:lnTo>
                <a:lnTo>
                  <a:pt x="1175" y="218"/>
                </a:lnTo>
                <a:lnTo>
                  <a:pt x="1148" y="225"/>
                </a:lnTo>
                <a:lnTo>
                  <a:pt x="1121" y="240"/>
                </a:lnTo>
                <a:lnTo>
                  <a:pt x="1094" y="247"/>
                </a:lnTo>
                <a:lnTo>
                  <a:pt x="1067" y="262"/>
                </a:lnTo>
                <a:lnTo>
                  <a:pt x="1041" y="276"/>
                </a:lnTo>
                <a:lnTo>
                  <a:pt x="1014" y="298"/>
                </a:lnTo>
                <a:lnTo>
                  <a:pt x="987" y="312"/>
                </a:lnTo>
                <a:lnTo>
                  <a:pt x="960" y="327"/>
                </a:lnTo>
                <a:lnTo>
                  <a:pt x="933" y="341"/>
                </a:lnTo>
                <a:lnTo>
                  <a:pt x="913" y="370"/>
                </a:lnTo>
                <a:lnTo>
                  <a:pt x="893" y="400"/>
                </a:lnTo>
                <a:lnTo>
                  <a:pt x="886" y="443"/>
                </a:lnTo>
                <a:lnTo>
                  <a:pt x="866" y="472"/>
                </a:lnTo>
                <a:lnTo>
                  <a:pt x="846" y="509"/>
                </a:lnTo>
                <a:lnTo>
                  <a:pt x="819" y="530"/>
                </a:lnTo>
                <a:lnTo>
                  <a:pt x="792" y="545"/>
                </a:lnTo>
                <a:lnTo>
                  <a:pt x="759" y="559"/>
                </a:lnTo>
                <a:lnTo>
                  <a:pt x="732" y="567"/>
                </a:lnTo>
                <a:lnTo>
                  <a:pt x="705" y="581"/>
                </a:lnTo>
                <a:lnTo>
                  <a:pt x="665" y="588"/>
                </a:lnTo>
                <a:lnTo>
                  <a:pt x="638" y="596"/>
                </a:lnTo>
                <a:lnTo>
                  <a:pt x="591" y="610"/>
                </a:lnTo>
                <a:lnTo>
                  <a:pt x="564" y="632"/>
                </a:lnTo>
                <a:lnTo>
                  <a:pt x="537" y="647"/>
                </a:lnTo>
                <a:lnTo>
                  <a:pt x="503" y="654"/>
                </a:lnTo>
                <a:lnTo>
                  <a:pt x="477" y="654"/>
                </a:lnTo>
                <a:lnTo>
                  <a:pt x="436" y="661"/>
                </a:lnTo>
                <a:lnTo>
                  <a:pt x="403" y="676"/>
                </a:lnTo>
                <a:lnTo>
                  <a:pt x="376" y="697"/>
                </a:lnTo>
                <a:lnTo>
                  <a:pt x="356" y="734"/>
                </a:lnTo>
                <a:lnTo>
                  <a:pt x="329" y="756"/>
                </a:lnTo>
                <a:lnTo>
                  <a:pt x="302" y="777"/>
                </a:lnTo>
                <a:lnTo>
                  <a:pt x="262" y="785"/>
                </a:lnTo>
                <a:lnTo>
                  <a:pt x="208" y="799"/>
                </a:lnTo>
                <a:lnTo>
                  <a:pt x="181" y="821"/>
                </a:lnTo>
                <a:lnTo>
                  <a:pt x="154" y="835"/>
                </a:lnTo>
                <a:lnTo>
                  <a:pt x="128" y="857"/>
                </a:lnTo>
                <a:lnTo>
                  <a:pt x="101" y="872"/>
                </a:lnTo>
                <a:lnTo>
                  <a:pt x="74" y="879"/>
                </a:lnTo>
                <a:lnTo>
                  <a:pt x="47" y="879"/>
                </a:lnTo>
                <a:lnTo>
                  <a:pt x="13" y="872"/>
                </a:lnTo>
                <a:lnTo>
                  <a:pt x="0" y="864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62" name="Freeform 15"/>
          <p:cNvSpPr>
            <a:spLocks/>
          </p:cNvSpPr>
          <p:nvPr userDrawn="1"/>
        </p:nvSpPr>
        <p:spPr bwMode="auto">
          <a:xfrm>
            <a:off x="842963" y="565150"/>
            <a:ext cx="7639050" cy="5495925"/>
          </a:xfrm>
          <a:custGeom>
            <a:avLst/>
            <a:gdLst>
              <a:gd name="T0" fmla="*/ 2147483647 w 4812"/>
              <a:gd name="T1" fmla="*/ 2147483647 h 3462"/>
              <a:gd name="T2" fmla="*/ 2147483647 w 4812"/>
              <a:gd name="T3" fmla="*/ 2147483647 h 3462"/>
              <a:gd name="T4" fmla="*/ 2147483647 w 4812"/>
              <a:gd name="T5" fmla="*/ 2147483647 h 3462"/>
              <a:gd name="T6" fmla="*/ 2147483647 w 4812"/>
              <a:gd name="T7" fmla="*/ 2147483647 h 3462"/>
              <a:gd name="T8" fmla="*/ 2147483647 w 4812"/>
              <a:gd name="T9" fmla="*/ 2147483647 h 3462"/>
              <a:gd name="T10" fmla="*/ 2147483647 w 4812"/>
              <a:gd name="T11" fmla="*/ 2147483647 h 3462"/>
              <a:gd name="T12" fmla="*/ 2147483647 w 4812"/>
              <a:gd name="T13" fmla="*/ 2147483647 h 3462"/>
              <a:gd name="T14" fmla="*/ 2147483647 w 4812"/>
              <a:gd name="T15" fmla="*/ 2147483647 h 3462"/>
              <a:gd name="T16" fmla="*/ 2147483647 w 4812"/>
              <a:gd name="T17" fmla="*/ 2147483647 h 3462"/>
              <a:gd name="T18" fmla="*/ 2147483647 w 4812"/>
              <a:gd name="T19" fmla="*/ 2147483647 h 3462"/>
              <a:gd name="T20" fmla="*/ 2147483647 w 4812"/>
              <a:gd name="T21" fmla="*/ 2147483647 h 3462"/>
              <a:gd name="T22" fmla="*/ 2147483647 w 4812"/>
              <a:gd name="T23" fmla="*/ 2147483647 h 3462"/>
              <a:gd name="T24" fmla="*/ 2147483647 w 4812"/>
              <a:gd name="T25" fmla="*/ 2147483647 h 3462"/>
              <a:gd name="T26" fmla="*/ 2147483647 w 4812"/>
              <a:gd name="T27" fmla="*/ 2147483647 h 3462"/>
              <a:gd name="T28" fmla="*/ 2147483647 w 4812"/>
              <a:gd name="T29" fmla="*/ 2147483647 h 3462"/>
              <a:gd name="T30" fmla="*/ 2147483647 w 4812"/>
              <a:gd name="T31" fmla="*/ 2147483647 h 3462"/>
              <a:gd name="T32" fmla="*/ 2147483647 w 4812"/>
              <a:gd name="T33" fmla="*/ 2147483647 h 3462"/>
              <a:gd name="T34" fmla="*/ 2147483647 w 4812"/>
              <a:gd name="T35" fmla="*/ 2147483647 h 3462"/>
              <a:gd name="T36" fmla="*/ 2147483647 w 4812"/>
              <a:gd name="T37" fmla="*/ 2147483647 h 3462"/>
              <a:gd name="T38" fmla="*/ 2147483647 w 4812"/>
              <a:gd name="T39" fmla="*/ 2147483647 h 3462"/>
              <a:gd name="T40" fmla="*/ 2147483647 w 4812"/>
              <a:gd name="T41" fmla="*/ 2147483647 h 3462"/>
              <a:gd name="T42" fmla="*/ 2147483647 w 4812"/>
              <a:gd name="T43" fmla="*/ 2147483647 h 3462"/>
              <a:gd name="T44" fmla="*/ 2147483647 w 4812"/>
              <a:gd name="T45" fmla="*/ 2147483647 h 3462"/>
              <a:gd name="T46" fmla="*/ 2147483647 w 4812"/>
              <a:gd name="T47" fmla="*/ 2147483647 h 3462"/>
              <a:gd name="T48" fmla="*/ 2147483647 w 4812"/>
              <a:gd name="T49" fmla="*/ 2147483647 h 3462"/>
              <a:gd name="T50" fmla="*/ 2147483647 w 4812"/>
              <a:gd name="T51" fmla="*/ 2147483647 h 3462"/>
              <a:gd name="T52" fmla="*/ 2147483647 w 4812"/>
              <a:gd name="T53" fmla="*/ 2147483647 h 3462"/>
              <a:gd name="T54" fmla="*/ 2147483647 w 4812"/>
              <a:gd name="T55" fmla="*/ 2147483647 h 3462"/>
              <a:gd name="T56" fmla="*/ 2147483647 w 4812"/>
              <a:gd name="T57" fmla="*/ 2147483647 h 3462"/>
              <a:gd name="T58" fmla="*/ 2147483647 w 4812"/>
              <a:gd name="T59" fmla="*/ 2147483647 h 3462"/>
              <a:gd name="T60" fmla="*/ 2147483647 w 4812"/>
              <a:gd name="T61" fmla="*/ 2147483647 h 3462"/>
              <a:gd name="T62" fmla="*/ 2147483647 w 4812"/>
              <a:gd name="T63" fmla="*/ 2147483647 h 3462"/>
              <a:gd name="T64" fmla="*/ 2147483647 w 4812"/>
              <a:gd name="T65" fmla="*/ 2147483647 h 3462"/>
              <a:gd name="T66" fmla="*/ 2147483647 w 4812"/>
              <a:gd name="T67" fmla="*/ 2147483647 h 3462"/>
              <a:gd name="T68" fmla="*/ 2147483647 w 4812"/>
              <a:gd name="T69" fmla="*/ 2147483647 h 3462"/>
              <a:gd name="T70" fmla="*/ 2147483647 w 4812"/>
              <a:gd name="T71" fmla="*/ 2147483647 h 3462"/>
              <a:gd name="T72" fmla="*/ 2147483647 w 4812"/>
              <a:gd name="T73" fmla="*/ 2147483647 h 3462"/>
              <a:gd name="T74" fmla="*/ 2147483647 w 4812"/>
              <a:gd name="T75" fmla="*/ 2147483647 h 3462"/>
              <a:gd name="T76" fmla="*/ 2147483647 w 4812"/>
              <a:gd name="T77" fmla="*/ 2147483647 h 3462"/>
              <a:gd name="T78" fmla="*/ 2147483647 w 4812"/>
              <a:gd name="T79" fmla="*/ 2147483647 h 3462"/>
              <a:gd name="T80" fmla="*/ 2147483647 w 4812"/>
              <a:gd name="T81" fmla="*/ 2147483647 h 3462"/>
              <a:gd name="T82" fmla="*/ 2147483647 w 4812"/>
              <a:gd name="T83" fmla="*/ 2147483647 h 3462"/>
              <a:gd name="T84" fmla="*/ 2147483647 w 4812"/>
              <a:gd name="T85" fmla="*/ 2147483647 h 3462"/>
              <a:gd name="T86" fmla="*/ 2147483647 w 4812"/>
              <a:gd name="T87" fmla="*/ 2147483647 h 3462"/>
              <a:gd name="T88" fmla="*/ 2147483647 w 4812"/>
              <a:gd name="T89" fmla="*/ 2147483647 h 3462"/>
              <a:gd name="T90" fmla="*/ 2147483647 w 4812"/>
              <a:gd name="T91" fmla="*/ 2147483647 h 3462"/>
              <a:gd name="T92" fmla="*/ 2147483647 w 4812"/>
              <a:gd name="T93" fmla="*/ 2147483647 h 3462"/>
              <a:gd name="T94" fmla="*/ 2147483647 w 4812"/>
              <a:gd name="T95" fmla="*/ 2147483647 h 3462"/>
              <a:gd name="T96" fmla="*/ 2147483647 w 4812"/>
              <a:gd name="T97" fmla="*/ 2147483647 h 3462"/>
              <a:gd name="T98" fmla="*/ 2147483647 w 4812"/>
              <a:gd name="T99" fmla="*/ 2147483647 h 3462"/>
              <a:gd name="T100" fmla="*/ 2147483647 w 4812"/>
              <a:gd name="T101" fmla="*/ 2147483647 h 3462"/>
              <a:gd name="T102" fmla="*/ 2147483647 w 4812"/>
              <a:gd name="T103" fmla="*/ 2147483647 h 3462"/>
              <a:gd name="T104" fmla="*/ 2147483647 w 4812"/>
              <a:gd name="T105" fmla="*/ 2147483647 h 3462"/>
              <a:gd name="T106" fmla="*/ 2147483647 w 4812"/>
              <a:gd name="T107" fmla="*/ 2147483647 h 3462"/>
              <a:gd name="T108" fmla="*/ 2147483647 w 4812"/>
              <a:gd name="T109" fmla="*/ 2147483647 h 3462"/>
              <a:gd name="T110" fmla="*/ 2147483647 w 4812"/>
              <a:gd name="T111" fmla="*/ 2147483647 h 3462"/>
              <a:gd name="T112" fmla="*/ 2147483647 w 4812"/>
              <a:gd name="T113" fmla="*/ 2147483647 h 3462"/>
              <a:gd name="T114" fmla="*/ 2147483647 w 4812"/>
              <a:gd name="T115" fmla="*/ 2147483647 h 3462"/>
              <a:gd name="T116" fmla="*/ 2147483647 w 4812"/>
              <a:gd name="T117" fmla="*/ 2147483647 h 3462"/>
              <a:gd name="T118" fmla="*/ 2147483647 w 4812"/>
              <a:gd name="T119" fmla="*/ 2147483647 h 3462"/>
              <a:gd name="T120" fmla="*/ 2147483647 w 4812"/>
              <a:gd name="T121" fmla="*/ 2147483647 h 346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63" name="Freeform 16"/>
          <p:cNvSpPr>
            <a:spLocks/>
          </p:cNvSpPr>
          <p:nvPr userDrawn="1"/>
        </p:nvSpPr>
        <p:spPr bwMode="auto">
          <a:xfrm>
            <a:off x="390525" y="323850"/>
            <a:ext cx="8367713" cy="185738"/>
          </a:xfrm>
          <a:custGeom>
            <a:avLst/>
            <a:gdLst>
              <a:gd name="T0" fmla="*/ 0 w 5271"/>
              <a:gd name="T1" fmla="*/ 0 h 117"/>
              <a:gd name="T2" fmla="*/ 2147483647 w 5271"/>
              <a:gd name="T3" fmla="*/ 2147483647 h 117"/>
              <a:gd name="T4" fmla="*/ 2147483647 w 5271"/>
              <a:gd name="T5" fmla="*/ 2147483647 h 117"/>
              <a:gd name="T6" fmla="*/ 2147483647 w 5271"/>
              <a:gd name="T7" fmla="*/ 0 h 117"/>
              <a:gd name="T8" fmla="*/ 0 w 5271"/>
              <a:gd name="T9" fmla="*/ 0 h 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64" name="Freeform 17"/>
          <p:cNvSpPr>
            <a:spLocks/>
          </p:cNvSpPr>
          <p:nvPr userDrawn="1"/>
        </p:nvSpPr>
        <p:spPr bwMode="auto">
          <a:xfrm>
            <a:off x="390525" y="323850"/>
            <a:ext cx="169863" cy="6173788"/>
          </a:xfrm>
          <a:custGeom>
            <a:avLst/>
            <a:gdLst>
              <a:gd name="T0" fmla="*/ 0 w 107"/>
              <a:gd name="T1" fmla="*/ 0 h 3889"/>
              <a:gd name="T2" fmla="*/ 0 w 107"/>
              <a:gd name="T3" fmla="*/ 2147483647 h 3889"/>
              <a:gd name="T4" fmla="*/ 2147483647 w 107"/>
              <a:gd name="T5" fmla="*/ 2147483647 h 3889"/>
              <a:gd name="T6" fmla="*/ 2147483647 w 107"/>
              <a:gd name="T7" fmla="*/ 2147483647 h 3889"/>
              <a:gd name="T8" fmla="*/ 0 w 107"/>
              <a:gd name="T9" fmla="*/ 0 h 3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65" name="Freeform 18"/>
          <p:cNvSpPr>
            <a:spLocks/>
          </p:cNvSpPr>
          <p:nvPr userDrawn="1"/>
        </p:nvSpPr>
        <p:spPr bwMode="auto">
          <a:xfrm>
            <a:off x="8588375" y="323850"/>
            <a:ext cx="169863" cy="6173788"/>
          </a:xfrm>
          <a:custGeom>
            <a:avLst/>
            <a:gdLst>
              <a:gd name="T0" fmla="*/ 0 w 107"/>
              <a:gd name="T1" fmla="*/ 2147483647 h 3889"/>
              <a:gd name="T2" fmla="*/ 0 w 107"/>
              <a:gd name="T3" fmla="*/ 2147483647 h 3889"/>
              <a:gd name="T4" fmla="*/ 2147483647 w 107"/>
              <a:gd name="T5" fmla="*/ 2147483647 h 3889"/>
              <a:gd name="T6" fmla="*/ 2147483647 w 107"/>
              <a:gd name="T7" fmla="*/ 0 h 3889"/>
              <a:gd name="T8" fmla="*/ 0 w 107"/>
              <a:gd name="T9" fmla="*/ 2147483647 h 3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66" name="Freeform 19"/>
          <p:cNvSpPr>
            <a:spLocks/>
          </p:cNvSpPr>
          <p:nvPr userDrawn="1"/>
        </p:nvSpPr>
        <p:spPr bwMode="auto">
          <a:xfrm>
            <a:off x="390525" y="6311900"/>
            <a:ext cx="8367713" cy="185738"/>
          </a:xfrm>
          <a:custGeom>
            <a:avLst/>
            <a:gdLst>
              <a:gd name="T0" fmla="*/ 2147483647 w 5271"/>
              <a:gd name="T1" fmla="*/ 0 h 117"/>
              <a:gd name="T2" fmla="*/ 2147483647 w 5271"/>
              <a:gd name="T3" fmla="*/ 0 h 117"/>
              <a:gd name="T4" fmla="*/ 2147483647 w 5271"/>
              <a:gd name="T5" fmla="*/ 2147483647 h 117"/>
              <a:gd name="T6" fmla="*/ 0 w 5271"/>
              <a:gd name="T7" fmla="*/ 2147483647 h 117"/>
              <a:gd name="T8" fmla="*/ 2147483647 w 5271"/>
              <a:gd name="T9" fmla="*/ 0 h 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67" name="Freeform 20"/>
          <p:cNvSpPr>
            <a:spLocks/>
          </p:cNvSpPr>
          <p:nvPr userDrawn="1"/>
        </p:nvSpPr>
        <p:spPr bwMode="auto">
          <a:xfrm>
            <a:off x="8588375" y="508000"/>
            <a:ext cx="127000" cy="2973388"/>
          </a:xfrm>
          <a:custGeom>
            <a:avLst/>
            <a:gdLst>
              <a:gd name="T0" fmla="*/ 2147483647 w 80"/>
              <a:gd name="T1" fmla="*/ 2147483647 h 1873"/>
              <a:gd name="T2" fmla="*/ 2147483647 w 80"/>
              <a:gd name="T3" fmla="*/ 2147483647 h 1873"/>
              <a:gd name="T4" fmla="*/ 2147483647 w 80"/>
              <a:gd name="T5" fmla="*/ 2147483647 h 1873"/>
              <a:gd name="T6" fmla="*/ 2147483647 w 80"/>
              <a:gd name="T7" fmla="*/ 2147483647 h 1873"/>
              <a:gd name="T8" fmla="*/ 2147483647 w 80"/>
              <a:gd name="T9" fmla="*/ 2147483647 h 1873"/>
              <a:gd name="T10" fmla="*/ 2147483647 w 80"/>
              <a:gd name="T11" fmla="*/ 2147483647 h 1873"/>
              <a:gd name="T12" fmla="*/ 2147483647 w 80"/>
              <a:gd name="T13" fmla="*/ 2147483647 h 1873"/>
              <a:gd name="T14" fmla="*/ 2147483647 w 80"/>
              <a:gd name="T15" fmla="*/ 2147483647 h 1873"/>
              <a:gd name="T16" fmla="*/ 2147483647 w 80"/>
              <a:gd name="T17" fmla="*/ 2147483647 h 1873"/>
              <a:gd name="T18" fmla="*/ 2147483647 w 80"/>
              <a:gd name="T19" fmla="*/ 2147483647 h 1873"/>
              <a:gd name="T20" fmla="*/ 2147483647 w 80"/>
              <a:gd name="T21" fmla="*/ 2147483647 h 1873"/>
              <a:gd name="T22" fmla="*/ 2147483647 w 80"/>
              <a:gd name="T23" fmla="*/ 2147483647 h 1873"/>
              <a:gd name="T24" fmla="*/ 2147483647 w 80"/>
              <a:gd name="T25" fmla="*/ 2147483647 h 1873"/>
              <a:gd name="T26" fmla="*/ 2147483647 w 80"/>
              <a:gd name="T27" fmla="*/ 2147483647 h 1873"/>
              <a:gd name="T28" fmla="*/ 2147483647 w 80"/>
              <a:gd name="T29" fmla="*/ 2147483647 h 1873"/>
              <a:gd name="T30" fmla="*/ 2147483647 w 80"/>
              <a:gd name="T31" fmla="*/ 2147483647 h 1873"/>
              <a:gd name="T32" fmla="*/ 2147483647 w 80"/>
              <a:gd name="T33" fmla="*/ 2147483647 h 1873"/>
              <a:gd name="T34" fmla="*/ 2147483647 w 80"/>
              <a:gd name="T35" fmla="*/ 2147483647 h 1873"/>
              <a:gd name="T36" fmla="*/ 2147483647 w 80"/>
              <a:gd name="T37" fmla="*/ 2147483647 h 1873"/>
              <a:gd name="T38" fmla="*/ 2147483647 w 80"/>
              <a:gd name="T39" fmla="*/ 2147483647 h 1873"/>
              <a:gd name="T40" fmla="*/ 2147483647 w 80"/>
              <a:gd name="T41" fmla="*/ 2147483647 h 1873"/>
              <a:gd name="T42" fmla="*/ 2147483647 w 80"/>
              <a:gd name="T43" fmla="*/ 2147483647 h 1873"/>
              <a:gd name="T44" fmla="*/ 2147483647 w 80"/>
              <a:gd name="T45" fmla="*/ 2147483647 h 1873"/>
              <a:gd name="T46" fmla="*/ 2147483647 w 80"/>
              <a:gd name="T47" fmla="*/ 2147483647 h 1873"/>
              <a:gd name="T48" fmla="*/ 2147483647 w 80"/>
              <a:gd name="T49" fmla="*/ 2147483647 h 1873"/>
              <a:gd name="T50" fmla="*/ 2147483647 w 80"/>
              <a:gd name="T51" fmla="*/ 2147483647 h 1873"/>
              <a:gd name="T52" fmla="*/ 2147483647 w 80"/>
              <a:gd name="T53" fmla="*/ 2147483647 h 1873"/>
              <a:gd name="T54" fmla="*/ 2147483647 w 80"/>
              <a:gd name="T55" fmla="*/ 2147483647 h 1873"/>
              <a:gd name="T56" fmla="*/ 2147483647 w 80"/>
              <a:gd name="T57" fmla="*/ 2147483647 h 1873"/>
              <a:gd name="T58" fmla="*/ 2147483647 w 80"/>
              <a:gd name="T59" fmla="*/ 2147483647 h 1873"/>
              <a:gd name="T60" fmla="*/ 2147483647 w 80"/>
              <a:gd name="T61" fmla="*/ 2147483647 h 1873"/>
              <a:gd name="T62" fmla="*/ 2147483647 w 80"/>
              <a:gd name="T63" fmla="*/ 2147483647 h 1873"/>
              <a:gd name="T64" fmla="*/ 2147483647 w 80"/>
              <a:gd name="T65" fmla="*/ 2147483647 h 1873"/>
              <a:gd name="T66" fmla="*/ 2147483647 w 80"/>
              <a:gd name="T67" fmla="*/ 2147483647 h 1873"/>
              <a:gd name="T68" fmla="*/ 2147483647 w 80"/>
              <a:gd name="T69" fmla="*/ 2147483647 h 1873"/>
              <a:gd name="T70" fmla="*/ 2147483647 w 80"/>
              <a:gd name="T71" fmla="*/ 2147483647 h 1873"/>
              <a:gd name="T72" fmla="*/ 2147483647 w 80"/>
              <a:gd name="T73" fmla="*/ 2147483647 h 1873"/>
              <a:gd name="T74" fmla="*/ 2147483647 w 80"/>
              <a:gd name="T75" fmla="*/ 2147483647 h 1873"/>
              <a:gd name="T76" fmla="*/ 2147483647 w 80"/>
              <a:gd name="T77" fmla="*/ 2147483647 h 1873"/>
              <a:gd name="T78" fmla="*/ 2147483647 w 80"/>
              <a:gd name="T79" fmla="*/ 2147483647 h 1873"/>
              <a:gd name="T80" fmla="*/ 2147483647 w 80"/>
              <a:gd name="T81" fmla="*/ 2147483647 h 1873"/>
              <a:gd name="T82" fmla="*/ 2147483647 w 80"/>
              <a:gd name="T83" fmla="*/ 2147483647 h 1873"/>
              <a:gd name="T84" fmla="*/ 2147483647 w 80"/>
              <a:gd name="T85" fmla="*/ 2147483647 h 1873"/>
              <a:gd name="T86" fmla="*/ 2147483647 w 80"/>
              <a:gd name="T87" fmla="*/ 2147483647 h 1873"/>
              <a:gd name="T88" fmla="*/ 2147483647 w 80"/>
              <a:gd name="T89" fmla="*/ 2147483647 h 1873"/>
              <a:gd name="T90" fmla="*/ 2147483647 w 80"/>
              <a:gd name="T91" fmla="*/ 2147483647 h 1873"/>
              <a:gd name="T92" fmla="*/ 2147483647 w 80"/>
              <a:gd name="T93" fmla="*/ 2147483647 h 1873"/>
              <a:gd name="T94" fmla="*/ 2147483647 w 80"/>
              <a:gd name="T95" fmla="*/ 2147483647 h 1873"/>
              <a:gd name="T96" fmla="*/ 2147483647 w 80"/>
              <a:gd name="T97" fmla="*/ 2147483647 h 1873"/>
              <a:gd name="T98" fmla="*/ 2147483647 w 80"/>
              <a:gd name="T99" fmla="*/ 2147483647 h 1873"/>
              <a:gd name="T100" fmla="*/ 2147483647 w 80"/>
              <a:gd name="T101" fmla="*/ 2147483647 h 1873"/>
              <a:gd name="T102" fmla="*/ 2147483647 w 80"/>
              <a:gd name="T103" fmla="*/ 2147483647 h 1873"/>
              <a:gd name="T104" fmla="*/ 2147483647 w 80"/>
              <a:gd name="T105" fmla="*/ 2147483647 h 1873"/>
              <a:gd name="T106" fmla="*/ 2147483647 w 80"/>
              <a:gd name="T107" fmla="*/ 2147483647 h 1873"/>
              <a:gd name="T108" fmla="*/ 2147483647 w 80"/>
              <a:gd name="T109" fmla="*/ 2147483647 h 1873"/>
              <a:gd name="T110" fmla="*/ 2147483647 w 80"/>
              <a:gd name="T111" fmla="*/ 2147483647 h 1873"/>
              <a:gd name="T112" fmla="*/ 2147483647 w 80"/>
              <a:gd name="T113" fmla="*/ 2147483647 h 1873"/>
              <a:gd name="T114" fmla="*/ 2147483647 w 80"/>
              <a:gd name="T115" fmla="*/ 2147483647 h 1873"/>
              <a:gd name="T116" fmla="*/ 2147483647 w 80"/>
              <a:gd name="T117" fmla="*/ 2147483647 h 1873"/>
              <a:gd name="T118" fmla="*/ 2147483647 w 80"/>
              <a:gd name="T119" fmla="*/ 2147483647 h 1873"/>
              <a:gd name="T120" fmla="*/ 2147483647 w 80"/>
              <a:gd name="T121" fmla="*/ 2147483647 h 187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80" h="1873">
                <a:moveTo>
                  <a:pt x="0" y="0"/>
                </a:moveTo>
                <a:lnTo>
                  <a:pt x="40" y="51"/>
                </a:lnTo>
                <a:lnTo>
                  <a:pt x="46" y="80"/>
                </a:lnTo>
                <a:lnTo>
                  <a:pt x="46" y="109"/>
                </a:lnTo>
                <a:lnTo>
                  <a:pt x="33" y="138"/>
                </a:lnTo>
                <a:lnTo>
                  <a:pt x="26" y="167"/>
                </a:lnTo>
                <a:lnTo>
                  <a:pt x="33" y="196"/>
                </a:lnTo>
                <a:lnTo>
                  <a:pt x="40" y="225"/>
                </a:lnTo>
                <a:lnTo>
                  <a:pt x="53" y="254"/>
                </a:lnTo>
                <a:lnTo>
                  <a:pt x="53" y="283"/>
                </a:lnTo>
                <a:lnTo>
                  <a:pt x="53" y="312"/>
                </a:lnTo>
                <a:lnTo>
                  <a:pt x="46" y="341"/>
                </a:lnTo>
                <a:lnTo>
                  <a:pt x="33" y="370"/>
                </a:lnTo>
                <a:lnTo>
                  <a:pt x="33" y="406"/>
                </a:lnTo>
                <a:lnTo>
                  <a:pt x="40" y="435"/>
                </a:lnTo>
                <a:lnTo>
                  <a:pt x="46" y="464"/>
                </a:lnTo>
                <a:lnTo>
                  <a:pt x="53" y="501"/>
                </a:lnTo>
                <a:lnTo>
                  <a:pt x="46" y="530"/>
                </a:lnTo>
                <a:lnTo>
                  <a:pt x="40" y="559"/>
                </a:lnTo>
                <a:lnTo>
                  <a:pt x="33" y="588"/>
                </a:lnTo>
                <a:lnTo>
                  <a:pt x="40" y="617"/>
                </a:lnTo>
                <a:lnTo>
                  <a:pt x="46" y="646"/>
                </a:lnTo>
                <a:lnTo>
                  <a:pt x="53" y="675"/>
                </a:lnTo>
                <a:lnTo>
                  <a:pt x="59" y="704"/>
                </a:lnTo>
                <a:lnTo>
                  <a:pt x="66" y="733"/>
                </a:lnTo>
                <a:lnTo>
                  <a:pt x="66" y="769"/>
                </a:lnTo>
                <a:lnTo>
                  <a:pt x="66" y="798"/>
                </a:lnTo>
                <a:lnTo>
                  <a:pt x="53" y="834"/>
                </a:lnTo>
                <a:lnTo>
                  <a:pt x="33" y="863"/>
                </a:lnTo>
                <a:lnTo>
                  <a:pt x="20" y="892"/>
                </a:lnTo>
                <a:lnTo>
                  <a:pt x="13" y="921"/>
                </a:lnTo>
                <a:lnTo>
                  <a:pt x="20" y="958"/>
                </a:lnTo>
                <a:lnTo>
                  <a:pt x="33" y="987"/>
                </a:lnTo>
                <a:lnTo>
                  <a:pt x="46" y="1016"/>
                </a:lnTo>
                <a:lnTo>
                  <a:pt x="59" y="1052"/>
                </a:lnTo>
                <a:lnTo>
                  <a:pt x="59" y="1088"/>
                </a:lnTo>
                <a:lnTo>
                  <a:pt x="53" y="1125"/>
                </a:lnTo>
                <a:lnTo>
                  <a:pt x="46" y="1154"/>
                </a:lnTo>
                <a:lnTo>
                  <a:pt x="46" y="1190"/>
                </a:lnTo>
                <a:lnTo>
                  <a:pt x="53" y="1219"/>
                </a:lnTo>
                <a:lnTo>
                  <a:pt x="53" y="1248"/>
                </a:lnTo>
                <a:lnTo>
                  <a:pt x="59" y="1277"/>
                </a:lnTo>
                <a:lnTo>
                  <a:pt x="53" y="1313"/>
                </a:lnTo>
                <a:lnTo>
                  <a:pt x="53" y="1342"/>
                </a:lnTo>
                <a:lnTo>
                  <a:pt x="53" y="1379"/>
                </a:lnTo>
                <a:lnTo>
                  <a:pt x="53" y="1408"/>
                </a:lnTo>
                <a:lnTo>
                  <a:pt x="53" y="1466"/>
                </a:lnTo>
                <a:lnTo>
                  <a:pt x="53" y="1524"/>
                </a:lnTo>
                <a:lnTo>
                  <a:pt x="53" y="1553"/>
                </a:lnTo>
                <a:lnTo>
                  <a:pt x="53" y="1582"/>
                </a:lnTo>
                <a:lnTo>
                  <a:pt x="53" y="1611"/>
                </a:lnTo>
                <a:lnTo>
                  <a:pt x="53" y="1640"/>
                </a:lnTo>
                <a:lnTo>
                  <a:pt x="53" y="1669"/>
                </a:lnTo>
                <a:lnTo>
                  <a:pt x="66" y="1698"/>
                </a:lnTo>
                <a:lnTo>
                  <a:pt x="66" y="1727"/>
                </a:lnTo>
                <a:lnTo>
                  <a:pt x="53" y="1756"/>
                </a:lnTo>
                <a:lnTo>
                  <a:pt x="46" y="1785"/>
                </a:lnTo>
                <a:lnTo>
                  <a:pt x="59" y="1814"/>
                </a:lnTo>
                <a:lnTo>
                  <a:pt x="66" y="1843"/>
                </a:lnTo>
                <a:lnTo>
                  <a:pt x="66" y="1872"/>
                </a:lnTo>
                <a:lnTo>
                  <a:pt x="53" y="1843"/>
                </a:lnTo>
                <a:lnTo>
                  <a:pt x="40" y="1814"/>
                </a:lnTo>
                <a:lnTo>
                  <a:pt x="33" y="1785"/>
                </a:lnTo>
                <a:lnTo>
                  <a:pt x="46" y="1756"/>
                </a:lnTo>
                <a:lnTo>
                  <a:pt x="59" y="1727"/>
                </a:lnTo>
                <a:lnTo>
                  <a:pt x="53" y="1698"/>
                </a:lnTo>
                <a:lnTo>
                  <a:pt x="46" y="1669"/>
                </a:lnTo>
                <a:lnTo>
                  <a:pt x="53" y="1640"/>
                </a:lnTo>
                <a:lnTo>
                  <a:pt x="53" y="1611"/>
                </a:lnTo>
                <a:lnTo>
                  <a:pt x="53" y="1582"/>
                </a:lnTo>
                <a:lnTo>
                  <a:pt x="46" y="1553"/>
                </a:lnTo>
                <a:lnTo>
                  <a:pt x="46" y="1524"/>
                </a:lnTo>
                <a:lnTo>
                  <a:pt x="46" y="1495"/>
                </a:lnTo>
                <a:lnTo>
                  <a:pt x="53" y="1458"/>
                </a:lnTo>
                <a:lnTo>
                  <a:pt x="53" y="1429"/>
                </a:lnTo>
                <a:lnTo>
                  <a:pt x="53" y="1393"/>
                </a:lnTo>
                <a:lnTo>
                  <a:pt x="46" y="1364"/>
                </a:lnTo>
                <a:lnTo>
                  <a:pt x="46" y="1328"/>
                </a:lnTo>
                <a:lnTo>
                  <a:pt x="53" y="1299"/>
                </a:lnTo>
                <a:lnTo>
                  <a:pt x="53" y="1263"/>
                </a:lnTo>
                <a:lnTo>
                  <a:pt x="46" y="1233"/>
                </a:lnTo>
                <a:lnTo>
                  <a:pt x="40" y="1204"/>
                </a:lnTo>
                <a:lnTo>
                  <a:pt x="33" y="1175"/>
                </a:lnTo>
                <a:lnTo>
                  <a:pt x="40" y="1139"/>
                </a:lnTo>
                <a:lnTo>
                  <a:pt x="53" y="1110"/>
                </a:lnTo>
                <a:lnTo>
                  <a:pt x="66" y="1081"/>
                </a:lnTo>
                <a:lnTo>
                  <a:pt x="59" y="1052"/>
                </a:lnTo>
                <a:lnTo>
                  <a:pt x="40" y="1023"/>
                </a:lnTo>
                <a:lnTo>
                  <a:pt x="13" y="1001"/>
                </a:lnTo>
                <a:lnTo>
                  <a:pt x="7" y="972"/>
                </a:lnTo>
                <a:lnTo>
                  <a:pt x="33" y="943"/>
                </a:lnTo>
                <a:lnTo>
                  <a:pt x="53" y="907"/>
                </a:lnTo>
                <a:lnTo>
                  <a:pt x="53" y="878"/>
                </a:lnTo>
                <a:lnTo>
                  <a:pt x="53" y="842"/>
                </a:lnTo>
                <a:lnTo>
                  <a:pt x="53" y="813"/>
                </a:lnTo>
                <a:lnTo>
                  <a:pt x="59" y="784"/>
                </a:lnTo>
                <a:lnTo>
                  <a:pt x="59" y="755"/>
                </a:lnTo>
                <a:lnTo>
                  <a:pt x="53" y="726"/>
                </a:lnTo>
                <a:lnTo>
                  <a:pt x="53" y="697"/>
                </a:lnTo>
                <a:lnTo>
                  <a:pt x="40" y="668"/>
                </a:lnTo>
                <a:lnTo>
                  <a:pt x="40" y="639"/>
                </a:lnTo>
                <a:lnTo>
                  <a:pt x="40" y="609"/>
                </a:lnTo>
                <a:lnTo>
                  <a:pt x="59" y="580"/>
                </a:lnTo>
                <a:lnTo>
                  <a:pt x="72" y="551"/>
                </a:lnTo>
                <a:lnTo>
                  <a:pt x="79" y="515"/>
                </a:lnTo>
                <a:lnTo>
                  <a:pt x="79" y="486"/>
                </a:lnTo>
                <a:lnTo>
                  <a:pt x="59" y="457"/>
                </a:lnTo>
                <a:lnTo>
                  <a:pt x="53" y="428"/>
                </a:lnTo>
                <a:lnTo>
                  <a:pt x="53" y="399"/>
                </a:lnTo>
                <a:lnTo>
                  <a:pt x="53" y="370"/>
                </a:lnTo>
                <a:lnTo>
                  <a:pt x="46" y="341"/>
                </a:lnTo>
                <a:lnTo>
                  <a:pt x="33" y="312"/>
                </a:lnTo>
                <a:lnTo>
                  <a:pt x="33" y="283"/>
                </a:lnTo>
                <a:lnTo>
                  <a:pt x="26" y="247"/>
                </a:lnTo>
                <a:lnTo>
                  <a:pt x="26" y="218"/>
                </a:lnTo>
                <a:lnTo>
                  <a:pt x="40" y="189"/>
                </a:lnTo>
                <a:lnTo>
                  <a:pt x="53" y="160"/>
                </a:lnTo>
                <a:lnTo>
                  <a:pt x="53" y="131"/>
                </a:lnTo>
                <a:lnTo>
                  <a:pt x="53" y="102"/>
                </a:lnTo>
                <a:lnTo>
                  <a:pt x="33" y="73"/>
                </a:lnTo>
                <a:lnTo>
                  <a:pt x="20" y="44"/>
                </a:lnTo>
                <a:lnTo>
                  <a:pt x="7" y="15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68" name="Freeform 21"/>
          <p:cNvSpPr>
            <a:spLocks/>
          </p:cNvSpPr>
          <p:nvPr userDrawn="1"/>
        </p:nvSpPr>
        <p:spPr bwMode="auto">
          <a:xfrm>
            <a:off x="1477963" y="6337300"/>
            <a:ext cx="2371725" cy="127000"/>
          </a:xfrm>
          <a:custGeom>
            <a:avLst/>
            <a:gdLst>
              <a:gd name="T0" fmla="*/ 2147483647 w 1494"/>
              <a:gd name="T1" fmla="*/ 0 h 80"/>
              <a:gd name="T2" fmla="*/ 2147483647 w 1494"/>
              <a:gd name="T3" fmla="*/ 2147483647 h 80"/>
              <a:gd name="T4" fmla="*/ 2147483647 w 1494"/>
              <a:gd name="T5" fmla="*/ 2147483647 h 80"/>
              <a:gd name="T6" fmla="*/ 2147483647 w 1494"/>
              <a:gd name="T7" fmla="*/ 2147483647 h 80"/>
              <a:gd name="T8" fmla="*/ 2147483647 w 1494"/>
              <a:gd name="T9" fmla="*/ 2147483647 h 80"/>
              <a:gd name="T10" fmla="*/ 2147483647 w 1494"/>
              <a:gd name="T11" fmla="*/ 2147483647 h 80"/>
              <a:gd name="T12" fmla="*/ 2147483647 w 1494"/>
              <a:gd name="T13" fmla="*/ 2147483647 h 80"/>
              <a:gd name="T14" fmla="*/ 2147483647 w 1494"/>
              <a:gd name="T15" fmla="*/ 2147483647 h 80"/>
              <a:gd name="T16" fmla="*/ 2147483647 w 1494"/>
              <a:gd name="T17" fmla="*/ 2147483647 h 80"/>
              <a:gd name="T18" fmla="*/ 2147483647 w 1494"/>
              <a:gd name="T19" fmla="*/ 2147483647 h 80"/>
              <a:gd name="T20" fmla="*/ 2147483647 w 1494"/>
              <a:gd name="T21" fmla="*/ 2147483647 h 80"/>
              <a:gd name="T22" fmla="*/ 2147483647 w 1494"/>
              <a:gd name="T23" fmla="*/ 2147483647 h 80"/>
              <a:gd name="T24" fmla="*/ 2147483647 w 1494"/>
              <a:gd name="T25" fmla="*/ 2147483647 h 80"/>
              <a:gd name="T26" fmla="*/ 2147483647 w 1494"/>
              <a:gd name="T27" fmla="*/ 2147483647 h 80"/>
              <a:gd name="T28" fmla="*/ 2147483647 w 1494"/>
              <a:gd name="T29" fmla="*/ 2147483647 h 80"/>
              <a:gd name="T30" fmla="*/ 2147483647 w 1494"/>
              <a:gd name="T31" fmla="*/ 2147483647 h 80"/>
              <a:gd name="T32" fmla="*/ 2147483647 w 1494"/>
              <a:gd name="T33" fmla="*/ 2147483647 h 80"/>
              <a:gd name="T34" fmla="*/ 2147483647 w 1494"/>
              <a:gd name="T35" fmla="*/ 2147483647 h 80"/>
              <a:gd name="T36" fmla="*/ 2147483647 w 1494"/>
              <a:gd name="T37" fmla="*/ 2147483647 h 80"/>
              <a:gd name="T38" fmla="*/ 2147483647 w 1494"/>
              <a:gd name="T39" fmla="*/ 2147483647 h 80"/>
              <a:gd name="T40" fmla="*/ 2147483647 w 1494"/>
              <a:gd name="T41" fmla="*/ 2147483647 h 80"/>
              <a:gd name="T42" fmla="*/ 2147483647 w 1494"/>
              <a:gd name="T43" fmla="*/ 2147483647 h 80"/>
              <a:gd name="T44" fmla="*/ 2147483647 w 1494"/>
              <a:gd name="T45" fmla="*/ 2147483647 h 80"/>
              <a:gd name="T46" fmla="*/ 2147483647 w 1494"/>
              <a:gd name="T47" fmla="*/ 2147483647 h 80"/>
              <a:gd name="T48" fmla="*/ 2147483647 w 1494"/>
              <a:gd name="T49" fmla="*/ 2147483647 h 80"/>
              <a:gd name="T50" fmla="*/ 2147483647 w 1494"/>
              <a:gd name="T51" fmla="*/ 2147483647 h 80"/>
              <a:gd name="T52" fmla="*/ 2147483647 w 1494"/>
              <a:gd name="T53" fmla="*/ 2147483647 h 80"/>
              <a:gd name="T54" fmla="*/ 2147483647 w 1494"/>
              <a:gd name="T55" fmla="*/ 2147483647 h 80"/>
              <a:gd name="T56" fmla="*/ 2147483647 w 1494"/>
              <a:gd name="T57" fmla="*/ 2147483647 h 80"/>
              <a:gd name="T58" fmla="*/ 2147483647 w 1494"/>
              <a:gd name="T59" fmla="*/ 2147483647 h 80"/>
              <a:gd name="T60" fmla="*/ 2147483647 w 1494"/>
              <a:gd name="T61" fmla="*/ 2147483647 h 80"/>
              <a:gd name="T62" fmla="*/ 2147483647 w 1494"/>
              <a:gd name="T63" fmla="*/ 2147483647 h 80"/>
              <a:gd name="T64" fmla="*/ 2147483647 w 1494"/>
              <a:gd name="T65" fmla="*/ 2147483647 h 80"/>
              <a:gd name="T66" fmla="*/ 2147483647 w 1494"/>
              <a:gd name="T67" fmla="*/ 2147483647 h 80"/>
              <a:gd name="T68" fmla="*/ 2147483647 w 1494"/>
              <a:gd name="T69" fmla="*/ 2147483647 h 80"/>
              <a:gd name="T70" fmla="*/ 2147483647 w 1494"/>
              <a:gd name="T71" fmla="*/ 2147483647 h 80"/>
              <a:gd name="T72" fmla="*/ 2147483647 w 1494"/>
              <a:gd name="T73" fmla="*/ 2147483647 h 80"/>
              <a:gd name="T74" fmla="*/ 2147483647 w 1494"/>
              <a:gd name="T75" fmla="*/ 2147483647 h 80"/>
              <a:gd name="T76" fmla="*/ 2147483647 w 1494"/>
              <a:gd name="T77" fmla="*/ 2147483647 h 80"/>
              <a:gd name="T78" fmla="*/ 2147483647 w 1494"/>
              <a:gd name="T79" fmla="*/ 2147483647 h 80"/>
              <a:gd name="T80" fmla="*/ 2147483647 w 1494"/>
              <a:gd name="T81" fmla="*/ 2147483647 h 80"/>
              <a:gd name="T82" fmla="*/ 2147483647 w 1494"/>
              <a:gd name="T83" fmla="*/ 2147483647 h 80"/>
              <a:gd name="T84" fmla="*/ 2147483647 w 1494"/>
              <a:gd name="T85" fmla="*/ 2147483647 h 80"/>
              <a:gd name="T86" fmla="*/ 2147483647 w 1494"/>
              <a:gd name="T87" fmla="*/ 2147483647 h 8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494" h="80">
                <a:moveTo>
                  <a:pt x="13" y="43"/>
                </a:moveTo>
                <a:lnTo>
                  <a:pt x="87" y="0"/>
                </a:lnTo>
                <a:lnTo>
                  <a:pt x="114" y="7"/>
                </a:lnTo>
                <a:lnTo>
                  <a:pt x="141" y="29"/>
                </a:lnTo>
                <a:lnTo>
                  <a:pt x="168" y="43"/>
                </a:lnTo>
                <a:lnTo>
                  <a:pt x="202" y="43"/>
                </a:lnTo>
                <a:lnTo>
                  <a:pt x="242" y="43"/>
                </a:lnTo>
                <a:lnTo>
                  <a:pt x="269" y="43"/>
                </a:lnTo>
                <a:lnTo>
                  <a:pt x="309" y="50"/>
                </a:lnTo>
                <a:lnTo>
                  <a:pt x="336" y="65"/>
                </a:lnTo>
                <a:lnTo>
                  <a:pt x="390" y="79"/>
                </a:lnTo>
                <a:lnTo>
                  <a:pt x="444" y="79"/>
                </a:lnTo>
                <a:lnTo>
                  <a:pt x="484" y="79"/>
                </a:lnTo>
                <a:lnTo>
                  <a:pt x="525" y="72"/>
                </a:lnTo>
                <a:lnTo>
                  <a:pt x="565" y="65"/>
                </a:lnTo>
                <a:lnTo>
                  <a:pt x="612" y="65"/>
                </a:lnTo>
                <a:lnTo>
                  <a:pt x="659" y="57"/>
                </a:lnTo>
                <a:lnTo>
                  <a:pt x="713" y="43"/>
                </a:lnTo>
                <a:lnTo>
                  <a:pt x="747" y="43"/>
                </a:lnTo>
                <a:lnTo>
                  <a:pt x="773" y="43"/>
                </a:lnTo>
                <a:lnTo>
                  <a:pt x="814" y="43"/>
                </a:lnTo>
                <a:lnTo>
                  <a:pt x="841" y="50"/>
                </a:lnTo>
                <a:lnTo>
                  <a:pt x="874" y="57"/>
                </a:lnTo>
                <a:lnTo>
                  <a:pt x="901" y="57"/>
                </a:lnTo>
                <a:lnTo>
                  <a:pt x="975" y="50"/>
                </a:lnTo>
                <a:lnTo>
                  <a:pt x="1002" y="43"/>
                </a:lnTo>
                <a:lnTo>
                  <a:pt x="1029" y="36"/>
                </a:lnTo>
                <a:lnTo>
                  <a:pt x="1069" y="36"/>
                </a:lnTo>
                <a:lnTo>
                  <a:pt x="1096" y="36"/>
                </a:lnTo>
                <a:lnTo>
                  <a:pt x="1137" y="36"/>
                </a:lnTo>
                <a:lnTo>
                  <a:pt x="1190" y="36"/>
                </a:lnTo>
                <a:lnTo>
                  <a:pt x="1231" y="36"/>
                </a:lnTo>
                <a:lnTo>
                  <a:pt x="1285" y="29"/>
                </a:lnTo>
                <a:lnTo>
                  <a:pt x="1311" y="29"/>
                </a:lnTo>
                <a:lnTo>
                  <a:pt x="1352" y="29"/>
                </a:lnTo>
                <a:lnTo>
                  <a:pt x="1379" y="29"/>
                </a:lnTo>
                <a:lnTo>
                  <a:pt x="1406" y="36"/>
                </a:lnTo>
                <a:lnTo>
                  <a:pt x="1439" y="43"/>
                </a:lnTo>
                <a:lnTo>
                  <a:pt x="1466" y="22"/>
                </a:lnTo>
                <a:lnTo>
                  <a:pt x="1493" y="14"/>
                </a:lnTo>
                <a:lnTo>
                  <a:pt x="1466" y="22"/>
                </a:lnTo>
                <a:lnTo>
                  <a:pt x="1439" y="29"/>
                </a:lnTo>
                <a:lnTo>
                  <a:pt x="1412" y="36"/>
                </a:lnTo>
                <a:lnTo>
                  <a:pt x="1385" y="36"/>
                </a:lnTo>
                <a:lnTo>
                  <a:pt x="1352" y="29"/>
                </a:lnTo>
                <a:lnTo>
                  <a:pt x="1325" y="29"/>
                </a:lnTo>
                <a:lnTo>
                  <a:pt x="1298" y="29"/>
                </a:lnTo>
                <a:lnTo>
                  <a:pt x="1237" y="43"/>
                </a:lnTo>
                <a:lnTo>
                  <a:pt x="1197" y="57"/>
                </a:lnTo>
                <a:lnTo>
                  <a:pt x="1170" y="72"/>
                </a:lnTo>
                <a:lnTo>
                  <a:pt x="1137" y="72"/>
                </a:lnTo>
                <a:lnTo>
                  <a:pt x="1110" y="65"/>
                </a:lnTo>
                <a:lnTo>
                  <a:pt x="1083" y="57"/>
                </a:lnTo>
                <a:lnTo>
                  <a:pt x="1056" y="50"/>
                </a:lnTo>
                <a:lnTo>
                  <a:pt x="1022" y="36"/>
                </a:lnTo>
                <a:lnTo>
                  <a:pt x="962" y="36"/>
                </a:lnTo>
                <a:lnTo>
                  <a:pt x="915" y="36"/>
                </a:lnTo>
                <a:lnTo>
                  <a:pt x="881" y="43"/>
                </a:lnTo>
                <a:lnTo>
                  <a:pt x="854" y="50"/>
                </a:lnTo>
                <a:lnTo>
                  <a:pt x="827" y="57"/>
                </a:lnTo>
                <a:lnTo>
                  <a:pt x="800" y="57"/>
                </a:lnTo>
                <a:lnTo>
                  <a:pt x="747" y="57"/>
                </a:lnTo>
                <a:lnTo>
                  <a:pt x="693" y="57"/>
                </a:lnTo>
                <a:lnTo>
                  <a:pt x="659" y="57"/>
                </a:lnTo>
                <a:lnTo>
                  <a:pt x="632" y="50"/>
                </a:lnTo>
                <a:lnTo>
                  <a:pt x="605" y="50"/>
                </a:lnTo>
                <a:lnTo>
                  <a:pt x="578" y="57"/>
                </a:lnTo>
                <a:lnTo>
                  <a:pt x="551" y="57"/>
                </a:lnTo>
                <a:lnTo>
                  <a:pt x="525" y="65"/>
                </a:lnTo>
                <a:lnTo>
                  <a:pt x="484" y="65"/>
                </a:lnTo>
                <a:lnTo>
                  <a:pt x="444" y="57"/>
                </a:lnTo>
                <a:lnTo>
                  <a:pt x="417" y="57"/>
                </a:lnTo>
                <a:lnTo>
                  <a:pt x="390" y="43"/>
                </a:lnTo>
                <a:lnTo>
                  <a:pt x="363" y="36"/>
                </a:lnTo>
                <a:lnTo>
                  <a:pt x="336" y="43"/>
                </a:lnTo>
                <a:lnTo>
                  <a:pt x="309" y="57"/>
                </a:lnTo>
                <a:lnTo>
                  <a:pt x="282" y="57"/>
                </a:lnTo>
                <a:lnTo>
                  <a:pt x="256" y="57"/>
                </a:lnTo>
                <a:lnTo>
                  <a:pt x="222" y="50"/>
                </a:lnTo>
                <a:lnTo>
                  <a:pt x="195" y="50"/>
                </a:lnTo>
                <a:lnTo>
                  <a:pt x="168" y="22"/>
                </a:lnTo>
                <a:lnTo>
                  <a:pt x="141" y="7"/>
                </a:lnTo>
                <a:lnTo>
                  <a:pt x="114" y="14"/>
                </a:lnTo>
                <a:lnTo>
                  <a:pt x="81" y="22"/>
                </a:lnTo>
                <a:lnTo>
                  <a:pt x="54" y="36"/>
                </a:lnTo>
                <a:lnTo>
                  <a:pt x="27" y="36"/>
                </a:lnTo>
                <a:lnTo>
                  <a:pt x="0" y="50"/>
                </a:lnTo>
                <a:lnTo>
                  <a:pt x="13" y="43"/>
                </a:lnTo>
              </a:path>
            </a:pathLst>
          </a:custGeom>
          <a:solidFill>
            <a:srgbClr val="39393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69" name="Freeform 22"/>
          <p:cNvSpPr>
            <a:spLocks/>
          </p:cNvSpPr>
          <p:nvPr userDrawn="1"/>
        </p:nvSpPr>
        <p:spPr bwMode="auto">
          <a:xfrm>
            <a:off x="4402138" y="6311900"/>
            <a:ext cx="2733675" cy="128588"/>
          </a:xfrm>
          <a:custGeom>
            <a:avLst/>
            <a:gdLst>
              <a:gd name="T0" fmla="*/ 0 w 1722"/>
              <a:gd name="T1" fmla="*/ 0 h 81"/>
              <a:gd name="T2" fmla="*/ 2147483647 w 1722"/>
              <a:gd name="T3" fmla="*/ 0 h 81"/>
              <a:gd name="T4" fmla="*/ 2147483647 w 1722"/>
              <a:gd name="T5" fmla="*/ 0 h 81"/>
              <a:gd name="T6" fmla="*/ 2147483647 w 1722"/>
              <a:gd name="T7" fmla="*/ 2147483647 h 81"/>
              <a:gd name="T8" fmla="*/ 2147483647 w 1722"/>
              <a:gd name="T9" fmla="*/ 2147483647 h 81"/>
              <a:gd name="T10" fmla="*/ 2147483647 w 1722"/>
              <a:gd name="T11" fmla="*/ 0 h 81"/>
              <a:gd name="T12" fmla="*/ 2147483647 w 1722"/>
              <a:gd name="T13" fmla="*/ 2147483647 h 81"/>
              <a:gd name="T14" fmla="*/ 2147483647 w 1722"/>
              <a:gd name="T15" fmla="*/ 2147483647 h 81"/>
              <a:gd name="T16" fmla="*/ 2147483647 w 1722"/>
              <a:gd name="T17" fmla="*/ 2147483647 h 81"/>
              <a:gd name="T18" fmla="*/ 2147483647 w 1722"/>
              <a:gd name="T19" fmla="*/ 2147483647 h 81"/>
              <a:gd name="T20" fmla="*/ 2147483647 w 1722"/>
              <a:gd name="T21" fmla="*/ 2147483647 h 81"/>
              <a:gd name="T22" fmla="*/ 2147483647 w 1722"/>
              <a:gd name="T23" fmla="*/ 2147483647 h 81"/>
              <a:gd name="T24" fmla="*/ 2147483647 w 1722"/>
              <a:gd name="T25" fmla="*/ 2147483647 h 81"/>
              <a:gd name="T26" fmla="*/ 2147483647 w 1722"/>
              <a:gd name="T27" fmla="*/ 2147483647 h 81"/>
              <a:gd name="T28" fmla="*/ 2147483647 w 1722"/>
              <a:gd name="T29" fmla="*/ 2147483647 h 81"/>
              <a:gd name="T30" fmla="*/ 2147483647 w 1722"/>
              <a:gd name="T31" fmla="*/ 2147483647 h 81"/>
              <a:gd name="T32" fmla="*/ 2147483647 w 1722"/>
              <a:gd name="T33" fmla="*/ 2147483647 h 81"/>
              <a:gd name="T34" fmla="*/ 2147483647 w 1722"/>
              <a:gd name="T35" fmla="*/ 2147483647 h 81"/>
              <a:gd name="T36" fmla="*/ 2147483647 w 1722"/>
              <a:gd name="T37" fmla="*/ 2147483647 h 81"/>
              <a:gd name="T38" fmla="*/ 2147483647 w 1722"/>
              <a:gd name="T39" fmla="*/ 2147483647 h 81"/>
              <a:gd name="T40" fmla="*/ 2147483647 w 1722"/>
              <a:gd name="T41" fmla="*/ 2147483647 h 81"/>
              <a:gd name="T42" fmla="*/ 2147483647 w 1722"/>
              <a:gd name="T43" fmla="*/ 2147483647 h 81"/>
              <a:gd name="T44" fmla="*/ 2147483647 w 1722"/>
              <a:gd name="T45" fmla="*/ 2147483647 h 81"/>
              <a:gd name="T46" fmla="*/ 2147483647 w 1722"/>
              <a:gd name="T47" fmla="*/ 2147483647 h 81"/>
              <a:gd name="T48" fmla="*/ 2147483647 w 1722"/>
              <a:gd name="T49" fmla="*/ 2147483647 h 81"/>
              <a:gd name="T50" fmla="*/ 2147483647 w 1722"/>
              <a:gd name="T51" fmla="*/ 2147483647 h 81"/>
              <a:gd name="T52" fmla="*/ 2147483647 w 1722"/>
              <a:gd name="T53" fmla="*/ 2147483647 h 81"/>
              <a:gd name="T54" fmla="*/ 2147483647 w 1722"/>
              <a:gd name="T55" fmla="*/ 2147483647 h 81"/>
              <a:gd name="T56" fmla="*/ 2147483647 w 1722"/>
              <a:gd name="T57" fmla="*/ 2147483647 h 81"/>
              <a:gd name="T58" fmla="*/ 2147483647 w 1722"/>
              <a:gd name="T59" fmla="*/ 2147483647 h 81"/>
              <a:gd name="T60" fmla="*/ 2147483647 w 1722"/>
              <a:gd name="T61" fmla="*/ 2147483647 h 81"/>
              <a:gd name="T62" fmla="*/ 2147483647 w 1722"/>
              <a:gd name="T63" fmla="*/ 2147483647 h 81"/>
              <a:gd name="T64" fmla="*/ 2147483647 w 1722"/>
              <a:gd name="T65" fmla="*/ 2147483647 h 81"/>
              <a:gd name="T66" fmla="*/ 2147483647 w 1722"/>
              <a:gd name="T67" fmla="*/ 2147483647 h 81"/>
              <a:gd name="T68" fmla="*/ 2147483647 w 1722"/>
              <a:gd name="T69" fmla="*/ 2147483647 h 81"/>
              <a:gd name="T70" fmla="*/ 2147483647 w 1722"/>
              <a:gd name="T71" fmla="*/ 2147483647 h 81"/>
              <a:gd name="T72" fmla="*/ 2147483647 w 1722"/>
              <a:gd name="T73" fmla="*/ 2147483647 h 81"/>
              <a:gd name="T74" fmla="*/ 2147483647 w 1722"/>
              <a:gd name="T75" fmla="*/ 2147483647 h 81"/>
              <a:gd name="T76" fmla="*/ 2147483647 w 1722"/>
              <a:gd name="T77" fmla="*/ 2147483647 h 81"/>
              <a:gd name="T78" fmla="*/ 2147483647 w 1722"/>
              <a:gd name="T79" fmla="*/ 2147483647 h 81"/>
              <a:gd name="T80" fmla="*/ 2147483647 w 1722"/>
              <a:gd name="T81" fmla="*/ 2147483647 h 81"/>
              <a:gd name="T82" fmla="*/ 2147483647 w 1722"/>
              <a:gd name="T83" fmla="*/ 2147483647 h 81"/>
              <a:gd name="T84" fmla="*/ 2147483647 w 1722"/>
              <a:gd name="T85" fmla="*/ 2147483647 h 81"/>
              <a:gd name="T86" fmla="*/ 2147483647 w 1722"/>
              <a:gd name="T87" fmla="*/ 2147483647 h 81"/>
              <a:gd name="T88" fmla="*/ 2147483647 w 1722"/>
              <a:gd name="T89" fmla="*/ 2147483647 h 81"/>
              <a:gd name="T90" fmla="*/ 2147483647 w 1722"/>
              <a:gd name="T91" fmla="*/ 2147483647 h 81"/>
              <a:gd name="T92" fmla="*/ 2147483647 w 1722"/>
              <a:gd name="T93" fmla="*/ 2147483647 h 81"/>
              <a:gd name="T94" fmla="*/ 2147483647 w 1722"/>
              <a:gd name="T95" fmla="*/ 2147483647 h 81"/>
              <a:gd name="T96" fmla="*/ 2147483647 w 1722"/>
              <a:gd name="T97" fmla="*/ 2147483647 h 81"/>
              <a:gd name="T98" fmla="*/ 2147483647 w 1722"/>
              <a:gd name="T99" fmla="*/ 2147483647 h 81"/>
              <a:gd name="T100" fmla="*/ 2147483647 w 1722"/>
              <a:gd name="T101" fmla="*/ 2147483647 h 8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722" h="81">
                <a:moveTo>
                  <a:pt x="0" y="0"/>
                </a:moveTo>
                <a:lnTo>
                  <a:pt x="1721" y="0"/>
                </a:lnTo>
                <a:lnTo>
                  <a:pt x="1640" y="22"/>
                </a:lnTo>
                <a:lnTo>
                  <a:pt x="1613" y="7"/>
                </a:lnTo>
                <a:lnTo>
                  <a:pt x="1587" y="0"/>
                </a:lnTo>
                <a:lnTo>
                  <a:pt x="1560" y="15"/>
                </a:lnTo>
                <a:lnTo>
                  <a:pt x="1533" y="44"/>
                </a:lnTo>
                <a:lnTo>
                  <a:pt x="1506" y="58"/>
                </a:lnTo>
                <a:lnTo>
                  <a:pt x="1479" y="73"/>
                </a:lnTo>
                <a:lnTo>
                  <a:pt x="1418" y="80"/>
                </a:lnTo>
                <a:lnTo>
                  <a:pt x="1351" y="80"/>
                </a:lnTo>
                <a:lnTo>
                  <a:pt x="1311" y="73"/>
                </a:lnTo>
                <a:lnTo>
                  <a:pt x="1284" y="65"/>
                </a:lnTo>
                <a:lnTo>
                  <a:pt x="1250" y="73"/>
                </a:lnTo>
                <a:lnTo>
                  <a:pt x="1224" y="73"/>
                </a:lnTo>
                <a:lnTo>
                  <a:pt x="1170" y="73"/>
                </a:lnTo>
                <a:lnTo>
                  <a:pt x="1123" y="65"/>
                </a:lnTo>
                <a:lnTo>
                  <a:pt x="1096" y="65"/>
                </a:lnTo>
                <a:lnTo>
                  <a:pt x="1055" y="58"/>
                </a:lnTo>
                <a:lnTo>
                  <a:pt x="1029" y="58"/>
                </a:lnTo>
                <a:lnTo>
                  <a:pt x="1002" y="36"/>
                </a:lnTo>
                <a:lnTo>
                  <a:pt x="968" y="15"/>
                </a:lnTo>
                <a:lnTo>
                  <a:pt x="934" y="15"/>
                </a:lnTo>
                <a:lnTo>
                  <a:pt x="908" y="15"/>
                </a:lnTo>
                <a:lnTo>
                  <a:pt x="881" y="15"/>
                </a:lnTo>
                <a:lnTo>
                  <a:pt x="847" y="29"/>
                </a:lnTo>
                <a:lnTo>
                  <a:pt x="787" y="44"/>
                </a:lnTo>
                <a:lnTo>
                  <a:pt x="753" y="51"/>
                </a:lnTo>
                <a:lnTo>
                  <a:pt x="726" y="51"/>
                </a:lnTo>
                <a:lnTo>
                  <a:pt x="686" y="44"/>
                </a:lnTo>
                <a:lnTo>
                  <a:pt x="659" y="29"/>
                </a:lnTo>
                <a:lnTo>
                  <a:pt x="632" y="22"/>
                </a:lnTo>
                <a:lnTo>
                  <a:pt x="598" y="22"/>
                </a:lnTo>
                <a:lnTo>
                  <a:pt x="565" y="22"/>
                </a:lnTo>
                <a:lnTo>
                  <a:pt x="531" y="29"/>
                </a:lnTo>
                <a:lnTo>
                  <a:pt x="477" y="29"/>
                </a:lnTo>
                <a:lnTo>
                  <a:pt x="437" y="36"/>
                </a:lnTo>
                <a:lnTo>
                  <a:pt x="403" y="44"/>
                </a:lnTo>
                <a:lnTo>
                  <a:pt x="376" y="44"/>
                </a:lnTo>
                <a:lnTo>
                  <a:pt x="343" y="44"/>
                </a:lnTo>
                <a:lnTo>
                  <a:pt x="282" y="44"/>
                </a:lnTo>
                <a:lnTo>
                  <a:pt x="229" y="29"/>
                </a:lnTo>
                <a:lnTo>
                  <a:pt x="195" y="22"/>
                </a:lnTo>
                <a:lnTo>
                  <a:pt x="168" y="22"/>
                </a:lnTo>
                <a:lnTo>
                  <a:pt x="141" y="15"/>
                </a:lnTo>
                <a:lnTo>
                  <a:pt x="114" y="7"/>
                </a:lnTo>
                <a:lnTo>
                  <a:pt x="87" y="7"/>
                </a:lnTo>
                <a:lnTo>
                  <a:pt x="61" y="15"/>
                </a:lnTo>
                <a:lnTo>
                  <a:pt x="34" y="22"/>
                </a:lnTo>
                <a:lnTo>
                  <a:pt x="7" y="36"/>
                </a:lnTo>
              </a:path>
            </a:pathLst>
          </a:custGeom>
          <a:solidFill>
            <a:srgbClr val="31313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70" name="Freeform 23"/>
          <p:cNvSpPr>
            <a:spLocks/>
          </p:cNvSpPr>
          <p:nvPr userDrawn="1"/>
        </p:nvSpPr>
        <p:spPr bwMode="auto">
          <a:xfrm>
            <a:off x="8588375" y="3179763"/>
            <a:ext cx="127000" cy="2168525"/>
          </a:xfrm>
          <a:custGeom>
            <a:avLst/>
            <a:gdLst>
              <a:gd name="T0" fmla="*/ 2147483647 w 80"/>
              <a:gd name="T1" fmla="*/ 2147483647 h 1366"/>
              <a:gd name="T2" fmla="*/ 2147483647 w 80"/>
              <a:gd name="T3" fmla="*/ 2147483647 h 1366"/>
              <a:gd name="T4" fmla="*/ 2147483647 w 80"/>
              <a:gd name="T5" fmla="*/ 2147483647 h 1366"/>
              <a:gd name="T6" fmla="*/ 2147483647 w 80"/>
              <a:gd name="T7" fmla="*/ 2147483647 h 1366"/>
              <a:gd name="T8" fmla="*/ 2147483647 w 80"/>
              <a:gd name="T9" fmla="*/ 2147483647 h 1366"/>
              <a:gd name="T10" fmla="*/ 2147483647 w 80"/>
              <a:gd name="T11" fmla="*/ 2147483647 h 1366"/>
              <a:gd name="T12" fmla="*/ 2147483647 w 80"/>
              <a:gd name="T13" fmla="*/ 2147483647 h 1366"/>
              <a:gd name="T14" fmla="*/ 2147483647 w 80"/>
              <a:gd name="T15" fmla="*/ 2147483647 h 1366"/>
              <a:gd name="T16" fmla="*/ 2147483647 w 80"/>
              <a:gd name="T17" fmla="*/ 2147483647 h 1366"/>
              <a:gd name="T18" fmla="*/ 2147483647 w 80"/>
              <a:gd name="T19" fmla="*/ 2147483647 h 1366"/>
              <a:gd name="T20" fmla="*/ 2147483647 w 80"/>
              <a:gd name="T21" fmla="*/ 2147483647 h 1366"/>
              <a:gd name="T22" fmla="*/ 2147483647 w 80"/>
              <a:gd name="T23" fmla="*/ 2147483647 h 1366"/>
              <a:gd name="T24" fmla="*/ 2147483647 w 80"/>
              <a:gd name="T25" fmla="*/ 2147483647 h 1366"/>
              <a:gd name="T26" fmla="*/ 2147483647 w 80"/>
              <a:gd name="T27" fmla="*/ 2147483647 h 1366"/>
              <a:gd name="T28" fmla="*/ 2147483647 w 80"/>
              <a:gd name="T29" fmla="*/ 2147483647 h 1366"/>
              <a:gd name="T30" fmla="*/ 2147483647 w 80"/>
              <a:gd name="T31" fmla="*/ 2147483647 h 1366"/>
              <a:gd name="T32" fmla="*/ 2147483647 w 80"/>
              <a:gd name="T33" fmla="*/ 2147483647 h 1366"/>
              <a:gd name="T34" fmla="*/ 2147483647 w 80"/>
              <a:gd name="T35" fmla="*/ 2147483647 h 1366"/>
              <a:gd name="T36" fmla="*/ 2147483647 w 80"/>
              <a:gd name="T37" fmla="*/ 2147483647 h 1366"/>
              <a:gd name="T38" fmla="*/ 2147483647 w 80"/>
              <a:gd name="T39" fmla="*/ 2147483647 h 1366"/>
              <a:gd name="T40" fmla="*/ 2147483647 w 80"/>
              <a:gd name="T41" fmla="*/ 2147483647 h 1366"/>
              <a:gd name="T42" fmla="*/ 2147483647 w 80"/>
              <a:gd name="T43" fmla="*/ 2147483647 h 1366"/>
              <a:gd name="T44" fmla="*/ 2147483647 w 80"/>
              <a:gd name="T45" fmla="*/ 2147483647 h 1366"/>
              <a:gd name="T46" fmla="*/ 2147483647 w 80"/>
              <a:gd name="T47" fmla="*/ 2147483647 h 1366"/>
              <a:gd name="T48" fmla="*/ 2147483647 w 80"/>
              <a:gd name="T49" fmla="*/ 2147483647 h 1366"/>
              <a:gd name="T50" fmla="*/ 2147483647 w 80"/>
              <a:gd name="T51" fmla="*/ 2147483647 h 1366"/>
              <a:gd name="T52" fmla="*/ 2147483647 w 80"/>
              <a:gd name="T53" fmla="*/ 2147483647 h 1366"/>
              <a:gd name="T54" fmla="*/ 2147483647 w 80"/>
              <a:gd name="T55" fmla="*/ 2147483647 h 1366"/>
              <a:gd name="T56" fmla="*/ 2147483647 w 80"/>
              <a:gd name="T57" fmla="*/ 2147483647 h 1366"/>
              <a:gd name="T58" fmla="*/ 2147483647 w 80"/>
              <a:gd name="T59" fmla="*/ 2147483647 h 1366"/>
              <a:gd name="T60" fmla="*/ 2147483647 w 80"/>
              <a:gd name="T61" fmla="*/ 2147483647 h 1366"/>
              <a:gd name="T62" fmla="*/ 2147483647 w 80"/>
              <a:gd name="T63" fmla="*/ 2147483647 h 1366"/>
              <a:gd name="T64" fmla="*/ 2147483647 w 80"/>
              <a:gd name="T65" fmla="*/ 2147483647 h 1366"/>
              <a:gd name="T66" fmla="*/ 2147483647 w 80"/>
              <a:gd name="T67" fmla="*/ 2147483647 h 1366"/>
              <a:gd name="T68" fmla="*/ 2147483647 w 80"/>
              <a:gd name="T69" fmla="*/ 2147483647 h 1366"/>
              <a:gd name="T70" fmla="*/ 2147483647 w 80"/>
              <a:gd name="T71" fmla="*/ 2147483647 h 1366"/>
              <a:gd name="T72" fmla="*/ 2147483647 w 80"/>
              <a:gd name="T73" fmla="*/ 2147483647 h 1366"/>
              <a:gd name="T74" fmla="*/ 2147483647 w 80"/>
              <a:gd name="T75" fmla="*/ 2147483647 h 1366"/>
              <a:gd name="T76" fmla="*/ 2147483647 w 80"/>
              <a:gd name="T77" fmla="*/ 2147483647 h 136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0" h="1366">
                <a:moveTo>
                  <a:pt x="0" y="0"/>
                </a:moveTo>
                <a:lnTo>
                  <a:pt x="33" y="109"/>
                </a:lnTo>
                <a:lnTo>
                  <a:pt x="53" y="138"/>
                </a:lnTo>
                <a:lnTo>
                  <a:pt x="59" y="167"/>
                </a:lnTo>
                <a:lnTo>
                  <a:pt x="66" y="196"/>
                </a:lnTo>
                <a:lnTo>
                  <a:pt x="59" y="232"/>
                </a:lnTo>
                <a:lnTo>
                  <a:pt x="46" y="269"/>
                </a:lnTo>
                <a:lnTo>
                  <a:pt x="40" y="298"/>
                </a:lnTo>
                <a:lnTo>
                  <a:pt x="33" y="334"/>
                </a:lnTo>
                <a:lnTo>
                  <a:pt x="33" y="363"/>
                </a:lnTo>
                <a:lnTo>
                  <a:pt x="33" y="392"/>
                </a:lnTo>
                <a:lnTo>
                  <a:pt x="40" y="421"/>
                </a:lnTo>
                <a:lnTo>
                  <a:pt x="40" y="457"/>
                </a:lnTo>
                <a:lnTo>
                  <a:pt x="53" y="494"/>
                </a:lnTo>
                <a:lnTo>
                  <a:pt x="53" y="523"/>
                </a:lnTo>
                <a:lnTo>
                  <a:pt x="53" y="581"/>
                </a:lnTo>
                <a:lnTo>
                  <a:pt x="53" y="610"/>
                </a:lnTo>
                <a:lnTo>
                  <a:pt x="53" y="653"/>
                </a:lnTo>
                <a:lnTo>
                  <a:pt x="53" y="697"/>
                </a:lnTo>
                <a:lnTo>
                  <a:pt x="59" y="741"/>
                </a:lnTo>
                <a:lnTo>
                  <a:pt x="66" y="770"/>
                </a:lnTo>
                <a:lnTo>
                  <a:pt x="66" y="799"/>
                </a:lnTo>
                <a:lnTo>
                  <a:pt x="59" y="835"/>
                </a:lnTo>
                <a:lnTo>
                  <a:pt x="46" y="871"/>
                </a:lnTo>
                <a:lnTo>
                  <a:pt x="53" y="900"/>
                </a:lnTo>
                <a:lnTo>
                  <a:pt x="66" y="929"/>
                </a:lnTo>
                <a:lnTo>
                  <a:pt x="66" y="958"/>
                </a:lnTo>
                <a:lnTo>
                  <a:pt x="59" y="1016"/>
                </a:lnTo>
                <a:lnTo>
                  <a:pt x="53" y="1060"/>
                </a:lnTo>
                <a:lnTo>
                  <a:pt x="53" y="1089"/>
                </a:lnTo>
                <a:lnTo>
                  <a:pt x="59" y="1118"/>
                </a:lnTo>
                <a:lnTo>
                  <a:pt x="72" y="1147"/>
                </a:lnTo>
                <a:lnTo>
                  <a:pt x="72" y="1176"/>
                </a:lnTo>
                <a:lnTo>
                  <a:pt x="59" y="1213"/>
                </a:lnTo>
                <a:lnTo>
                  <a:pt x="46" y="1242"/>
                </a:lnTo>
                <a:lnTo>
                  <a:pt x="53" y="1278"/>
                </a:lnTo>
                <a:lnTo>
                  <a:pt x="66" y="1307"/>
                </a:lnTo>
                <a:lnTo>
                  <a:pt x="72" y="1336"/>
                </a:lnTo>
                <a:lnTo>
                  <a:pt x="79" y="1365"/>
                </a:lnTo>
                <a:lnTo>
                  <a:pt x="59" y="1300"/>
                </a:lnTo>
                <a:lnTo>
                  <a:pt x="40" y="1271"/>
                </a:lnTo>
                <a:lnTo>
                  <a:pt x="33" y="1242"/>
                </a:lnTo>
                <a:lnTo>
                  <a:pt x="33" y="1183"/>
                </a:lnTo>
                <a:lnTo>
                  <a:pt x="46" y="1154"/>
                </a:lnTo>
                <a:lnTo>
                  <a:pt x="59" y="1125"/>
                </a:lnTo>
                <a:lnTo>
                  <a:pt x="59" y="1089"/>
                </a:lnTo>
                <a:lnTo>
                  <a:pt x="59" y="1060"/>
                </a:lnTo>
                <a:lnTo>
                  <a:pt x="59" y="1031"/>
                </a:lnTo>
                <a:lnTo>
                  <a:pt x="66" y="995"/>
                </a:lnTo>
                <a:lnTo>
                  <a:pt x="66" y="966"/>
                </a:lnTo>
                <a:lnTo>
                  <a:pt x="66" y="922"/>
                </a:lnTo>
                <a:lnTo>
                  <a:pt x="66" y="864"/>
                </a:lnTo>
                <a:lnTo>
                  <a:pt x="40" y="835"/>
                </a:lnTo>
                <a:lnTo>
                  <a:pt x="26" y="799"/>
                </a:lnTo>
                <a:lnTo>
                  <a:pt x="26" y="770"/>
                </a:lnTo>
                <a:lnTo>
                  <a:pt x="26" y="726"/>
                </a:lnTo>
                <a:lnTo>
                  <a:pt x="26" y="683"/>
                </a:lnTo>
                <a:lnTo>
                  <a:pt x="26" y="639"/>
                </a:lnTo>
                <a:lnTo>
                  <a:pt x="26" y="610"/>
                </a:lnTo>
                <a:lnTo>
                  <a:pt x="26" y="581"/>
                </a:lnTo>
                <a:lnTo>
                  <a:pt x="26" y="552"/>
                </a:lnTo>
                <a:lnTo>
                  <a:pt x="40" y="523"/>
                </a:lnTo>
                <a:lnTo>
                  <a:pt x="46" y="486"/>
                </a:lnTo>
                <a:lnTo>
                  <a:pt x="46" y="450"/>
                </a:lnTo>
                <a:lnTo>
                  <a:pt x="46" y="421"/>
                </a:lnTo>
                <a:lnTo>
                  <a:pt x="46" y="392"/>
                </a:lnTo>
                <a:lnTo>
                  <a:pt x="46" y="349"/>
                </a:lnTo>
                <a:lnTo>
                  <a:pt x="46" y="319"/>
                </a:lnTo>
                <a:lnTo>
                  <a:pt x="46" y="290"/>
                </a:lnTo>
                <a:lnTo>
                  <a:pt x="46" y="254"/>
                </a:lnTo>
                <a:lnTo>
                  <a:pt x="46" y="225"/>
                </a:lnTo>
                <a:lnTo>
                  <a:pt x="53" y="196"/>
                </a:lnTo>
                <a:lnTo>
                  <a:pt x="59" y="160"/>
                </a:lnTo>
                <a:lnTo>
                  <a:pt x="46" y="131"/>
                </a:lnTo>
                <a:lnTo>
                  <a:pt x="26" y="102"/>
                </a:lnTo>
                <a:lnTo>
                  <a:pt x="13" y="73"/>
                </a:lnTo>
                <a:lnTo>
                  <a:pt x="13" y="44"/>
                </a:lnTo>
                <a:lnTo>
                  <a:pt x="7" y="15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71" name="Freeform 24"/>
          <p:cNvSpPr>
            <a:spLocks/>
          </p:cNvSpPr>
          <p:nvPr userDrawn="1"/>
        </p:nvSpPr>
        <p:spPr bwMode="auto">
          <a:xfrm>
            <a:off x="390525" y="323850"/>
            <a:ext cx="169863" cy="3389313"/>
          </a:xfrm>
          <a:custGeom>
            <a:avLst/>
            <a:gdLst>
              <a:gd name="T0" fmla="*/ 0 w 107"/>
              <a:gd name="T1" fmla="*/ 0 h 2135"/>
              <a:gd name="T2" fmla="*/ 2147483647 w 107"/>
              <a:gd name="T3" fmla="*/ 2147483647 h 2135"/>
              <a:gd name="T4" fmla="*/ 2147483647 w 107"/>
              <a:gd name="T5" fmla="*/ 2147483647 h 2135"/>
              <a:gd name="T6" fmla="*/ 2147483647 w 107"/>
              <a:gd name="T7" fmla="*/ 2147483647 h 2135"/>
              <a:gd name="T8" fmla="*/ 2147483647 w 107"/>
              <a:gd name="T9" fmla="*/ 2147483647 h 2135"/>
              <a:gd name="T10" fmla="*/ 2147483647 w 107"/>
              <a:gd name="T11" fmla="*/ 2147483647 h 2135"/>
              <a:gd name="T12" fmla="*/ 2147483647 w 107"/>
              <a:gd name="T13" fmla="*/ 2147483647 h 2135"/>
              <a:gd name="T14" fmla="*/ 2147483647 w 107"/>
              <a:gd name="T15" fmla="*/ 2147483647 h 2135"/>
              <a:gd name="T16" fmla="*/ 2147483647 w 107"/>
              <a:gd name="T17" fmla="*/ 2147483647 h 2135"/>
              <a:gd name="T18" fmla="*/ 2147483647 w 107"/>
              <a:gd name="T19" fmla="*/ 2147483647 h 2135"/>
              <a:gd name="T20" fmla="*/ 2147483647 w 107"/>
              <a:gd name="T21" fmla="*/ 2147483647 h 2135"/>
              <a:gd name="T22" fmla="*/ 2147483647 w 107"/>
              <a:gd name="T23" fmla="*/ 2147483647 h 2135"/>
              <a:gd name="T24" fmla="*/ 2147483647 w 107"/>
              <a:gd name="T25" fmla="*/ 2147483647 h 2135"/>
              <a:gd name="T26" fmla="*/ 2147483647 w 107"/>
              <a:gd name="T27" fmla="*/ 2147483647 h 2135"/>
              <a:gd name="T28" fmla="*/ 2147483647 w 107"/>
              <a:gd name="T29" fmla="*/ 2147483647 h 2135"/>
              <a:gd name="T30" fmla="*/ 2147483647 w 107"/>
              <a:gd name="T31" fmla="*/ 2147483647 h 2135"/>
              <a:gd name="T32" fmla="*/ 2147483647 w 107"/>
              <a:gd name="T33" fmla="*/ 2147483647 h 2135"/>
              <a:gd name="T34" fmla="*/ 2147483647 w 107"/>
              <a:gd name="T35" fmla="*/ 2147483647 h 2135"/>
              <a:gd name="T36" fmla="*/ 2147483647 w 107"/>
              <a:gd name="T37" fmla="*/ 2147483647 h 2135"/>
              <a:gd name="T38" fmla="*/ 2147483647 w 107"/>
              <a:gd name="T39" fmla="*/ 2147483647 h 2135"/>
              <a:gd name="T40" fmla="*/ 2147483647 w 107"/>
              <a:gd name="T41" fmla="*/ 2147483647 h 2135"/>
              <a:gd name="T42" fmla="*/ 2147483647 w 107"/>
              <a:gd name="T43" fmla="*/ 2147483647 h 2135"/>
              <a:gd name="T44" fmla="*/ 2147483647 w 107"/>
              <a:gd name="T45" fmla="*/ 2147483647 h 2135"/>
              <a:gd name="T46" fmla="*/ 2147483647 w 107"/>
              <a:gd name="T47" fmla="*/ 2147483647 h 2135"/>
              <a:gd name="T48" fmla="*/ 2147483647 w 107"/>
              <a:gd name="T49" fmla="*/ 2147483647 h 2135"/>
              <a:gd name="T50" fmla="*/ 2147483647 w 107"/>
              <a:gd name="T51" fmla="*/ 2147483647 h 2135"/>
              <a:gd name="T52" fmla="*/ 2147483647 w 107"/>
              <a:gd name="T53" fmla="*/ 2147483647 h 2135"/>
              <a:gd name="T54" fmla="*/ 2147483647 w 107"/>
              <a:gd name="T55" fmla="*/ 2147483647 h 2135"/>
              <a:gd name="T56" fmla="*/ 2147483647 w 107"/>
              <a:gd name="T57" fmla="*/ 2147483647 h 2135"/>
              <a:gd name="T58" fmla="*/ 2147483647 w 107"/>
              <a:gd name="T59" fmla="*/ 2147483647 h 2135"/>
              <a:gd name="T60" fmla="*/ 2147483647 w 107"/>
              <a:gd name="T61" fmla="*/ 2147483647 h 2135"/>
              <a:gd name="T62" fmla="*/ 2147483647 w 107"/>
              <a:gd name="T63" fmla="*/ 2147483647 h 2135"/>
              <a:gd name="T64" fmla="*/ 2147483647 w 107"/>
              <a:gd name="T65" fmla="*/ 2147483647 h 2135"/>
              <a:gd name="T66" fmla="*/ 2147483647 w 107"/>
              <a:gd name="T67" fmla="*/ 2147483647 h 2135"/>
              <a:gd name="T68" fmla="*/ 2147483647 w 107"/>
              <a:gd name="T69" fmla="*/ 2147483647 h 2135"/>
              <a:gd name="T70" fmla="*/ 2147483647 w 107"/>
              <a:gd name="T71" fmla="*/ 2147483647 h 2135"/>
              <a:gd name="T72" fmla="*/ 2147483647 w 107"/>
              <a:gd name="T73" fmla="*/ 2147483647 h 2135"/>
              <a:gd name="T74" fmla="*/ 2147483647 w 107"/>
              <a:gd name="T75" fmla="*/ 2147483647 h 2135"/>
              <a:gd name="T76" fmla="*/ 2147483647 w 107"/>
              <a:gd name="T77" fmla="*/ 2147483647 h 2135"/>
              <a:gd name="T78" fmla="*/ 2147483647 w 107"/>
              <a:gd name="T79" fmla="*/ 2147483647 h 2135"/>
              <a:gd name="T80" fmla="*/ 2147483647 w 107"/>
              <a:gd name="T81" fmla="*/ 2147483647 h 2135"/>
              <a:gd name="T82" fmla="*/ 2147483647 w 107"/>
              <a:gd name="T83" fmla="*/ 2147483647 h 2135"/>
              <a:gd name="T84" fmla="*/ 2147483647 w 107"/>
              <a:gd name="T85" fmla="*/ 2147483647 h 2135"/>
              <a:gd name="T86" fmla="*/ 2147483647 w 107"/>
              <a:gd name="T87" fmla="*/ 2147483647 h 2135"/>
              <a:gd name="T88" fmla="*/ 2147483647 w 107"/>
              <a:gd name="T89" fmla="*/ 2147483647 h 2135"/>
              <a:gd name="T90" fmla="*/ 2147483647 w 107"/>
              <a:gd name="T91" fmla="*/ 2147483647 h 2135"/>
              <a:gd name="T92" fmla="*/ 2147483647 w 107"/>
              <a:gd name="T93" fmla="*/ 2147483647 h 2135"/>
              <a:gd name="T94" fmla="*/ 2147483647 w 107"/>
              <a:gd name="T95" fmla="*/ 2147483647 h 2135"/>
              <a:gd name="T96" fmla="*/ 2147483647 w 107"/>
              <a:gd name="T97" fmla="*/ 2147483647 h 2135"/>
              <a:gd name="T98" fmla="*/ 2147483647 w 107"/>
              <a:gd name="T99" fmla="*/ 2147483647 h 2135"/>
              <a:gd name="T100" fmla="*/ 2147483647 w 107"/>
              <a:gd name="T101" fmla="*/ 2147483647 h 2135"/>
              <a:gd name="T102" fmla="*/ 2147483647 w 107"/>
              <a:gd name="T103" fmla="*/ 2147483647 h 2135"/>
              <a:gd name="T104" fmla="*/ 0 w 107"/>
              <a:gd name="T105" fmla="*/ 0 h 213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72" name="Freeform 25"/>
          <p:cNvSpPr>
            <a:spLocks/>
          </p:cNvSpPr>
          <p:nvPr userDrawn="1"/>
        </p:nvSpPr>
        <p:spPr bwMode="auto">
          <a:xfrm>
            <a:off x="412750" y="693738"/>
            <a:ext cx="147638" cy="2697162"/>
          </a:xfrm>
          <a:custGeom>
            <a:avLst/>
            <a:gdLst>
              <a:gd name="T0" fmla="*/ 2147483647 w 93"/>
              <a:gd name="T1" fmla="*/ 0 h 1699"/>
              <a:gd name="T2" fmla="*/ 2147483647 w 93"/>
              <a:gd name="T3" fmla="*/ 2147483647 h 1699"/>
              <a:gd name="T4" fmla="*/ 2147483647 w 93"/>
              <a:gd name="T5" fmla="*/ 2147483647 h 1699"/>
              <a:gd name="T6" fmla="*/ 2147483647 w 93"/>
              <a:gd name="T7" fmla="*/ 2147483647 h 1699"/>
              <a:gd name="T8" fmla="*/ 2147483647 w 93"/>
              <a:gd name="T9" fmla="*/ 2147483647 h 1699"/>
              <a:gd name="T10" fmla="*/ 2147483647 w 93"/>
              <a:gd name="T11" fmla="*/ 2147483647 h 1699"/>
              <a:gd name="T12" fmla="*/ 2147483647 w 93"/>
              <a:gd name="T13" fmla="*/ 2147483647 h 1699"/>
              <a:gd name="T14" fmla="*/ 2147483647 w 93"/>
              <a:gd name="T15" fmla="*/ 2147483647 h 1699"/>
              <a:gd name="T16" fmla="*/ 2147483647 w 93"/>
              <a:gd name="T17" fmla="*/ 2147483647 h 1699"/>
              <a:gd name="T18" fmla="*/ 2147483647 w 93"/>
              <a:gd name="T19" fmla="*/ 2147483647 h 1699"/>
              <a:gd name="T20" fmla="*/ 2147483647 w 93"/>
              <a:gd name="T21" fmla="*/ 2147483647 h 1699"/>
              <a:gd name="T22" fmla="*/ 2147483647 w 93"/>
              <a:gd name="T23" fmla="*/ 2147483647 h 1699"/>
              <a:gd name="T24" fmla="*/ 2147483647 w 93"/>
              <a:gd name="T25" fmla="*/ 2147483647 h 1699"/>
              <a:gd name="T26" fmla="*/ 2147483647 w 93"/>
              <a:gd name="T27" fmla="*/ 2147483647 h 1699"/>
              <a:gd name="T28" fmla="*/ 2147483647 w 93"/>
              <a:gd name="T29" fmla="*/ 2147483647 h 1699"/>
              <a:gd name="T30" fmla="*/ 0 w 93"/>
              <a:gd name="T31" fmla="*/ 2147483647 h 1699"/>
              <a:gd name="T32" fmla="*/ 0 w 93"/>
              <a:gd name="T33" fmla="*/ 2147483647 h 1699"/>
              <a:gd name="T34" fmla="*/ 2147483647 w 93"/>
              <a:gd name="T35" fmla="*/ 2147483647 h 1699"/>
              <a:gd name="T36" fmla="*/ 2147483647 w 93"/>
              <a:gd name="T37" fmla="*/ 2147483647 h 1699"/>
              <a:gd name="T38" fmla="*/ 2147483647 w 93"/>
              <a:gd name="T39" fmla="*/ 2147483647 h 1699"/>
              <a:gd name="T40" fmla="*/ 2147483647 w 93"/>
              <a:gd name="T41" fmla="*/ 2147483647 h 1699"/>
              <a:gd name="T42" fmla="*/ 2147483647 w 93"/>
              <a:gd name="T43" fmla="*/ 2147483647 h 1699"/>
              <a:gd name="T44" fmla="*/ 2147483647 w 93"/>
              <a:gd name="T45" fmla="*/ 2147483647 h 1699"/>
              <a:gd name="T46" fmla="*/ 0 w 93"/>
              <a:gd name="T47" fmla="*/ 2147483647 h 1699"/>
              <a:gd name="T48" fmla="*/ 0 w 93"/>
              <a:gd name="T49" fmla="*/ 2147483647 h 1699"/>
              <a:gd name="T50" fmla="*/ 2147483647 w 93"/>
              <a:gd name="T51" fmla="*/ 2147483647 h 1699"/>
              <a:gd name="T52" fmla="*/ 2147483647 w 93"/>
              <a:gd name="T53" fmla="*/ 2147483647 h 1699"/>
              <a:gd name="T54" fmla="*/ 2147483647 w 93"/>
              <a:gd name="T55" fmla="*/ 2147483647 h 1699"/>
              <a:gd name="T56" fmla="*/ 2147483647 w 93"/>
              <a:gd name="T57" fmla="*/ 2147483647 h 1699"/>
              <a:gd name="T58" fmla="*/ 2147483647 w 93"/>
              <a:gd name="T59" fmla="*/ 2147483647 h 1699"/>
              <a:gd name="T60" fmla="*/ 2147483647 w 93"/>
              <a:gd name="T61" fmla="*/ 2147483647 h 1699"/>
              <a:gd name="T62" fmla="*/ 2147483647 w 93"/>
              <a:gd name="T63" fmla="*/ 2147483647 h 1699"/>
              <a:gd name="T64" fmla="*/ 2147483647 w 93"/>
              <a:gd name="T65" fmla="*/ 2147483647 h 1699"/>
              <a:gd name="T66" fmla="*/ 2147483647 w 93"/>
              <a:gd name="T67" fmla="*/ 2147483647 h 1699"/>
              <a:gd name="T68" fmla="*/ 2147483647 w 93"/>
              <a:gd name="T69" fmla="*/ 2147483647 h 1699"/>
              <a:gd name="T70" fmla="*/ 2147483647 w 93"/>
              <a:gd name="T71" fmla="*/ 2147483647 h 1699"/>
              <a:gd name="T72" fmla="*/ 2147483647 w 93"/>
              <a:gd name="T73" fmla="*/ 2147483647 h 1699"/>
              <a:gd name="T74" fmla="*/ 2147483647 w 93"/>
              <a:gd name="T75" fmla="*/ 2147483647 h 1699"/>
              <a:gd name="T76" fmla="*/ 2147483647 w 93"/>
              <a:gd name="T77" fmla="*/ 2147483647 h 1699"/>
              <a:gd name="T78" fmla="*/ 2147483647 w 93"/>
              <a:gd name="T79" fmla="*/ 2147483647 h 1699"/>
              <a:gd name="T80" fmla="*/ 2147483647 w 93"/>
              <a:gd name="T81" fmla="*/ 2147483647 h 1699"/>
              <a:gd name="T82" fmla="*/ 2147483647 w 93"/>
              <a:gd name="T83" fmla="*/ 2147483647 h 1699"/>
              <a:gd name="T84" fmla="*/ 2147483647 w 93"/>
              <a:gd name="T85" fmla="*/ 2147483647 h 1699"/>
              <a:gd name="T86" fmla="*/ 2147483647 w 93"/>
              <a:gd name="T87" fmla="*/ 2147483647 h 1699"/>
              <a:gd name="T88" fmla="*/ 2147483647 w 93"/>
              <a:gd name="T89" fmla="*/ 2147483647 h 1699"/>
              <a:gd name="T90" fmla="*/ 2147483647 w 93"/>
              <a:gd name="T91" fmla="*/ 2147483647 h 1699"/>
              <a:gd name="T92" fmla="*/ 2147483647 w 93"/>
              <a:gd name="T93" fmla="*/ 2147483647 h 1699"/>
              <a:gd name="T94" fmla="*/ 2147483647 w 93"/>
              <a:gd name="T95" fmla="*/ 2147483647 h 1699"/>
              <a:gd name="T96" fmla="*/ 2147483647 w 93"/>
              <a:gd name="T97" fmla="*/ 2147483647 h 1699"/>
              <a:gd name="T98" fmla="*/ 2147483647 w 93"/>
              <a:gd name="T99" fmla="*/ 2147483647 h 1699"/>
              <a:gd name="T100" fmla="*/ 2147483647 w 93"/>
              <a:gd name="T101" fmla="*/ 2147483647 h 1699"/>
              <a:gd name="T102" fmla="*/ 2147483647 w 93"/>
              <a:gd name="T103" fmla="*/ 2147483647 h 1699"/>
              <a:gd name="T104" fmla="*/ 2147483647 w 93"/>
              <a:gd name="T105" fmla="*/ 2147483647 h 1699"/>
              <a:gd name="T106" fmla="*/ 2147483647 w 93"/>
              <a:gd name="T107" fmla="*/ 2147483647 h 1699"/>
              <a:gd name="T108" fmla="*/ 2147483647 w 93"/>
              <a:gd name="T109" fmla="*/ 2147483647 h 1699"/>
              <a:gd name="T110" fmla="*/ 2147483647 w 93"/>
              <a:gd name="T111" fmla="*/ 2147483647 h 169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73" name="Freeform 26"/>
          <p:cNvSpPr>
            <a:spLocks/>
          </p:cNvSpPr>
          <p:nvPr userDrawn="1"/>
        </p:nvSpPr>
        <p:spPr bwMode="auto">
          <a:xfrm>
            <a:off x="1843088" y="323850"/>
            <a:ext cx="4011612" cy="185738"/>
          </a:xfrm>
          <a:custGeom>
            <a:avLst/>
            <a:gdLst>
              <a:gd name="T0" fmla="*/ 2147483647 w 2527"/>
              <a:gd name="T1" fmla="*/ 2147483647 h 117"/>
              <a:gd name="T2" fmla="*/ 2147483647 w 2527"/>
              <a:gd name="T3" fmla="*/ 2147483647 h 117"/>
              <a:gd name="T4" fmla="*/ 2147483647 w 2527"/>
              <a:gd name="T5" fmla="*/ 2147483647 h 117"/>
              <a:gd name="T6" fmla="*/ 2147483647 w 2527"/>
              <a:gd name="T7" fmla="*/ 2147483647 h 117"/>
              <a:gd name="T8" fmla="*/ 2147483647 w 2527"/>
              <a:gd name="T9" fmla="*/ 2147483647 h 117"/>
              <a:gd name="T10" fmla="*/ 2147483647 w 2527"/>
              <a:gd name="T11" fmla="*/ 2147483647 h 117"/>
              <a:gd name="T12" fmla="*/ 2147483647 w 2527"/>
              <a:gd name="T13" fmla="*/ 2147483647 h 117"/>
              <a:gd name="T14" fmla="*/ 2147483647 w 2527"/>
              <a:gd name="T15" fmla="*/ 2147483647 h 117"/>
              <a:gd name="T16" fmla="*/ 2147483647 w 2527"/>
              <a:gd name="T17" fmla="*/ 2147483647 h 117"/>
              <a:gd name="T18" fmla="*/ 2147483647 w 2527"/>
              <a:gd name="T19" fmla="*/ 2147483647 h 117"/>
              <a:gd name="T20" fmla="*/ 2147483647 w 2527"/>
              <a:gd name="T21" fmla="*/ 2147483647 h 117"/>
              <a:gd name="T22" fmla="*/ 2147483647 w 2527"/>
              <a:gd name="T23" fmla="*/ 2147483647 h 117"/>
              <a:gd name="T24" fmla="*/ 2147483647 w 2527"/>
              <a:gd name="T25" fmla="*/ 0 h 117"/>
              <a:gd name="T26" fmla="*/ 2147483647 w 2527"/>
              <a:gd name="T27" fmla="*/ 0 h 117"/>
              <a:gd name="T28" fmla="*/ 2147483647 w 2527"/>
              <a:gd name="T29" fmla="*/ 2147483647 h 117"/>
              <a:gd name="T30" fmla="*/ 2147483647 w 2527"/>
              <a:gd name="T31" fmla="*/ 2147483647 h 117"/>
              <a:gd name="T32" fmla="*/ 2147483647 w 2527"/>
              <a:gd name="T33" fmla="*/ 2147483647 h 117"/>
              <a:gd name="T34" fmla="*/ 2147483647 w 2527"/>
              <a:gd name="T35" fmla="*/ 2147483647 h 117"/>
              <a:gd name="T36" fmla="*/ 2147483647 w 2527"/>
              <a:gd name="T37" fmla="*/ 2147483647 h 117"/>
              <a:gd name="T38" fmla="*/ 2147483647 w 2527"/>
              <a:gd name="T39" fmla="*/ 2147483647 h 117"/>
              <a:gd name="T40" fmla="*/ 2147483647 w 2527"/>
              <a:gd name="T41" fmla="*/ 2147483647 h 117"/>
              <a:gd name="T42" fmla="*/ 2147483647 w 2527"/>
              <a:gd name="T43" fmla="*/ 2147483647 h 117"/>
              <a:gd name="T44" fmla="*/ 2147483647 w 2527"/>
              <a:gd name="T45" fmla="*/ 2147483647 h 117"/>
              <a:gd name="T46" fmla="*/ 2147483647 w 2527"/>
              <a:gd name="T47" fmla="*/ 2147483647 h 117"/>
              <a:gd name="T48" fmla="*/ 2147483647 w 2527"/>
              <a:gd name="T49" fmla="*/ 2147483647 h 117"/>
              <a:gd name="T50" fmla="*/ 2147483647 w 2527"/>
              <a:gd name="T51" fmla="*/ 2147483647 h 117"/>
              <a:gd name="T52" fmla="*/ 2147483647 w 2527"/>
              <a:gd name="T53" fmla="*/ 2147483647 h 117"/>
              <a:gd name="T54" fmla="*/ 2147483647 w 2527"/>
              <a:gd name="T55" fmla="*/ 2147483647 h 117"/>
              <a:gd name="T56" fmla="*/ 2147483647 w 2527"/>
              <a:gd name="T57" fmla="*/ 2147483647 h 117"/>
              <a:gd name="T58" fmla="*/ 2147483647 w 2527"/>
              <a:gd name="T59" fmla="*/ 2147483647 h 117"/>
              <a:gd name="T60" fmla="*/ 2147483647 w 2527"/>
              <a:gd name="T61" fmla="*/ 2147483647 h 117"/>
              <a:gd name="T62" fmla="*/ 2147483647 w 2527"/>
              <a:gd name="T63" fmla="*/ 2147483647 h 117"/>
              <a:gd name="T64" fmla="*/ 2147483647 w 2527"/>
              <a:gd name="T65" fmla="*/ 2147483647 h 117"/>
              <a:gd name="T66" fmla="*/ 2147483647 w 2527"/>
              <a:gd name="T67" fmla="*/ 2147483647 h 117"/>
              <a:gd name="T68" fmla="*/ 0 w 2527"/>
              <a:gd name="T69" fmla="*/ 2147483647 h 11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527" h="117">
                <a:moveTo>
                  <a:pt x="0" y="116"/>
                </a:moveTo>
                <a:lnTo>
                  <a:pt x="81" y="73"/>
                </a:lnTo>
                <a:lnTo>
                  <a:pt x="134" y="58"/>
                </a:lnTo>
                <a:lnTo>
                  <a:pt x="188" y="44"/>
                </a:lnTo>
                <a:lnTo>
                  <a:pt x="242" y="44"/>
                </a:lnTo>
                <a:lnTo>
                  <a:pt x="296" y="58"/>
                </a:lnTo>
                <a:lnTo>
                  <a:pt x="363" y="87"/>
                </a:lnTo>
                <a:lnTo>
                  <a:pt x="417" y="87"/>
                </a:lnTo>
                <a:lnTo>
                  <a:pt x="470" y="87"/>
                </a:lnTo>
                <a:lnTo>
                  <a:pt x="524" y="87"/>
                </a:lnTo>
                <a:lnTo>
                  <a:pt x="591" y="87"/>
                </a:lnTo>
                <a:lnTo>
                  <a:pt x="645" y="73"/>
                </a:lnTo>
                <a:lnTo>
                  <a:pt x="752" y="58"/>
                </a:lnTo>
                <a:lnTo>
                  <a:pt x="833" y="58"/>
                </a:lnTo>
                <a:lnTo>
                  <a:pt x="887" y="44"/>
                </a:lnTo>
                <a:lnTo>
                  <a:pt x="941" y="44"/>
                </a:lnTo>
                <a:lnTo>
                  <a:pt x="1008" y="58"/>
                </a:lnTo>
                <a:lnTo>
                  <a:pt x="1061" y="58"/>
                </a:lnTo>
                <a:lnTo>
                  <a:pt x="1115" y="58"/>
                </a:lnTo>
                <a:lnTo>
                  <a:pt x="1209" y="58"/>
                </a:lnTo>
                <a:lnTo>
                  <a:pt x="1276" y="44"/>
                </a:lnTo>
                <a:lnTo>
                  <a:pt x="1344" y="44"/>
                </a:lnTo>
                <a:lnTo>
                  <a:pt x="1397" y="44"/>
                </a:lnTo>
                <a:lnTo>
                  <a:pt x="1451" y="44"/>
                </a:lnTo>
                <a:lnTo>
                  <a:pt x="1505" y="29"/>
                </a:lnTo>
                <a:lnTo>
                  <a:pt x="1559" y="0"/>
                </a:lnTo>
                <a:lnTo>
                  <a:pt x="2472" y="0"/>
                </a:lnTo>
                <a:lnTo>
                  <a:pt x="2526" y="29"/>
                </a:lnTo>
                <a:lnTo>
                  <a:pt x="2472" y="58"/>
                </a:lnTo>
                <a:lnTo>
                  <a:pt x="2419" y="58"/>
                </a:lnTo>
                <a:lnTo>
                  <a:pt x="2351" y="58"/>
                </a:lnTo>
                <a:lnTo>
                  <a:pt x="2298" y="58"/>
                </a:lnTo>
                <a:lnTo>
                  <a:pt x="2244" y="58"/>
                </a:lnTo>
                <a:lnTo>
                  <a:pt x="2177" y="102"/>
                </a:lnTo>
                <a:lnTo>
                  <a:pt x="2123" y="73"/>
                </a:lnTo>
                <a:lnTo>
                  <a:pt x="2069" y="73"/>
                </a:lnTo>
                <a:lnTo>
                  <a:pt x="2015" y="87"/>
                </a:lnTo>
                <a:lnTo>
                  <a:pt x="1935" y="87"/>
                </a:lnTo>
                <a:lnTo>
                  <a:pt x="1868" y="73"/>
                </a:lnTo>
                <a:lnTo>
                  <a:pt x="1814" y="58"/>
                </a:lnTo>
                <a:lnTo>
                  <a:pt x="1760" y="58"/>
                </a:lnTo>
                <a:lnTo>
                  <a:pt x="1706" y="58"/>
                </a:lnTo>
                <a:lnTo>
                  <a:pt x="1639" y="58"/>
                </a:lnTo>
                <a:lnTo>
                  <a:pt x="1585" y="58"/>
                </a:lnTo>
                <a:lnTo>
                  <a:pt x="1532" y="73"/>
                </a:lnTo>
                <a:lnTo>
                  <a:pt x="1478" y="73"/>
                </a:lnTo>
                <a:lnTo>
                  <a:pt x="1424" y="73"/>
                </a:lnTo>
                <a:lnTo>
                  <a:pt x="1370" y="58"/>
                </a:lnTo>
                <a:lnTo>
                  <a:pt x="1317" y="58"/>
                </a:lnTo>
                <a:lnTo>
                  <a:pt x="1196" y="58"/>
                </a:lnTo>
                <a:lnTo>
                  <a:pt x="1088" y="73"/>
                </a:lnTo>
                <a:lnTo>
                  <a:pt x="1035" y="73"/>
                </a:lnTo>
                <a:lnTo>
                  <a:pt x="967" y="73"/>
                </a:lnTo>
                <a:lnTo>
                  <a:pt x="914" y="87"/>
                </a:lnTo>
                <a:lnTo>
                  <a:pt x="846" y="87"/>
                </a:lnTo>
                <a:lnTo>
                  <a:pt x="779" y="73"/>
                </a:lnTo>
                <a:lnTo>
                  <a:pt x="726" y="73"/>
                </a:lnTo>
                <a:lnTo>
                  <a:pt x="658" y="73"/>
                </a:lnTo>
                <a:lnTo>
                  <a:pt x="591" y="73"/>
                </a:lnTo>
                <a:lnTo>
                  <a:pt x="524" y="73"/>
                </a:lnTo>
                <a:lnTo>
                  <a:pt x="470" y="73"/>
                </a:lnTo>
                <a:lnTo>
                  <a:pt x="417" y="73"/>
                </a:lnTo>
                <a:lnTo>
                  <a:pt x="363" y="73"/>
                </a:lnTo>
                <a:lnTo>
                  <a:pt x="309" y="44"/>
                </a:lnTo>
                <a:lnTo>
                  <a:pt x="255" y="44"/>
                </a:lnTo>
                <a:lnTo>
                  <a:pt x="202" y="44"/>
                </a:lnTo>
                <a:lnTo>
                  <a:pt x="148" y="73"/>
                </a:lnTo>
                <a:lnTo>
                  <a:pt x="94" y="73"/>
                </a:lnTo>
                <a:lnTo>
                  <a:pt x="0" y="116"/>
                </a:lnTo>
              </a:path>
            </a:pathLst>
          </a:custGeom>
          <a:solidFill>
            <a:srgbClr val="B9B9B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2074" name="Freeform 27"/>
          <p:cNvSpPr>
            <a:spLocks/>
          </p:cNvSpPr>
          <p:nvPr userDrawn="1"/>
        </p:nvSpPr>
        <p:spPr bwMode="auto">
          <a:xfrm>
            <a:off x="4873625" y="323850"/>
            <a:ext cx="2798763" cy="119063"/>
          </a:xfrm>
          <a:custGeom>
            <a:avLst/>
            <a:gdLst>
              <a:gd name="T0" fmla="*/ 2147483647 w 1763"/>
              <a:gd name="T1" fmla="*/ 0 h 75"/>
              <a:gd name="T2" fmla="*/ 2147483647 w 1763"/>
              <a:gd name="T3" fmla="*/ 2147483647 h 75"/>
              <a:gd name="T4" fmla="*/ 2147483647 w 1763"/>
              <a:gd name="T5" fmla="*/ 2147483647 h 75"/>
              <a:gd name="T6" fmla="*/ 2147483647 w 1763"/>
              <a:gd name="T7" fmla="*/ 2147483647 h 75"/>
              <a:gd name="T8" fmla="*/ 2147483647 w 1763"/>
              <a:gd name="T9" fmla="*/ 2147483647 h 75"/>
              <a:gd name="T10" fmla="*/ 2147483647 w 1763"/>
              <a:gd name="T11" fmla="*/ 2147483647 h 75"/>
              <a:gd name="T12" fmla="*/ 2147483647 w 1763"/>
              <a:gd name="T13" fmla="*/ 2147483647 h 75"/>
              <a:gd name="T14" fmla="*/ 2147483647 w 1763"/>
              <a:gd name="T15" fmla="*/ 2147483647 h 75"/>
              <a:gd name="T16" fmla="*/ 2147483647 w 1763"/>
              <a:gd name="T17" fmla="*/ 2147483647 h 75"/>
              <a:gd name="T18" fmla="*/ 2147483647 w 1763"/>
              <a:gd name="T19" fmla="*/ 2147483647 h 75"/>
              <a:gd name="T20" fmla="*/ 2147483647 w 1763"/>
              <a:gd name="T21" fmla="*/ 2147483647 h 75"/>
              <a:gd name="T22" fmla="*/ 2147483647 w 1763"/>
              <a:gd name="T23" fmla="*/ 2147483647 h 75"/>
              <a:gd name="T24" fmla="*/ 2147483647 w 1763"/>
              <a:gd name="T25" fmla="*/ 2147483647 h 75"/>
              <a:gd name="T26" fmla="*/ 2147483647 w 1763"/>
              <a:gd name="T27" fmla="*/ 2147483647 h 75"/>
              <a:gd name="T28" fmla="*/ 2147483647 w 1763"/>
              <a:gd name="T29" fmla="*/ 2147483647 h 75"/>
              <a:gd name="T30" fmla="*/ 2147483647 w 1763"/>
              <a:gd name="T31" fmla="*/ 2147483647 h 75"/>
              <a:gd name="T32" fmla="*/ 2147483647 w 1763"/>
              <a:gd name="T33" fmla="*/ 2147483647 h 75"/>
              <a:gd name="T34" fmla="*/ 2147483647 w 1763"/>
              <a:gd name="T35" fmla="*/ 2147483647 h 75"/>
              <a:gd name="T36" fmla="*/ 2147483647 w 1763"/>
              <a:gd name="T37" fmla="*/ 2147483647 h 75"/>
              <a:gd name="T38" fmla="*/ 2147483647 w 1763"/>
              <a:gd name="T39" fmla="*/ 2147483647 h 75"/>
              <a:gd name="T40" fmla="*/ 2147483647 w 1763"/>
              <a:gd name="T41" fmla="*/ 2147483647 h 75"/>
              <a:gd name="T42" fmla="*/ 2147483647 w 1763"/>
              <a:gd name="T43" fmla="*/ 2147483647 h 75"/>
              <a:gd name="T44" fmla="*/ 2147483647 w 1763"/>
              <a:gd name="T45" fmla="*/ 2147483647 h 75"/>
              <a:gd name="T46" fmla="*/ 2147483647 w 1763"/>
              <a:gd name="T47" fmla="*/ 2147483647 h 75"/>
              <a:gd name="T48" fmla="*/ 2147483647 w 1763"/>
              <a:gd name="T49" fmla="*/ 2147483647 h 75"/>
              <a:gd name="T50" fmla="*/ 2147483647 w 1763"/>
              <a:gd name="T51" fmla="*/ 2147483647 h 75"/>
              <a:gd name="T52" fmla="*/ 2147483647 w 1763"/>
              <a:gd name="T53" fmla="*/ 2147483647 h 75"/>
              <a:gd name="T54" fmla="*/ 2147483647 w 1763"/>
              <a:gd name="T55" fmla="*/ 2147483647 h 75"/>
              <a:gd name="T56" fmla="*/ 2147483647 w 1763"/>
              <a:gd name="T57" fmla="*/ 2147483647 h 75"/>
              <a:gd name="T58" fmla="*/ 2147483647 w 1763"/>
              <a:gd name="T59" fmla="*/ 2147483647 h 75"/>
              <a:gd name="T60" fmla="*/ 2147483647 w 1763"/>
              <a:gd name="T61" fmla="*/ 2147483647 h 75"/>
              <a:gd name="T62" fmla="*/ 2147483647 w 1763"/>
              <a:gd name="T63" fmla="*/ 2147483647 h 75"/>
              <a:gd name="T64" fmla="*/ 2147483647 w 1763"/>
              <a:gd name="T65" fmla="*/ 2147483647 h 75"/>
              <a:gd name="T66" fmla="*/ 2147483647 w 1763"/>
              <a:gd name="T67" fmla="*/ 2147483647 h 75"/>
              <a:gd name="T68" fmla="*/ 2147483647 w 1763"/>
              <a:gd name="T69" fmla="*/ 2147483647 h 75"/>
              <a:gd name="T70" fmla="*/ 2147483647 w 1763"/>
              <a:gd name="T71" fmla="*/ 2147483647 h 75"/>
              <a:gd name="T72" fmla="*/ 2147483647 w 1763"/>
              <a:gd name="T73" fmla="*/ 2147483647 h 75"/>
              <a:gd name="T74" fmla="*/ 2147483647 w 1763"/>
              <a:gd name="T75" fmla="*/ 2147483647 h 75"/>
              <a:gd name="T76" fmla="*/ 2147483647 w 1763"/>
              <a:gd name="T77" fmla="*/ 2147483647 h 75"/>
              <a:gd name="T78" fmla="*/ 2147483647 w 1763"/>
              <a:gd name="T79" fmla="*/ 2147483647 h 75"/>
              <a:gd name="T80" fmla="*/ 2147483647 w 1763"/>
              <a:gd name="T81" fmla="*/ 2147483647 h 75"/>
              <a:gd name="T82" fmla="*/ 2147483647 w 1763"/>
              <a:gd name="T83" fmla="*/ 2147483647 h 75"/>
              <a:gd name="T84" fmla="*/ 2147483647 w 1763"/>
              <a:gd name="T85" fmla="*/ 2147483647 h 75"/>
              <a:gd name="T86" fmla="*/ 2147483647 w 1763"/>
              <a:gd name="T87" fmla="*/ 2147483647 h 75"/>
              <a:gd name="T88" fmla="*/ 2147483647 w 1763"/>
              <a:gd name="T89" fmla="*/ 2147483647 h 75"/>
              <a:gd name="T90" fmla="*/ 2147483647 w 1763"/>
              <a:gd name="T91" fmla="*/ 2147483647 h 75"/>
              <a:gd name="T92" fmla="*/ 2147483647 w 1763"/>
              <a:gd name="T93" fmla="*/ 2147483647 h 75"/>
              <a:gd name="T94" fmla="*/ 2147483647 w 1763"/>
              <a:gd name="T95" fmla="*/ 2147483647 h 75"/>
              <a:gd name="T96" fmla="*/ 2147483647 w 1763"/>
              <a:gd name="T97" fmla="*/ 2147483647 h 75"/>
              <a:gd name="T98" fmla="*/ 2147483647 w 1763"/>
              <a:gd name="T99" fmla="*/ 2147483647 h 75"/>
              <a:gd name="T100" fmla="*/ 0 w 1763"/>
              <a:gd name="T101" fmla="*/ 2147483647 h 75"/>
              <a:gd name="T102" fmla="*/ 2147483647 w 1763"/>
              <a:gd name="T103" fmla="*/ 2147483647 h 75"/>
              <a:gd name="T104" fmla="*/ 2147483647 w 1763"/>
              <a:gd name="T105" fmla="*/ 2147483647 h 75"/>
              <a:gd name="T106" fmla="*/ 2147483647 w 1763"/>
              <a:gd name="T107" fmla="*/ 2147483647 h 75"/>
              <a:gd name="T108" fmla="*/ 2147483647 w 1763"/>
              <a:gd name="T109" fmla="*/ 0 h 7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763" h="75">
                <a:moveTo>
                  <a:pt x="188" y="0"/>
                </a:moveTo>
                <a:lnTo>
                  <a:pt x="363" y="74"/>
                </a:lnTo>
                <a:lnTo>
                  <a:pt x="444" y="74"/>
                </a:lnTo>
                <a:lnTo>
                  <a:pt x="565" y="74"/>
                </a:lnTo>
                <a:lnTo>
                  <a:pt x="619" y="74"/>
                </a:lnTo>
                <a:lnTo>
                  <a:pt x="699" y="59"/>
                </a:lnTo>
                <a:lnTo>
                  <a:pt x="753" y="59"/>
                </a:lnTo>
                <a:lnTo>
                  <a:pt x="807" y="44"/>
                </a:lnTo>
                <a:lnTo>
                  <a:pt x="874" y="44"/>
                </a:lnTo>
                <a:lnTo>
                  <a:pt x="928" y="44"/>
                </a:lnTo>
                <a:lnTo>
                  <a:pt x="995" y="74"/>
                </a:lnTo>
                <a:lnTo>
                  <a:pt x="1103" y="74"/>
                </a:lnTo>
                <a:lnTo>
                  <a:pt x="1157" y="74"/>
                </a:lnTo>
                <a:lnTo>
                  <a:pt x="1211" y="74"/>
                </a:lnTo>
                <a:lnTo>
                  <a:pt x="1332" y="74"/>
                </a:lnTo>
                <a:lnTo>
                  <a:pt x="1399" y="59"/>
                </a:lnTo>
                <a:lnTo>
                  <a:pt x="1453" y="44"/>
                </a:lnTo>
                <a:lnTo>
                  <a:pt x="1506" y="44"/>
                </a:lnTo>
                <a:lnTo>
                  <a:pt x="1560" y="30"/>
                </a:lnTo>
                <a:lnTo>
                  <a:pt x="1654" y="30"/>
                </a:lnTo>
                <a:lnTo>
                  <a:pt x="1708" y="30"/>
                </a:lnTo>
                <a:lnTo>
                  <a:pt x="1762" y="30"/>
                </a:lnTo>
                <a:lnTo>
                  <a:pt x="1708" y="30"/>
                </a:lnTo>
                <a:lnTo>
                  <a:pt x="1654" y="44"/>
                </a:lnTo>
                <a:lnTo>
                  <a:pt x="1601" y="74"/>
                </a:lnTo>
                <a:lnTo>
                  <a:pt x="1547" y="74"/>
                </a:lnTo>
                <a:lnTo>
                  <a:pt x="1493" y="74"/>
                </a:lnTo>
                <a:lnTo>
                  <a:pt x="1426" y="59"/>
                </a:lnTo>
                <a:lnTo>
                  <a:pt x="1372" y="59"/>
                </a:lnTo>
                <a:lnTo>
                  <a:pt x="1251" y="59"/>
                </a:lnTo>
                <a:lnTo>
                  <a:pt x="1184" y="59"/>
                </a:lnTo>
                <a:lnTo>
                  <a:pt x="1116" y="59"/>
                </a:lnTo>
                <a:lnTo>
                  <a:pt x="1009" y="59"/>
                </a:lnTo>
                <a:lnTo>
                  <a:pt x="955" y="59"/>
                </a:lnTo>
                <a:lnTo>
                  <a:pt x="888" y="59"/>
                </a:lnTo>
                <a:lnTo>
                  <a:pt x="820" y="74"/>
                </a:lnTo>
                <a:lnTo>
                  <a:pt x="767" y="74"/>
                </a:lnTo>
                <a:lnTo>
                  <a:pt x="699" y="59"/>
                </a:lnTo>
                <a:lnTo>
                  <a:pt x="646" y="44"/>
                </a:lnTo>
                <a:lnTo>
                  <a:pt x="592" y="44"/>
                </a:lnTo>
                <a:lnTo>
                  <a:pt x="538" y="44"/>
                </a:lnTo>
                <a:lnTo>
                  <a:pt x="484" y="59"/>
                </a:lnTo>
                <a:lnTo>
                  <a:pt x="430" y="59"/>
                </a:lnTo>
                <a:lnTo>
                  <a:pt x="377" y="30"/>
                </a:lnTo>
                <a:lnTo>
                  <a:pt x="323" y="15"/>
                </a:lnTo>
                <a:lnTo>
                  <a:pt x="269" y="15"/>
                </a:lnTo>
                <a:lnTo>
                  <a:pt x="215" y="15"/>
                </a:lnTo>
                <a:lnTo>
                  <a:pt x="161" y="15"/>
                </a:lnTo>
                <a:lnTo>
                  <a:pt x="108" y="30"/>
                </a:lnTo>
                <a:lnTo>
                  <a:pt x="54" y="44"/>
                </a:lnTo>
                <a:lnTo>
                  <a:pt x="0" y="59"/>
                </a:lnTo>
                <a:lnTo>
                  <a:pt x="54" y="59"/>
                </a:lnTo>
                <a:lnTo>
                  <a:pt x="108" y="30"/>
                </a:lnTo>
                <a:lnTo>
                  <a:pt x="161" y="30"/>
                </a:lnTo>
                <a:lnTo>
                  <a:pt x="188" y="0"/>
                </a:lnTo>
              </a:path>
            </a:pathLst>
          </a:custGeom>
          <a:solidFill>
            <a:srgbClr val="6D6D6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>
              <a:solidFill>
                <a:srgbClr val="FFFFFF"/>
              </a:solidFill>
              <a:cs typeface="ＭＳ Ｐゴシック" charset="0"/>
            </a:endParaRPr>
          </a:p>
        </p:txBody>
      </p:sp>
      <p:grpSp>
        <p:nvGrpSpPr>
          <p:cNvPr id="2075" name="Group 28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2078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solidFill>
                  <a:srgbClr val="FFFFFF"/>
                </a:solidFill>
                <a:cs typeface="MS PGothic" charset="0"/>
              </a:endParaRPr>
            </a:p>
          </p:txBody>
        </p:sp>
        <p:sp>
          <p:nvSpPr>
            <p:cNvPr id="2079" name="Rectangle 30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solidFill>
                  <a:srgbClr val="FFFFFF"/>
                </a:solidFill>
                <a:cs typeface="MS PGothic" charset="0"/>
              </a:endParaRPr>
            </a:p>
          </p:txBody>
        </p:sp>
        <p:sp>
          <p:nvSpPr>
            <p:cNvPr id="2080" name="Rectangle 31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solidFill>
                  <a:srgbClr val="FFFFFF"/>
                </a:solidFill>
                <a:cs typeface="MS PGothic" charset="0"/>
              </a:endParaRPr>
            </a:p>
          </p:txBody>
        </p:sp>
      </p:grpSp>
      <p:sp>
        <p:nvSpPr>
          <p:cNvPr id="2076" name="Text Box 32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000">
                <a:solidFill>
                  <a:srgbClr val="FFFFFF"/>
                </a:solidFill>
                <a:ea typeface="宋体" charset="0"/>
                <a:cs typeface="宋体" charset="0"/>
              </a:rPr>
              <a:t>©2006 TBBMI</a:t>
            </a:r>
          </a:p>
        </p:txBody>
      </p:sp>
      <p:sp>
        <p:nvSpPr>
          <p:cNvPr id="296993" name="Rectangle 33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8.0.01.</a:t>
            </a:r>
          </a:p>
        </p:txBody>
      </p:sp>
    </p:spTree>
    <p:extLst>
      <p:ext uri="{BB962C8B-B14F-4D97-AF65-F5344CB8AC3E}">
        <p14:creationId xmlns:p14="http://schemas.microsoft.com/office/powerpoint/2010/main" val="3659179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solidFill>
                  <a:srgbClr val="000000"/>
                </a:solidFill>
                <a:cs typeface="MS PGothic" charset="0"/>
              </a:defRPr>
            </a:lvl1pPr>
          </a:lstStyle>
          <a:p>
            <a:pPr>
              <a:defRPr/>
            </a:pPr>
            <a:fld id="{0EE43333-506E-DB44-BBA1-27C3D3DC0A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7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23" name="Picture 3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3924" name="Picture 4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3925" name="Picture 5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3926" name="Picture 6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93927" name="Text Box 7"/>
          <p:cNvSpPr txBox="1">
            <a:spLocks noChangeArrowheads="1"/>
          </p:cNvSpPr>
          <p:nvPr/>
        </p:nvSpPr>
        <p:spPr bwMode="auto">
          <a:xfrm>
            <a:off x="8756650" y="98425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B VAG Rounded Bold" charset="0"/>
              <a:ea typeface="宋体" charset="0"/>
              <a:cs typeface="宋体" charset="0"/>
            </a:endParaRPr>
          </a:p>
        </p:txBody>
      </p:sp>
      <p:pic>
        <p:nvPicPr>
          <p:cNvPr id="593928" name="Picture 8"/>
          <p:cNvPicPr>
            <a:picLocks noChangeAspect="1" noChangeArrowheads="1"/>
          </p:cNvPicPr>
          <p:nvPr/>
        </p:nvPicPr>
        <p:blipFill>
          <a:blip r:embed="rId7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93929" name="Text Box 9"/>
          <p:cNvSpPr txBox="1">
            <a:spLocks noChangeArrowheads="1"/>
          </p:cNvSpPr>
          <p:nvPr/>
        </p:nvSpPr>
        <p:spPr bwMode="auto">
          <a:xfrm>
            <a:off x="355600" y="6072188"/>
            <a:ext cx="1533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Webdings" charset="0"/>
                <a:ea typeface="宋体" charset="0"/>
                <a:cs typeface="宋体" charset="0"/>
              </a:rPr>
              <a:t></a:t>
            </a:r>
          </a:p>
        </p:txBody>
      </p:sp>
      <p:sp>
        <p:nvSpPr>
          <p:cNvPr id="593999" name="Rectangle 79"/>
          <p:cNvSpPr>
            <a:spLocks noChangeArrowheads="1"/>
          </p:cNvSpPr>
          <p:nvPr/>
        </p:nvSpPr>
        <p:spPr bwMode="auto">
          <a:xfrm>
            <a:off x="8175625" y="651827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宋体" charset="0"/>
                <a:cs typeface="宋体" charset="0"/>
              </a:rPr>
              <a:t>16</a:t>
            </a:r>
          </a:p>
        </p:txBody>
      </p:sp>
      <p:grpSp>
        <p:nvGrpSpPr>
          <p:cNvPr id="594001" name="Group 81"/>
          <p:cNvGrpSpPr>
            <a:grpSpLocks/>
          </p:cNvGrpSpPr>
          <p:nvPr/>
        </p:nvGrpSpPr>
        <p:grpSpPr bwMode="auto">
          <a:xfrm>
            <a:off x="2176463" y="1200150"/>
            <a:ext cx="2763837" cy="1343025"/>
            <a:chOff x="2412" y="2052"/>
            <a:chExt cx="1741" cy="846"/>
          </a:xfrm>
        </p:grpSpPr>
        <p:sp>
          <p:nvSpPr>
            <p:cNvPr id="594002" name="Rectangle 82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  <p:sp>
          <p:nvSpPr>
            <p:cNvPr id="594003" name="AutoShape 83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  <p:sp>
          <p:nvSpPr>
            <p:cNvPr id="594004" name="Rectangle 84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  <p:sp>
          <p:nvSpPr>
            <p:cNvPr id="594005" name="Rectangle 85"/>
            <p:cNvSpPr>
              <a:spLocks noChangeArrowheads="1"/>
            </p:cNvSpPr>
            <p:nvPr/>
          </p:nvSpPr>
          <p:spPr bwMode="auto">
            <a:xfrm>
              <a:off x="2661" y="2078"/>
              <a:ext cx="41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宋体" charset="0"/>
                  <a:cs typeface="宋体" charset="0"/>
                </a:rPr>
                <a:t>   创造</a:t>
              </a: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594006" name="Line 86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</p:grpSp>
      <p:grpSp>
        <p:nvGrpSpPr>
          <p:cNvPr id="594007" name="Group 87"/>
          <p:cNvGrpSpPr>
            <a:grpSpLocks/>
          </p:cNvGrpSpPr>
          <p:nvPr/>
        </p:nvGrpSpPr>
        <p:grpSpPr bwMode="auto">
          <a:xfrm>
            <a:off x="2417763" y="1555750"/>
            <a:ext cx="2763837" cy="1343025"/>
            <a:chOff x="2412" y="2052"/>
            <a:chExt cx="1741" cy="846"/>
          </a:xfrm>
        </p:grpSpPr>
        <p:sp>
          <p:nvSpPr>
            <p:cNvPr id="594008" name="Rectangle 88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  <p:sp>
          <p:nvSpPr>
            <p:cNvPr id="594009" name="AutoShape 89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  <p:sp>
          <p:nvSpPr>
            <p:cNvPr id="594010" name="Rectangle 90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  <p:sp>
          <p:nvSpPr>
            <p:cNvPr id="594011" name="Rectangle 91"/>
            <p:cNvSpPr>
              <a:spLocks noChangeArrowheads="1"/>
            </p:cNvSpPr>
            <p:nvPr/>
          </p:nvSpPr>
          <p:spPr bwMode="auto">
            <a:xfrm>
              <a:off x="2517" y="2078"/>
              <a:ext cx="70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宋体" charset="0"/>
                  <a:cs typeface="宋体" charset="0"/>
                </a:rPr>
                <a:t>   亚伯拉罕</a:t>
              </a: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594012" name="Line 92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</p:grpSp>
      <p:grpSp>
        <p:nvGrpSpPr>
          <p:cNvPr id="594013" name="Group 93"/>
          <p:cNvGrpSpPr>
            <a:grpSpLocks/>
          </p:cNvGrpSpPr>
          <p:nvPr/>
        </p:nvGrpSpPr>
        <p:grpSpPr bwMode="auto">
          <a:xfrm>
            <a:off x="2697163" y="1898650"/>
            <a:ext cx="2763837" cy="1343025"/>
            <a:chOff x="2412" y="2052"/>
            <a:chExt cx="1741" cy="846"/>
          </a:xfrm>
        </p:grpSpPr>
        <p:sp>
          <p:nvSpPr>
            <p:cNvPr id="594014" name="Rectangle 94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  <p:sp>
          <p:nvSpPr>
            <p:cNvPr id="594015" name="AutoShape 95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  <p:sp>
          <p:nvSpPr>
            <p:cNvPr id="594016" name="Rectangle 96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  <p:sp>
          <p:nvSpPr>
            <p:cNvPr id="594017" name="Rectangle 97"/>
            <p:cNvSpPr>
              <a:spLocks noChangeArrowheads="1"/>
            </p:cNvSpPr>
            <p:nvPr/>
          </p:nvSpPr>
          <p:spPr bwMode="auto">
            <a:xfrm>
              <a:off x="2661" y="2078"/>
              <a:ext cx="41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宋体" charset="0"/>
                  <a:cs typeface="宋体" charset="0"/>
                </a:rPr>
                <a:t>   约瑟</a:t>
              </a: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594018" name="Line 98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</p:grpSp>
      <p:grpSp>
        <p:nvGrpSpPr>
          <p:cNvPr id="594019" name="Group 99"/>
          <p:cNvGrpSpPr>
            <a:grpSpLocks/>
          </p:cNvGrpSpPr>
          <p:nvPr/>
        </p:nvGrpSpPr>
        <p:grpSpPr bwMode="auto">
          <a:xfrm>
            <a:off x="2989263" y="2216150"/>
            <a:ext cx="2763837" cy="1343025"/>
            <a:chOff x="2412" y="2052"/>
            <a:chExt cx="1741" cy="846"/>
          </a:xfrm>
        </p:grpSpPr>
        <p:sp>
          <p:nvSpPr>
            <p:cNvPr id="594020" name="Rectangle 100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  <p:sp>
          <p:nvSpPr>
            <p:cNvPr id="594021" name="AutoShape 101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  <p:sp>
          <p:nvSpPr>
            <p:cNvPr id="594022" name="Rectangle 102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  <p:sp>
          <p:nvSpPr>
            <p:cNvPr id="594023" name="Rectangle 103"/>
            <p:cNvSpPr>
              <a:spLocks noChangeArrowheads="1"/>
            </p:cNvSpPr>
            <p:nvPr/>
          </p:nvSpPr>
          <p:spPr bwMode="auto">
            <a:xfrm>
              <a:off x="2661" y="2078"/>
              <a:ext cx="41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宋体" charset="0"/>
                  <a:cs typeface="宋体" charset="0"/>
                </a:rPr>
                <a:t>   摩西</a:t>
              </a: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594024" name="Line 104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</p:grpSp>
      <p:grpSp>
        <p:nvGrpSpPr>
          <p:cNvPr id="594025" name="Group 105"/>
          <p:cNvGrpSpPr>
            <a:grpSpLocks/>
          </p:cNvGrpSpPr>
          <p:nvPr/>
        </p:nvGrpSpPr>
        <p:grpSpPr bwMode="auto">
          <a:xfrm>
            <a:off x="3255963" y="2520950"/>
            <a:ext cx="2763837" cy="1343025"/>
            <a:chOff x="2412" y="2052"/>
            <a:chExt cx="1741" cy="846"/>
          </a:xfrm>
        </p:grpSpPr>
        <p:sp>
          <p:nvSpPr>
            <p:cNvPr id="594026" name="Rectangle 106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  <p:sp>
          <p:nvSpPr>
            <p:cNvPr id="594027" name="AutoShape 107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  <p:sp>
          <p:nvSpPr>
            <p:cNvPr id="594028" name="Rectangle 108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  <p:sp>
          <p:nvSpPr>
            <p:cNvPr id="594029" name="Rectangle 109"/>
            <p:cNvSpPr>
              <a:spLocks noChangeArrowheads="1"/>
            </p:cNvSpPr>
            <p:nvPr/>
          </p:nvSpPr>
          <p:spPr bwMode="auto">
            <a:xfrm>
              <a:off x="2589" y="2078"/>
              <a:ext cx="55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宋体" charset="0"/>
                  <a:cs typeface="宋体" charset="0"/>
                </a:rPr>
                <a:t>   约书亚</a:t>
              </a: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594030" name="Line 110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</p:grpSp>
      <p:grpSp>
        <p:nvGrpSpPr>
          <p:cNvPr id="594031" name="Group 111"/>
          <p:cNvGrpSpPr>
            <a:grpSpLocks/>
          </p:cNvGrpSpPr>
          <p:nvPr/>
        </p:nvGrpSpPr>
        <p:grpSpPr bwMode="auto">
          <a:xfrm>
            <a:off x="3535363" y="2825750"/>
            <a:ext cx="2763837" cy="1343025"/>
            <a:chOff x="2412" y="2052"/>
            <a:chExt cx="1741" cy="846"/>
          </a:xfrm>
        </p:grpSpPr>
        <p:sp>
          <p:nvSpPr>
            <p:cNvPr id="594032" name="Rectangle 112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  <p:sp>
          <p:nvSpPr>
            <p:cNvPr id="594033" name="AutoShape 113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  <p:sp>
          <p:nvSpPr>
            <p:cNvPr id="594034" name="Rectangle 114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  <p:sp>
          <p:nvSpPr>
            <p:cNvPr id="594035" name="Rectangle 115"/>
            <p:cNvSpPr>
              <a:spLocks noChangeArrowheads="1"/>
            </p:cNvSpPr>
            <p:nvPr/>
          </p:nvSpPr>
          <p:spPr bwMode="auto">
            <a:xfrm>
              <a:off x="2661" y="2078"/>
              <a:ext cx="41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宋体" charset="0"/>
                  <a:cs typeface="宋体" charset="0"/>
                </a:rPr>
                <a:t>   无王</a:t>
              </a: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594036" name="Line 116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</p:grpSp>
      <p:grpSp>
        <p:nvGrpSpPr>
          <p:cNvPr id="594037" name="Group 117"/>
          <p:cNvGrpSpPr>
            <a:grpSpLocks/>
          </p:cNvGrpSpPr>
          <p:nvPr/>
        </p:nvGrpSpPr>
        <p:grpSpPr bwMode="auto">
          <a:xfrm>
            <a:off x="3827463" y="3143250"/>
            <a:ext cx="2763837" cy="1343025"/>
            <a:chOff x="2412" y="2052"/>
            <a:chExt cx="1741" cy="846"/>
          </a:xfrm>
        </p:grpSpPr>
        <p:sp>
          <p:nvSpPr>
            <p:cNvPr id="594038" name="Rectangle 118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  <p:sp>
          <p:nvSpPr>
            <p:cNvPr id="594039" name="AutoShape 119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  <p:sp>
          <p:nvSpPr>
            <p:cNvPr id="594040" name="Rectangle 120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  <p:sp>
          <p:nvSpPr>
            <p:cNvPr id="594041" name="Rectangle 121"/>
            <p:cNvSpPr>
              <a:spLocks noChangeArrowheads="1"/>
            </p:cNvSpPr>
            <p:nvPr/>
          </p:nvSpPr>
          <p:spPr bwMode="auto">
            <a:xfrm>
              <a:off x="2661" y="2078"/>
              <a:ext cx="41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宋体" charset="0"/>
                  <a:cs typeface="宋体" charset="0"/>
                </a:rPr>
                <a:t>   王朝</a:t>
              </a: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594042" name="Line 122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</p:grpSp>
      <p:grpSp>
        <p:nvGrpSpPr>
          <p:cNvPr id="594043" name="Group 123"/>
          <p:cNvGrpSpPr>
            <a:grpSpLocks/>
          </p:cNvGrpSpPr>
          <p:nvPr/>
        </p:nvGrpSpPr>
        <p:grpSpPr bwMode="auto">
          <a:xfrm>
            <a:off x="4068763" y="3498850"/>
            <a:ext cx="2763837" cy="1343025"/>
            <a:chOff x="2412" y="2052"/>
            <a:chExt cx="1741" cy="846"/>
          </a:xfrm>
        </p:grpSpPr>
        <p:sp>
          <p:nvSpPr>
            <p:cNvPr id="594044" name="Rectangle 124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  <p:sp>
          <p:nvSpPr>
            <p:cNvPr id="594045" name="AutoShape 125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  <p:sp>
          <p:nvSpPr>
            <p:cNvPr id="594046" name="Rectangle 126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  <p:sp>
          <p:nvSpPr>
            <p:cNvPr id="594047" name="Rectangle 127"/>
            <p:cNvSpPr>
              <a:spLocks noChangeArrowheads="1"/>
            </p:cNvSpPr>
            <p:nvPr/>
          </p:nvSpPr>
          <p:spPr bwMode="auto">
            <a:xfrm>
              <a:off x="2661" y="2078"/>
              <a:ext cx="41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宋体" charset="0"/>
                  <a:cs typeface="宋体" charset="0"/>
                </a:rPr>
                <a:t>   被掳</a:t>
              </a: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594048" name="Line 128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</p:grpSp>
      <p:grpSp>
        <p:nvGrpSpPr>
          <p:cNvPr id="594049" name="Group 129"/>
          <p:cNvGrpSpPr>
            <a:grpSpLocks/>
          </p:cNvGrpSpPr>
          <p:nvPr/>
        </p:nvGrpSpPr>
        <p:grpSpPr bwMode="auto">
          <a:xfrm>
            <a:off x="4373563" y="3833813"/>
            <a:ext cx="2760662" cy="1333500"/>
            <a:chOff x="2652" y="2271"/>
            <a:chExt cx="1739" cy="840"/>
          </a:xfrm>
        </p:grpSpPr>
        <p:sp>
          <p:nvSpPr>
            <p:cNvPr id="594050" name="Rectangle 130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  <p:sp>
          <p:nvSpPr>
            <p:cNvPr id="594051" name="AutoShape 131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  <p:sp>
          <p:nvSpPr>
            <p:cNvPr id="594052" name="Rectangle 132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  <p:sp>
          <p:nvSpPr>
            <p:cNvPr id="594053" name="Rectangle 133"/>
            <p:cNvSpPr>
              <a:spLocks noChangeArrowheads="1"/>
            </p:cNvSpPr>
            <p:nvPr/>
          </p:nvSpPr>
          <p:spPr bwMode="auto">
            <a:xfrm>
              <a:off x="2930" y="2298"/>
              <a:ext cx="41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宋体" charset="0"/>
                  <a:cs typeface="宋体" charset="0"/>
                </a:rPr>
                <a:t>   静默</a:t>
              </a: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594054" name="Group 134"/>
          <p:cNvGrpSpPr>
            <a:grpSpLocks/>
          </p:cNvGrpSpPr>
          <p:nvPr/>
        </p:nvGrpSpPr>
        <p:grpSpPr bwMode="auto">
          <a:xfrm>
            <a:off x="4640263" y="4183063"/>
            <a:ext cx="2762250" cy="1479550"/>
            <a:chOff x="3948" y="107"/>
            <a:chExt cx="1740" cy="932"/>
          </a:xfrm>
        </p:grpSpPr>
        <p:sp>
          <p:nvSpPr>
            <p:cNvPr id="594055" name="Rectangle 135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  <p:sp>
          <p:nvSpPr>
            <p:cNvPr id="594056" name="AutoShape 136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  <p:sp>
          <p:nvSpPr>
            <p:cNvPr id="594057" name="Rectangle 137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  <p:grpSp>
          <p:nvGrpSpPr>
            <p:cNvPr id="594058" name="Group 138"/>
            <p:cNvGrpSpPr>
              <a:grpSpLocks/>
            </p:cNvGrpSpPr>
            <p:nvPr/>
          </p:nvGrpSpPr>
          <p:grpSpPr bwMode="auto">
            <a:xfrm>
              <a:off x="4059" y="130"/>
              <a:ext cx="726" cy="283"/>
              <a:chOff x="3083" y="3101"/>
              <a:chExt cx="568" cy="235"/>
            </a:xfrm>
          </p:grpSpPr>
          <p:sp>
            <p:nvSpPr>
              <p:cNvPr id="594059" name="Rectangle 139"/>
              <p:cNvSpPr>
                <a:spLocks noChangeArrowheads="1"/>
              </p:cNvSpPr>
              <p:nvPr/>
            </p:nvSpPr>
            <p:spPr bwMode="auto">
              <a:xfrm>
                <a:off x="3083" y="3113"/>
                <a:ext cx="146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790015"/>
                    </a:solidFill>
                    <a:effectLst/>
                    <a:uLnTx/>
                    <a:uFillTx/>
                    <a:latin typeface="Helvetica" charset="0"/>
                    <a:ea typeface="宋体" charset="0"/>
                    <a:cs typeface="宋体" charset="0"/>
                  </a:rPr>
                  <a:t>   </a:t>
                </a:r>
                <a:endPara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94060" name="Rectangle 140"/>
              <p:cNvSpPr>
                <a:spLocks noChangeArrowheads="1"/>
              </p:cNvSpPr>
              <p:nvPr/>
            </p:nvSpPr>
            <p:spPr bwMode="auto">
              <a:xfrm>
                <a:off x="3103" y="3101"/>
                <a:ext cx="54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900" b="1" i="0" u="none" strike="noStrike" kern="1200" cap="none" spc="0" normalizeH="0" baseline="0" noProof="0">
                    <a:ln>
                      <a:noFill/>
                    </a:ln>
                    <a:solidFill>
                      <a:srgbClr val="790015"/>
                    </a:solidFill>
                    <a:effectLst/>
                    <a:uLnTx/>
                    <a:uFillTx/>
                    <a:latin typeface="Helvetica" charset="0"/>
                    <a:ea typeface="宋体" charset="0"/>
                    <a:cs typeface="宋体" charset="0"/>
                  </a:rPr>
                  <a:t>主耶稣</a:t>
                </a:r>
                <a:endPara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Helvetica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594061" name="Line 141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  <p:sp>
          <p:nvSpPr>
            <p:cNvPr id="594062" name="Line 142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/>
              </a:endParaRPr>
            </a:p>
          </p:txBody>
        </p:sp>
      </p:grpSp>
      <p:sp>
        <p:nvSpPr>
          <p:cNvPr id="593998" name="Text Box 78"/>
          <p:cNvSpPr txBox="1">
            <a:spLocks noChangeArrowheads="1"/>
          </p:cNvSpPr>
          <p:nvPr/>
        </p:nvSpPr>
        <p:spPr bwMode="auto">
          <a:xfrm>
            <a:off x="8593138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E1D048-A9C4-CA5C-0D9B-49CEE1BF9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3" y="6038850"/>
            <a:ext cx="9251951" cy="819150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FFCC00"/>
              </a:buClr>
              <a:buSzPct val="70000"/>
              <a:defRPr/>
            </a:pP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Designed by Dr. John Fryman, Texas, USA • BibleBasically.org</a:t>
            </a:r>
            <a:b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Dr. Rick Griffith • </a:t>
            </a:r>
            <a:r>
              <a:rPr lang="zh-CN" altLang="en-US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  <a:cs typeface="ＭＳ Ｐゴシック" charset="0"/>
              </a:rPr>
              <a:t>博士</a:t>
            </a:r>
            <a:r>
              <a:rPr lang="en-US" altLang="zh-CN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  <a:cs typeface="ＭＳ Ｐゴシック" charset="0"/>
              </a:rPr>
              <a:t> • </a:t>
            </a:r>
            <a:r>
              <a:rPr lang="zh-CN" altLang="en-US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  <a:cs typeface="ＭＳ Ｐゴシック" charset="0"/>
              </a:rPr>
              <a:t>新加坡神学院</a:t>
            </a:r>
            <a:r>
              <a:rPr lang="en-US" altLang="zh-CN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  <a:cs typeface="ＭＳ Ｐゴシック" charset="0"/>
              </a:rPr>
              <a:t> </a:t>
            </a:r>
            <a:r>
              <a:rPr lang="en-US" altLang="zh-CN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• </a:t>
            </a:r>
            <a:r>
              <a:rPr lang="en-US" sz="2000" i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BibleStudyDownloads.org</a:t>
            </a:r>
            <a:endParaRPr lang="en-US" sz="2000" i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" name="Text Box 113">
            <a:extLst>
              <a:ext uri="{FF2B5EF4-FFF2-40B4-BE49-F238E27FC236}">
                <a16:creationId xmlns:a16="http://schemas.microsoft.com/office/drawing/2014/main" id="{C114CD09-10D4-A1F3-221F-F526E695C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" y="2378075"/>
            <a:ext cx="78263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9600" b="1" i="1" dirty="0">
                <a:solidFill>
                  <a:srgbClr val="FFFF00"/>
                </a:solidFill>
                <a:effectLst>
                  <a:glow rad="228600">
                    <a:schemeClr val="bg2">
                      <a:alpha val="85000"/>
                    </a:schemeClr>
                  </a:glow>
                  <a:outerShdw blurRad="50800" dist="88900" dir="2700000" algn="tl" rotWithShape="0">
                    <a:srgbClr val="000000"/>
                  </a:outerShdw>
                </a:effectLst>
                <a:latin typeface="Kosher-Normal" charset="0"/>
              </a:rPr>
              <a:t>圣经故事速览</a:t>
            </a:r>
            <a:endParaRPr lang="en-US" sz="8800" b="1" i="1" dirty="0">
              <a:solidFill>
                <a:srgbClr val="FFFF00"/>
              </a:solidFill>
              <a:effectLst>
                <a:glow rad="228600">
                  <a:schemeClr val="bg2">
                    <a:alpha val="85000"/>
                  </a:schemeClr>
                </a:glow>
                <a:outerShdw blurRad="50800" dist="88900" dir="2700000" algn="tl" rotWithShape="0">
                  <a:srgbClr val="000000"/>
                </a:outerShdw>
              </a:effectLst>
              <a:latin typeface="Kosher-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4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3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93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93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93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94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94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94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94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94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94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9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6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9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87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94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94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405" name="Picture 12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116"/>
          <a:stretch>
            <a:fillRect/>
          </a:stretch>
        </p:blipFill>
        <p:spPr bwMode="auto">
          <a:xfrm>
            <a:off x="387350" y="317500"/>
            <a:ext cx="8372475" cy="614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7399" name="AutoShape 119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400" name="Rectangle 120"/>
          <p:cNvSpPr>
            <a:spLocks noChangeArrowheads="1"/>
          </p:cNvSpPr>
          <p:nvPr/>
        </p:nvSpPr>
        <p:spPr bwMode="auto">
          <a:xfrm>
            <a:off x="3170238" y="1447800"/>
            <a:ext cx="2901950" cy="3252788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3349625" y="2976563"/>
            <a:ext cx="243998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加底斯巴尼亚</a:t>
            </a:r>
          </a:p>
        </p:txBody>
      </p:sp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3073400" y="936625"/>
            <a:ext cx="15398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   </a:t>
            </a:r>
            <a:r>
              <a:rPr lang="en-US" altLang="zh-CN" sz="2800">
                <a:solidFill>
                  <a:schemeClr val="accent2"/>
                </a:solidFill>
                <a:ea typeface="宋体" charset="0"/>
                <a:cs typeface="宋体" charset="0"/>
              </a:rPr>
              <a:t>摩</a:t>
            </a:r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西</a:t>
            </a:r>
          </a:p>
        </p:txBody>
      </p:sp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3368675" y="1552575"/>
            <a:ext cx="24384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altLang="zh-CN" sz="2800">
                <a:solidFill>
                  <a:schemeClr val="accent2"/>
                </a:solidFill>
                <a:ea typeface="宋体" charset="0"/>
                <a:cs typeface="宋体" charset="0"/>
              </a:rPr>
              <a:t>出</a:t>
            </a:r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埃及</a:t>
            </a:r>
          </a:p>
        </p:txBody>
      </p:sp>
      <p:sp>
        <p:nvSpPr>
          <p:cNvPr id="97294" name="Rectangle 14"/>
          <p:cNvSpPr>
            <a:spLocks noChangeArrowheads="1"/>
          </p:cNvSpPr>
          <p:nvPr/>
        </p:nvSpPr>
        <p:spPr bwMode="auto">
          <a:xfrm>
            <a:off x="3352800" y="2060575"/>
            <a:ext cx="24447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西奈山</a:t>
            </a:r>
            <a:endParaRPr lang="en-US" altLang="zh-CN" sz="2800">
              <a:solidFill>
                <a:schemeClr val="accent2"/>
              </a:solidFill>
              <a:ea typeface="宋体" charset="0"/>
              <a:cs typeface="宋体" charset="0"/>
            </a:endParaRPr>
          </a:p>
        </p:txBody>
      </p:sp>
      <p:sp>
        <p:nvSpPr>
          <p:cNvPr id="97295" name="Rectangle 15"/>
          <p:cNvSpPr>
            <a:spLocks noChangeArrowheads="1"/>
          </p:cNvSpPr>
          <p:nvPr/>
        </p:nvSpPr>
        <p:spPr bwMode="auto">
          <a:xfrm>
            <a:off x="3363913" y="2517775"/>
            <a:ext cx="24145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德 - 民 </a:t>
            </a:r>
            <a:r>
              <a:rPr lang="en-US" altLang="zh-CN" sz="2800">
                <a:solidFill>
                  <a:schemeClr val="accent2"/>
                </a:solidFill>
                <a:ea typeface="宋体" charset="0"/>
                <a:cs typeface="宋体" charset="0"/>
              </a:rPr>
              <a:t>- </a:t>
            </a:r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礼 </a:t>
            </a:r>
          </a:p>
        </p:txBody>
      </p:sp>
      <p:sp>
        <p:nvSpPr>
          <p:cNvPr id="97297" name="Rectangle 17"/>
          <p:cNvSpPr>
            <a:spLocks noChangeArrowheads="1"/>
          </p:cNvSpPr>
          <p:nvPr/>
        </p:nvSpPr>
        <p:spPr bwMode="auto">
          <a:xfrm>
            <a:off x="3343275" y="3868738"/>
            <a:ext cx="24511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sz="28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5</a:t>
            </a:r>
            <a:r>
              <a:rPr lang="zh-CN" altLang="en-US" sz="28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篇讲章</a:t>
            </a:r>
          </a:p>
        </p:txBody>
      </p:sp>
      <p:sp>
        <p:nvSpPr>
          <p:cNvPr id="97298" name="Rectangle 18"/>
          <p:cNvSpPr>
            <a:spLocks noChangeArrowheads="1"/>
          </p:cNvSpPr>
          <p:nvPr/>
        </p:nvSpPr>
        <p:spPr bwMode="auto">
          <a:xfrm>
            <a:off x="4849813" y="1128713"/>
            <a:ext cx="1666875" cy="3635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folHlink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约</a:t>
            </a:r>
            <a:r>
              <a:rPr lang="zh-CN" altLang="en-US" sz="18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主前</a:t>
            </a:r>
            <a:r>
              <a:rPr lang="en-US" altLang="zh-CN" sz="18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1500 年</a:t>
            </a:r>
            <a:endParaRPr lang="zh-CN" altLang="en-US" sz="1800">
              <a:solidFill>
                <a:schemeClr val="bg2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97303" name="Rectangle 23"/>
          <p:cNvSpPr>
            <a:spLocks noChangeArrowheads="1"/>
          </p:cNvSpPr>
          <p:nvPr/>
        </p:nvSpPr>
        <p:spPr bwMode="auto">
          <a:xfrm>
            <a:off x="6680200" y="4965700"/>
            <a:ext cx="180975" cy="638175"/>
          </a:xfrm>
          <a:prstGeom prst="rect">
            <a:avLst/>
          </a:prstGeom>
          <a:noFill/>
          <a:ln>
            <a:noFill/>
          </a:ln>
          <a:effectLst>
            <a:outerShdw blurRad="63500" dist="152928" dir="24980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endParaRPr lang="zh-CN" altLang="en-US" sz="3600" b="0" i="1">
              <a:solidFill>
                <a:srgbClr val="00FF00"/>
              </a:solidFill>
              <a:ea typeface="宋体" charset="0"/>
              <a:cs typeface="宋体" charset="0"/>
            </a:endParaRPr>
          </a:p>
        </p:txBody>
      </p:sp>
      <p:sp>
        <p:nvSpPr>
          <p:cNvPr id="97305" name="Rectangle 25"/>
          <p:cNvSpPr>
            <a:spLocks noChangeArrowheads="1"/>
          </p:cNvSpPr>
          <p:nvPr/>
        </p:nvSpPr>
        <p:spPr bwMode="auto">
          <a:xfrm>
            <a:off x="7315200" y="56086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75" name="Text Box 95"/>
          <p:cNvSpPr txBox="1">
            <a:spLocks noChangeArrowheads="1"/>
          </p:cNvSpPr>
          <p:nvPr/>
        </p:nvSpPr>
        <p:spPr bwMode="auto">
          <a:xfrm>
            <a:off x="3335338" y="3432175"/>
            <a:ext cx="24542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40</a:t>
            </a:r>
          </a:p>
        </p:txBody>
      </p:sp>
      <p:sp>
        <p:nvSpPr>
          <p:cNvPr id="97380" name="Line 100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81" name="Line 101"/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83" name="Line 103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84" name="Line 104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85" name="Line 105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86" name="Line 106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96" name="Text Box 116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Comic Sans M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97403" name="Rectangle 123"/>
          <p:cNvSpPr>
            <a:spLocks noChangeArrowheads="1"/>
          </p:cNvSpPr>
          <p:nvPr/>
        </p:nvSpPr>
        <p:spPr bwMode="auto">
          <a:xfrm>
            <a:off x="8188325" y="6523038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09</a:t>
            </a:r>
          </a:p>
        </p:txBody>
      </p:sp>
      <p:sp>
        <p:nvSpPr>
          <p:cNvPr id="97406" name="Rectangle 126"/>
          <p:cNvSpPr>
            <a:spLocks noChangeArrowheads="1"/>
          </p:cNvSpPr>
          <p:nvPr/>
        </p:nvSpPr>
        <p:spPr bwMode="auto">
          <a:xfrm>
            <a:off x="376238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7459" name="Group 179"/>
          <p:cNvGrpSpPr>
            <a:grpSpLocks/>
          </p:cNvGrpSpPr>
          <p:nvPr/>
        </p:nvGrpSpPr>
        <p:grpSpPr bwMode="auto">
          <a:xfrm>
            <a:off x="6184902" y="3498849"/>
            <a:ext cx="1663700" cy="1625600"/>
            <a:chOff x="3896" y="2204"/>
            <a:chExt cx="1048" cy="1024"/>
          </a:xfrm>
        </p:grpSpPr>
        <p:grpSp>
          <p:nvGrpSpPr>
            <p:cNvPr id="97410" name="Group 130"/>
            <p:cNvGrpSpPr>
              <a:grpSpLocks/>
            </p:cNvGrpSpPr>
            <p:nvPr/>
          </p:nvGrpSpPr>
          <p:grpSpPr bwMode="auto">
            <a:xfrm>
              <a:off x="3947" y="2204"/>
              <a:ext cx="997" cy="951"/>
              <a:chOff x="1557" y="1007"/>
              <a:chExt cx="2105" cy="1949"/>
            </a:xfrm>
          </p:grpSpPr>
          <p:grpSp>
            <p:nvGrpSpPr>
              <p:cNvPr id="97412" name="Group 132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97413" name="Freeform 133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53882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7414" name="Freeform 134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53882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97416" name="Freeform 136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417" name="Freeform 137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418" name="Freeform 138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419" name="Freeform 139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420" name="Freeform 140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53882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7421" name="Group 141"/>
            <p:cNvGrpSpPr>
              <a:grpSpLocks/>
            </p:cNvGrpSpPr>
            <p:nvPr/>
          </p:nvGrpSpPr>
          <p:grpSpPr bwMode="auto">
            <a:xfrm>
              <a:off x="3896" y="2345"/>
              <a:ext cx="915" cy="883"/>
              <a:chOff x="3888" y="970"/>
              <a:chExt cx="841" cy="883"/>
            </a:xfrm>
          </p:grpSpPr>
          <p:sp>
            <p:nvSpPr>
              <p:cNvPr id="97422" name="Rectangle 142"/>
              <p:cNvSpPr>
                <a:spLocks noChangeArrowheads="1"/>
              </p:cNvSpPr>
              <p:nvPr/>
            </p:nvSpPr>
            <p:spPr bwMode="auto">
              <a:xfrm>
                <a:off x="3975" y="970"/>
                <a:ext cx="754" cy="4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81320" dir="2319588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zh-CN" altLang="en-US" sz="4000" i="1">
                    <a:solidFill>
                      <a:schemeClr val="tx1"/>
                    </a:solidFill>
                    <a:latin typeface="Kosher-Normal" charset="0"/>
                    <a:ea typeface="宋体" charset="0"/>
                    <a:cs typeface="宋体" charset="0"/>
                  </a:rPr>
                  <a:t>地约</a:t>
                </a:r>
                <a:endParaRPr lang="zh-CN" altLang="en-US" sz="4000">
                  <a:solidFill>
                    <a:schemeClr val="tx1"/>
                  </a:solidFill>
                  <a:latin typeface="Kosher-Normal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97423" name="Rectangle 143"/>
              <p:cNvSpPr>
                <a:spLocks noChangeArrowheads="1"/>
              </p:cNvSpPr>
              <p:nvPr/>
            </p:nvSpPr>
            <p:spPr bwMode="auto">
              <a:xfrm>
                <a:off x="3888" y="1277"/>
                <a:ext cx="107" cy="5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8978" dir="1379351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endParaRPr lang="zh-CN" altLang="en-US" sz="5400" i="1">
                  <a:solidFill>
                    <a:schemeClr val="tx1"/>
                  </a:solidFill>
                  <a:latin typeface="Kosher-Normal" charset="0"/>
                  <a:ea typeface="宋体" charset="0"/>
                  <a:cs typeface="宋体" charset="0"/>
                </a:endParaRPr>
              </a:p>
            </p:txBody>
          </p:sp>
        </p:grpSp>
      </p:grpSp>
      <p:sp>
        <p:nvSpPr>
          <p:cNvPr id="97425" name="Text Box 145"/>
          <p:cNvSpPr txBox="1">
            <a:spLocks noChangeArrowheads="1"/>
          </p:cNvSpPr>
          <p:nvPr/>
        </p:nvSpPr>
        <p:spPr bwMode="auto">
          <a:xfrm>
            <a:off x="1765300" y="0"/>
            <a:ext cx="5397500" cy="30638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创世记, 出埃及</a:t>
            </a:r>
            <a:r>
              <a:rPr lang="en-US" altLang="zh-CN" sz="14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, </a:t>
            </a:r>
            <a:r>
              <a:rPr lang="zh-CN" altLang="en-US" sz="14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利未记, 民数记</a:t>
            </a:r>
            <a:r>
              <a:rPr lang="en-US" altLang="zh-CN" sz="14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, </a:t>
            </a:r>
            <a:r>
              <a:rPr lang="zh-CN" altLang="en-US" sz="14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申命记</a:t>
            </a:r>
          </a:p>
        </p:txBody>
      </p:sp>
      <p:grpSp>
        <p:nvGrpSpPr>
          <p:cNvPr id="97491" name="Group 211"/>
          <p:cNvGrpSpPr>
            <a:grpSpLocks/>
          </p:cNvGrpSpPr>
          <p:nvPr/>
        </p:nvGrpSpPr>
        <p:grpSpPr bwMode="auto">
          <a:xfrm>
            <a:off x="198438" y="2284413"/>
            <a:ext cx="2659062" cy="1654175"/>
            <a:chOff x="125" y="1439"/>
            <a:chExt cx="1675" cy="1042"/>
          </a:xfrm>
        </p:grpSpPr>
        <p:grpSp>
          <p:nvGrpSpPr>
            <p:cNvPr id="97461" name="Group 181"/>
            <p:cNvGrpSpPr>
              <a:grpSpLocks/>
            </p:cNvGrpSpPr>
            <p:nvPr/>
          </p:nvGrpSpPr>
          <p:grpSpPr bwMode="auto">
            <a:xfrm>
              <a:off x="125" y="1439"/>
              <a:ext cx="1261" cy="594"/>
              <a:chOff x="125" y="847"/>
              <a:chExt cx="1261" cy="594"/>
            </a:xfrm>
          </p:grpSpPr>
          <p:sp>
            <p:nvSpPr>
              <p:cNvPr id="97462" name="Rectangle 182"/>
              <p:cNvSpPr>
                <a:spLocks noChangeArrowheads="1"/>
              </p:cNvSpPr>
              <p:nvPr/>
            </p:nvSpPr>
            <p:spPr bwMode="auto">
              <a:xfrm>
                <a:off x="137" y="1042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63" name="AutoShape 183"/>
              <p:cNvSpPr>
                <a:spLocks noChangeArrowheads="1"/>
              </p:cNvSpPr>
              <p:nvPr/>
            </p:nvSpPr>
            <p:spPr bwMode="auto">
              <a:xfrm>
                <a:off x="137" y="853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64" name="Rectangle 184"/>
              <p:cNvSpPr>
                <a:spLocks noChangeArrowheads="1"/>
              </p:cNvSpPr>
              <p:nvPr/>
            </p:nvSpPr>
            <p:spPr bwMode="auto">
              <a:xfrm>
                <a:off x="156" y="1064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65" name="Rectangle 185"/>
              <p:cNvSpPr>
                <a:spLocks noChangeArrowheads="1"/>
              </p:cNvSpPr>
              <p:nvPr/>
            </p:nvSpPr>
            <p:spPr bwMode="auto">
              <a:xfrm>
                <a:off x="125" y="847"/>
                <a:ext cx="70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8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</a:t>
                </a:r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创造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97466" name="Line 186"/>
              <p:cNvSpPr>
                <a:spLocks noChangeShapeType="1"/>
              </p:cNvSpPr>
              <p:nvPr/>
            </p:nvSpPr>
            <p:spPr bwMode="auto">
              <a:xfrm>
                <a:off x="137" y="1007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7467" name="Group 187"/>
            <p:cNvGrpSpPr>
              <a:grpSpLocks/>
            </p:cNvGrpSpPr>
            <p:nvPr/>
          </p:nvGrpSpPr>
          <p:grpSpPr bwMode="auto">
            <a:xfrm>
              <a:off x="274" y="1604"/>
              <a:ext cx="1249" cy="596"/>
              <a:chOff x="210" y="684"/>
              <a:chExt cx="1249" cy="596"/>
            </a:xfrm>
          </p:grpSpPr>
          <p:sp>
            <p:nvSpPr>
              <p:cNvPr id="97468" name="Rectangle 188"/>
              <p:cNvSpPr>
                <a:spLocks noChangeArrowheads="1"/>
              </p:cNvSpPr>
              <p:nvPr/>
            </p:nvSpPr>
            <p:spPr bwMode="auto">
              <a:xfrm>
                <a:off x="210" y="881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69" name="AutoShape 189"/>
              <p:cNvSpPr>
                <a:spLocks noChangeArrowheads="1"/>
              </p:cNvSpPr>
              <p:nvPr/>
            </p:nvSpPr>
            <p:spPr bwMode="auto">
              <a:xfrm>
                <a:off x="210" y="684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70" name="Rectangle 190"/>
              <p:cNvSpPr>
                <a:spLocks noChangeArrowheads="1"/>
              </p:cNvSpPr>
              <p:nvPr/>
            </p:nvSpPr>
            <p:spPr bwMode="auto">
              <a:xfrm>
                <a:off x="228" y="903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71" name="Rectangle 191"/>
              <p:cNvSpPr>
                <a:spLocks noChangeArrowheads="1"/>
              </p:cNvSpPr>
              <p:nvPr/>
            </p:nvSpPr>
            <p:spPr bwMode="auto">
              <a:xfrm>
                <a:off x="250" y="686"/>
                <a:ext cx="541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亚伯拉罕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97472" name="Line 192"/>
              <p:cNvSpPr>
                <a:spLocks noChangeShapeType="1"/>
              </p:cNvSpPr>
              <p:nvPr/>
            </p:nvSpPr>
            <p:spPr bwMode="auto">
              <a:xfrm>
                <a:off x="210" y="838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7473" name="Group 193"/>
            <p:cNvGrpSpPr>
              <a:grpSpLocks/>
            </p:cNvGrpSpPr>
            <p:nvPr/>
          </p:nvGrpSpPr>
          <p:grpSpPr bwMode="auto">
            <a:xfrm>
              <a:off x="396" y="1741"/>
              <a:ext cx="1268" cy="596"/>
              <a:chOff x="348" y="1741"/>
              <a:chExt cx="1268" cy="596"/>
            </a:xfrm>
          </p:grpSpPr>
          <p:sp>
            <p:nvSpPr>
              <p:cNvPr id="97474" name="Rectangle 194"/>
              <p:cNvSpPr>
                <a:spLocks noChangeArrowheads="1"/>
              </p:cNvSpPr>
              <p:nvPr/>
            </p:nvSpPr>
            <p:spPr bwMode="auto">
              <a:xfrm>
                <a:off x="367" y="1938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75" name="AutoShape 195"/>
              <p:cNvSpPr>
                <a:spLocks noChangeArrowheads="1"/>
              </p:cNvSpPr>
              <p:nvPr/>
            </p:nvSpPr>
            <p:spPr bwMode="auto">
              <a:xfrm>
                <a:off x="367" y="1741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76" name="Rectangle 196"/>
              <p:cNvSpPr>
                <a:spLocks noChangeArrowheads="1"/>
              </p:cNvSpPr>
              <p:nvPr/>
            </p:nvSpPr>
            <p:spPr bwMode="auto">
              <a:xfrm>
                <a:off x="386" y="1960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77" name="Rectangle 197"/>
              <p:cNvSpPr>
                <a:spLocks noChangeArrowheads="1"/>
              </p:cNvSpPr>
              <p:nvPr/>
            </p:nvSpPr>
            <p:spPr bwMode="auto">
              <a:xfrm>
                <a:off x="348" y="1743"/>
                <a:ext cx="67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约瑟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97478" name="Line 198"/>
              <p:cNvSpPr>
                <a:spLocks noChangeShapeType="1"/>
              </p:cNvSpPr>
              <p:nvPr/>
            </p:nvSpPr>
            <p:spPr bwMode="auto">
              <a:xfrm>
                <a:off x="367" y="1895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7479" name="Group 199"/>
            <p:cNvGrpSpPr>
              <a:grpSpLocks/>
            </p:cNvGrpSpPr>
            <p:nvPr/>
          </p:nvGrpSpPr>
          <p:grpSpPr bwMode="auto">
            <a:xfrm>
              <a:off x="539" y="1885"/>
              <a:ext cx="1261" cy="596"/>
              <a:chOff x="475" y="1885"/>
              <a:chExt cx="1261" cy="596"/>
            </a:xfrm>
          </p:grpSpPr>
          <p:sp>
            <p:nvSpPr>
              <p:cNvPr id="97480" name="Rectangle 200"/>
              <p:cNvSpPr>
                <a:spLocks noChangeArrowheads="1"/>
              </p:cNvSpPr>
              <p:nvPr/>
            </p:nvSpPr>
            <p:spPr bwMode="auto">
              <a:xfrm>
                <a:off x="487" y="2082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81" name="AutoShape 201"/>
              <p:cNvSpPr>
                <a:spLocks noChangeArrowheads="1"/>
              </p:cNvSpPr>
              <p:nvPr/>
            </p:nvSpPr>
            <p:spPr bwMode="auto">
              <a:xfrm>
                <a:off x="487" y="1885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82" name="Rectangle 202"/>
              <p:cNvSpPr>
                <a:spLocks noChangeArrowheads="1"/>
              </p:cNvSpPr>
              <p:nvPr/>
            </p:nvSpPr>
            <p:spPr bwMode="auto">
              <a:xfrm>
                <a:off x="506" y="2104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83" name="Rectangle 203"/>
              <p:cNvSpPr>
                <a:spLocks noChangeArrowheads="1"/>
              </p:cNvSpPr>
              <p:nvPr/>
            </p:nvSpPr>
            <p:spPr bwMode="auto">
              <a:xfrm>
                <a:off x="475" y="1887"/>
                <a:ext cx="686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摩西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97484" name="Line 204"/>
              <p:cNvSpPr>
                <a:spLocks noChangeShapeType="1"/>
              </p:cNvSpPr>
              <p:nvPr/>
            </p:nvSpPr>
            <p:spPr bwMode="auto">
              <a:xfrm>
                <a:off x="487" y="2039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97492" name="Text Box 212"/>
          <p:cNvSpPr txBox="1">
            <a:spLocks noChangeArrowheads="1"/>
          </p:cNvSpPr>
          <p:nvPr/>
        </p:nvSpPr>
        <p:spPr bwMode="auto">
          <a:xfrm>
            <a:off x="6945313" y="615950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42-45页</a:t>
            </a:r>
            <a:endParaRPr lang="zh-CN" altLang="en-US" sz="1200">
              <a:solidFill>
                <a:schemeClr val="tx1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97402" name="Text Box 122"/>
          <p:cNvSpPr txBox="1">
            <a:spLocks noChangeArrowheads="1"/>
          </p:cNvSpPr>
          <p:nvPr/>
        </p:nvSpPr>
        <p:spPr bwMode="auto">
          <a:xfrm>
            <a:off x="859313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latin typeface="Comic Sans MS" charset="0"/>
                <a:ea typeface="宋体" charset="0"/>
                <a:cs typeface="宋体" charset="0"/>
              </a:rPr>
              <a:t>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7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7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7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7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autoUpdateAnimBg="0"/>
      <p:bldP spid="97293" grpId="0" autoUpdateAnimBg="0"/>
      <p:bldP spid="97294" grpId="0" autoUpdateAnimBg="0"/>
      <p:bldP spid="97295" grpId="0" autoUpdateAnimBg="0"/>
      <p:bldP spid="97297" grpId="0" autoUpdateAnimBg="0"/>
      <p:bldP spid="97298" grpId="0" autoUpdateAnimBg="0"/>
      <p:bldP spid="9737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727" name="Picture 1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732"/>
          <a:stretch>
            <a:fillRect/>
          </a:stretch>
        </p:blipFill>
        <p:spPr bwMode="auto">
          <a:xfrm>
            <a:off x="385763" y="309563"/>
            <a:ext cx="8359775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1721" name="AutoShape 105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2" name="Rectangle 106"/>
          <p:cNvSpPr>
            <a:spLocks noChangeArrowheads="1"/>
          </p:cNvSpPr>
          <p:nvPr/>
        </p:nvSpPr>
        <p:spPr bwMode="auto">
          <a:xfrm>
            <a:off x="3149600" y="1384300"/>
            <a:ext cx="2901950" cy="1420813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2" name="Rectangle 6"/>
          <p:cNvSpPr>
            <a:spLocks noChangeArrowheads="1"/>
          </p:cNvSpPr>
          <p:nvPr/>
        </p:nvSpPr>
        <p:spPr bwMode="auto">
          <a:xfrm>
            <a:off x="3186113" y="938213"/>
            <a:ext cx="16335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latin typeface="Helvetica" charset="0"/>
                <a:ea typeface="宋体" charset="0"/>
                <a:cs typeface="宋体" charset="0"/>
              </a:rPr>
              <a:t>约书亚</a:t>
            </a:r>
          </a:p>
        </p:txBody>
      </p:sp>
      <p:sp>
        <p:nvSpPr>
          <p:cNvPr id="111624" name="Rectangle 8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6" name="Rectangle 10"/>
          <p:cNvSpPr>
            <a:spLocks noChangeArrowheads="1"/>
          </p:cNvSpPr>
          <p:nvPr/>
        </p:nvSpPr>
        <p:spPr bwMode="auto">
          <a:xfrm>
            <a:off x="3468688" y="23510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98" name="Text Box 82"/>
          <p:cNvSpPr txBox="1">
            <a:spLocks noChangeArrowheads="1"/>
          </p:cNvSpPr>
          <p:nvPr/>
        </p:nvSpPr>
        <p:spPr bwMode="auto">
          <a:xfrm>
            <a:off x="1778000" y="0"/>
            <a:ext cx="38608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rgbClr val="FFFF00"/>
                </a:solidFill>
                <a:ea typeface="宋体" charset="0"/>
                <a:cs typeface="宋体" charset="0"/>
              </a:rPr>
              <a:t>约书亚记</a:t>
            </a:r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3373438" y="1565275"/>
            <a:ext cx="24066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latin typeface="Helvetica" charset="0"/>
                <a:ea typeface="宋体" charset="0"/>
                <a:cs typeface="宋体" charset="0"/>
              </a:rPr>
              <a:t>耶利哥/ 艾城</a:t>
            </a:r>
          </a:p>
        </p:txBody>
      </p:sp>
      <p:sp>
        <p:nvSpPr>
          <p:cNvPr id="111707" name="Line 91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08" name="Line 92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09" name="Rectangle 93"/>
          <p:cNvSpPr>
            <a:spLocks noChangeArrowheads="1"/>
          </p:cNvSpPr>
          <p:nvPr/>
        </p:nvSpPr>
        <p:spPr bwMode="auto">
          <a:xfrm>
            <a:off x="3330575" y="2062163"/>
            <a:ext cx="23495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latin typeface="Helvetica" charset="0"/>
                <a:ea typeface="宋体" charset="0"/>
                <a:cs typeface="宋体" charset="0"/>
              </a:rPr>
              <a:t>分配土地</a:t>
            </a:r>
          </a:p>
        </p:txBody>
      </p:sp>
      <p:sp>
        <p:nvSpPr>
          <p:cNvPr id="111718" name="Text Box 102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Comic Sans M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111725" name="Rectangle 109"/>
          <p:cNvSpPr>
            <a:spLocks noChangeArrowheads="1"/>
          </p:cNvSpPr>
          <p:nvPr/>
        </p:nvSpPr>
        <p:spPr bwMode="auto">
          <a:xfrm>
            <a:off x="8172450" y="6523038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10</a:t>
            </a:r>
          </a:p>
        </p:txBody>
      </p:sp>
      <p:sp>
        <p:nvSpPr>
          <p:cNvPr id="111728" name="Rectangle 112"/>
          <p:cNvSpPr>
            <a:spLocks noChangeArrowheads="1"/>
          </p:cNvSpPr>
          <p:nvPr/>
        </p:nvSpPr>
        <p:spPr bwMode="auto">
          <a:xfrm>
            <a:off x="376238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31" name="Rectangle 115"/>
          <p:cNvSpPr>
            <a:spLocks noChangeArrowheads="1"/>
          </p:cNvSpPr>
          <p:nvPr/>
        </p:nvSpPr>
        <p:spPr bwMode="auto">
          <a:xfrm>
            <a:off x="4837113" y="1065213"/>
            <a:ext cx="2060575" cy="3635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folHlink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约</a:t>
            </a:r>
            <a:r>
              <a:rPr lang="zh-CN" altLang="en-US" sz="18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主前</a:t>
            </a:r>
            <a:r>
              <a:rPr lang="en-US" altLang="zh-CN" sz="18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1500 年</a:t>
            </a:r>
            <a:endParaRPr lang="zh-CN" altLang="en-US" sz="1800">
              <a:solidFill>
                <a:schemeClr val="bg2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grpSp>
        <p:nvGrpSpPr>
          <p:cNvPr id="111806" name="Group 190"/>
          <p:cNvGrpSpPr>
            <a:grpSpLocks/>
          </p:cNvGrpSpPr>
          <p:nvPr/>
        </p:nvGrpSpPr>
        <p:grpSpPr bwMode="auto">
          <a:xfrm>
            <a:off x="198438" y="2284413"/>
            <a:ext cx="2867025" cy="1874837"/>
            <a:chOff x="125" y="1439"/>
            <a:chExt cx="1806" cy="1181"/>
          </a:xfrm>
        </p:grpSpPr>
        <p:grpSp>
          <p:nvGrpSpPr>
            <p:cNvPr id="111770" name="Group 154"/>
            <p:cNvGrpSpPr>
              <a:grpSpLocks/>
            </p:cNvGrpSpPr>
            <p:nvPr/>
          </p:nvGrpSpPr>
          <p:grpSpPr bwMode="auto">
            <a:xfrm>
              <a:off x="125" y="1439"/>
              <a:ext cx="1261" cy="594"/>
              <a:chOff x="125" y="847"/>
              <a:chExt cx="1261" cy="594"/>
            </a:xfrm>
          </p:grpSpPr>
          <p:sp>
            <p:nvSpPr>
              <p:cNvPr id="111771" name="Rectangle 155"/>
              <p:cNvSpPr>
                <a:spLocks noChangeArrowheads="1"/>
              </p:cNvSpPr>
              <p:nvPr/>
            </p:nvSpPr>
            <p:spPr bwMode="auto">
              <a:xfrm>
                <a:off x="137" y="1042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72" name="AutoShape 156"/>
              <p:cNvSpPr>
                <a:spLocks noChangeArrowheads="1"/>
              </p:cNvSpPr>
              <p:nvPr/>
            </p:nvSpPr>
            <p:spPr bwMode="auto">
              <a:xfrm>
                <a:off x="137" y="853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73" name="Rectangle 157"/>
              <p:cNvSpPr>
                <a:spLocks noChangeArrowheads="1"/>
              </p:cNvSpPr>
              <p:nvPr/>
            </p:nvSpPr>
            <p:spPr bwMode="auto">
              <a:xfrm>
                <a:off x="156" y="1064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74" name="Rectangle 158"/>
              <p:cNvSpPr>
                <a:spLocks noChangeArrowheads="1"/>
              </p:cNvSpPr>
              <p:nvPr/>
            </p:nvSpPr>
            <p:spPr bwMode="auto">
              <a:xfrm>
                <a:off x="125" y="847"/>
                <a:ext cx="70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8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</a:t>
                </a:r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创造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111775" name="Line 159"/>
              <p:cNvSpPr>
                <a:spLocks noChangeShapeType="1"/>
              </p:cNvSpPr>
              <p:nvPr/>
            </p:nvSpPr>
            <p:spPr bwMode="auto">
              <a:xfrm>
                <a:off x="137" y="1007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1776" name="Group 160"/>
            <p:cNvGrpSpPr>
              <a:grpSpLocks/>
            </p:cNvGrpSpPr>
            <p:nvPr/>
          </p:nvGrpSpPr>
          <p:grpSpPr bwMode="auto">
            <a:xfrm>
              <a:off x="274" y="1604"/>
              <a:ext cx="1249" cy="596"/>
              <a:chOff x="210" y="684"/>
              <a:chExt cx="1249" cy="596"/>
            </a:xfrm>
          </p:grpSpPr>
          <p:sp>
            <p:nvSpPr>
              <p:cNvPr id="111777" name="Rectangle 161"/>
              <p:cNvSpPr>
                <a:spLocks noChangeArrowheads="1"/>
              </p:cNvSpPr>
              <p:nvPr/>
            </p:nvSpPr>
            <p:spPr bwMode="auto">
              <a:xfrm>
                <a:off x="210" y="881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78" name="AutoShape 162"/>
              <p:cNvSpPr>
                <a:spLocks noChangeArrowheads="1"/>
              </p:cNvSpPr>
              <p:nvPr/>
            </p:nvSpPr>
            <p:spPr bwMode="auto">
              <a:xfrm>
                <a:off x="210" y="684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79" name="Rectangle 163"/>
              <p:cNvSpPr>
                <a:spLocks noChangeArrowheads="1"/>
              </p:cNvSpPr>
              <p:nvPr/>
            </p:nvSpPr>
            <p:spPr bwMode="auto">
              <a:xfrm>
                <a:off x="228" y="903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80" name="Rectangle 164"/>
              <p:cNvSpPr>
                <a:spLocks noChangeArrowheads="1"/>
              </p:cNvSpPr>
              <p:nvPr/>
            </p:nvSpPr>
            <p:spPr bwMode="auto">
              <a:xfrm>
                <a:off x="250" y="686"/>
                <a:ext cx="541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亚伯拉罕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111781" name="Line 165"/>
              <p:cNvSpPr>
                <a:spLocks noChangeShapeType="1"/>
              </p:cNvSpPr>
              <p:nvPr/>
            </p:nvSpPr>
            <p:spPr bwMode="auto">
              <a:xfrm>
                <a:off x="210" y="838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1782" name="Group 166"/>
            <p:cNvGrpSpPr>
              <a:grpSpLocks/>
            </p:cNvGrpSpPr>
            <p:nvPr/>
          </p:nvGrpSpPr>
          <p:grpSpPr bwMode="auto">
            <a:xfrm>
              <a:off x="396" y="1741"/>
              <a:ext cx="1268" cy="596"/>
              <a:chOff x="348" y="1741"/>
              <a:chExt cx="1268" cy="596"/>
            </a:xfrm>
          </p:grpSpPr>
          <p:sp>
            <p:nvSpPr>
              <p:cNvPr id="111783" name="Rectangle 167"/>
              <p:cNvSpPr>
                <a:spLocks noChangeArrowheads="1"/>
              </p:cNvSpPr>
              <p:nvPr/>
            </p:nvSpPr>
            <p:spPr bwMode="auto">
              <a:xfrm>
                <a:off x="367" y="1938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84" name="AutoShape 168"/>
              <p:cNvSpPr>
                <a:spLocks noChangeArrowheads="1"/>
              </p:cNvSpPr>
              <p:nvPr/>
            </p:nvSpPr>
            <p:spPr bwMode="auto">
              <a:xfrm>
                <a:off x="367" y="1741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85" name="Rectangle 169"/>
              <p:cNvSpPr>
                <a:spLocks noChangeArrowheads="1"/>
              </p:cNvSpPr>
              <p:nvPr/>
            </p:nvSpPr>
            <p:spPr bwMode="auto">
              <a:xfrm>
                <a:off x="386" y="1960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86" name="Rectangle 170"/>
              <p:cNvSpPr>
                <a:spLocks noChangeArrowheads="1"/>
              </p:cNvSpPr>
              <p:nvPr/>
            </p:nvSpPr>
            <p:spPr bwMode="auto">
              <a:xfrm>
                <a:off x="348" y="1743"/>
                <a:ext cx="67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约瑟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111787" name="Line 171"/>
              <p:cNvSpPr>
                <a:spLocks noChangeShapeType="1"/>
              </p:cNvSpPr>
              <p:nvPr/>
            </p:nvSpPr>
            <p:spPr bwMode="auto">
              <a:xfrm>
                <a:off x="367" y="1895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1788" name="Group 172"/>
            <p:cNvGrpSpPr>
              <a:grpSpLocks/>
            </p:cNvGrpSpPr>
            <p:nvPr/>
          </p:nvGrpSpPr>
          <p:grpSpPr bwMode="auto">
            <a:xfrm>
              <a:off x="539" y="1885"/>
              <a:ext cx="1261" cy="596"/>
              <a:chOff x="475" y="1885"/>
              <a:chExt cx="1261" cy="596"/>
            </a:xfrm>
          </p:grpSpPr>
          <p:sp>
            <p:nvSpPr>
              <p:cNvPr id="111789" name="Rectangle 173"/>
              <p:cNvSpPr>
                <a:spLocks noChangeArrowheads="1"/>
              </p:cNvSpPr>
              <p:nvPr/>
            </p:nvSpPr>
            <p:spPr bwMode="auto">
              <a:xfrm>
                <a:off x="487" y="2082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90" name="AutoShape 174"/>
              <p:cNvSpPr>
                <a:spLocks noChangeArrowheads="1"/>
              </p:cNvSpPr>
              <p:nvPr/>
            </p:nvSpPr>
            <p:spPr bwMode="auto">
              <a:xfrm>
                <a:off x="487" y="1885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91" name="Rectangle 175"/>
              <p:cNvSpPr>
                <a:spLocks noChangeArrowheads="1"/>
              </p:cNvSpPr>
              <p:nvPr/>
            </p:nvSpPr>
            <p:spPr bwMode="auto">
              <a:xfrm>
                <a:off x="506" y="2104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92" name="Rectangle 176"/>
              <p:cNvSpPr>
                <a:spLocks noChangeArrowheads="1"/>
              </p:cNvSpPr>
              <p:nvPr/>
            </p:nvSpPr>
            <p:spPr bwMode="auto">
              <a:xfrm>
                <a:off x="475" y="1887"/>
                <a:ext cx="686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摩西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111793" name="Line 177"/>
              <p:cNvSpPr>
                <a:spLocks noChangeShapeType="1"/>
              </p:cNvSpPr>
              <p:nvPr/>
            </p:nvSpPr>
            <p:spPr bwMode="auto">
              <a:xfrm>
                <a:off x="487" y="2039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1794" name="Group 178"/>
            <p:cNvGrpSpPr>
              <a:grpSpLocks/>
            </p:cNvGrpSpPr>
            <p:nvPr/>
          </p:nvGrpSpPr>
          <p:grpSpPr bwMode="auto">
            <a:xfrm>
              <a:off x="682" y="2024"/>
              <a:ext cx="1249" cy="596"/>
              <a:chOff x="594" y="2024"/>
              <a:chExt cx="1249" cy="596"/>
            </a:xfrm>
          </p:grpSpPr>
          <p:sp>
            <p:nvSpPr>
              <p:cNvPr id="111795" name="Rectangle 179"/>
              <p:cNvSpPr>
                <a:spLocks noChangeArrowheads="1"/>
              </p:cNvSpPr>
              <p:nvPr/>
            </p:nvSpPr>
            <p:spPr bwMode="auto">
              <a:xfrm>
                <a:off x="594" y="2221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96" name="AutoShape 180"/>
              <p:cNvSpPr>
                <a:spLocks noChangeArrowheads="1"/>
              </p:cNvSpPr>
              <p:nvPr/>
            </p:nvSpPr>
            <p:spPr bwMode="auto">
              <a:xfrm>
                <a:off x="594" y="2024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97" name="Rectangle 181"/>
              <p:cNvSpPr>
                <a:spLocks noChangeArrowheads="1"/>
              </p:cNvSpPr>
              <p:nvPr/>
            </p:nvSpPr>
            <p:spPr bwMode="auto">
              <a:xfrm>
                <a:off x="613" y="2243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98" name="Rectangle 182"/>
              <p:cNvSpPr>
                <a:spLocks noChangeArrowheads="1"/>
              </p:cNvSpPr>
              <p:nvPr/>
            </p:nvSpPr>
            <p:spPr bwMode="auto">
              <a:xfrm>
                <a:off x="620" y="2026"/>
                <a:ext cx="652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约书亚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111799" name="Line 183"/>
              <p:cNvSpPr>
                <a:spLocks noChangeShapeType="1"/>
              </p:cNvSpPr>
              <p:nvPr/>
            </p:nvSpPr>
            <p:spPr bwMode="auto">
              <a:xfrm>
                <a:off x="594" y="2178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1807" name="Text Box 191"/>
          <p:cNvSpPr txBox="1">
            <a:spLocks noChangeArrowheads="1"/>
          </p:cNvSpPr>
          <p:nvPr/>
        </p:nvSpPr>
        <p:spPr bwMode="auto">
          <a:xfrm>
            <a:off x="6945313" y="615950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42-45页</a:t>
            </a:r>
            <a:endParaRPr lang="zh-CN" altLang="en-US" sz="1200">
              <a:solidFill>
                <a:schemeClr val="tx1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111724" name="Text Box 108"/>
          <p:cNvSpPr txBox="1">
            <a:spLocks noChangeArrowheads="1"/>
          </p:cNvSpPr>
          <p:nvPr/>
        </p:nvSpPr>
        <p:spPr bwMode="auto">
          <a:xfrm>
            <a:off x="8589963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latin typeface="Comic Sans MS" charset="0"/>
                <a:ea typeface="宋体" charset="0"/>
                <a:cs typeface="宋体" charset="0"/>
              </a:rPr>
              <a:t>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autoUpdateAnimBg="0"/>
      <p:bldP spid="111709" grpId="0" autoUpdateAnimBg="0"/>
      <p:bldP spid="111731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607" name="Picture 1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238" y="347663"/>
            <a:ext cx="8383587" cy="614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90601" name="AutoShape 105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602" name="Rectangle 106"/>
          <p:cNvSpPr>
            <a:spLocks noChangeArrowheads="1"/>
          </p:cNvSpPr>
          <p:nvPr/>
        </p:nvSpPr>
        <p:spPr bwMode="auto">
          <a:xfrm>
            <a:off x="3149600" y="1384300"/>
            <a:ext cx="2901950" cy="14351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501" name="Rectangle 5"/>
          <p:cNvSpPr>
            <a:spLocks noChangeArrowheads="1"/>
          </p:cNvSpPr>
          <p:nvPr/>
        </p:nvSpPr>
        <p:spPr bwMode="auto">
          <a:xfrm>
            <a:off x="3179763" y="947738"/>
            <a:ext cx="16113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altLang="zh-CN" sz="2800">
                <a:solidFill>
                  <a:schemeClr val="accent2"/>
                </a:solidFill>
                <a:ea typeface="宋体" charset="0"/>
                <a:cs typeface="宋体" charset="0"/>
              </a:rPr>
              <a:t>无</a:t>
            </a:r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王</a:t>
            </a:r>
          </a:p>
        </p:txBody>
      </p:sp>
      <p:sp>
        <p:nvSpPr>
          <p:cNvPr id="490508" name="Rectangle 12"/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509" name="Rectangle 13"/>
          <p:cNvSpPr>
            <a:spLocks noChangeArrowheads="1"/>
          </p:cNvSpPr>
          <p:nvPr/>
        </p:nvSpPr>
        <p:spPr bwMode="auto">
          <a:xfrm>
            <a:off x="3333750" y="1574800"/>
            <a:ext cx="2459038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士师</a:t>
            </a:r>
          </a:p>
        </p:txBody>
      </p:sp>
      <p:sp>
        <p:nvSpPr>
          <p:cNvPr id="490510" name="Rectangle 14"/>
          <p:cNvSpPr>
            <a:spLocks noChangeArrowheads="1"/>
          </p:cNvSpPr>
          <p:nvPr/>
        </p:nvSpPr>
        <p:spPr bwMode="auto">
          <a:xfrm>
            <a:off x="3349625" y="2066925"/>
            <a:ext cx="24241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altLang="zh-CN" sz="28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350</a:t>
            </a:r>
          </a:p>
        </p:txBody>
      </p:sp>
      <p:sp>
        <p:nvSpPr>
          <p:cNvPr id="490511" name="Rectangle 15"/>
          <p:cNvSpPr>
            <a:spLocks noChangeArrowheads="1"/>
          </p:cNvSpPr>
          <p:nvPr/>
        </p:nvSpPr>
        <p:spPr bwMode="auto">
          <a:xfrm>
            <a:off x="3525838" y="2208213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581" name="Text Box 85"/>
          <p:cNvSpPr txBox="1">
            <a:spLocks noChangeArrowheads="1"/>
          </p:cNvSpPr>
          <p:nvPr/>
        </p:nvSpPr>
        <p:spPr bwMode="auto">
          <a:xfrm>
            <a:off x="1765300" y="-12700"/>
            <a:ext cx="38608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士</a:t>
            </a:r>
            <a:r>
              <a:rPr lang="zh-CN" altLang="en-US" sz="14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师记， </a:t>
            </a:r>
            <a:r>
              <a:rPr lang="en-US" altLang="zh-CN" sz="14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路</a:t>
            </a:r>
            <a:r>
              <a:rPr lang="zh-CN" altLang="en-US" sz="14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得记</a:t>
            </a:r>
          </a:p>
        </p:txBody>
      </p:sp>
      <p:sp>
        <p:nvSpPr>
          <p:cNvPr id="490588" name="Line 92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589" name="Line 93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598" name="Text Box 102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Comic Sans M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490605" name="Rectangle 109"/>
          <p:cNvSpPr>
            <a:spLocks noChangeArrowheads="1"/>
          </p:cNvSpPr>
          <p:nvPr/>
        </p:nvSpPr>
        <p:spPr bwMode="auto">
          <a:xfrm>
            <a:off x="8175625" y="6521450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11</a:t>
            </a:r>
          </a:p>
        </p:txBody>
      </p:sp>
      <p:sp>
        <p:nvSpPr>
          <p:cNvPr id="490608" name="Rectangle 112"/>
          <p:cNvSpPr>
            <a:spLocks noChangeArrowheads="1"/>
          </p:cNvSpPr>
          <p:nvPr/>
        </p:nvSpPr>
        <p:spPr bwMode="auto">
          <a:xfrm>
            <a:off x="355600" y="346075"/>
            <a:ext cx="8340725" cy="6132513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611" name="Rectangle 115"/>
          <p:cNvSpPr>
            <a:spLocks noChangeArrowheads="1"/>
          </p:cNvSpPr>
          <p:nvPr/>
        </p:nvSpPr>
        <p:spPr bwMode="auto">
          <a:xfrm>
            <a:off x="4751388" y="1068388"/>
            <a:ext cx="1736725" cy="363537"/>
          </a:xfrm>
          <a:prstGeom prst="rect">
            <a:avLst/>
          </a:prstGeom>
          <a:noFill/>
          <a:ln>
            <a:noFill/>
          </a:ln>
          <a:effectLst>
            <a:outerShdw blurRad="63500" dist="57501" dir="1676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>
                <a:solidFill>
                  <a:schemeClr val="tx1"/>
                </a:solidFill>
                <a:ea typeface="宋体" charset="0"/>
                <a:cs typeface="宋体" charset="0"/>
              </a:rPr>
              <a:t>约</a:t>
            </a:r>
            <a:r>
              <a:rPr lang="zh-CN" altLang="en-US" sz="1800">
                <a:solidFill>
                  <a:schemeClr val="tx1"/>
                </a:solidFill>
                <a:ea typeface="宋体" charset="0"/>
                <a:cs typeface="宋体" charset="0"/>
              </a:rPr>
              <a:t>主前 </a:t>
            </a:r>
            <a:r>
              <a:rPr lang="en-US" altLang="zh-CN" sz="1800">
                <a:solidFill>
                  <a:schemeClr val="tx1"/>
                </a:solidFill>
                <a:ea typeface="宋体" charset="0"/>
                <a:cs typeface="宋体" charset="0"/>
              </a:rPr>
              <a:t>1000 年</a:t>
            </a:r>
            <a:endParaRPr lang="zh-CN" altLang="en-US" sz="1800">
              <a:solidFill>
                <a:schemeClr val="tx1"/>
              </a:solidFill>
              <a:ea typeface="宋体" charset="0"/>
              <a:cs typeface="宋体" charset="0"/>
            </a:endParaRPr>
          </a:p>
        </p:txBody>
      </p:sp>
      <p:grpSp>
        <p:nvGrpSpPr>
          <p:cNvPr id="490695" name="Group 199"/>
          <p:cNvGrpSpPr>
            <a:grpSpLocks/>
          </p:cNvGrpSpPr>
          <p:nvPr/>
        </p:nvGrpSpPr>
        <p:grpSpPr bwMode="auto">
          <a:xfrm>
            <a:off x="198438" y="2284413"/>
            <a:ext cx="3081337" cy="2109787"/>
            <a:chOff x="125" y="1439"/>
            <a:chExt cx="1941" cy="1329"/>
          </a:xfrm>
        </p:grpSpPr>
        <p:grpSp>
          <p:nvGrpSpPr>
            <p:cNvPr id="490653" name="Group 157"/>
            <p:cNvGrpSpPr>
              <a:grpSpLocks/>
            </p:cNvGrpSpPr>
            <p:nvPr/>
          </p:nvGrpSpPr>
          <p:grpSpPr bwMode="auto">
            <a:xfrm>
              <a:off x="125" y="1439"/>
              <a:ext cx="1261" cy="594"/>
              <a:chOff x="125" y="847"/>
              <a:chExt cx="1261" cy="594"/>
            </a:xfrm>
          </p:grpSpPr>
          <p:sp>
            <p:nvSpPr>
              <p:cNvPr id="490654" name="Rectangle 158"/>
              <p:cNvSpPr>
                <a:spLocks noChangeArrowheads="1"/>
              </p:cNvSpPr>
              <p:nvPr/>
            </p:nvSpPr>
            <p:spPr bwMode="auto">
              <a:xfrm>
                <a:off x="137" y="1042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655" name="AutoShape 159"/>
              <p:cNvSpPr>
                <a:spLocks noChangeArrowheads="1"/>
              </p:cNvSpPr>
              <p:nvPr/>
            </p:nvSpPr>
            <p:spPr bwMode="auto">
              <a:xfrm>
                <a:off x="137" y="853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656" name="Rectangle 160"/>
              <p:cNvSpPr>
                <a:spLocks noChangeArrowheads="1"/>
              </p:cNvSpPr>
              <p:nvPr/>
            </p:nvSpPr>
            <p:spPr bwMode="auto">
              <a:xfrm>
                <a:off x="156" y="1064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657" name="Rectangle 161"/>
              <p:cNvSpPr>
                <a:spLocks noChangeArrowheads="1"/>
              </p:cNvSpPr>
              <p:nvPr/>
            </p:nvSpPr>
            <p:spPr bwMode="auto">
              <a:xfrm>
                <a:off x="125" y="847"/>
                <a:ext cx="70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8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</a:t>
                </a:r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创造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0658" name="Line 162"/>
              <p:cNvSpPr>
                <a:spLocks noChangeShapeType="1"/>
              </p:cNvSpPr>
              <p:nvPr/>
            </p:nvSpPr>
            <p:spPr bwMode="auto">
              <a:xfrm>
                <a:off x="137" y="1007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0659" name="Group 163"/>
            <p:cNvGrpSpPr>
              <a:grpSpLocks/>
            </p:cNvGrpSpPr>
            <p:nvPr/>
          </p:nvGrpSpPr>
          <p:grpSpPr bwMode="auto">
            <a:xfrm>
              <a:off x="274" y="1604"/>
              <a:ext cx="1249" cy="596"/>
              <a:chOff x="210" y="684"/>
              <a:chExt cx="1249" cy="596"/>
            </a:xfrm>
          </p:grpSpPr>
          <p:sp>
            <p:nvSpPr>
              <p:cNvPr id="490660" name="Rectangle 164"/>
              <p:cNvSpPr>
                <a:spLocks noChangeArrowheads="1"/>
              </p:cNvSpPr>
              <p:nvPr/>
            </p:nvSpPr>
            <p:spPr bwMode="auto">
              <a:xfrm>
                <a:off x="210" y="881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661" name="AutoShape 165"/>
              <p:cNvSpPr>
                <a:spLocks noChangeArrowheads="1"/>
              </p:cNvSpPr>
              <p:nvPr/>
            </p:nvSpPr>
            <p:spPr bwMode="auto">
              <a:xfrm>
                <a:off x="210" y="684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662" name="Rectangle 166"/>
              <p:cNvSpPr>
                <a:spLocks noChangeArrowheads="1"/>
              </p:cNvSpPr>
              <p:nvPr/>
            </p:nvSpPr>
            <p:spPr bwMode="auto">
              <a:xfrm>
                <a:off x="228" y="903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663" name="Rectangle 167"/>
              <p:cNvSpPr>
                <a:spLocks noChangeArrowheads="1"/>
              </p:cNvSpPr>
              <p:nvPr/>
            </p:nvSpPr>
            <p:spPr bwMode="auto">
              <a:xfrm>
                <a:off x="250" y="686"/>
                <a:ext cx="541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亚伯拉罕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0664" name="Line 168"/>
              <p:cNvSpPr>
                <a:spLocks noChangeShapeType="1"/>
              </p:cNvSpPr>
              <p:nvPr/>
            </p:nvSpPr>
            <p:spPr bwMode="auto">
              <a:xfrm>
                <a:off x="210" y="838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0665" name="Group 169"/>
            <p:cNvGrpSpPr>
              <a:grpSpLocks/>
            </p:cNvGrpSpPr>
            <p:nvPr/>
          </p:nvGrpSpPr>
          <p:grpSpPr bwMode="auto">
            <a:xfrm>
              <a:off x="396" y="1741"/>
              <a:ext cx="1268" cy="596"/>
              <a:chOff x="348" y="1741"/>
              <a:chExt cx="1268" cy="596"/>
            </a:xfrm>
          </p:grpSpPr>
          <p:sp>
            <p:nvSpPr>
              <p:cNvPr id="490666" name="Rectangle 170"/>
              <p:cNvSpPr>
                <a:spLocks noChangeArrowheads="1"/>
              </p:cNvSpPr>
              <p:nvPr/>
            </p:nvSpPr>
            <p:spPr bwMode="auto">
              <a:xfrm>
                <a:off x="367" y="1938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667" name="AutoShape 171"/>
              <p:cNvSpPr>
                <a:spLocks noChangeArrowheads="1"/>
              </p:cNvSpPr>
              <p:nvPr/>
            </p:nvSpPr>
            <p:spPr bwMode="auto">
              <a:xfrm>
                <a:off x="367" y="1741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668" name="Rectangle 172"/>
              <p:cNvSpPr>
                <a:spLocks noChangeArrowheads="1"/>
              </p:cNvSpPr>
              <p:nvPr/>
            </p:nvSpPr>
            <p:spPr bwMode="auto">
              <a:xfrm>
                <a:off x="386" y="1960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669" name="Rectangle 173"/>
              <p:cNvSpPr>
                <a:spLocks noChangeArrowheads="1"/>
              </p:cNvSpPr>
              <p:nvPr/>
            </p:nvSpPr>
            <p:spPr bwMode="auto">
              <a:xfrm>
                <a:off x="348" y="1743"/>
                <a:ext cx="67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约瑟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0670" name="Line 174"/>
              <p:cNvSpPr>
                <a:spLocks noChangeShapeType="1"/>
              </p:cNvSpPr>
              <p:nvPr/>
            </p:nvSpPr>
            <p:spPr bwMode="auto">
              <a:xfrm>
                <a:off x="367" y="1895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0671" name="Group 175"/>
            <p:cNvGrpSpPr>
              <a:grpSpLocks/>
            </p:cNvGrpSpPr>
            <p:nvPr/>
          </p:nvGrpSpPr>
          <p:grpSpPr bwMode="auto">
            <a:xfrm>
              <a:off x="539" y="1885"/>
              <a:ext cx="1261" cy="596"/>
              <a:chOff x="475" y="1885"/>
              <a:chExt cx="1261" cy="596"/>
            </a:xfrm>
          </p:grpSpPr>
          <p:sp>
            <p:nvSpPr>
              <p:cNvPr id="490672" name="Rectangle 176"/>
              <p:cNvSpPr>
                <a:spLocks noChangeArrowheads="1"/>
              </p:cNvSpPr>
              <p:nvPr/>
            </p:nvSpPr>
            <p:spPr bwMode="auto">
              <a:xfrm>
                <a:off x="487" y="2082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673" name="AutoShape 177"/>
              <p:cNvSpPr>
                <a:spLocks noChangeArrowheads="1"/>
              </p:cNvSpPr>
              <p:nvPr/>
            </p:nvSpPr>
            <p:spPr bwMode="auto">
              <a:xfrm>
                <a:off x="487" y="1885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674" name="Rectangle 178"/>
              <p:cNvSpPr>
                <a:spLocks noChangeArrowheads="1"/>
              </p:cNvSpPr>
              <p:nvPr/>
            </p:nvSpPr>
            <p:spPr bwMode="auto">
              <a:xfrm>
                <a:off x="506" y="2104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675" name="Rectangle 179"/>
              <p:cNvSpPr>
                <a:spLocks noChangeArrowheads="1"/>
              </p:cNvSpPr>
              <p:nvPr/>
            </p:nvSpPr>
            <p:spPr bwMode="auto">
              <a:xfrm>
                <a:off x="475" y="1887"/>
                <a:ext cx="686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摩西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0676" name="Line 180"/>
              <p:cNvSpPr>
                <a:spLocks noChangeShapeType="1"/>
              </p:cNvSpPr>
              <p:nvPr/>
            </p:nvSpPr>
            <p:spPr bwMode="auto">
              <a:xfrm>
                <a:off x="487" y="2039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0677" name="Group 181"/>
            <p:cNvGrpSpPr>
              <a:grpSpLocks/>
            </p:cNvGrpSpPr>
            <p:nvPr/>
          </p:nvGrpSpPr>
          <p:grpSpPr bwMode="auto">
            <a:xfrm>
              <a:off x="682" y="2024"/>
              <a:ext cx="1249" cy="596"/>
              <a:chOff x="594" y="2024"/>
              <a:chExt cx="1249" cy="596"/>
            </a:xfrm>
          </p:grpSpPr>
          <p:sp>
            <p:nvSpPr>
              <p:cNvPr id="490678" name="Rectangle 182"/>
              <p:cNvSpPr>
                <a:spLocks noChangeArrowheads="1"/>
              </p:cNvSpPr>
              <p:nvPr/>
            </p:nvSpPr>
            <p:spPr bwMode="auto">
              <a:xfrm>
                <a:off x="594" y="2221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679" name="AutoShape 183"/>
              <p:cNvSpPr>
                <a:spLocks noChangeArrowheads="1"/>
              </p:cNvSpPr>
              <p:nvPr/>
            </p:nvSpPr>
            <p:spPr bwMode="auto">
              <a:xfrm>
                <a:off x="594" y="2024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680" name="Rectangle 184"/>
              <p:cNvSpPr>
                <a:spLocks noChangeArrowheads="1"/>
              </p:cNvSpPr>
              <p:nvPr/>
            </p:nvSpPr>
            <p:spPr bwMode="auto">
              <a:xfrm>
                <a:off x="613" y="2243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681" name="Rectangle 185"/>
              <p:cNvSpPr>
                <a:spLocks noChangeArrowheads="1"/>
              </p:cNvSpPr>
              <p:nvPr/>
            </p:nvSpPr>
            <p:spPr bwMode="auto">
              <a:xfrm>
                <a:off x="620" y="2026"/>
                <a:ext cx="652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约书亚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0682" name="Line 186"/>
              <p:cNvSpPr>
                <a:spLocks noChangeShapeType="1"/>
              </p:cNvSpPr>
              <p:nvPr/>
            </p:nvSpPr>
            <p:spPr bwMode="auto">
              <a:xfrm>
                <a:off x="594" y="2178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0683" name="Group 187"/>
            <p:cNvGrpSpPr>
              <a:grpSpLocks/>
            </p:cNvGrpSpPr>
            <p:nvPr/>
          </p:nvGrpSpPr>
          <p:grpSpPr bwMode="auto">
            <a:xfrm>
              <a:off x="806" y="2172"/>
              <a:ext cx="1260" cy="596"/>
              <a:chOff x="718" y="2172"/>
              <a:chExt cx="1260" cy="596"/>
            </a:xfrm>
          </p:grpSpPr>
          <p:sp>
            <p:nvSpPr>
              <p:cNvPr id="490684" name="Rectangle 188"/>
              <p:cNvSpPr>
                <a:spLocks noChangeArrowheads="1"/>
              </p:cNvSpPr>
              <p:nvPr/>
            </p:nvSpPr>
            <p:spPr bwMode="auto">
              <a:xfrm>
                <a:off x="729" y="2369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685" name="AutoShape 189"/>
              <p:cNvSpPr>
                <a:spLocks noChangeArrowheads="1"/>
              </p:cNvSpPr>
              <p:nvPr/>
            </p:nvSpPr>
            <p:spPr bwMode="auto">
              <a:xfrm>
                <a:off x="729" y="2172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686" name="Rectangle 190"/>
              <p:cNvSpPr>
                <a:spLocks noChangeArrowheads="1"/>
              </p:cNvSpPr>
              <p:nvPr/>
            </p:nvSpPr>
            <p:spPr bwMode="auto">
              <a:xfrm>
                <a:off x="748" y="2391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687" name="Rectangle 191"/>
              <p:cNvSpPr>
                <a:spLocks noChangeArrowheads="1"/>
              </p:cNvSpPr>
              <p:nvPr/>
            </p:nvSpPr>
            <p:spPr bwMode="auto">
              <a:xfrm>
                <a:off x="718" y="2174"/>
                <a:ext cx="685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无王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0688" name="Line 192"/>
              <p:cNvSpPr>
                <a:spLocks noChangeShapeType="1"/>
              </p:cNvSpPr>
              <p:nvPr/>
            </p:nvSpPr>
            <p:spPr bwMode="auto">
              <a:xfrm>
                <a:off x="729" y="2326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90696" name="Text Box 200"/>
          <p:cNvSpPr txBox="1">
            <a:spLocks noChangeArrowheads="1"/>
          </p:cNvSpPr>
          <p:nvPr/>
        </p:nvSpPr>
        <p:spPr bwMode="auto">
          <a:xfrm>
            <a:off x="6945313" y="615950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42-45页</a:t>
            </a:r>
            <a:endParaRPr lang="zh-CN" altLang="en-US" sz="1200">
              <a:solidFill>
                <a:schemeClr val="tx1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490604" name="Text Box 108"/>
          <p:cNvSpPr txBox="1">
            <a:spLocks noChangeArrowheads="1"/>
          </p:cNvSpPr>
          <p:nvPr/>
        </p:nvSpPr>
        <p:spPr bwMode="auto">
          <a:xfrm>
            <a:off x="8589963" y="641032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latin typeface="Comic Sans MS" charset="0"/>
                <a:ea typeface="宋体" charset="0"/>
                <a:cs typeface="宋体" charset="0"/>
              </a:rPr>
              <a:t>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9" grpId="0" autoUpdateAnimBg="0"/>
      <p:bldP spid="490510" grpId="0" autoUpdateAnimBg="0"/>
      <p:bldP spid="490611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76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3" r="-116"/>
          <a:stretch>
            <a:fillRect/>
          </a:stretch>
        </p:blipFill>
        <p:spPr bwMode="auto">
          <a:xfrm>
            <a:off x="373063" y="309563"/>
            <a:ext cx="8340725" cy="614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29763" name="AutoShape 3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9764" name="Rectangle 4"/>
          <p:cNvSpPr>
            <a:spLocks noChangeArrowheads="1"/>
          </p:cNvSpPr>
          <p:nvPr/>
        </p:nvSpPr>
        <p:spPr bwMode="auto">
          <a:xfrm>
            <a:off x="3149600" y="1384300"/>
            <a:ext cx="2901950" cy="465772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9765" name="Rectangle 5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9766" name="Rectangle 6"/>
          <p:cNvSpPr>
            <a:spLocks noChangeArrowheads="1"/>
          </p:cNvSpPr>
          <p:nvPr/>
        </p:nvSpPr>
        <p:spPr bwMode="auto">
          <a:xfrm>
            <a:off x="4783138" y="1017588"/>
            <a:ext cx="1797050" cy="363537"/>
          </a:xfrm>
          <a:prstGeom prst="rect">
            <a:avLst/>
          </a:prstGeom>
          <a:noFill/>
          <a:ln>
            <a:noFill/>
          </a:ln>
          <a:effectLst>
            <a:outerShdw blurRad="63500" dist="57501" dir="1676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约主前 </a:t>
            </a:r>
            <a:r>
              <a:rPr lang="en-US" altLang="zh-CN" sz="18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1000 </a:t>
            </a:r>
            <a:r>
              <a:rPr lang="zh-CN" altLang="en-US" sz="18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年</a:t>
            </a:r>
          </a:p>
        </p:txBody>
      </p:sp>
      <p:sp>
        <p:nvSpPr>
          <p:cNvPr id="629767" name="Rectangle 7"/>
          <p:cNvSpPr>
            <a:spLocks noChangeArrowheads="1"/>
          </p:cNvSpPr>
          <p:nvPr/>
        </p:nvSpPr>
        <p:spPr bwMode="auto">
          <a:xfrm>
            <a:off x="3375025" y="1574800"/>
            <a:ext cx="23606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 扫</a:t>
            </a:r>
            <a:r>
              <a:rPr lang="en-US" altLang="zh-CN" sz="2800">
                <a:solidFill>
                  <a:schemeClr val="accent2"/>
                </a:solidFill>
                <a:ea typeface="宋体" charset="0"/>
                <a:cs typeface="宋体" charset="0"/>
              </a:rPr>
              <a:t>—</a:t>
            </a:r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卫</a:t>
            </a:r>
            <a:r>
              <a:rPr lang="en-US" altLang="zh-CN" sz="2800">
                <a:solidFill>
                  <a:schemeClr val="accent2"/>
                </a:solidFill>
                <a:ea typeface="宋体" charset="0"/>
                <a:cs typeface="宋体" charset="0"/>
              </a:rPr>
              <a:t>—</a:t>
            </a:r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罗</a:t>
            </a:r>
          </a:p>
        </p:txBody>
      </p:sp>
      <p:sp>
        <p:nvSpPr>
          <p:cNvPr id="629768" name="Rectangle 8"/>
          <p:cNvSpPr>
            <a:spLocks noChangeArrowheads="1"/>
          </p:cNvSpPr>
          <p:nvPr/>
        </p:nvSpPr>
        <p:spPr bwMode="auto">
          <a:xfrm>
            <a:off x="3379788" y="4362450"/>
            <a:ext cx="23780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sz="2800">
                <a:solidFill>
                  <a:schemeClr val="accent2"/>
                </a:solidFill>
                <a:ea typeface="宋体" charset="0"/>
                <a:cs typeface="宋体" charset="0"/>
              </a:rPr>
              <a:t>   20</a:t>
            </a:r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耶   </a:t>
            </a:r>
            <a:r>
              <a:rPr lang="en-US" altLang="zh-CN" sz="2800">
                <a:solidFill>
                  <a:schemeClr val="accent2"/>
                </a:solidFill>
                <a:ea typeface="宋体" charset="0"/>
                <a:cs typeface="宋体" charset="0"/>
              </a:rPr>
              <a:t>20</a:t>
            </a:r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罗</a:t>
            </a:r>
          </a:p>
        </p:txBody>
      </p:sp>
      <p:sp>
        <p:nvSpPr>
          <p:cNvPr id="629769" name="Rectangle 9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9770" name="Rectangle 10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9771" name="Rectangle 11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9772" name="Rectangle 12"/>
          <p:cNvSpPr>
            <a:spLocks noChangeArrowheads="1"/>
          </p:cNvSpPr>
          <p:nvPr/>
        </p:nvSpPr>
        <p:spPr bwMode="auto">
          <a:xfrm>
            <a:off x="3152775" y="2068513"/>
            <a:ext cx="28638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altLang="zh-CN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&lt;&lt;&lt;&lt;  </a:t>
            </a:r>
            <a:r>
              <a:rPr lang="zh-CN" altLang="en-US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分裂 </a:t>
            </a:r>
            <a:r>
              <a:rPr lang="en-US" altLang="zh-CN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&gt;&gt;&gt;&gt;</a:t>
            </a:r>
          </a:p>
        </p:txBody>
      </p:sp>
      <p:sp>
        <p:nvSpPr>
          <p:cNvPr id="629773" name="Line 13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29884" name="Group 124"/>
          <p:cNvGrpSpPr>
            <a:grpSpLocks/>
          </p:cNvGrpSpPr>
          <p:nvPr/>
        </p:nvGrpSpPr>
        <p:grpSpPr bwMode="auto">
          <a:xfrm>
            <a:off x="3290888" y="4886325"/>
            <a:ext cx="1273175" cy="1006475"/>
            <a:chOff x="2073" y="3070"/>
            <a:chExt cx="802" cy="634"/>
          </a:xfrm>
        </p:grpSpPr>
        <p:sp>
          <p:nvSpPr>
            <p:cNvPr id="629775" name="Rectangle 15"/>
            <p:cNvSpPr>
              <a:spLocks noChangeArrowheads="1"/>
            </p:cNvSpPr>
            <p:nvPr/>
          </p:nvSpPr>
          <p:spPr bwMode="auto">
            <a:xfrm>
              <a:off x="2133" y="3070"/>
              <a:ext cx="742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zh-CN" altLang="en-US" sz="2800">
                  <a:solidFill>
                    <a:schemeClr val="accent2"/>
                  </a:solidFill>
                  <a:ea typeface="宋体" charset="0"/>
                  <a:cs typeface="宋体" charset="0"/>
                </a:rPr>
                <a:t>   </a:t>
              </a:r>
              <a:r>
                <a:rPr lang="en-US" altLang="zh-CN" sz="2800">
                  <a:solidFill>
                    <a:schemeClr val="accent2"/>
                  </a:solidFill>
                  <a:ea typeface="宋体" charset="0"/>
                  <a:cs typeface="宋体" charset="0"/>
                </a:rPr>
                <a:t>200        </a:t>
              </a:r>
            </a:p>
          </p:txBody>
        </p:sp>
        <p:sp>
          <p:nvSpPr>
            <p:cNvPr id="629776" name="Rectangle 16"/>
            <p:cNvSpPr>
              <a:spLocks noChangeArrowheads="1"/>
            </p:cNvSpPr>
            <p:nvPr/>
          </p:nvSpPr>
          <p:spPr bwMode="auto">
            <a:xfrm>
              <a:off x="2073" y="3379"/>
              <a:ext cx="750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r"/>
              <a:r>
                <a:rPr lang="zh-CN" altLang="en-US" sz="2800">
                  <a:solidFill>
                    <a:schemeClr val="accent2"/>
                  </a:solidFill>
                  <a:ea typeface="宋体" charset="0"/>
                  <a:cs typeface="宋体" charset="0"/>
                </a:rPr>
                <a:t>   亚述</a:t>
              </a:r>
            </a:p>
          </p:txBody>
        </p:sp>
      </p:grpSp>
      <p:grpSp>
        <p:nvGrpSpPr>
          <p:cNvPr id="629883" name="Group 123"/>
          <p:cNvGrpSpPr>
            <a:grpSpLocks/>
          </p:cNvGrpSpPr>
          <p:nvPr/>
        </p:nvGrpSpPr>
        <p:grpSpPr bwMode="auto">
          <a:xfrm>
            <a:off x="4549775" y="4872038"/>
            <a:ext cx="1854200" cy="1020762"/>
            <a:chOff x="2866" y="3061"/>
            <a:chExt cx="1168" cy="643"/>
          </a:xfrm>
        </p:grpSpPr>
        <p:sp>
          <p:nvSpPr>
            <p:cNvPr id="629778" name="Rectangle 18"/>
            <p:cNvSpPr>
              <a:spLocks noChangeArrowheads="1"/>
            </p:cNvSpPr>
            <p:nvPr/>
          </p:nvSpPr>
          <p:spPr bwMode="auto">
            <a:xfrm>
              <a:off x="3049" y="3061"/>
              <a:ext cx="985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zh-CN" sz="2800">
                  <a:solidFill>
                    <a:schemeClr val="accent2"/>
                  </a:solidFill>
                  <a:ea typeface="宋体" charset="0"/>
                  <a:cs typeface="宋体" charset="0"/>
                </a:rPr>
                <a:t>350        </a:t>
              </a:r>
            </a:p>
          </p:txBody>
        </p:sp>
        <p:sp>
          <p:nvSpPr>
            <p:cNvPr id="629779" name="Rectangle 19"/>
            <p:cNvSpPr>
              <a:spLocks noChangeArrowheads="1"/>
            </p:cNvSpPr>
            <p:nvPr/>
          </p:nvSpPr>
          <p:spPr bwMode="auto">
            <a:xfrm>
              <a:off x="2866" y="3379"/>
              <a:ext cx="842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zh-CN" sz="2400">
                  <a:solidFill>
                    <a:schemeClr val="accent2"/>
                  </a:solidFill>
                  <a:ea typeface="宋体" charset="0"/>
                  <a:cs typeface="宋体" charset="0"/>
                </a:rPr>
                <a:t> </a:t>
              </a:r>
              <a:r>
                <a:rPr lang="zh-CN" altLang="en-US" sz="2800">
                  <a:solidFill>
                    <a:schemeClr val="accent2"/>
                  </a:solidFill>
                  <a:ea typeface="宋体" charset="0"/>
                  <a:cs typeface="宋体" charset="0"/>
                </a:rPr>
                <a:t>巴比伦</a:t>
              </a:r>
            </a:p>
          </p:txBody>
        </p:sp>
      </p:grpSp>
      <p:sp>
        <p:nvSpPr>
          <p:cNvPr id="629780" name="Rectangle 20"/>
          <p:cNvSpPr>
            <a:spLocks noChangeArrowheads="1"/>
          </p:cNvSpPr>
          <p:nvPr/>
        </p:nvSpPr>
        <p:spPr bwMode="auto">
          <a:xfrm>
            <a:off x="3640138" y="3448050"/>
            <a:ext cx="18589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2800">
                <a:solidFill>
                  <a:schemeClr val="accent2"/>
                </a:solidFill>
                <a:ea typeface="宋体" charset="0"/>
                <a:cs typeface="宋体" charset="0"/>
              </a:rPr>
              <a:t>10           2</a:t>
            </a:r>
          </a:p>
        </p:txBody>
      </p:sp>
      <p:sp>
        <p:nvSpPr>
          <p:cNvPr id="629781" name="Rectangle 21"/>
          <p:cNvSpPr>
            <a:spLocks noChangeArrowheads="1"/>
          </p:cNvSpPr>
          <p:nvPr/>
        </p:nvSpPr>
        <p:spPr bwMode="auto">
          <a:xfrm>
            <a:off x="3362325" y="2530475"/>
            <a:ext cx="23987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sz="2800">
                <a:solidFill>
                  <a:schemeClr val="accent2"/>
                </a:solidFill>
                <a:ea typeface="宋体" charset="0"/>
                <a:cs typeface="宋体" charset="0"/>
              </a:rPr>
              <a:t> </a:t>
            </a:r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北          南</a:t>
            </a:r>
          </a:p>
        </p:txBody>
      </p:sp>
      <p:sp>
        <p:nvSpPr>
          <p:cNvPr id="629782" name="Rectangle 22"/>
          <p:cNvSpPr>
            <a:spLocks noChangeArrowheads="1"/>
          </p:cNvSpPr>
          <p:nvPr/>
        </p:nvSpPr>
        <p:spPr bwMode="auto">
          <a:xfrm>
            <a:off x="3152775" y="2978150"/>
            <a:ext cx="2655888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2800">
                <a:solidFill>
                  <a:schemeClr val="accent2"/>
                </a:solidFill>
                <a:ea typeface="宋体" charset="0"/>
                <a:cs typeface="宋体" charset="0"/>
              </a:rPr>
              <a:t>  </a:t>
            </a:r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以色列     犹大</a:t>
            </a:r>
          </a:p>
        </p:txBody>
      </p:sp>
      <p:sp>
        <p:nvSpPr>
          <p:cNvPr id="629783" name="Text Box 23"/>
          <p:cNvSpPr txBox="1">
            <a:spLocks noChangeArrowheads="1"/>
          </p:cNvSpPr>
          <p:nvPr/>
        </p:nvSpPr>
        <p:spPr bwMode="auto">
          <a:xfrm>
            <a:off x="1765300" y="0"/>
            <a:ext cx="38608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2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撒母耳记上</a:t>
            </a:r>
            <a:r>
              <a:rPr lang="en-US" altLang="zh-CN" sz="12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—— </a:t>
            </a:r>
            <a:r>
              <a:rPr lang="zh-CN" altLang="en-US" sz="12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历代志下</a:t>
            </a:r>
          </a:p>
        </p:txBody>
      </p:sp>
      <p:sp>
        <p:nvSpPr>
          <p:cNvPr id="629784" name="Line 24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9785" name="Line 25"/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9786" name="Line 26"/>
          <p:cNvSpPr>
            <a:spLocks noChangeShapeType="1"/>
          </p:cNvSpPr>
          <p:nvPr/>
        </p:nvSpPr>
        <p:spPr bwMode="auto">
          <a:xfrm>
            <a:off x="3376613" y="4810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9787" name="Line 27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9788" name="Line 28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9789" name="Line 29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9790" name="Line 30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9791" name="Line 31"/>
          <p:cNvSpPr>
            <a:spLocks noChangeShapeType="1"/>
          </p:cNvSpPr>
          <p:nvPr/>
        </p:nvSpPr>
        <p:spPr bwMode="auto">
          <a:xfrm>
            <a:off x="3351213" y="5318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9792" name="Line 32"/>
          <p:cNvSpPr>
            <a:spLocks noChangeShapeType="1"/>
          </p:cNvSpPr>
          <p:nvPr/>
        </p:nvSpPr>
        <p:spPr bwMode="auto">
          <a:xfrm>
            <a:off x="3351213" y="58134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29793" name="Group 33"/>
          <p:cNvGrpSpPr>
            <a:grpSpLocks/>
          </p:cNvGrpSpPr>
          <p:nvPr/>
        </p:nvGrpSpPr>
        <p:grpSpPr bwMode="auto">
          <a:xfrm>
            <a:off x="4635500" y="2622550"/>
            <a:ext cx="63500" cy="3365500"/>
            <a:chOff x="2920" y="1652"/>
            <a:chExt cx="40" cy="2120"/>
          </a:xfrm>
        </p:grpSpPr>
        <p:sp>
          <p:nvSpPr>
            <p:cNvPr id="629794" name="Line 34"/>
            <p:cNvSpPr>
              <a:spLocks noChangeShapeType="1"/>
            </p:cNvSpPr>
            <p:nvPr/>
          </p:nvSpPr>
          <p:spPr bwMode="auto">
            <a:xfrm>
              <a:off x="2920" y="1652"/>
              <a:ext cx="0" cy="2096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9795" name="Line 35"/>
            <p:cNvSpPr>
              <a:spLocks noChangeShapeType="1"/>
            </p:cNvSpPr>
            <p:nvPr/>
          </p:nvSpPr>
          <p:spPr bwMode="auto">
            <a:xfrm>
              <a:off x="2960" y="1676"/>
              <a:ext cx="0" cy="2096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9796" name="Line 36"/>
          <p:cNvSpPr>
            <a:spLocks noChangeShapeType="1"/>
          </p:cNvSpPr>
          <p:nvPr/>
        </p:nvSpPr>
        <p:spPr bwMode="auto">
          <a:xfrm flipH="1">
            <a:off x="4660900" y="2635250"/>
            <a:ext cx="0" cy="33401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9797" name="Rectangle 37"/>
          <p:cNvSpPr>
            <a:spLocks noChangeArrowheads="1"/>
          </p:cNvSpPr>
          <p:nvPr/>
        </p:nvSpPr>
        <p:spPr bwMode="auto">
          <a:xfrm>
            <a:off x="3690938" y="3890963"/>
            <a:ext cx="15811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2800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   </a:t>
            </a:r>
            <a:r>
              <a:rPr lang="zh-CN" altLang="en-US" sz="2800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先    知</a:t>
            </a:r>
          </a:p>
        </p:txBody>
      </p:sp>
      <p:sp>
        <p:nvSpPr>
          <p:cNvPr id="629847" name="Rectangle 87"/>
          <p:cNvSpPr>
            <a:spLocks noChangeArrowheads="1"/>
          </p:cNvSpPr>
          <p:nvPr/>
        </p:nvSpPr>
        <p:spPr bwMode="auto">
          <a:xfrm>
            <a:off x="3059113" y="892175"/>
            <a:ext cx="159226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32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 王朝</a:t>
            </a:r>
          </a:p>
        </p:txBody>
      </p:sp>
      <p:sp>
        <p:nvSpPr>
          <p:cNvPr id="629848" name="Text Box 88"/>
          <p:cNvSpPr txBox="1">
            <a:spLocks noChangeArrowheads="1"/>
          </p:cNvSpPr>
          <p:nvPr/>
        </p:nvSpPr>
        <p:spPr bwMode="auto">
          <a:xfrm>
            <a:off x="8720138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Comic Sans M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629850" name="Rectangle 90"/>
          <p:cNvSpPr>
            <a:spLocks noChangeArrowheads="1"/>
          </p:cNvSpPr>
          <p:nvPr/>
        </p:nvSpPr>
        <p:spPr bwMode="auto">
          <a:xfrm>
            <a:off x="8177213" y="652303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12</a:t>
            </a:r>
          </a:p>
        </p:txBody>
      </p:sp>
      <p:sp>
        <p:nvSpPr>
          <p:cNvPr id="629852" name="Rectangle 92"/>
          <p:cNvSpPr>
            <a:spLocks noChangeArrowheads="1"/>
          </p:cNvSpPr>
          <p:nvPr/>
        </p:nvSpPr>
        <p:spPr bwMode="auto">
          <a:xfrm>
            <a:off x="360363" y="314325"/>
            <a:ext cx="8340725" cy="6132513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29885" name="Group 125"/>
          <p:cNvGrpSpPr>
            <a:grpSpLocks/>
          </p:cNvGrpSpPr>
          <p:nvPr/>
        </p:nvGrpSpPr>
        <p:grpSpPr bwMode="auto">
          <a:xfrm>
            <a:off x="6235702" y="1109663"/>
            <a:ext cx="1625600" cy="1720850"/>
            <a:chOff x="3928" y="699"/>
            <a:chExt cx="1024" cy="1084"/>
          </a:xfrm>
        </p:grpSpPr>
        <p:grpSp>
          <p:nvGrpSpPr>
            <p:cNvPr id="629854" name="Group 94"/>
            <p:cNvGrpSpPr>
              <a:grpSpLocks/>
            </p:cNvGrpSpPr>
            <p:nvPr/>
          </p:nvGrpSpPr>
          <p:grpSpPr bwMode="auto">
            <a:xfrm>
              <a:off x="4035" y="699"/>
              <a:ext cx="917" cy="951"/>
              <a:chOff x="1557" y="1007"/>
              <a:chExt cx="2105" cy="1949"/>
            </a:xfrm>
          </p:grpSpPr>
          <p:grpSp>
            <p:nvGrpSpPr>
              <p:cNvPr id="629856" name="Group 96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629857" name="Freeform 97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9858" name="Freeform 98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29860" name="Freeform 100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861" name="Freeform 101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862" name="Freeform 102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863" name="Freeform 103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864" name="Freeform 104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29865" name="Group 105"/>
            <p:cNvGrpSpPr>
              <a:grpSpLocks/>
            </p:cNvGrpSpPr>
            <p:nvPr/>
          </p:nvGrpSpPr>
          <p:grpSpPr bwMode="auto">
            <a:xfrm>
              <a:off x="3928" y="897"/>
              <a:ext cx="932" cy="886"/>
              <a:chOff x="3888" y="970"/>
              <a:chExt cx="932" cy="886"/>
            </a:xfrm>
          </p:grpSpPr>
          <p:sp>
            <p:nvSpPr>
              <p:cNvPr id="629866" name="Rectangle 106"/>
              <p:cNvSpPr>
                <a:spLocks noChangeArrowheads="1"/>
              </p:cNvSpPr>
              <p:nvPr/>
            </p:nvSpPr>
            <p:spPr bwMode="auto">
              <a:xfrm>
                <a:off x="3975" y="970"/>
                <a:ext cx="845" cy="4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4000" i="1">
                    <a:solidFill>
                      <a:schemeClr val="tx1"/>
                    </a:solidFill>
                    <a:latin typeface="Kosher-Normal" charset="0"/>
                    <a:ea typeface="宋体" charset="0"/>
                    <a:cs typeface="宋体" charset="0"/>
                  </a:rPr>
                  <a:t>卫约</a:t>
                </a:r>
                <a:r>
                  <a:rPr lang="en-US" altLang="zh-CN" sz="4000" i="1">
                    <a:solidFill>
                      <a:schemeClr val="tx1"/>
                    </a:solidFill>
                    <a:latin typeface="Kosher-Normal" charset="0"/>
                    <a:ea typeface="宋体" charset="0"/>
                    <a:cs typeface="宋体" charset="0"/>
                  </a:rPr>
                  <a:t> </a:t>
                </a:r>
                <a:endParaRPr lang="zh-CN" altLang="en-US" sz="4000" i="1">
                  <a:solidFill>
                    <a:schemeClr val="tx1"/>
                  </a:solidFill>
                  <a:latin typeface="Kosher-Normal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629867" name="Rectangle 107"/>
              <p:cNvSpPr>
                <a:spLocks noChangeArrowheads="1"/>
              </p:cNvSpPr>
              <p:nvPr/>
            </p:nvSpPr>
            <p:spPr bwMode="auto">
              <a:xfrm>
                <a:off x="3888" y="1280"/>
                <a:ext cx="116" cy="5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endParaRPr lang="zh-CN" altLang="en-US" sz="5400" i="1">
                  <a:solidFill>
                    <a:schemeClr val="tx1"/>
                  </a:solidFill>
                  <a:latin typeface="Kosher-Normal" charset="0"/>
                  <a:ea typeface="宋体" charset="0"/>
                  <a:cs typeface="宋体" charset="0"/>
                </a:endParaRPr>
              </a:p>
            </p:txBody>
          </p:sp>
        </p:grpSp>
      </p:grpSp>
      <p:grpSp>
        <p:nvGrpSpPr>
          <p:cNvPr id="629886" name="Group 126"/>
          <p:cNvGrpSpPr>
            <a:grpSpLocks/>
          </p:cNvGrpSpPr>
          <p:nvPr/>
        </p:nvGrpSpPr>
        <p:grpSpPr bwMode="auto">
          <a:xfrm>
            <a:off x="6248402" y="3487739"/>
            <a:ext cx="1587500" cy="1682750"/>
            <a:chOff x="3936" y="2197"/>
            <a:chExt cx="1000" cy="1060"/>
          </a:xfrm>
        </p:grpSpPr>
        <p:grpSp>
          <p:nvGrpSpPr>
            <p:cNvPr id="629869" name="Group 109"/>
            <p:cNvGrpSpPr>
              <a:grpSpLocks/>
            </p:cNvGrpSpPr>
            <p:nvPr/>
          </p:nvGrpSpPr>
          <p:grpSpPr bwMode="auto">
            <a:xfrm>
              <a:off x="4019" y="2197"/>
              <a:ext cx="917" cy="951"/>
              <a:chOff x="1557" y="1007"/>
              <a:chExt cx="2105" cy="1949"/>
            </a:xfrm>
          </p:grpSpPr>
          <p:grpSp>
            <p:nvGrpSpPr>
              <p:cNvPr id="629871" name="Group 111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629872" name="Freeform 112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9873" name="Freeform 113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29875" name="Freeform 115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876" name="Freeform 116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877" name="Freeform 117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878" name="Freeform 118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879" name="Freeform 119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29880" name="Group 120"/>
            <p:cNvGrpSpPr>
              <a:grpSpLocks/>
            </p:cNvGrpSpPr>
            <p:nvPr/>
          </p:nvGrpSpPr>
          <p:grpSpPr bwMode="auto">
            <a:xfrm>
              <a:off x="3936" y="2371"/>
              <a:ext cx="843" cy="886"/>
              <a:chOff x="3888" y="970"/>
              <a:chExt cx="843" cy="886"/>
            </a:xfrm>
          </p:grpSpPr>
          <p:sp>
            <p:nvSpPr>
              <p:cNvPr id="629881" name="Rectangle 121"/>
              <p:cNvSpPr>
                <a:spLocks noChangeArrowheads="1"/>
              </p:cNvSpPr>
              <p:nvPr/>
            </p:nvSpPr>
            <p:spPr bwMode="auto">
              <a:xfrm>
                <a:off x="3975" y="970"/>
                <a:ext cx="756" cy="4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4000" i="1">
                    <a:solidFill>
                      <a:schemeClr val="tx1"/>
                    </a:solidFill>
                    <a:latin typeface="Kosher-Normal" charset="0"/>
                    <a:ea typeface="宋体" charset="0"/>
                    <a:cs typeface="宋体" charset="0"/>
                  </a:rPr>
                  <a:t>新约</a:t>
                </a:r>
              </a:p>
            </p:txBody>
          </p:sp>
          <p:sp>
            <p:nvSpPr>
              <p:cNvPr id="629882" name="Rectangle 122"/>
              <p:cNvSpPr>
                <a:spLocks noChangeArrowheads="1"/>
              </p:cNvSpPr>
              <p:nvPr/>
            </p:nvSpPr>
            <p:spPr bwMode="auto">
              <a:xfrm>
                <a:off x="3888" y="1280"/>
                <a:ext cx="116" cy="5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endParaRPr lang="zh-CN" altLang="en-US" sz="5400" i="1">
                  <a:solidFill>
                    <a:schemeClr val="tx1"/>
                  </a:solidFill>
                  <a:latin typeface="Kosher-Normal" charset="0"/>
                  <a:ea typeface="宋体" charset="0"/>
                  <a:cs typeface="宋体" charset="0"/>
                </a:endParaRPr>
              </a:p>
            </p:txBody>
          </p:sp>
        </p:grpSp>
      </p:grpSp>
      <p:grpSp>
        <p:nvGrpSpPr>
          <p:cNvPr id="629940" name="Group 180"/>
          <p:cNvGrpSpPr>
            <a:grpSpLocks/>
          </p:cNvGrpSpPr>
          <p:nvPr/>
        </p:nvGrpSpPr>
        <p:grpSpPr bwMode="auto">
          <a:xfrm>
            <a:off x="198438" y="2284413"/>
            <a:ext cx="3306762" cy="2335212"/>
            <a:chOff x="125" y="1439"/>
            <a:chExt cx="2083" cy="1471"/>
          </a:xfrm>
        </p:grpSpPr>
        <p:grpSp>
          <p:nvGrpSpPr>
            <p:cNvPr id="629887" name="Group 127"/>
            <p:cNvGrpSpPr>
              <a:grpSpLocks/>
            </p:cNvGrpSpPr>
            <p:nvPr/>
          </p:nvGrpSpPr>
          <p:grpSpPr bwMode="auto">
            <a:xfrm>
              <a:off x="125" y="1439"/>
              <a:ext cx="1261" cy="594"/>
              <a:chOff x="125" y="847"/>
              <a:chExt cx="1261" cy="594"/>
            </a:xfrm>
          </p:grpSpPr>
          <p:sp>
            <p:nvSpPr>
              <p:cNvPr id="629888" name="Rectangle 128"/>
              <p:cNvSpPr>
                <a:spLocks noChangeArrowheads="1"/>
              </p:cNvSpPr>
              <p:nvPr/>
            </p:nvSpPr>
            <p:spPr bwMode="auto">
              <a:xfrm>
                <a:off x="137" y="1042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889" name="AutoShape 129"/>
              <p:cNvSpPr>
                <a:spLocks noChangeArrowheads="1"/>
              </p:cNvSpPr>
              <p:nvPr/>
            </p:nvSpPr>
            <p:spPr bwMode="auto">
              <a:xfrm>
                <a:off x="137" y="853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890" name="Rectangle 130"/>
              <p:cNvSpPr>
                <a:spLocks noChangeArrowheads="1"/>
              </p:cNvSpPr>
              <p:nvPr/>
            </p:nvSpPr>
            <p:spPr bwMode="auto">
              <a:xfrm>
                <a:off x="156" y="1064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891" name="Rectangle 131"/>
              <p:cNvSpPr>
                <a:spLocks noChangeArrowheads="1"/>
              </p:cNvSpPr>
              <p:nvPr/>
            </p:nvSpPr>
            <p:spPr bwMode="auto">
              <a:xfrm>
                <a:off x="125" y="847"/>
                <a:ext cx="70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8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</a:t>
                </a:r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创造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629892" name="Line 132"/>
              <p:cNvSpPr>
                <a:spLocks noChangeShapeType="1"/>
              </p:cNvSpPr>
              <p:nvPr/>
            </p:nvSpPr>
            <p:spPr bwMode="auto">
              <a:xfrm>
                <a:off x="137" y="1007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29893" name="Group 133"/>
            <p:cNvGrpSpPr>
              <a:grpSpLocks/>
            </p:cNvGrpSpPr>
            <p:nvPr/>
          </p:nvGrpSpPr>
          <p:grpSpPr bwMode="auto">
            <a:xfrm>
              <a:off x="274" y="1604"/>
              <a:ext cx="1249" cy="596"/>
              <a:chOff x="210" y="684"/>
              <a:chExt cx="1249" cy="596"/>
            </a:xfrm>
          </p:grpSpPr>
          <p:sp>
            <p:nvSpPr>
              <p:cNvPr id="629894" name="Rectangle 134"/>
              <p:cNvSpPr>
                <a:spLocks noChangeArrowheads="1"/>
              </p:cNvSpPr>
              <p:nvPr/>
            </p:nvSpPr>
            <p:spPr bwMode="auto">
              <a:xfrm>
                <a:off x="210" y="881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895" name="AutoShape 135"/>
              <p:cNvSpPr>
                <a:spLocks noChangeArrowheads="1"/>
              </p:cNvSpPr>
              <p:nvPr/>
            </p:nvSpPr>
            <p:spPr bwMode="auto">
              <a:xfrm>
                <a:off x="210" y="684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896" name="Rectangle 136"/>
              <p:cNvSpPr>
                <a:spLocks noChangeArrowheads="1"/>
              </p:cNvSpPr>
              <p:nvPr/>
            </p:nvSpPr>
            <p:spPr bwMode="auto">
              <a:xfrm>
                <a:off x="228" y="903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897" name="Rectangle 137"/>
              <p:cNvSpPr>
                <a:spLocks noChangeArrowheads="1"/>
              </p:cNvSpPr>
              <p:nvPr/>
            </p:nvSpPr>
            <p:spPr bwMode="auto">
              <a:xfrm>
                <a:off x="250" y="686"/>
                <a:ext cx="541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亚伯拉罕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629898" name="Line 138"/>
              <p:cNvSpPr>
                <a:spLocks noChangeShapeType="1"/>
              </p:cNvSpPr>
              <p:nvPr/>
            </p:nvSpPr>
            <p:spPr bwMode="auto">
              <a:xfrm>
                <a:off x="210" y="838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29899" name="Group 139"/>
            <p:cNvGrpSpPr>
              <a:grpSpLocks/>
            </p:cNvGrpSpPr>
            <p:nvPr/>
          </p:nvGrpSpPr>
          <p:grpSpPr bwMode="auto">
            <a:xfrm>
              <a:off x="396" y="1741"/>
              <a:ext cx="1268" cy="596"/>
              <a:chOff x="348" y="1741"/>
              <a:chExt cx="1268" cy="596"/>
            </a:xfrm>
          </p:grpSpPr>
          <p:sp>
            <p:nvSpPr>
              <p:cNvPr id="629900" name="Rectangle 140"/>
              <p:cNvSpPr>
                <a:spLocks noChangeArrowheads="1"/>
              </p:cNvSpPr>
              <p:nvPr/>
            </p:nvSpPr>
            <p:spPr bwMode="auto">
              <a:xfrm>
                <a:off x="367" y="1938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901" name="AutoShape 141"/>
              <p:cNvSpPr>
                <a:spLocks noChangeArrowheads="1"/>
              </p:cNvSpPr>
              <p:nvPr/>
            </p:nvSpPr>
            <p:spPr bwMode="auto">
              <a:xfrm>
                <a:off x="367" y="1741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902" name="Rectangle 142"/>
              <p:cNvSpPr>
                <a:spLocks noChangeArrowheads="1"/>
              </p:cNvSpPr>
              <p:nvPr/>
            </p:nvSpPr>
            <p:spPr bwMode="auto">
              <a:xfrm>
                <a:off x="386" y="1960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903" name="Rectangle 143"/>
              <p:cNvSpPr>
                <a:spLocks noChangeArrowheads="1"/>
              </p:cNvSpPr>
              <p:nvPr/>
            </p:nvSpPr>
            <p:spPr bwMode="auto">
              <a:xfrm>
                <a:off x="348" y="1743"/>
                <a:ext cx="67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约瑟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629904" name="Line 144"/>
              <p:cNvSpPr>
                <a:spLocks noChangeShapeType="1"/>
              </p:cNvSpPr>
              <p:nvPr/>
            </p:nvSpPr>
            <p:spPr bwMode="auto">
              <a:xfrm>
                <a:off x="367" y="1895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29905" name="Group 145"/>
            <p:cNvGrpSpPr>
              <a:grpSpLocks/>
            </p:cNvGrpSpPr>
            <p:nvPr/>
          </p:nvGrpSpPr>
          <p:grpSpPr bwMode="auto">
            <a:xfrm>
              <a:off x="539" y="1885"/>
              <a:ext cx="1261" cy="596"/>
              <a:chOff x="475" y="1885"/>
              <a:chExt cx="1261" cy="596"/>
            </a:xfrm>
          </p:grpSpPr>
          <p:sp>
            <p:nvSpPr>
              <p:cNvPr id="629906" name="Rectangle 146"/>
              <p:cNvSpPr>
                <a:spLocks noChangeArrowheads="1"/>
              </p:cNvSpPr>
              <p:nvPr/>
            </p:nvSpPr>
            <p:spPr bwMode="auto">
              <a:xfrm>
                <a:off x="487" y="2082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907" name="AutoShape 147"/>
              <p:cNvSpPr>
                <a:spLocks noChangeArrowheads="1"/>
              </p:cNvSpPr>
              <p:nvPr/>
            </p:nvSpPr>
            <p:spPr bwMode="auto">
              <a:xfrm>
                <a:off x="487" y="1885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908" name="Rectangle 148"/>
              <p:cNvSpPr>
                <a:spLocks noChangeArrowheads="1"/>
              </p:cNvSpPr>
              <p:nvPr/>
            </p:nvSpPr>
            <p:spPr bwMode="auto">
              <a:xfrm>
                <a:off x="506" y="2104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909" name="Rectangle 149"/>
              <p:cNvSpPr>
                <a:spLocks noChangeArrowheads="1"/>
              </p:cNvSpPr>
              <p:nvPr/>
            </p:nvSpPr>
            <p:spPr bwMode="auto">
              <a:xfrm>
                <a:off x="475" y="1887"/>
                <a:ext cx="686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摩西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629910" name="Line 150"/>
              <p:cNvSpPr>
                <a:spLocks noChangeShapeType="1"/>
              </p:cNvSpPr>
              <p:nvPr/>
            </p:nvSpPr>
            <p:spPr bwMode="auto">
              <a:xfrm>
                <a:off x="487" y="2039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29911" name="Group 151"/>
            <p:cNvGrpSpPr>
              <a:grpSpLocks/>
            </p:cNvGrpSpPr>
            <p:nvPr/>
          </p:nvGrpSpPr>
          <p:grpSpPr bwMode="auto">
            <a:xfrm>
              <a:off x="682" y="2024"/>
              <a:ext cx="1249" cy="596"/>
              <a:chOff x="594" y="2024"/>
              <a:chExt cx="1249" cy="596"/>
            </a:xfrm>
          </p:grpSpPr>
          <p:sp>
            <p:nvSpPr>
              <p:cNvPr id="629912" name="Rectangle 152"/>
              <p:cNvSpPr>
                <a:spLocks noChangeArrowheads="1"/>
              </p:cNvSpPr>
              <p:nvPr/>
            </p:nvSpPr>
            <p:spPr bwMode="auto">
              <a:xfrm>
                <a:off x="594" y="2221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913" name="AutoShape 153"/>
              <p:cNvSpPr>
                <a:spLocks noChangeArrowheads="1"/>
              </p:cNvSpPr>
              <p:nvPr/>
            </p:nvSpPr>
            <p:spPr bwMode="auto">
              <a:xfrm>
                <a:off x="594" y="2024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914" name="Rectangle 154"/>
              <p:cNvSpPr>
                <a:spLocks noChangeArrowheads="1"/>
              </p:cNvSpPr>
              <p:nvPr/>
            </p:nvSpPr>
            <p:spPr bwMode="auto">
              <a:xfrm>
                <a:off x="613" y="2243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915" name="Rectangle 155"/>
              <p:cNvSpPr>
                <a:spLocks noChangeArrowheads="1"/>
              </p:cNvSpPr>
              <p:nvPr/>
            </p:nvSpPr>
            <p:spPr bwMode="auto">
              <a:xfrm>
                <a:off x="620" y="2026"/>
                <a:ext cx="652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约书亚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629916" name="Line 156"/>
              <p:cNvSpPr>
                <a:spLocks noChangeShapeType="1"/>
              </p:cNvSpPr>
              <p:nvPr/>
            </p:nvSpPr>
            <p:spPr bwMode="auto">
              <a:xfrm>
                <a:off x="594" y="2178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29917" name="Group 157"/>
            <p:cNvGrpSpPr>
              <a:grpSpLocks/>
            </p:cNvGrpSpPr>
            <p:nvPr/>
          </p:nvGrpSpPr>
          <p:grpSpPr bwMode="auto">
            <a:xfrm>
              <a:off x="806" y="2172"/>
              <a:ext cx="1260" cy="596"/>
              <a:chOff x="718" y="2172"/>
              <a:chExt cx="1260" cy="596"/>
            </a:xfrm>
          </p:grpSpPr>
          <p:sp>
            <p:nvSpPr>
              <p:cNvPr id="629918" name="Rectangle 158"/>
              <p:cNvSpPr>
                <a:spLocks noChangeArrowheads="1"/>
              </p:cNvSpPr>
              <p:nvPr/>
            </p:nvSpPr>
            <p:spPr bwMode="auto">
              <a:xfrm>
                <a:off x="729" y="2369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919" name="AutoShape 159"/>
              <p:cNvSpPr>
                <a:spLocks noChangeArrowheads="1"/>
              </p:cNvSpPr>
              <p:nvPr/>
            </p:nvSpPr>
            <p:spPr bwMode="auto">
              <a:xfrm>
                <a:off x="729" y="2172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920" name="Rectangle 160"/>
              <p:cNvSpPr>
                <a:spLocks noChangeArrowheads="1"/>
              </p:cNvSpPr>
              <p:nvPr/>
            </p:nvSpPr>
            <p:spPr bwMode="auto">
              <a:xfrm>
                <a:off x="748" y="2391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921" name="Rectangle 161"/>
              <p:cNvSpPr>
                <a:spLocks noChangeArrowheads="1"/>
              </p:cNvSpPr>
              <p:nvPr/>
            </p:nvSpPr>
            <p:spPr bwMode="auto">
              <a:xfrm>
                <a:off x="718" y="2174"/>
                <a:ext cx="685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无王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629922" name="Line 162"/>
              <p:cNvSpPr>
                <a:spLocks noChangeShapeType="1"/>
              </p:cNvSpPr>
              <p:nvPr/>
            </p:nvSpPr>
            <p:spPr bwMode="auto">
              <a:xfrm>
                <a:off x="729" y="2326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29923" name="Group 163"/>
            <p:cNvGrpSpPr>
              <a:grpSpLocks/>
            </p:cNvGrpSpPr>
            <p:nvPr/>
          </p:nvGrpSpPr>
          <p:grpSpPr bwMode="auto">
            <a:xfrm>
              <a:off x="948" y="2308"/>
              <a:ext cx="1260" cy="602"/>
              <a:chOff x="868" y="2308"/>
              <a:chExt cx="1260" cy="602"/>
            </a:xfrm>
          </p:grpSpPr>
          <p:sp>
            <p:nvSpPr>
              <p:cNvPr id="629924" name="Rectangle 164"/>
              <p:cNvSpPr>
                <a:spLocks noChangeArrowheads="1"/>
              </p:cNvSpPr>
              <p:nvPr/>
            </p:nvSpPr>
            <p:spPr bwMode="auto">
              <a:xfrm>
                <a:off x="879" y="2511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925" name="AutoShape 165"/>
              <p:cNvSpPr>
                <a:spLocks noChangeArrowheads="1"/>
              </p:cNvSpPr>
              <p:nvPr/>
            </p:nvSpPr>
            <p:spPr bwMode="auto">
              <a:xfrm>
                <a:off x="879" y="2314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926" name="Rectangle 166"/>
              <p:cNvSpPr>
                <a:spLocks noChangeArrowheads="1"/>
              </p:cNvSpPr>
              <p:nvPr/>
            </p:nvSpPr>
            <p:spPr bwMode="auto">
              <a:xfrm>
                <a:off x="898" y="2533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927" name="Rectangle 167"/>
              <p:cNvSpPr>
                <a:spLocks noChangeArrowheads="1"/>
              </p:cNvSpPr>
              <p:nvPr/>
            </p:nvSpPr>
            <p:spPr bwMode="auto">
              <a:xfrm>
                <a:off x="868" y="2308"/>
                <a:ext cx="694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王朝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629928" name="Line 168"/>
              <p:cNvSpPr>
                <a:spLocks noChangeShapeType="1"/>
              </p:cNvSpPr>
              <p:nvPr/>
            </p:nvSpPr>
            <p:spPr bwMode="auto">
              <a:xfrm>
                <a:off x="879" y="2468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29942" name="Text Box 182"/>
          <p:cNvSpPr txBox="1">
            <a:spLocks noChangeArrowheads="1"/>
          </p:cNvSpPr>
          <p:nvPr/>
        </p:nvSpPr>
        <p:spPr bwMode="auto">
          <a:xfrm>
            <a:off x="6945313" y="615950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42-45页</a:t>
            </a:r>
            <a:endParaRPr lang="zh-CN" altLang="en-US" sz="1200">
              <a:solidFill>
                <a:schemeClr val="tx1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629849" name="Text Box 89"/>
          <p:cNvSpPr txBox="1">
            <a:spLocks noChangeArrowheads="1"/>
          </p:cNvSpPr>
          <p:nvPr/>
        </p:nvSpPr>
        <p:spPr bwMode="auto">
          <a:xfrm>
            <a:off x="8593138" y="639762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latin typeface="Comic Sans MS" charset="0"/>
                <a:ea typeface="宋体" charset="0"/>
                <a:cs typeface="宋体" charset="0"/>
              </a:rPr>
              <a:t>9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9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9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9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29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29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29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29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9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9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9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29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9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29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29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29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29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29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29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29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29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29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9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29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29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29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29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29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29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29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29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29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29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29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29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29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29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29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29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29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29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29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29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298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298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29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29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29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29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9766" grpId="0" autoUpdateAnimBg="0"/>
      <p:bldP spid="629767" grpId="0" autoUpdateAnimBg="0"/>
      <p:bldP spid="629768" grpId="0" autoUpdateAnimBg="0"/>
      <p:bldP spid="629772" grpId="0" autoUpdateAnimBg="0"/>
      <p:bldP spid="629780" grpId="0" autoUpdateAnimBg="0"/>
      <p:bldP spid="629781" grpId="0" autoUpdateAnimBg="0"/>
      <p:bldP spid="629782" grpId="0" autoUpdateAnimBg="0"/>
      <p:bldP spid="629797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658" name="Picture 114"/>
          <p:cNvPicPr>
            <a:picLocks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988" y="439738"/>
            <a:ext cx="8313737" cy="6045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92652" name="AutoShape 108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653" name="Rectangle 109"/>
          <p:cNvSpPr>
            <a:spLocks noChangeArrowheads="1"/>
          </p:cNvSpPr>
          <p:nvPr/>
        </p:nvSpPr>
        <p:spPr bwMode="auto">
          <a:xfrm>
            <a:off x="3149600" y="1384300"/>
            <a:ext cx="2901950" cy="2357438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548" name="Rectangle 4"/>
          <p:cNvSpPr>
            <a:spLocks noChangeArrowheads="1"/>
          </p:cNvSpPr>
          <p:nvPr/>
        </p:nvSpPr>
        <p:spPr bwMode="auto">
          <a:xfrm>
            <a:off x="3189288" y="930275"/>
            <a:ext cx="16033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被掳</a:t>
            </a:r>
          </a:p>
        </p:txBody>
      </p:sp>
      <p:sp>
        <p:nvSpPr>
          <p:cNvPr id="492549" name="Rectangle 5"/>
          <p:cNvSpPr>
            <a:spLocks noChangeArrowheads="1"/>
          </p:cNvSpPr>
          <p:nvPr/>
        </p:nvSpPr>
        <p:spPr bwMode="auto">
          <a:xfrm>
            <a:off x="3349625" y="1571625"/>
            <a:ext cx="24352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altLang="zh-CN" sz="28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70 年</a:t>
            </a:r>
            <a:endParaRPr lang="zh-CN" altLang="en-US" sz="2800">
              <a:solidFill>
                <a:schemeClr val="accent2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492550" name="Rectangle 6"/>
          <p:cNvSpPr>
            <a:spLocks noChangeArrowheads="1"/>
          </p:cNvSpPr>
          <p:nvPr/>
        </p:nvSpPr>
        <p:spPr bwMode="auto">
          <a:xfrm>
            <a:off x="3336925" y="2054225"/>
            <a:ext cx="24320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altLang="zh-CN" sz="28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3次</a:t>
            </a:r>
            <a:r>
              <a:rPr lang="zh-CN" altLang="en-US" sz="28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回归</a:t>
            </a:r>
          </a:p>
        </p:txBody>
      </p:sp>
      <p:sp>
        <p:nvSpPr>
          <p:cNvPr id="492551" name="Rectangle 7"/>
          <p:cNvSpPr>
            <a:spLocks noChangeArrowheads="1"/>
          </p:cNvSpPr>
          <p:nvPr/>
        </p:nvSpPr>
        <p:spPr bwMode="auto">
          <a:xfrm>
            <a:off x="3352800" y="2501900"/>
            <a:ext cx="2433638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altLang="zh-CN" sz="28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100年/5万</a:t>
            </a:r>
            <a:r>
              <a:rPr lang="zh-CN" altLang="en-US" sz="28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人</a:t>
            </a:r>
          </a:p>
        </p:txBody>
      </p:sp>
      <p:sp>
        <p:nvSpPr>
          <p:cNvPr id="492552" name="Rectangle 8"/>
          <p:cNvSpPr>
            <a:spLocks noChangeArrowheads="1"/>
          </p:cNvSpPr>
          <p:nvPr/>
        </p:nvSpPr>
        <p:spPr bwMode="auto">
          <a:xfrm>
            <a:off x="3116263" y="2978150"/>
            <a:ext cx="28749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altLang="zh-CN" sz="28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所–以–尼</a:t>
            </a:r>
            <a:endParaRPr lang="zh-CN" altLang="en-US" sz="2800">
              <a:solidFill>
                <a:schemeClr val="accent2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492556" name="Rectangle 12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637" name="Line 93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638" name="Line 94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639" name="Line 95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640" name="Line 96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649" name="Text Box 105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Comic Sans M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492656" name="Rectangle 112"/>
          <p:cNvSpPr>
            <a:spLocks noChangeArrowheads="1"/>
          </p:cNvSpPr>
          <p:nvPr/>
        </p:nvSpPr>
        <p:spPr bwMode="auto">
          <a:xfrm>
            <a:off x="8178800" y="6521450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13</a:t>
            </a:r>
          </a:p>
        </p:txBody>
      </p:sp>
      <p:sp>
        <p:nvSpPr>
          <p:cNvPr id="492659" name="Rectangle 115"/>
          <p:cNvSpPr>
            <a:spLocks noChangeArrowheads="1"/>
          </p:cNvSpPr>
          <p:nvPr/>
        </p:nvSpPr>
        <p:spPr bwMode="auto">
          <a:xfrm>
            <a:off x="442913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662" name="Rectangle 118"/>
          <p:cNvSpPr>
            <a:spLocks noChangeArrowheads="1"/>
          </p:cNvSpPr>
          <p:nvPr/>
        </p:nvSpPr>
        <p:spPr bwMode="auto">
          <a:xfrm>
            <a:off x="4824413" y="1027113"/>
            <a:ext cx="1539875" cy="3635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>
                <a:solidFill>
                  <a:schemeClr val="tx1"/>
                </a:solidFill>
                <a:ea typeface="宋体" charset="0"/>
                <a:cs typeface="宋体" charset="0"/>
              </a:rPr>
              <a:t>约主前 </a:t>
            </a:r>
            <a:r>
              <a:rPr lang="en-US" altLang="zh-CN" sz="1800">
                <a:solidFill>
                  <a:schemeClr val="tx1"/>
                </a:solidFill>
                <a:ea typeface="宋体" charset="0"/>
                <a:cs typeface="宋体" charset="0"/>
              </a:rPr>
              <a:t>500年</a:t>
            </a:r>
            <a:endParaRPr lang="zh-CN" altLang="en-US" sz="1800">
              <a:solidFill>
                <a:schemeClr val="tx1"/>
              </a:solidFill>
              <a:ea typeface="宋体" charset="0"/>
              <a:cs typeface="宋体" charset="0"/>
            </a:endParaRPr>
          </a:p>
        </p:txBody>
      </p:sp>
      <p:sp>
        <p:nvSpPr>
          <p:cNvPr id="492664" name="Text Box 120"/>
          <p:cNvSpPr txBox="1">
            <a:spLocks noChangeArrowheads="1"/>
          </p:cNvSpPr>
          <p:nvPr/>
        </p:nvSpPr>
        <p:spPr bwMode="auto">
          <a:xfrm>
            <a:off x="1751013" y="46038"/>
            <a:ext cx="29464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以斯拉记 – 以斯帖记</a:t>
            </a:r>
          </a:p>
        </p:txBody>
      </p:sp>
      <p:grpSp>
        <p:nvGrpSpPr>
          <p:cNvPr id="492767" name="Group 223"/>
          <p:cNvGrpSpPr>
            <a:grpSpLocks/>
          </p:cNvGrpSpPr>
          <p:nvPr/>
        </p:nvGrpSpPr>
        <p:grpSpPr bwMode="auto">
          <a:xfrm>
            <a:off x="198438" y="2284413"/>
            <a:ext cx="3513137" cy="2613025"/>
            <a:chOff x="125" y="1439"/>
            <a:chExt cx="2213" cy="1646"/>
          </a:xfrm>
        </p:grpSpPr>
        <p:grpSp>
          <p:nvGrpSpPr>
            <p:cNvPr id="492714" name="Group 170"/>
            <p:cNvGrpSpPr>
              <a:grpSpLocks/>
            </p:cNvGrpSpPr>
            <p:nvPr/>
          </p:nvGrpSpPr>
          <p:grpSpPr bwMode="auto">
            <a:xfrm>
              <a:off x="125" y="1439"/>
              <a:ext cx="1261" cy="594"/>
              <a:chOff x="125" y="847"/>
              <a:chExt cx="1261" cy="594"/>
            </a:xfrm>
          </p:grpSpPr>
          <p:sp>
            <p:nvSpPr>
              <p:cNvPr id="492715" name="Rectangle 171"/>
              <p:cNvSpPr>
                <a:spLocks noChangeArrowheads="1"/>
              </p:cNvSpPr>
              <p:nvPr/>
            </p:nvSpPr>
            <p:spPr bwMode="auto">
              <a:xfrm>
                <a:off x="137" y="1042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16" name="AutoShape 172"/>
              <p:cNvSpPr>
                <a:spLocks noChangeArrowheads="1"/>
              </p:cNvSpPr>
              <p:nvPr/>
            </p:nvSpPr>
            <p:spPr bwMode="auto">
              <a:xfrm>
                <a:off x="137" y="853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17" name="Rectangle 173"/>
              <p:cNvSpPr>
                <a:spLocks noChangeArrowheads="1"/>
              </p:cNvSpPr>
              <p:nvPr/>
            </p:nvSpPr>
            <p:spPr bwMode="auto">
              <a:xfrm>
                <a:off x="156" y="1064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18" name="Rectangle 174"/>
              <p:cNvSpPr>
                <a:spLocks noChangeArrowheads="1"/>
              </p:cNvSpPr>
              <p:nvPr/>
            </p:nvSpPr>
            <p:spPr bwMode="auto">
              <a:xfrm>
                <a:off x="125" y="847"/>
                <a:ext cx="70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8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</a:t>
                </a:r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创造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2719" name="Line 175"/>
              <p:cNvSpPr>
                <a:spLocks noChangeShapeType="1"/>
              </p:cNvSpPr>
              <p:nvPr/>
            </p:nvSpPr>
            <p:spPr bwMode="auto">
              <a:xfrm>
                <a:off x="137" y="1007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2720" name="Group 176"/>
            <p:cNvGrpSpPr>
              <a:grpSpLocks/>
            </p:cNvGrpSpPr>
            <p:nvPr/>
          </p:nvGrpSpPr>
          <p:grpSpPr bwMode="auto">
            <a:xfrm>
              <a:off x="274" y="1604"/>
              <a:ext cx="1249" cy="596"/>
              <a:chOff x="210" y="684"/>
              <a:chExt cx="1249" cy="596"/>
            </a:xfrm>
          </p:grpSpPr>
          <p:sp>
            <p:nvSpPr>
              <p:cNvPr id="492721" name="Rectangle 177"/>
              <p:cNvSpPr>
                <a:spLocks noChangeArrowheads="1"/>
              </p:cNvSpPr>
              <p:nvPr/>
            </p:nvSpPr>
            <p:spPr bwMode="auto">
              <a:xfrm>
                <a:off x="210" y="881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22" name="AutoShape 178"/>
              <p:cNvSpPr>
                <a:spLocks noChangeArrowheads="1"/>
              </p:cNvSpPr>
              <p:nvPr/>
            </p:nvSpPr>
            <p:spPr bwMode="auto">
              <a:xfrm>
                <a:off x="210" y="684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23" name="Rectangle 179"/>
              <p:cNvSpPr>
                <a:spLocks noChangeArrowheads="1"/>
              </p:cNvSpPr>
              <p:nvPr/>
            </p:nvSpPr>
            <p:spPr bwMode="auto">
              <a:xfrm>
                <a:off x="228" y="903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24" name="Rectangle 180"/>
              <p:cNvSpPr>
                <a:spLocks noChangeArrowheads="1"/>
              </p:cNvSpPr>
              <p:nvPr/>
            </p:nvSpPr>
            <p:spPr bwMode="auto">
              <a:xfrm>
                <a:off x="250" y="686"/>
                <a:ext cx="541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亚伯拉罕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2725" name="Line 181"/>
              <p:cNvSpPr>
                <a:spLocks noChangeShapeType="1"/>
              </p:cNvSpPr>
              <p:nvPr/>
            </p:nvSpPr>
            <p:spPr bwMode="auto">
              <a:xfrm>
                <a:off x="210" y="838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2726" name="Group 182"/>
            <p:cNvGrpSpPr>
              <a:grpSpLocks/>
            </p:cNvGrpSpPr>
            <p:nvPr/>
          </p:nvGrpSpPr>
          <p:grpSpPr bwMode="auto">
            <a:xfrm>
              <a:off x="396" y="1741"/>
              <a:ext cx="1268" cy="596"/>
              <a:chOff x="348" y="1741"/>
              <a:chExt cx="1268" cy="596"/>
            </a:xfrm>
          </p:grpSpPr>
          <p:sp>
            <p:nvSpPr>
              <p:cNvPr id="492727" name="Rectangle 183"/>
              <p:cNvSpPr>
                <a:spLocks noChangeArrowheads="1"/>
              </p:cNvSpPr>
              <p:nvPr/>
            </p:nvSpPr>
            <p:spPr bwMode="auto">
              <a:xfrm>
                <a:off x="367" y="1938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28" name="AutoShape 184"/>
              <p:cNvSpPr>
                <a:spLocks noChangeArrowheads="1"/>
              </p:cNvSpPr>
              <p:nvPr/>
            </p:nvSpPr>
            <p:spPr bwMode="auto">
              <a:xfrm>
                <a:off x="367" y="1741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29" name="Rectangle 185"/>
              <p:cNvSpPr>
                <a:spLocks noChangeArrowheads="1"/>
              </p:cNvSpPr>
              <p:nvPr/>
            </p:nvSpPr>
            <p:spPr bwMode="auto">
              <a:xfrm>
                <a:off x="386" y="1960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30" name="Rectangle 186"/>
              <p:cNvSpPr>
                <a:spLocks noChangeArrowheads="1"/>
              </p:cNvSpPr>
              <p:nvPr/>
            </p:nvSpPr>
            <p:spPr bwMode="auto">
              <a:xfrm>
                <a:off x="348" y="1743"/>
                <a:ext cx="67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约瑟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2731" name="Line 187"/>
              <p:cNvSpPr>
                <a:spLocks noChangeShapeType="1"/>
              </p:cNvSpPr>
              <p:nvPr/>
            </p:nvSpPr>
            <p:spPr bwMode="auto">
              <a:xfrm>
                <a:off x="367" y="1895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2732" name="Group 188"/>
            <p:cNvGrpSpPr>
              <a:grpSpLocks/>
            </p:cNvGrpSpPr>
            <p:nvPr/>
          </p:nvGrpSpPr>
          <p:grpSpPr bwMode="auto">
            <a:xfrm>
              <a:off x="539" y="1885"/>
              <a:ext cx="1261" cy="596"/>
              <a:chOff x="475" y="1885"/>
              <a:chExt cx="1261" cy="596"/>
            </a:xfrm>
          </p:grpSpPr>
          <p:sp>
            <p:nvSpPr>
              <p:cNvPr id="492733" name="Rectangle 189"/>
              <p:cNvSpPr>
                <a:spLocks noChangeArrowheads="1"/>
              </p:cNvSpPr>
              <p:nvPr/>
            </p:nvSpPr>
            <p:spPr bwMode="auto">
              <a:xfrm>
                <a:off x="487" y="2082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34" name="AutoShape 190"/>
              <p:cNvSpPr>
                <a:spLocks noChangeArrowheads="1"/>
              </p:cNvSpPr>
              <p:nvPr/>
            </p:nvSpPr>
            <p:spPr bwMode="auto">
              <a:xfrm>
                <a:off x="487" y="1885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35" name="Rectangle 191"/>
              <p:cNvSpPr>
                <a:spLocks noChangeArrowheads="1"/>
              </p:cNvSpPr>
              <p:nvPr/>
            </p:nvSpPr>
            <p:spPr bwMode="auto">
              <a:xfrm>
                <a:off x="506" y="2104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36" name="Rectangle 192"/>
              <p:cNvSpPr>
                <a:spLocks noChangeArrowheads="1"/>
              </p:cNvSpPr>
              <p:nvPr/>
            </p:nvSpPr>
            <p:spPr bwMode="auto">
              <a:xfrm>
                <a:off x="475" y="1887"/>
                <a:ext cx="686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摩西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2737" name="Line 193"/>
              <p:cNvSpPr>
                <a:spLocks noChangeShapeType="1"/>
              </p:cNvSpPr>
              <p:nvPr/>
            </p:nvSpPr>
            <p:spPr bwMode="auto">
              <a:xfrm>
                <a:off x="487" y="2039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2738" name="Group 194"/>
            <p:cNvGrpSpPr>
              <a:grpSpLocks/>
            </p:cNvGrpSpPr>
            <p:nvPr/>
          </p:nvGrpSpPr>
          <p:grpSpPr bwMode="auto">
            <a:xfrm>
              <a:off x="682" y="2024"/>
              <a:ext cx="1249" cy="596"/>
              <a:chOff x="594" y="2024"/>
              <a:chExt cx="1249" cy="596"/>
            </a:xfrm>
          </p:grpSpPr>
          <p:sp>
            <p:nvSpPr>
              <p:cNvPr id="492739" name="Rectangle 195"/>
              <p:cNvSpPr>
                <a:spLocks noChangeArrowheads="1"/>
              </p:cNvSpPr>
              <p:nvPr/>
            </p:nvSpPr>
            <p:spPr bwMode="auto">
              <a:xfrm>
                <a:off x="594" y="2221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40" name="AutoShape 196"/>
              <p:cNvSpPr>
                <a:spLocks noChangeArrowheads="1"/>
              </p:cNvSpPr>
              <p:nvPr/>
            </p:nvSpPr>
            <p:spPr bwMode="auto">
              <a:xfrm>
                <a:off x="594" y="2024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41" name="Rectangle 197"/>
              <p:cNvSpPr>
                <a:spLocks noChangeArrowheads="1"/>
              </p:cNvSpPr>
              <p:nvPr/>
            </p:nvSpPr>
            <p:spPr bwMode="auto">
              <a:xfrm>
                <a:off x="613" y="2243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42" name="Rectangle 198"/>
              <p:cNvSpPr>
                <a:spLocks noChangeArrowheads="1"/>
              </p:cNvSpPr>
              <p:nvPr/>
            </p:nvSpPr>
            <p:spPr bwMode="auto">
              <a:xfrm>
                <a:off x="620" y="2026"/>
                <a:ext cx="652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约书亚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2743" name="Line 199"/>
              <p:cNvSpPr>
                <a:spLocks noChangeShapeType="1"/>
              </p:cNvSpPr>
              <p:nvPr/>
            </p:nvSpPr>
            <p:spPr bwMode="auto">
              <a:xfrm>
                <a:off x="594" y="2178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2744" name="Group 200"/>
            <p:cNvGrpSpPr>
              <a:grpSpLocks/>
            </p:cNvGrpSpPr>
            <p:nvPr/>
          </p:nvGrpSpPr>
          <p:grpSpPr bwMode="auto">
            <a:xfrm>
              <a:off x="806" y="2172"/>
              <a:ext cx="1260" cy="596"/>
              <a:chOff x="718" y="2172"/>
              <a:chExt cx="1260" cy="596"/>
            </a:xfrm>
          </p:grpSpPr>
          <p:sp>
            <p:nvSpPr>
              <p:cNvPr id="492745" name="Rectangle 201"/>
              <p:cNvSpPr>
                <a:spLocks noChangeArrowheads="1"/>
              </p:cNvSpPr>
              <p:nvPr/>
            </p:nvSpPr>
            <p:spPr bwMode="auto">
              <a:xfrm>
                <a:off x="729" y="2369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46" name="AutoShape 202"/>
              <p:cNvSpPr>
                <a:spLocks noChangeArrowheads="1"/>
              </p:cNvSpPr>
              <p:nvPr/>
            </p:nvSpPr>
            <p:spPr bwMode="auto">
              <a:xfrm>
                <a:off x="729" y="2172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47" name="Rectangle 203"/>
              <p:cNvSpPr>
                <a:spLocks noChangeArrowheads="1"/>
              </p:cNvSpPr>
              <p:nvPr/>
            </p:nvSpPr>
            <p:spPr bwMode="auto">
              <a:xfrm>
                <a:off x="748" y="2391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48" name="Rectangle 204"/>
              <p:cNvSpPr>
                <a:spLocks noChangeArrowheads="1"/>
              </p:cNvSpPr>
              <p:nvPr/>
            </p:nvSpPr>
            <p:spPr bwMode="auto">
              <a:xfrm>
                <a:off x="718" y="2174"/>
                <a:ext cx="685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无王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2749" name="Line 205"/>
              <p:cNvSpPr>
                <a:spLocks noChangeShapeType="1"/>
              </p:cNvSpPr>
              <p:nvPr/>
            </p:nvSpPr>
            <p:spPr bwMode="auto">
              <a:xfrm>
                <a:off x="729" y="2326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2750" name="Group 206"/>
            <p:cNvGrpSpPr>
              <a:grpSpLocks/>
            </p:cNvGrpSpPr>
            <p:nvPr/>
          </p:nvGrpSpPr>
          <p:grpSpPr bwMode="auto">
            <a:xfrm>
              <a:off x="948" y="2308"/>
              <a:ext cx="1260" cy="602"/>
              <a:chOff x="868" y="2308"/>
              <a:chExt cx="1260" cy="602"/>
            </a:xfrm>
          </p:grpSpPr>
          <p:sp>
            <p:nvSpPr>
              <p:cNvPr id="492751" name="Rectangle 207"/>
              <p:cNvSpPr>
                <a:spLocks noChangeArrowheads="1"/>
              </p:cNvSpPr>
              <p:nvPr/>
            </p:nvSpPr>
            <p:spPr bwMode="auto">
              <a:xfrm>
                <a:off x="879" y="2511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52" name="AutoShape 208"/>
              <p:cNvSpPr>
                <a:spLocks noChangeArrowheads="1"/>
              </p:cNvSpPr>
              <p:nvPr/>
            </p:nvSpPr>
            <p:spPr bwMode="auto">
              <a:xfrm>
                <a:off x="879" y="2314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53" name="Rectangle 209"/>
              <p:cNvSpPr>
                <a:spLocks noChangeArrowheads="1"/>
              </p:cNvSpPr>
              <p:nvPr/>
            </p:nvSpPr>
            <p:spPr bwMode="auto">
              <a:xfrm>
                <a:off x="898" y="2533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54" name="Rectangle 210"/>
              <p:cNvSpPr>
                <a:spLocks noChangeArrowheads="1"/>
              </p:cNvSpPr>
              <p:nvPr/>
            </p:nvSpPr>
            <p:spPr bwMode="auto">
              <a:xfrm>
                <a:off x="868" y="2308"/>
                <a:ext cx="694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王朝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2755" name="Line 211"/>
              <p:cNvSpPr>
                <a:spLocks noChangeShapeType="1"/>
              </p:cNvSpPr>
              <p:nvPr/>
            </p:nvSpPr>
            <p:spPr bwMode="auto">
              <a:xfrm>
                <a:off x="879" y="2468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2756" name="Group 212"/>
            <p:cNvGrpSpPr>
              <a:grpSpLocks/>
            </p:cNvGrpSpPr>
            <p:nvPr/>
          </p:nvGrpSpPr>
          <p:grpSpPr bwMode="auto">
            <a:xfrm>
              <a:off x="1078" y="2489"/>
              <a:ext cx="1260" cy="596"/>
              <a:chOff x="1054" y="2489"/>
              <a:chExt cx="1260" cy="596"/>
            </a:xfrm>
          </p:grpSpPr>
          <p:sp>
            <p:nvSpPr>
              <p:cNvPr id="492757" name="Rectangle 213"/>
              <p:cNvSpPr>
                <a:spLocks noChangeArrowheads="1"/>
              </p:cNvSpPr>
              <p:nvPr/>
            </p:nvSpPr>
            <p:spPr bwMode="auto">
              <a:xfrm>
                <a:off x="1065" y="2686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58" name="AutoShape 214"/>
              <p:cNvSpPr>
                <a:spLocks noChangeArrowheads="1"/>
              </p:cNvSpPr>
              <p:nvPr/>
            </p:nvSpPr>
            <p:spPr bwMode="auto">
              <a:xfrm>
                <a:off x="1065" y="2489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59" name="Rectangle 215"/>
              <p:cNvSpPr>
                <a:spLocks noChangeArrowheads="1"/>
              </p:cNvSpPr>
              <p:nvPr/>
            </p:nvSpPr>
            <p:spPr bwMode="auto">
              <a:xfrm>
                <a:off x="1084" y="2708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760" name="Rectangle 216"/>
              <p:cNvSpPr>
                <a:spLocks noChangeArrowheads="1"/>
              </p:cNvSpPr>
              <p:nvPr/>
            </p:nvSpPr>
            <p:spPr bwMode="auto">
              <a:xfrm>
                <a:off x="1054" y="2491"/>
                <a:ext cx="685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被掳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2761" name="Line 217"/>
              <p:cNvSpPr>
                <a:spLocks noChangeShapeType="1"/>
              </p:cNvSpPr>
              <p:nvPr/>
            </p:nvSpPr>
            <p:spPr bwMode="auto">
              <a:xfrm>
                <a:off x="1065" y="2643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92768" name="Text Box 224"/>
          <p:cNvSpPr txBox="1">
            <a:spLocks noChangeArrowheads="1"/>
          </p:cNvSpPr>
          <p:nvPr/>
        </p:nvSpPr>
        <p:spPr bwMode="auto">
          <a:xfrm>
            <a:off x="6945313" y="615950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42-45页</a:t>
            </a:r>
            <a:endParaRPr lang="zh-CN" altLang="en-US" sz="1200">
              <a:solidFill>
                <a:schemeClr val="tx1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492655" name="Text Box 111"/>
          <p:cNvSpPr txBox="1">
            <a:spLocks noChangeArrowheads="1"/>
          </p:cNvSpPr>
          <p:nvPr/>
        </p:nvSpPr>
        <p:spPr bwMode="auto">
          <a:xfrm>
            <a:off x="8589963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latin typeface="Comic Sans MS" charset="0"/>
                <a:ea typeface="宋体" charset="0"/>
                <a:cs typeface="宋体" charset="0"/>
              </a:rPr>
              <a:t>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549" grpId="0" autoUpdateAnimBg="0"/>
      <p:bldP spid="492550" grpId="0" autoUpdateAnimBg="0"/>
      <p:bldP spid="492551" grpId="0" autoUpdateAnimBg="0"/>
      <p:bldP spid="492552" grpId="0" autoUpdateAnimBg="0"/>
      <p:bldP spid="492662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680" name="Picture 11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121"/>
          <a:stretch>
            <a:fillRect/>
          </a:stretch>
        </p:blipFill>
        <p:spPr bwMode="auto">
          <a:xfrm>
            <a:off x="415925" y="303213"/>
            <a:ext cx="8326438" cy="614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93674" name="AutoShape 106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75" name="Rectangle 107"/>
          <p:cNvSpPr>
            <a:spLocks noChangeArrowheads="1"/>
          </p:cNvSpPr>
          <p:nvPr/>
        </p:nvSpPr>
        <p:spPr bwMode="auto">
          <a:xfrm>
            <a:off x="3149600" y="1384300"/>
            <a:ext cx="2901950" cy="14478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73" name="Rectangle 5"/>
          <p:cNvSpPr>
            <a:spLocks noChangeArrowheads="1"/>
          </p:cNvSpPr>
          <p:nvPr/>
        </p:nvSpPr>
        <p:spPr bwMode="auto">
          <a:xfrm>
            <a:off x="2890838" y="925513"/>
            <a:ext cx="166052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   </a:t>
            </a:r>
            <a:r>
              <a:rPr lang="en-US" altLang="zh-CN" sz="28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静</a:t>
            </a:r>
            <a:r>
              <a:rPr lang="zh-CN" altLang="en-US" sz="28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默</a:t>
            </a:r>
          </a:p>
        </p:txBody>
      </p:sp>
      <p:sp>
        <p:nvSpPr>
          <p:cNvPr id="493574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75" name="Rectangle 7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84" name="Rectangle 16"/>
          <p:cNvSpPr>
            <a:spLocks noChangeArrowheads="1"/>
          </p:cNvSpPr>
          <p:nvPr/>
        </p:nvSpPr>
        <p:spPr bwMode="auto">
          <a:xfrm>
            <a:off x="4824413" y="1077913"/>
            <a:ext cx="1482725" cy="3635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B0DDFE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>
                <a:solidFill>
                  <a:schemeClr val="bg2"/>
                </a:solidFill>
                <a:ea typeface="宋体" charset="0"/>
                <a:cs typeface="宋体" charset="0"/>
              </a:rPr>
              <a:t>约</a:t>
            </a:r>
            <a:r>
              <a:rPr lang="zh-CN" altLang="en-US" sz="1800">
                <a:solidFill>
                  <a:schemeClr val="bg2"/>
                </a:solidFill>
                <a:ea typeface="宋体" charset="0"/>
                <a:cs typeface="宋体" charset="0"/>
              </a:rPr>
              <a:t>主前</a:t>
            </a:r>
            <a:r>
              <a:rPr lang="en-US" altLang="zh-CN" sz="1800">
                <a:solidFill>
                  <a:schemeClr val="bg2"/>
                </a:solidFill>
                <a:ea typeface="宋体" charset="0"/>
                <a:cs typeface="宋体" charset="0"/>
              </a:rPr>
              <a:t>500年</a:t>
            </a:r>
            <a:endParaRPr lang="zh-CN" altLang="en-US" sz="1800">
              <a:solidFill>
                <a:schemeClr val="bg2"/>
              </a:solidFill>
              <a:ea typeface="宋体" charset="0"/>
              <a:cs typeface="宋体" charset="0"/>
            </a:endParaRPr>
          </a:p>
        </p:txBody>
      </p:sp>
      <p:sp>
        <p:nvSpPr>
          <p:cNvPr id="493652" name="Text Box 8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>
              <a:solidFill>
                <a:schemeClr val="tx1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493571" name="Rectangle 3"/>
          <p:cNvSpPr>
            <a:spLocks noChangeArrowheads="1"/>
          </p:cNvSpPr>
          <p:nvPr/>
        </p:nvSpPr>
        <p:spPr bwMode="auto">
          <a:xfrm>
            <a:off x="3313113" y="1603375"/>
            <a:ext cx="25257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400">
                <a:solidFill>
                  <a:schemeClr val="accent2"/>
                </a:solidFill>
                <a:ea typeface="宋体" charset="0"/>
                <a:cs typeface="宋体" charset="0"/>
              </a:rPr>
              <a:t>希腊王亚历山大</a:t>
            </a:r>
            <a:endParaRPr lang="en-US" altLang="zh-CN" sz="2400">
              <a:solidFill>
                <a:schemeClr val="accent2"/>
              </a:solidFill>
              <a:ea typeface="宋体" charset="0"/>
              <a:cs typeface="宋体" charset="0"/>
            </a:endParaRPr>
          </a:p>
        </p:txBody>
      </p:sp>
      <p:sp>
        <p:nvSpPr>
          <p:cNvPr id="493585" name="Rectangle 17"/>
          <p:cNvSpPr>
            <a:spLocks noChangeArrowheads="1"/>
          </p:cNvSpPr>
          <p:nvPr/>
        </p:nvSpPr>
        <p:spPr bwMode="auto">
          <a:xfrm>
            <a:off x="3354388" y="2090738"/>
            <a:ext cx="24209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400">
                <a:solidFill>
                  <a:schemeClr val="accent2"/>
                </a:solidFill>
                <a:ea typeface="宋体" charset="0"/>
                <a:cs typeface="宋体" charset="0"/>
              </a:rPr>
              <a:t>罗马系统</a:t>
            </a:r>
          </a:p>
        </p:txBody>
      </p:sp>
      <p:sp>
        <p:nvSpPr>
          <p:cNvPr id="493661" name="Line 93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62" name="Line 94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71" name="Text Box 103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Comic Sans M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493678" name="Rectangle 110"/>
          <p:cNvSpPr>
            <a:spLocks noChangeArrowheads="1"/>
          </p:cNvSpPr>
          <p:nvPr/>
        </p:nvSpPr>
        <p:spPr bwMode="auto">
          <a:xfrm>
            <a:off x="8178800" y="651827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14</a:t>
            </a:r>
          </a:p>
        </p:txBody>
      </p:sp>
      <p:sp>
        <p:nvSpPr>
          <p:cNvPr id="493681" name="Rectangle 113"/>
          <p:cNvSpPr>
            <a:spLocks noChangeArrowheads="1"/>
          </p:cNvSpPr>
          <p:nvPr/>
        </p:nvSpPr>
        <p:spPr bwMode="auto">
          <a:xfrm>
            <a:off x="404813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85" name="Text Box 117"/>
          <p:cNvSpPr txBox="1">
            <a:spLocks noChangeArrowheads="1"/>
          </p:cNvSpPr>
          <p:nvPr/>
        </p:nvSpPr>
        <p:spPr bwMode="auto">
          <a:xfrm>
            <a:off x="1752600" y="-12700"/>
            <a:ext cx="67056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介于 玛拉基书 和 马太福音之间 </a:t>
            </a:r>
            <a:r>
              <a:rPr lang="en-US" altLang="zh-CN" sz="14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(</a:t>
            </a:r>
            <a:r>
              <a:rPr lang="zh-CN" altLang="en-US" sz="14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旧约与新约之间</a:t>
            </a:r>
            <a:r>
              <a:rPr lang="en-US" altLang="zh-CN" sz="14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)</a:t>
            </a:r>
          </a:p>
        </p:txBody>
      </p:sp>
      <p:grpSp>
        <p:nvGrpSpPr>
          <p:cNvPr id="493795" name="Group 227"/>
          <p:cNvGrpSpPr>
            <a:grpSpLocks/>
          </p:cNvGrpSpPr>
          <p:nvPr/>
        </p:nvGrpSpPr>
        <p:grpSpPr bwMode="auto">
          <a:xfrm>
            <a:off x="198438" y="2284413"/>
            <a:ext cx="3724275" cy="2841625"/>
            <a:chOff x="125" y="1439"/>
            <a:chExt cx="2346" cy="1790"/>
          </a:xfrm>
        </p:grpSpPr>
        <p:grpSp>
          <p:nvGrpSpPr>
            <p:cNvPr id="493742" name="Group 174"/>
            <p:cNvGrpSpPr>
              <a:grpSpLocks/>
            </p:cNvGrpSpPr>
            <p:nvPr/>
          </p:nvGrpSpPr>
          <p:grpSpPr bwMode="auto">
            <a:xfrm>
              <a:off x="125" y="1439"/>
              <a:ext cx="1261" cy="594"/>
              <a:chOff x="125" y="847"/>
              <a:chExt cx="1261" cy="594"/>
            </a:xfrm>
          </p:grpSpPr>
          <p:sp>
            <p:nvSpPr>
              <p:cNvPr id="493743" name="Rectangle 175"/>
              <p:cNvSpPr>
                <a:spLocks noChangeArrowheads="1"/>
              </p:cNvSpPr>
              <p:nvPr/>
            </p:nvSpPr>
            <p:spPr bwMode="auto">
              <a:xfrm>
                <a:off x="137" y="1042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44" name="AutoShape 176"/>
              <p:cNvSpPr>
                <a:spLocks noChangeArrowheads="1"/>
              </p:cNvSpPr>
              <p:nvPr/>
            </p:nvSpPr>
            <p:spPr bwMode="auto">
              <a:xfrm>
                <a:off x="137" y="853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45" name="Rectangle 177"/>
              <p:cNvSpPr>
                <a:spLocks noChangeArrowheads="1"/>
              </p:cNvSpPr>
              <p:nvPr/>
            </p:nvSpPr>
            <p:spPr bwMode="auto">
              <a:xfrm>
                <a:off x="156" y="1064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46" name="Rectangle 178"/>
              <p:cNvSpPr>
                <a:spLocks noChangeArrowheads="1"/>
              </p:cNvSpPr>
              <p:nvPr/>
            </p:nvSpPr>
            <p:spPr bwMode="auto">
              <a:xfrm>
                <a:off x="125" y="847"/>
                <a:ext cx="70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8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</a:t>
                </a:r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创造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3747" name="Line 179"/>
              <p:cNvSpPr>
                <a:spLocks noChangeShapeType="1"/>
              </p:cNvSpPr>
              <p:nvPr/>
            </p:nvSpPr>
            <p:spPr bwMode="auto">
              <a:xfrm>
                <a:off x="137" y="1007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3748" name="Group 180"/>
            <p:cNvGrpSpPr>
              <a:grpSpLocks/>
            </p:cNvGrpSpPr>
            <p:nvPr/>
          </p:nvGrpSpPr>
          <p:grpSpPr bwMode="auto">
            <a:xfrm>
              <a:off x="274" y="1604"/>
              <a:ext cx="1249" cy="596"/>
              <a:chOff x="210" y="684"/>
              <a:chExt cx="1249" cy="596"/>
            </a:xfrm>
          </p:grpSpPr>
          <p:sp>
            <p:nvSpPr>
              <p:cNvPr id="493749" name="Rectangle 181"/>
              <p:cNvSpPr>
                <a:spLocks noChangeArrowheads="1"/>
              </p:cNvSpPr>
              <p:nvPr/>
            </p:nvSpPr>
            <p:spPr bwMode="auto">
              <a:xfrm>
                <a:off x="210" y="881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50" name="AutoShape 182"/>
              <p:cNvSpPr>
                <a:spLocks noChangeArrowheads="1"/>
              </p:cNvSpPr>
              <p:nvPr/>
            </p:nvSpPr>
            <p:spPr bwMode="auto">
              <a:xfrm>
                <a:off x="210" y="684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51" name="Rectangle 183"/>
              <p:cNvSpPr>
                <a:spLocks noChangeArrowheads="1"/>
              </p:cNvSpPr>
              <p:nvPr/>
            </p:nvSpPr>
            <p:spPr bwMode="auto">
              <a:xfrm>
                <a:off x="228" y="903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52" name="Rectangle 184"/>
              <p:cNvSpPr>
                <a:spLocks noChangeArrowheads="1"/>
              </p:cNvSpPr>
              <p:nvPr/>
            </p:nvSpPr>
            <p:spPr bwMode="auto">
              <a:xfrm>
                <a:off x="250" y="686"/>
                <a:ext cx="541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亚伯拉罕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3753" name="Line 185"/>
              <p:cNvSpPr>
                <a:spLocks noChangeShapeType="1"/>
              </p:cNvSpPr>
              <p:nvPr/>
            </p:nvSpPr>
            <p:spPr bwMode="auto">
              <a:xfrm>
                <a:off x="210" y="838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3754" name="Group 186"/>
            <p:cNvGrpSpPr>
              <a:grpSpLocks/>
            </p:cNvGrpSpPr>
            <p:nvPr/>
          </p:nvGrpSpPr>
          <p:grpSpPr bwMode="auto">
            <a:xfrm>
              <a:off x="396" y="1741"/>
              <a:ext cx="1268" cy="596"/>
              <a:chOff x="348" y="1741"/>
              <a:chExt cx="1268" cy="596"/>
            </a:xfrm>
          </p:grpSpPr>
          <p:sp>
            <p:nvSpPr>
              <p:cNvPr id="493755" name="Rectangle 187"/>
              <p:cNvSpPr>
                <a:spLocks noChangeArrowheads="1"/>
              </p:cNvSpPr>
              <p:nvPr/>
            </p:nvSpPr>
            <p:spPr bwMode="auto">
              <a:xfrm>
                <a:off x="367" y="1938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56" name="AutoShape 188"/>
              <p:cNvSpPr>
                <a:spLocks noChangeArrowheads="1"/>
              </p:cNvSpPr>
              <p:nvPr/>
            </p:nvSpPr>
            <p:spPr bwMode="auto">
              <a:xfrm>
                <a:off x="367" y="1741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57" name="Rectangle 189"/>
              <p:cNvSpPr>
                <a:spLocks noChangeArrowheads="1"/>
              </p:cNvSpPr>
              <p:nvPr/>
            </p:nvSpPr>
            <p:spPr bwMode="auto">
              <a:xfrm>
                <a:off x="386" y="1960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58" name="Rectangle 190"/>
              <p:cNvSpPr>
                <a:spLocks noChangeArrowheads="1"/>
              </p:cNvSpPr>
              <p:nvPr/>
            </p:nvSpPr>
            <p:spPr bwMode="auto">
              <a:xfrm>
                <a:off x="348" y="1743"/>
                <a:ext cx="67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约瑟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3759" name="Line 191"/>
              <p:cNvSpPr>
                <a:spLocks noChangeShapeType="1"/>
              </p:cNvSpPr>
              <p:nvPr/>
            </p:nvSpPr>
            <p:spPr bwMode="auto">
              <a:xfrm>
                <a:off x="367" y="1895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3760" name="Group 192"/>
            <p:cNvGrpSpPr>
              <a:grpSpLocks/>
            </p:cNvGrpSpPr>
            <p:nvPr/>
          </p:nvGrpSpPr>
          <p:grpSpPr bwMode="auto">
            <a:xfrm>
              <a:off x="539" y="1885"/>
              <a:ext cx="1261" cy="596"/>
              <a:chOff x="475" y="1885"/>
              <a:chExt cx="1261" cy="596"/>
            </a:xfrm>
          </p:grpSpPr>
          <p:sp>
            <p:nvSpPr>
              <p:cNvPr id="493761" name="Rectangle 193"/>
              <p:cNvSpPr>
                <a:spLocks noChangeArrowheads="1"/>
              </p:cNvSpPr>
              <p:nvPr/>
            </p:nvSpPr>
            <p:spPr bwMode="auto">
              <a:xfrm>
                <a:off x="487" y="2082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62" name="AutoShape 194"/>
              <p:cNvSpPr>
                <a:spLocks noChangeArrowheads="1"/>
              </p:cNvSpPr>
              <p:nvPr/>
            </p:nvSpPr>
            <p:spPr bwMode="auto">
              <a:xfrm>
                <a:off x="487" y="1885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63" name="Rectangle 195"/>
              <p:cNvSpPr>
                <a:spLocks noChangeArrowheads="1"/>
              </p:cNvSpPr>
              <p:nvPr/>
            </p:nvSpPr>
            <p:spPr bwMode="auto">
              <a:xfrm>
                <a:off x="506" y="2104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64" name="Rectangle 196"/>
              <p:cNvSpPr>
                <a:spLocks noChangeArrowheads="1"/>
              </p:cNvSpPr>
              <p:nvPr/>
            </p:nvSpPr>
            <p:spPr bwMode="auto">
              <a:xfrm>
                <a:off x="475" y="1887"/>
                <a:ext cx="686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摩西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3765" name="Line 197"/>
              <p:cNvSpPr>
                <a:spLocks noChangeShapeType="1"/>
              </p:cNvSpPr>
              <p:nvPr/>
            </p:nvSpPr>
            <p:spPr bwMode="auto">
              <a:xfrm>
                <a:off x="487" y="2039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3766" name="Group 198"/>
            <p:cNvGrpSpPr>
              <a:grpSpLocks/>
            </p:cNvGrpSpPr>
            <p:nvPr/>
          </p:nvGrpSpPr>
          <p:grpSpPr bwMode="auto">
            <a:xfrm>
              <a:off x="682" y="2024"/>
              <a:ext cx="1249" cy="596"/>
              <a:chOff x="594" y="2024"/>
              <a:chExt cx="1249" cy="596"/>
            </a:xfrm>
          </p:grpSpPr>
          <p:sp>
            <p:nvSpPr>
              <p:cNvPr id="493767" name="Rectangle 199"/>
              <p:cNvSpPr>
                <a:spLocks noChangeArrowheads="1"/>
              </p:cNvSpPr>
              <p:nvPr/>
            </p:nvSpPr>
            <p:spPr bwMode="auto">
              <a:xfrm>
                <a:off x="594" y="2221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68" name="AutoShape 200"/>
              <p:cNvSpPr>
                <a:spLocks noChangeArrowheads="1"/>
              </p:cNvSpPr>
              <p:nvPr/>
            </p:nvSpPr>
            <p:spPr bwMode="auto">
              <a:xfrm>
                <a:off x="594" y="2024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69" name="Rectangle 201"/>
              <p:cNvSpPr>
                <a:spLocks noChangeArrowheads="1"/>
              </p:cNvSpPr>
              <p:nvPr/>
            </p:nvSpPr>
            <p:spPr bwMode="auto">
              <a:xfrm>
                <a:off x="613" y="2243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70" name="Rectangle 202"/>
              <p:cNvSpPr>
                <a:spLocks noChangeArrowheads="1"/>
              </p:cNvSpPr>
              <p:nvPr/>
            </p:nvSpPr>
            <p:spPr bwMode="auto">
              <a:xfrm>
                <a:off x="620" y="2026"/>
                <a:ext cx="652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约书亚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3771" name="Line 203"/>
              <p:cNvSpPr>
                <a:spLocks noChangeShapeType="1"/>
              </p:cNvSpPr>
              <p:nvPr/>
            </p:nvSpPr>
            <p:spPr bwMode="auto">
              <a:xfrm>
                <a:off x="594" y="2178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3772" name="Group 204"/>
            <p:cNvGrpSpPr>
              <a:grpSpLocks/>
            </p:cNvGrpSpPr>
            <p:nvPr/>
          </p:nvGrpSpPr>
          <p:grpSpPr bwMode="auto">
            <a:xfrm>
              <a:off x="806" y="2172"/>
              <a:ext cx="1260" cy="596"/>
              <a:chOff x="718" y="2172"/>
              <a:chExt cx="1260" cy="596"/>
            </a:xfrm>
          </p:grpSpPr>
          <p:sp>
            <p:nvSpPr>
              <p:cNvPr id="493773" name="Rectangle 205"/>
              <p:cNvSpPr>
                <a:spLocks noChangeArrowheads="1"/>
              </p:cNvSpPr>
              <p:nvPr/>
            </p:nvSpPr>
            <p:spPr bwMode="auto">
              <a:xfrm>
                <a:off x="729" y="2369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74" name="AutoShape 206"/>
              <p:cNvSpPr>
                <a:spLocks noChangeArrowheads="1"/>
              </p:cNvSpPr>
              <p:nvPr/>
            </p:nvSpPr>
            <p:spPr bwMode="auto">
              <a:xfrm>
                <a:off x="729" y="2172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75" name="Rectangle 207"/>
              <p:cNvSpPr>
                <a:spLocks noChangeArrowheads="1"/>
              </p:cNvSpPr>
              <p:nvPr/>
            </p:nvSpPr>
            <p:spPr bwMode="auto">
              <a:xfrm>
                <a:off x="748" y="2391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76" name="Rectangle 208"/>
              <p:cNvSpPr>
                <a:spLocks noChangeArrowheads="1"/>
              </p:cNvSpPr>
              <p:nvPr/>
            </p:nvSpPr>
            <p:spPr bwMode="auto">
              <a:xfrm>
                <a:off x="718" y="2174"/>
                <a:ext cx="685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无王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3777" name="Line 209"/>
              <p:cNvSpPr>
                <a:spLocks noChangeShapeType="1"/>
              </p:cNvSpPr>
              <p:nvPr/>
            </p:nvSpPr>
            <p:spPr bwMode="auto">
              <a:xfrm>
                <a:off x="729" y="2326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3778" name="Group 210"/>
            <p:cNvGrpSpPr>
              <a:grpSpLocks/>
            </p:cNvGrpSpPr>
            <p:nvPr/>
          </p:nvGrpSpPr>
          <p:grpSpPr bwMode="auto">
            <a:xfrm>
              <a:off x="948" y="2308"/>
              <a:ext cx="1260" cy="602"/>
              <a:chOff x="868" y="2308"/>
              <a:chExt cx="1260" cy="602"/>
            </a:xfrm>
          </p:grpSpPr>
          <p:sp>
            <p:nvSpPr>
              <p:cNvPr id="493779" name="Rectangle 211"/>
              <p:cNvSpPr>
                <a:spLocks noChangeArrowheads="1"/>
              </p:cNvSpPr>
              <p:nvPr/>
            </p:nvSpPr>
            <p:spPr bwMode="auto">
              <a:xfrm>
                <a:off x="879" y="2511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80" name="AutoShape 212"/>
              <p:cNvSpPr>
                <a:spLocks noChangeArrowheads="1"/>
              </p:cNvSpPr>
              <p:nvPr/>
            </p:nvSpPr>
            <p:spPr bwMode="auto">
              <a:xfrm>
                <a:off x="879" y="2314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81" name="Rectangle 213"/>
              <p:cNvSpPr>
                <a:spLocks noChangeArrowheads="1"/>
              </p:cNvSpPr>
              <p:nvPr/>
            </p:nvSpPr>
            <p:spPr bwMode="auto">
              <a:xfrm>
                <a:off x="898" y="2533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82" name="Rectangle 214"/>
              <p:cNvSpPr>
                <a:spLocks noChangeArrowheads="1"/>
              </p:cNvSpPr>
              <p:nvPr/>
            </p:nvSpPr>
            <p:spPr bwMode="auto">
              <a:xfrm>
                <a:off x="868" y="2308"/>
                <a:ext cx="694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王朝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3783" name="Line 215"/>
              <p:cNvSpPr>
                <a:spLocks noChangeShapeType="1"/>
              </p:cNvSpPr>
              <p:nvPr/>
            </p:nvSpPr>
            <p:spPr bwMode="auto">
              <a:xfrm>
                <a:off x="879" y="2468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3784" name="Group 216"/>
            <p:cNvGrpSpPr>
              <a:grpSpLocks/>
            </p:cNvGrpSpPr>
            <p:nvPr/>
          </p:nvGrpSpPr>
          <p:grpSpPr bwMode="auto">
            <a:xfrm>
              <a:off x="1078" y="2489"/>
              <a:ext cx="1260" cy="596"/>
              <a:chOff x="1054" y="2489"/>
              <a:chExt cx="1260" cy="596"/>
            </a:xfrm>
          </p:grpSpPr>
          <p:sp>
            <p:nvSpPr>
              <p:cNvPr id="493785" name="Rectangle 217"/>
              <p:cNvSpPr>
                <a:spLocks noChangeArrowheads="1"/>
              </p:cNvSpPr>
              <p:nvPr/>
            </p:nvSpPr>
            <p:spPr bwMode="auto">
              <a:xfrm>
                <a:off x="1065" y="2686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86" name="AutoShape 218"/>
              <p:cNvSpPr>
                <a:spLocks noChangeArrowheads="1"/>
              </p:cNvSpPr>
              <p:nvPr/>
            </p:nvSpPr>
            <p:spPr bwMode="auto">
              <a:xfrm>
                <a:off x="1065" y="2489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87" name="Rectangle 219"/>
              <p:cNvSpPr>
                <a:spLocks noChangeArrowheads="1"/>
              </p:cNvSpPr>
              <p:nvPr/>
            </p:nvSpPr>
            <p:spPr bwMode="auto">
              <a:xfrm>
                <a:off x="1084" y="2708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88" name="Rectangle 220"/>
              <p:cNvSpPr>
                <a:spLocks noChangeArrowheads="1"/>
              </p:cNvSpPr>
              <p:nvPr/>
            </p:nvSpPr>
            <p:spPr bwMode="auto">
              <a:xfrm>
                <a:off x="1054" y="2491"/>
                <a:ext cx="685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被掳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3789" name="Line 221"/>
              <p:cNvSpPr>
                <a:spLocks noChangeShapeType="1"/>
              </p:cNvSpPr>
              <p:nvPr/>
            </p:nvSpPr>
            <p:spPr bwMode="auto">
              <a:xfrm>
                <a:off x="1065" y="2643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3790" name="Group 222"/>
            <p:cNvGrpSpPr>
              <a:grpSpLocks/>
            </p:cNvGrpSpPr>
            <p:nvPr/>
          </p:nvGrpSpPr>
          <p:grpSpPr bwMode="auto">
            <a:xfrm>
              <a:off x="1224" y="2637"/>
              <a:ext cx="1247" cy="592"/>
              <a:chOff x="1168" y="2637"/>
              <a:chExt cx="1247" cy="592"/>
            </a:xfrm>
          </p:grpSpPr>
          <p:sp>
            <p:nvSpPr>
              <p:cNvPr id="493791" name="Rectangle 223"/>
              <p:cNvSpPr>
                <a:spLocks noChangeArrowheads="1"/>
              </p:cNvSpPr>
              <p:nvPr/>
            </p:nvSpPr>
            <p:spPr bwMode="auto">
              <a:xfrm>
                <a:off x="1168" y="2840"/>
                <a:ext cx="1247" cy="38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92" name="AutoShape 224"/>
              <p:cNvSpPr>
                <a:spLocks noChangeArrowheads="1"/>
              </p:cNvSpPr>
              <p:nvPr/>
            </p:nvSpPr>
            <p:spPr bwMode="auto">
              <a:xfrm>
                <a:off x="1168" y="2637"/>
                <a:ext cx="721" cy="50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93" name="Rectangle 225"/>
              <p:cNvSpPr>
                <a:spLocks noChangeArrowheads="1"/>
              </p:cNvSpPr>
              <p:nvPr/>
            </p:nvSpPr>
            <p:spPr bwMode="auto">
              <a:xfrm>
                <a:off x="1187" y="2866"/>
                <a:ext cx="879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94" name="Rectangle 226"/>
              <p:cNvSpPr>
                <a:spLocks noChangeArrowheads="1"/>
              </p:cNvSpPr>
              <p:nvPr/>
            </p:nvSpPr>
            <p:spPr bwMode="auto">
              <a:xfrm>
                <a:off x="1168" y="2639"/>
                <a:ext cx="677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静默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</p:grpSp>
      </p:grpSp>
      <p:sp>
        <p:nvSpPr>
          <p:cNvPr id="493796" name="Text Box 228"/>
          <p:cNvSpPr txBox="1">
            <a:spLocks noChangeArrowheads="1"/>
          </p:cNvSpPr>
          <p:nvPr/>
        </p:nvSpPr>
        <p:spPr bwMode="auto">
          <a:xfrm>
            <a:off x="6945313" y="615950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42-45页</a:t>
            </a:r>
            <a:endParaRPr lang="zh-CN" altLang="en-US" sz="1200">
              <a:solidFill>
                <a:schemeClr val="tx1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493677" name="Text Box 109"/>
          <p:cNvSpPr txBox="1">
            <a:spLocks noChangeArrowheads="1"/>
          </p:cNvSpPr>
          <p:nvPr/>
        </p:nvSpPr>
        <p:spPr bwMode="auto">
          <a:xfrm>
            <a:off x="859313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latin typeface="Comic Sans MS" charset="0"/>
                <a:ea typeface="宋体" charset="0"/>
                <a:cs typeface="宋体" charset="0"/>
              </a:rPr>
              <a:t>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84" grpId="0" autoUpdateAnimBg="0"/>
      <p:bldP spid="493571" grpId="0" autoUpdateAnimBg="0"/>
      <p:bldP spid="493585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734" name="Picture 14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821"/>
          <a:stretch>
            <a:fillRect/>
          </a:stretch>
        </p:blipFill>
        <p:spPr bwMode="auto">
          <a:xfrm>
            <a:off x="400050" y="333375"/>
            <a:ext cx="8374063" cy="614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94728" name="AutoShape 136"/>
          <p:cNvSpPr>
            <a:spLocks noChangeArrowheads="1"/>
          </p:cNvSpPr>
          <p:nvPr/>
        </p:nvSpPr>
        <p:spPr bwMode="auto">
          <a:xfrm>
            <a:off x="30797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4729" name="Rectangle 137"/>
          <p:cNvSpPr>
            <a:spLocks noChangeArrowheads="1"/>
          </p:cNvSpPr>
          <p:nvPr/>
        </p:nvSpPr>
        <p:spPr bwMode="auto">
          <a:xfrm>
            <a:off x="3074988" y="1531938"/>
            <a:ext cx="2901950" cy="3760787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4597" name="Rectangle 5"/>
          <p:cNvSpPr>
            <a:spLocks noChangeArrowheads="1"/>
          </p:cNvSpPr>
          <p:nvPr/>
        </p:nvSpPr>
        <p:spPr bwMode="auto">
          <a:xfrm>
            <a:off x="3092450" y="915988"/>
            <a:ext cx="1620838" cy="6381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1A00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3600">
                <a:solidFill>
                  <a:schemeClr val="accent1"/>
                </a:solidFill>
                <a:ea typeface="宋体" charset="0"/>
                <a:cs typeface="宋体" charset="0"/>
              </a:rPr>
              <a:t>主耶稣</a:t>
            </a:r>
          </a:p>
        </p:txBody>
      </p:sp>
      <p:sp>
        <p:nvSpPr>
          <p:cNvPr id="494602" name="Rectangle 10"/>
          <p:cNvSpPr>
            <a:spLocks noChangeArrowheads="1"/>
          </p:cNvSpPr>
          <p:nvPr/>
        </p:nvSpPr>
        <p:spPr bwMode="auto">
          <a:xfrm>
            <a:off x="4024313" y="1409700"/>
            <a:ext cx="1327150" cy="63817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rgbClr val="1A00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zh-CN" sz="3600" i="1">
                <a:solidFill>
                  <a:schemeClr val="accent1"/>
                </a:solidFill>
                <a:ea typeface="宋体" charset="0"/>
                <a:cs typeface="宋体" charset="0"/>
              </a:rPr>
              <a:t>生</a:t>
            </a:r>
            <a:r>
              <a:rPr lang="zh-CN" altLang="en-US" sz="3600" i="1">
                <a:solidFill>
                  <a:schemeClr val="accent1"/>
                </a:solidFill>
                <a:ea typeface="宋体" charset="0"/>
                <a:cs typeface="宋体" charset="0"/>
              </a:rPr>
              <a:t>命</a:t>
            </a:r>
          </a:p>
        </p:txBody>
      </p:sp>
      <p:sp>
        <p:nvSpPr>
          <p:cNvPr id="494603" name="Rectangle 11"/>
          <p:cNvSpPr>
            <a:spLocks noChangeArrowheads="1"/>
          </p:cNvSpPr>
          <p:nvPr/>
        </p:nvSpPr>
        <p:spPr bwMode="auto">
          <a:xfrm>
            <a:off x="3776663" y="1909763"/>
            <a:ext cx="1589087" cy="6381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1A00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zh-CN" sz="3600" i="1">
                <a:solidFill>
                  <a:schemeClr val="accent1"/>
                </a:solidFill>
                <a:ea typeface="宋体" charset="0"/>
                <a:cs typeface="宋体" charset="0"/>
              </a:rPr>
              <a:t>十</a:t>
            </a:r>
            <a:r>
              <a:rPr lang="zh-CN" altLang="en-US" sz="3600" i="1">
                <a:solidFill>
                  <a:schemeClr val="accent1"/>
                </a:solidFill>
                <a:ea typeface="宋体" charset="0"/>
                <a:cs typeface="宋体" charset="0"/>
              </a:rPr>
              <a:t>字架</a:t>
            </a:r>
          </a:p>
        </p:txBody>
      </p:sp>
      <p:sp>
        <p:nvSpPr>
          <p:cNvPr id="494604" name="Rectangle 12"/>
          <p:cNvSpPr>
            <a:spLocks noChangeArrowheads="1"/>
          </p:cNvSpPr>
          <p:nvPr/>
        </p:nvSpPr>
        <p:spPr bwMode="auto">
          <a:xfrm>
            <a:off x="3425825" y="2392363"/>
            <a:ext cx="2219325" cy="6381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1A000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altLang="zh-CN" sz="3600" i="1">
                <a:solidFill>
                  <a:schemeClr val="accent1"/>
                </a:solidFill>
                <a:ea typeface="宋体" charset="0"/>
                <a:cs typeface="宋体" charset="0"/>
              </a:rPr>
              <a:t>教</a:t>
            </a:r>
            <a:r>
              <a:rPr lang="zh-CN" altLang="en-US" sz="3600" i="1">
                <a:solidFill>
                  <a:schemeClr val="accent1"/>
                </a:solidFill>
                <a:ea typeface="宋体" charset="0"/>
                <a:cs typeface="宋体" charset="0"/>
              </a:rPr>
              <a:t>会</a:t>
            </a:r>
          </a:p>
        </p:txBody>
      </p:sp>
      <p:sp>
        <p:nvSpPr>
          <p:cNvPr id="494605" name="Rectangle 13"/>
          <p:cNvSpPr>
            <a:spLocks noChangeArrowheads="1"/>
          </p:cNvSpPr>
          <p:nvPr/>
        </p:nvSpPr>
        <p:spPr bwMode="auto">
          <a:xfrm>
            <a:off x="7697788" y="5862638"/>
            <a:ext cx="11763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4941" name="Group 349"/>
          <p:cNvGrpSpPr>
            <a:grpSpLocks/>
          </p:cNvGrpSpPr>
          <p:nvPr/>
        </p:nvGrpSpPr>
        <p:grpSpPr bwMode="auto">
          <a:xfrm>
            <a:off x="3778250" y="4352925"/>
            <a:ext cx="4776788" cy="1465263"/>
            <a:chOff x="2380" y="2742"/>
            <a:chExt cx="3009" cy="923"/>
          </a:xfrm>
        </p:grpSpPr>
        <p:sp>
          <p:nvSpPr>
            <p:cNvPr id="494601" name="Rectangle 9"/>
            <p:cNvSpPr>
              <a:spLocks noChangeArrowheads="1"/>
            </p:cNvSpPr>
            <p:nvPr/>
          </p:nvSpPr>
          <p:spPr bwMode="auto">
            <a:xfrm>
              <a:off x="2380" y="2742"/>
              <a:ext cx="1078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accent2"/>
                  </a:solidFill>
                  <a:ea typeface="宋体" charset="0"/>
                  <a:cs typeface="宋体" charset="0"/>
                </a:rPr>
                <a:t>启</a:t>
              </a:r>
              <a:r>
                <a:rPr lang="zh-CN" altLang="en-US" sz="2800">
                  <a:solidFill>
                    <a:schemeClr val="accent2"/>
                  </a:solidFill>
                  <a:ea typeface="宋体" charset="0"/>
                  <a:cs typeface="宋体" charset="0"/>
                </a:rPr>
                <a:t>示录</a:t>
              </a:r>
              <a:endParaRPr lang="zh-CN" altLang="en-US" sz="2800">
                <a:solidFill>
                  <a:schemeClr val="bg2"/>
                </a:solidFill>
                <a:ea typeface="宋体" charset="0"/>
                <a:cs typeface="宋体" charset="0"/>
              </a:endParaRPr>
            </a:p>
          </p:txBody>
        </p:sp>
        <p:grpSp>
          <p:nvGrpSpPr>
            <p:cNvPr id="494618" name="Group 26"/>
            <p:cNvGrpSpPr>
              <a:grpSpLocks/>
            </p:cNvGrpSpPr>
            <p:nvPr/>
          </p:nvGrpSpPr>
          <p:grpSpPr bwMode="auto">
            <a:xfrm>
              <a:off x="4227" y="2999"/>
              <a:ext cx="1162" cy="666"/>
              <a:chOff x="4111" y="3067"/>
              <a:chExt cx="1162" cy="666"/>
            </a:xfrm>
          </p:grpSpPr>
          <p:sp>
            <p:nvSpPr>
              <p:cNvPr id="494619" name="Rectangle 27"/>
              <p:cNvSpPr>
                <a:spLocks noChangeArrowheads="1"/>
              </p:cNvSpPr>
              <p:nvPr/>
            </p:nvSpPr>
            <p:spPr bwMode="auto">
              <a:xfrm>
                <a:off x="4111" y="3072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4620" name="Rectangle 28"/>
              <p:cNvSpPr>
                <a:spLocks noChangeArrowheads="1"/>
              </p:cNvSpPr>
              <p:nvPr/>
            </p:nvSpPr>
            <p:spPr bwMode="auto">
              <a:xfrm>
                <a:off x="4191" y="3067"/>
                <a:ext cx="626" cy="54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zh-CN" sz="3200">
                    <a:solidFill>
                      <a:srgbClr val="FFFF00"/>
                    </a:solidFill>
                    <a:ea typeface="宋体" charset="0"/>
                    <a:cs typeface="宋体" charset="0"/>
                  </a:rPr>
                  <a:t>永</a:t>
                </a:r>
                <a:r>
                  <a:rPr lang="zh-CN" altLang="en-US" sz="3200">
                    <a:solidFill>
                      <a:srgbClr val="FFFF00"/>
                    </a:solidFill>
                    <a:ea typeface="宋体" charset="0"/>
                    <a:cs typeface="宋体" charset="0"/>
                  </a:rPr>
                  <a:t>恒</a:t>
                </a:r>
                <a:endParaRPr lang="en-US" altLang="zh-CN" sz="3200">
                  <a:solidFill>
                    <a:srgbClr val="FFFF00"/>
                  </a:solidFill>
                  <a:ea typeface="宋体" charset="0"/>
                  <a:cs typeface="宋体" charset="0"/>
                </a:endParaRPr>
              </a:p>
              <a:p>
                <a:pPr>
                  <a:lnSpc>
                    <a:spcPct val="80000"/>
                  </a:lnSpc>
                </a:pPr>
                <a:r>
                  <a:rPr lang="en-US" altLang="zh-CN" sz="3200">
                    <a:solidFill>
                      <a:srgbClr val="FFFF00"/>
                    </a:solidFill>
                    <a:ea typeface="宋体" charset="0"/>
                    <a:cs typeface="宋体" charset="0"/>
                  </a:rPr>
                  <a:t>未来</a:t>
                </a:r>
                <a:endParaRPr lang="zh-CN" altLang="en-US" sz="1800">
                  <a:solidFill>
                    <a:srgbClr val="FFFF00"/>
                  </a:solidFill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494621" name="Line 29"/>
            <p:cNvSpPr>
              <a:spLocks noChangeShapeType="1"/>
            </p:cNvSpPr>
            <p:nvPr/>
          </p:nvSpPr>
          <p:spPr bwMode="auto">
            <a:xfrm>
              <a:off x="3500" y="2893"/>
              <a:ext cx="723" cy="401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26940" dir="54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4634" name="Rectangle 42"/>
          <p:cNvSpPr>
            <a:spLocks noChangeArrowheads="1"/>
          </p:cNvSpPr>
          <p:nvPr/>
        </p:nvSpPr>
        <p:spPr bwMode="auto">
          <a:xfrm>
            <a:off x="6473825" y="244475"/>
            <a:ext cx="1844675" cy="10493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4814" name="Group 222"/>
          <p:cNvGrpSpPr>
            <a:grpSpLocks/>
          </p:cNvGrpSpPr>
          <p:nvPr/>
        </p:nvGrpSpPr>
        <p:grpSpPr bwMode="auto">
          <a:xfrm>
            <a:off x="3894138" y="3386138"/>
            <a:ext cx="4386262" cy="1150937"/>
            <a:chOff x="2453" y="2133"/>
            <a:chExt cx="2763" cy="725"/>
          </a:xfrm>
        </p:grpSpPr>
        <p:grpSp>
          <p:nvGrpSpPr>
            <p:cNvPr id="494623" name="Group 31"/>
            <p:cNvGrpSpPr>
              <a:grpSpLocks/>
            </p:cNvGrpSpPr>
            <p:nvPr/>
          </p:nvGrpSpPr>
          <p:grpSpPr bwMode="auto">
            <a:xfrm>
              <a:off x="4054" y="2133"/>
              <a:ext cx="1162" cy="725"/>
              <a:chOff x="4112" y="2181"/>
              <a:chExt cx="1162" cy="725"/>
            </a:xfrm>
          </p:grpSpPr>
          <p:sp>
            <p:nvSpPr>
              <p:cNvPr id="494624" name="Rectangle 32"/>
              <p:cNvSpPr>
                <a:spLocks noChangeArrowheads="1"/>
              </p:cNvSpPr>
              <p:nvPr/>
            </p:nvSpPr>
            <p:spPr bwMode="auto">
              <a:xfrm>
                <a:off x="4112" y="2198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4625" name="Rectangle 33"/>
              <p:cNvSpPr>
                <a:spLocks noChangeArrowheads="1"/>
              </p:cNvSpPr>
              <p:nvPr/>
            </p:nvSpPr>
            <p:spPr bwMode="auto">
              <a:xfrm>
                <a:off x="4379" y="2181"/>
                <a:ext cx="628" cy="7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altLang="zh-CN" sz="3200">
                    <a:solidFill>
                      <a:srgbClr val="FFFF00"/>
                    </a:solidFill>
                    <a:ea typeface="宋体" charset="0"/>
                    <a:cs typeface="宋体" charset="0"/>
                  </a:rPr>
                  <a:t>教会</a:t>
                </a:r>
                <a:endParaRPr lang="zh-CN" altLang="en-US" sz="3200">
                  <a:solidFill>
                    <a:srgbClr val="FFFF00"/>
                  </a:solidFill>
                  <a:ea typeface="宋体" charset="0"/>
                  <a:cs typeface="宋体" charset="0"/>
                </a:endParaRPr>
              </a:p>
              <a:p>
                <a:pPr algn="ctr">
                  <a:lnSpc>
                    <a:spcPct val="85000"/>
                  </a:lnSpc>
                </a:pPr>
                <a:r>
                  <a:rPr lang="en-US" altLang="zh-CN" sz="3200">
                    <a:solidFill>
                      <a:srgbClr val="FFFF00"/>
                    </a:solidFill>
                    <a:ea typeface="宋体" charset="0"/>
                    <a:cs typeface="宋体" charset="0"/>
                  </a:rPr>
                  <a:t>问题</a:t>
                </a:r>
                <a:endParaRPr lang="zh-CN" altLang="en-US" sz="1800">
                  <a:solidFill>
                    <a:srgbClr val="FFFF00"/>
                  </a:solidFill>
                  <a:ea typeface="宋体" charset="0"/>
                  <a:cs typeface="宋体" charset="0"/>
                </a:endParaRPr>
              </a:p>
              <a:p>
                <a:pPr algn="ctr">
                  <a:lnSpc>
                    <a:spcPct val="85000"/>
                  </a:lnSpc>
                </a:pPr>
                <a:endParaRPr lang="zh-CN" altLang="en-US" sz="1800">
                  <a:solidFill>
                    <a:srgbClr val="FFFF00"/>
                  </a:solidFill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494626" name="Line 34"/>
            <p:cNvSpPr>
              <a:spLocks noChangeShapeType="1"/>
            </p:cNvSpPr>
            <p:nvPr/>
          </p:nvSpPr>
          <p:spPr bwMode="auto">
            <a:xfrm flipV="1">
              <a:off x="3571" y="2400"/>
              <a:ext cx="755" cy="18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40161" dir="650609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600" name="Rectangle 8"/>
            <p:cNvSpPr>
              <a:spLocks noChangeArrowheads="1"/>
            </p:cNvSpPr>
            <p:nvPr/>
          </p:nvSpPr>
          <p:spPr bwMode="auto">
            <a:xfrm>
              <a:off x="2453" y="2434"/>
              <a:ext cx="1138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2800">
                  <a:solidFill>
                    <a:schemeClr val="accent2"/>
                  </a:solidFill>
                  <a:ea typeface="宋体" charset="0"/>
                  <a:cs typeface="宋体" charset="0"/>
                </a:rPr>
                <a:t>教会书信  </a:t>
              </a:r>
              <a:endParaRPr lang="zh-CN" altLang="en-US" sz="2800">
                <a:solidFill>
                  <a:schemeClr val="bg2"/>
                </a:solidFill>
                <a:ea typeface="宋体" charset="0"/>
                <a:cs typeface="宋体" charset="0"/>
              </a:endParaRPr>
            </a:p>
          </p:txBody>
        </p:sp>
      </p:grpSp>
      <p:grpSp>
        <p:nvGrpSpPr>
          <p:cNvPr id="494709" name="Group 117"/>
          <p:cNvGrpSpPr>
            <a:grpSpLocks/>
          </p:cNvGrpSpPr>
          <p:nvPr/>
        </p:nvGrpSpPr>
        <p:grpSpPr bwMode="auto">
          <a:xfrm>
            <a:off x="3325813" y="2019300"/>
            <a:ext cx="2514600" cy="2790825"/>
            <a:chOff x="2095" y="1272"/>
            <a:chExt cx="1584" cy="1758"/>
          </a:xfrm>
        </p:grpSpPr>
        <p:sp>
          <p:nvSpPr>
            <p:cNvPr id="494710" name="Line 118"/>
            <p:cNvSpPr>
              <a:spLocks noChangeShapeType="1"/>
            </p:cNvSpPr>
            <p:nvPr/>
          </p:nvSpPr>
          <p:spPr bwMode="auto">
            <a:xfrm>
              <a:off x="2106" y="2447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711" name="Line 119"/>
            <p:cNvSpPr>
              <a:spLocks noChangeShapeType="1"/>
            </p:cNvSpPr>
            <p:nvPr/>
          </p:nvSpPr>
          <p:spPr bwMode="auto">
            <a:xfrm>
              <a:off x="2127" y="2735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712" name="Line 120"/>
            <p:cNvSpPr>
              <a:spLocks noChangeShapeType="1"/>
            </p:cNvSpPr>
            <p:nvPr/>
          </p:nvSpPr>
          <p:spPr bwMode="auto">
            <a:xfrm>
              <a:off x="2127" y="303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713" name="Line 121"/>
            <p:cNvSpPr>
              <a:spLocks noChangeShapeType="1"/>
            </p:cNvSpPr>
            <p:nvPr/>
          </p:nvSpPr>
          <p:spPr bwMode="auto">
            <a:xfrm>
              <a:off x="2106" y="216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714" name="Line 122"/>
            <p:cNvSpPr>
              <a:spLocks noChangeShapeType="1"/>
            </p:cNvSpPr>
            <p:nvPr/>
          </p:nvSpPr>
          <p:spPr bwMode="auto">
            <a:xfrm>
              <a:off x="2106" y="1871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715" name="Line 123"/>
            <p:cNvSpPr>
              <a:spLocks noChangeShapeType="1"/>
            </p:cNvSpPr>
            <p:nvPr/>
          </p:nvSpPr>
          <p:spPr bwMode="auto">
            <a:xfrm>
              <a:off x="2095" y="158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716" name="Line 124"/>
            <p:cNvSpPr>
              <a:spLocks noChangeShapeType="1"/>
            </p:cNvSpPr>
            <p:nvPr/>
          </p:nvSpPr>
          <p:spPr bwMode="auto">
            <a:xfrm>
              <a:off x="2106" y="127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4725" name="Text Box 133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Comic Sans M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494732" name="Rectangle 140"/>
          <p:cNvSpPr>
            <a:spLocks noChangeArrowheads="1"/>
          </p:cNvSpPr>
          <p:nvPr/>
        </p:nvSpPr>
        <p:spPr bwMode="auto">
          <a:xfrm>
            <a:off x="8175625" y="651827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15</a:t>
            </a:r>
          </a:p>
        </p:txBody>
      </p:sp>
      <p:sp>
        <p:nvSpPr>
          <p:cNvPr id="494735" name="Rectangle 143"/>
          <p:cNvSpPr>
            <a:spLocks noChangeArrowheads="1"/>
          </p:cNvSpPr>
          <p:nvPr/>
        </p:nvSpPr>
        <p:spPr bwMode="auto">
          <a:xfrm>
            <a:off x="404813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4812" name="Group 220"/>
          <p:cNvGrpSpPr>
            <a:grpSpLocks/>
          </p:cNvGrpSpPr>
          <p:nvPr/>
        </p:nvGrpSpPr>
        <p:grpSpPr bwMode="auto">
          <a:xfrm>
            <a:off x="3889375" y="690563"/>
            <a:ext cx="4183063" cy="2786062"/>
            <a:chOff x="2450" y="435"/>
            <a:chExt cx="2635" cy="1755"/>
          </a:xfrm>
        </p:grpSpPr>
        <p:sp>
          <p:nvSpPr>
            <p:cNvPr id="494598" name="Rectangle 6"/>
            <p:cNvSpPr>
              <a:spLocks noChangeArrowheads="1"/>
            </p:cNvSpPr>
            <p:nvPr/>
          </p:nvSpPr>
          <p:spPr bwMode="auto">
            <a:xfrm>
              <a:off x="2450" y="1865"/>
              <a:ext cx="975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zh-CN" sz="2800">
                  <a:solidFill>
                    <a:schemeClr val="accent2"/>
                  </a:solidFill>
                  <a:ea typeface="宋体" charset="0"/>
                  <a:cs typeface="宋体" charset="0"/>
                </a:rPr>
                <a:t>福</a:t>
              </a:r>
              <a:r>
                <a:rPr lang="zh-CN" altLang="en-US" sz="2800">
                  <a:solidFill>
                    <a:schemeClr val="accent2"/>
                  </a:solidFill>
                  <a:ea typeface="宋体" charset="0"/>
                  <a:cs typeface="宋体" charset="0"/>
                </a:rPr>
                <a:t>音书   </a:t>
              </a:r>
              <a:endParaRPr lang="zh-CN" altLang="en-US" sz="2800">
                <a:solidFill>
                  <a:schemeClr val="bg2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494635" name="Rectangle 43"/>
            <p:cNvSpPr>
              <a:spLocks noChangeArrowheads="1"/>
            </p:cNvSpPr>
            <p:nvPr/>
          </p:nvSpPr>
          <p:spPr bwMode="auto">
            <a:xfrm>
              <a:off x="4211" y="435"/>
              <a:ext cx="874" cy="725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zh-CN" altLang="en-US" sz="3200">
                  <a:solidFill>
                    <a:srgbClr val="FFFF00"/>
                  </a:solidFill>
                  <a:ea typeface="宋体" charset="0"/>
                  <a:cs typeface="宋体" charset="0"/>
                </a:rPr>
                <a:t>史实</a:t>
              </a:r>
              <a:r>
                <a:rPr lang="zh-CN" altLang="en-US" sz="2400">
                  <a:solidFill>
                    <a:srgbClr val="FFFF00"/>
                  </a:solidFill>
                  <a:ea typeface="宋体" charset="0"/>
                  <a:cs typeface="宋体" charset="0"/>
                </a:rPr>
                <a:t> 及</a:t>
              </a:r>
              <a:endParaRPr lang="en-US" altLang="zh-CN" sz="2400">
                <a:solidFill>
                  <a:srgbClr val="FFFF00"/>
                </a:solidFill>
                <a:ea typeface="宋体" charset="0"/>
                <a:cs typeface="宋体" charset="0"/>
              </a:endParaRPr>
            </a:p>
            <a:p>
              <a:pPr>
                <a:lnSpc>
                  <a:spcPct val="85000"/>
                </a:lnSpc>
              </a:pPr>
              <a:r>
                <a:rPr lang="en-US" altLang="zh-CN" sz="3200">
                  <a:solidFill>
                    <a:srgbClr val="FFFF00"/>
                  </a:solidFill>
                  <a:ea typeface="宋体" charset="0"/>
                  <a:cs typeface="宋体" charset="0"/>
                </a:rPr>
                <a:t>神学</a:t>
              </a:r>
              <a:endParaRPr lang="zh-CN" altLang="en-US" sz="1800">
                <a:solidFill>
                  <a:srgbClr val="FFFF00"/>
                </a:solidFill>
                <a:ea typeface="宋体" charset="0"/>
                <a:cs typeface="宋体" charset="0"/>
              </a:endParaRPr>
            </a:p>
            <a:p>
              <a:pPr>
                <a:lnSpc>
                  <a:spcPct val="85000"/>
                </a:lnSpc>
              </a:pPr>
              <a:endParaRPr lang="zh-CN" altLang="en-US" sz="1800">
                <a:solidFill>
                  <a:srgbClr val="FFFF00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494636" name="Line 44"/>
            <p:cNvSpPr>
              <a:spLocks noChangeShapeType="1"/>
            </p:cNvSpPr>
            <p:nvPr/>
          </p:nvSpPr>
          <p:spPr bwMode="auto">
            <a:xfrm flipV="1">
              <a:off x="3361" y="668"/>
              <a:ext cx="925" cy="135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94813" name="Group 221"/>
          <p:cNvGrpSpPr>
            <a:grpSpLocks/>
          </p:cNvGrpSpPr>
          <p:nvPr/>
        </p:nvGrpSpPr>
        <p:grpSpPr bwMode="auto">
          <a:xfrm>
            <a:off x="3859213" y="1843088"/>
            <a:ext cx="4551362" cy="2078037"/>
            <a:chOff x="2431" y="1161"/>
            <a:chExt cx="2867" cy="1309"/>
          </a:xfrm>
        </p:grpSpPr>
        <p:sp>
          <p:nvSpPr>
            <p:cNvPr id="494599" name="Rectangle 7"/>
            <p:cNvSpPr>
              <a:spLocks noChangeArrowheads="1"/>
            </p:cNvSpPr>
            <p:nvPr/>
          </p:nvSpPr>
          <p:spPr bwMode="auto">
            <a:xfrm>
              <a:off x="2431" y="2145"/>
              <a:ext cx="1138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2800">
                  <a:solidFill>
                    <a:schemeClr val="accent2"/>
                  </a:solidFill>
                  <a:ea typeface="宋体" charset="0"/>
                  <a:cs typeface="宋体" charset="0"/>
                </a:rPr>
                <a:t>使徒行传  </a:t>
              </a:r>
              <a:endParaRPr lang="zh-CN" altLang="en-US" sz="2800">
                <a:solidFill>
                  <a:schemeClr val="bg2"/>
                </a:solidFill>
                <a:ea typeface="宋体" charset="0"/>
                <a:cs typeface="宋体" charset="0"/>
              </a:endParaRPr>
            </a:p>
          </p:txBody>
        </p:sp>
        <p:grpSp>
          <p:nvGrpSpPr>
            <p:cNvPr id="494628" name="Group 36"/>
            <p:cNvGrpSpPr>
              <a:grpSpLocks/>
            </p:cNvGrpSpPr>
            <p:nvPr/>
          </p:nvGrpSpPr>
          <p:grpSpPr bwMode="auto">
            <a:xfrm>
              <a:off x="4136" y="1161"/>
              <a:ext cx="1162" cy="681"/>
              <a:chOff x="4112" y="1314"/>
              <a:chExt cx="1162" cy="681"/>
            </a:xfrm>
          </p:grpSpPr>
          <p:sp>
            <p:nvSpPr>
              <p:cNvPr id="494629" name="Rectangle 37"/>
              <p:cNvSpPr>
                <a:spLocks noChangeArrowheads="1"/>
              </p:cNvSpPr>
              <p:nvPr/>
            </p:nvSpPr>
            <p:spPr bwMode="auto">
              <a:xfrm>
                <a:off x="4112" y="1334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4630" name="Rectangle 38"/>
              <p:cNvSpPr>
                <a:spLocks noChangeArrowheads="1"/>
              </p:cNvSpPr>
              <p:nvPr/>
            </p:nvSpPr>
            <p:spPr bwMode="auto">
              <a:xfrm>
                <a:off x="4253" y="1314"/>
                <a:ext cx="628" cy="57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en-US" altLang="zh-CN" sz="3200">
                    <a:solidFill>
                      <a:srgbClr val="FFFF00"/>
                    </a:solidFill>
                    <a:ea typeface="宋体" charset="0"/>
                    <a:cs typeface="宋体" charset="0"/>
                  </a:rPr>
                  <a:t>教</a:t>
                </a:r>
                <a:r>
                  <a:rPr lang="zh-CN" altLang="en-US" sz="3200">
                    <a:solidFill>
                      <a:srgbClr val="FFFF00"/>
                    </a:solidFill>
                    <a:ea typeface="宋体" charset="0"/>
                    <a:cs typeface="宋体" charset="0"/>
                  </a:rPr>
                  <a:t>会</a:t>
                </a:r>
              </a:p>
              <a:p>
                <a:pPr>
                  <a:lnSpc>
                    <a:spcPct val="85000"/>
                  </a:lnSpc>
                </a:pPr>
                <a:r>
                  <a:rPr lang="en-US" altLang="zh-CN" sz="3200">
                    <a:solidFill>
                      <a:srgbClr val="FFFF00"/>
                    </a:solidFill>
                    <a:ea typeface="宋体" charset="0"/>
                    <a:cs typeface="宋体" charset="0"/>
                  </a:rPr>
                  <a:t>历史</a:t>
                </a:r>
                <a:endParaRPr lang="zh-CN" altLang="en-US" sz="3200">
                  <a:solidFill>
                    <a:srgbClr val="FFFF00"/>
                  </a:solidFill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494631" name="Line 39"/>
            <p:cNvSpPr>
              <a:spLocks noChangeShapeType="1"/>
            </p:cNvSpPr>
            <p:nvPr/>
          </p:nvSpPr>
          <p:spPr bwMode="auto">
            <a:xfrm flipV="1">
              <a:off x="3419" y="1415"/>
              <a:ext cx="873" cy="84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4758" dir="607859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4741" name="Rectangle 149"/>
          <p:cNvSpPr>
            <a:spLocks noChangeArrowheads="1"/>
          </p:cNvSpPr>
          <p:nvPr/>
        </p:nvSpPr>
        <p:spPr bwMode="auto">
          <a:xfrm>
            <a:off x="4857750" y="774700"/>
            <a:ext cx="1228725" cy="7715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B0DDFE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zh-CN" sz="2800">
                <a:solidFill>
                  <a:schemeClr val="bg2"/>
                </a:solidFill>
                <a:ea typeface="宋体" charset="0"/>
                <a:cs typeface="宋体" charset="0"/>
              </a:rPr>
              <a:t>第</a:t>
            </a:r>
            <a:r>
              <a:rPr lang="zh-CN" altLang="en-US" sz="2800">
                <a:solidFill>
                  <a:schemeClr val="bg2"/>
                </a:solidFill>
                <a:ea typeface="宋体" charset="0"/>
                <a:cs typeface="宋体" charset="0"/>
              </a:rPr>
              <a:t>一世纪</a:t>
            </a:r>
          </a:p>
        </p:txBody>
      </p:sp>
      <p:sp>
        <p:nvSpPr>
          <p:cNvPr id="494744" name="Text Box 152"/>
          <p:cNvSpPr txBox="1">
            <a:spLocks noChangeArrowheads="1"/>
          </p:cNvSpPr>
          <p:nvPr/>
        </p:nvSpPr>
        <p:spPr bwMode="auto">
          <a:xfrm>
            <a:off x="1752600" y="0"/>
            <a:ext cx="4826000" cy="30638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马太福音 – 启示录</a:t>
            </a:r>
          </a:p>
        </p:txBody>
      </p:sp>
      <p:grpSp>
        <p:nvGrpSpPr>
          <p:cNvPr id="494931" name="Group 339"/>
          <p:cNvGrpSpPr>
            <a:grpSpLocks/>
          </p:cNvGrpSpPr>
          <p:nvPr/>
        </p:nvGrpSpPr>
        <p:grpSpPr bwMode="auto">
          <a:xfrm>
            <a:off x="198438" y="2284413"/>
            <a:ext cx="2001837" cy="942975"/>
            <a:chOff x="125" y="847"/>
            <a:chExt cx="1261" cy="594"/>
          </a:xfrm>
        </p:grpSpPr>
        <p:sp>
          <p:nvSpPr>
            <p:cNvPr id="494817" name="Rectangle 225"/>
            <p:cNvSpPr>
              <a:spLocks noChangeArrowheads="1"/>
            </p:cNvSpPr>
            <p:nvPr/>
          </p:nvSpPr>
          <p:spPr bwMode="auto">
            <a:xfrm>
              <a:off x="137" y="1042"/>
              <a:ext cx="1249" cy="39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18" name="AutoShape 226"/>
            <p:cNvSpPr>
              <a:spLocks noChangeArrowheads="1"/>
            </p:cNvSpPr>
            <p:nvPr/>
          </p:nvSpPr>
          <p:spPr bwMode="auto">
            <a:xfrm>
              <a:off x="137" y="853"/>
              <a:ext cx="735" cy="513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19" name="Rectangle 227"/>
            <p:cNvSpPr>
              <a:spLocks noChangeArrowheads="1"/>
            </p:cNvSpPr>
            <p:nvPr/>
          </p:nvSpPr>
          <p:spPr bwMode="auto">
            <a:xfrm>
              <a:off x="156" y="1064"/>
              <a:ext cx="894" cy="35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20" name="Rectangle 228"/>
            <p:cNvSpPr>
              <a:spLocks noChangeArrowheads="1"/>
            </p:cNvSpPr>
            <p:nvPr/>
          </p:nvSpPr>
          <p:spPr bwMode="auto">
            <a:xfrm>
              <a:off x="125" y="847"/>
              <a:ext cx="70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  </a:t>
              </a:r>
              <a:r>
                <a:rPr lang="zh-CN" altLang="en-US" sz="14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创造</a:t>
              </a:r>
              <a:endParaRPr lang="zh-CN" altLang="en-US" sz="1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494821" name="Line 229"/>
            <p:cNvSpPr>
              <a:spLocks noChangeShapeType="1"/>
            </p:cNvSpPr>
            <p:nvPr/>
          </p:nvSpPr>
          <p:spPr bwMode="auto">
            <a:xfrm>
              <a:off x="137" y="1007"/>
              <a:ext cx="1" cy="388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4932" name="Group 340"/>
          <p:cNvGrpSpPr>
            <a:grpSpLocks/>
          </p:cNvGrpSpPr>
          <p:nvPr/>
        </p:nvGrpSpPr>
        <p:grpSpPr bwMode="auto">
          <a:xfrm>
            <a:off x="434975" y="2546350"/>
            <a:ext cx="1982788" cy="946150"/>
            <a:chOff x="210" y="684"/>
            <a:chExt cx="1249" cy="596"/>
          </a:xfrm>
        </p:grpSpPr>
        <p:sp>
          <p:nvSpPr>
            <p:cNvPr id="494823" name="Rectangle 231"/>
            <p:cNvSpPr>
              <a:spLocks noChangeArrowheads="1"/>
            </p:cNvSpPr>
            <p:nvPr/>
          </p:nvSpPr>
          <p:spPr bwMode="auto">
            <a:xfrm>
              <a:off x="210" y="881"/>
              <a:ext cx="1249" cy="39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24" name="AutoShape 232"/>
            <p:cNvSpPr>
              <a:spLocks noChangeArrowheads="1"/>
            </p:cNvSpPr>
            <p:nvPr/>
          </p:nvSpPr>
          <p:spPr bwMode="auto">
            <a:xfrm>
              <a:off x="210" y="684"/>
              <a:ext cx="735" cy="513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25" name="Rectangle 233"/>
            <p:cNvSpPr>
              <a:spLocks noChangeArrowheads="1"/>
            </p:cNvSpPr>
            <p:nvPr/>
          </p:nvSpPr>
          <p:spPr bwMode="auto">
            <a:xfrm>
              <a:off x="228" y="903"/>
              <a:ext cx="894" cy="35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26" name="Rectangle 234"/>
            <p:cNvSpPr>
              <a:spLocks noChangeArrowheads="1"/>
            </p:cNvSpPr>
            <p:nvPr/>
          </p:nvSpPr>
          <p:spPr bwMode="auto">
            <a:xfrm>
              <a:off x="250" y="686"/>
              <a:ext cx="54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14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  亚伯拉罕</a:t>
              </a:r>
              <a:endParaRPr lang="zh-CN" altLang="en-US" sz="1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494827" name="Line 235"/>
            <p:cNvSpPr>
              <a:spLocks noChangeShapeType="1"/>
            </p:cNvSpPr>
            <p:nvPr/>
          </p:nvSpPr>
          <p:spPr bwMode="auto">
            <a:xfrm>
              <a:off x="210" y="838"/>
              <a:ext cx="1" cy="388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4933" name="Group 341"/>
          <p:cNvGrpSpPr>
            <a:grpSpLocks/>
          </p:cNvGrpSpPr>
          <p:nvPr/>
        </p:nvGrpSpPr>
        <p:grpSpPr bwMode="auto">
          <a:xfrm>
            <a:off x="628650" y="2763838"/>
            <a:ext cx="2012950" cy="946150"/>
            <a:chOff x="348" y="1741"/>
            <a:chExt cx="1268" cy="596"/>
          </a:xfrm>
        </p:grpSpPr>
        <p:sp>
          <p:nvSpPr>
            <p:cNvPr id="494829" name="Rectangle 237"/>
            <p:cNvSpPr>
              <a:spLocks noChangeArrowheads="1"/>
            </p:cNvSpPr>
            <p:nvPr/>
          </p:nvSpPr>
          <p:spPr bwMode="auto">
            <a:xfrm>
              <a:off x="367" y="1938"/>
              <a:ext cx="1249" cy="39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30" name="AutoShape 238"/>
            <p:cNvSpPr>
              <a:spLocks noChangeArrowheads="1"/>
            </p:cNvSpPr>
            <p:nvPr/>
          </p:nvSpPr>
          <p:spPr bwMode="auto">
            <a:xfrm>
              <a:off x="367" y="1741"/>
              <a:ext cx="735" cy="513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31" name="Rectangle 239"/>
            <p:cNvSpPr>
              <a:spLocks noChangeArrowheads="1"/>
            </p:cNvSpPr>
            <p:nvPr/>
          </p:nvSpPr>
          <p:spPr bwMode="auto">
            <a:xfrm>
              <a:off x="386" y="1960"/>
              <a:ext cx="894" cy="35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32" name="Rectangle 240"/>
            <p:cNvSpPr>
              <a:spLocks noChangeArrowheads="1"/>
            </p:cNvSpPr>
            <p:nvPr/>
          </p:nvSpPr>
          <p:spPr bwMode="auto">
            <a:xfrm>
              <a:off x="348" y="1743"/>
              <a:ext cx="67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4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  约瑟</a:t>
              </a:r>
              <a:endParaRPr lang="zh-CN" altLang="en-US" sz="1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494833" name="Line 241"/>
            <p:cNvSpPr>
              <a:spLocks noChangeShapeType="1"/>
            </p:cNvSpPr>
            <p:nvPr/>
          </p:nvSpPr>
          <p:spPr bwMode="auto">
            <a:xfrm>
              <a:off x="367" y="1895"/>
              <a:ext cx="1" cy="388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4934" name="Group 342"/>
          <p:cNvGrpSpPr>
            <a:grpSpLocks/>
          </p:cNvGrpSpPr>
          <p:nvPr/>
        </p:nvGrpSpPr>
        <p:grpSpPr bwMode="auto">
          <a:xfrm>
            <a:off x="855663" y="2992438"/>
            <a:ext cx="2001837" cy="946150"/>
            <a:chOff x="475" y="1885"/>
            <a:chExt cx="1261" cy="596"/>
          </a:xfrm>
        </p:grpSpPr>
        <p:sp>
          <p:nvSpPr>
            <p:cNvPr id="494835" name="Rectangle 243"/>
            <p:cNvSpPr>
              <a:spLocks noChangeArrowheads="1"/>
            </p:cNvSpPr>
            <p:nvPr/>
          </p:nvSpPr>
          <p:spPr bwMode="auto">
            <a:xfrm>
              <a:off x="487" y="2082"/>
              <a:ext cx="1249" cy="39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36" name="AutoShape 244"/>
            <p:cNvSpPr>
              <a:spLocks noChangeArrowheads="1"/>
            </p:cNvSpPr>
            <p:nvPr/>
          </p:nvSpPr>
          <p:spPr bwMode="auto">
            <a:xfrm>
              <a:off x="487" y="1885"/>
              <a:ext cx="735" cy="513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37" name="Rectangle 245"/>
            <p:cNvSpPr>
              <a:spLocks noChangeArrowheads="1"/>
            </p:cNvSpPr>
            <p:nvPr/>
          </p:nvSpPr>
          <p:spPr bwMode="auto">
            <a:xfrm>
              <a:off x="506" y="2104"/>
              <a:ext cx="894" cy="35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38" name="Rectangle 246"/>
            <p:cNvSpPr>
              <a:spLocks noChangeArrowheads="1"/>
            </p:cNvSpPr>
            <p:nvPr/>
          </p:nvSpPr>
          <p:spPr bwMode="auto">
            <a:xfrm>
              <a:off x="475" y="1887"/>
              <a:ext cx="68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4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  摩西</a:t>
              </a:r>
              <a:endParaRPr lang="zh-CN" altLang="en-US" sz="1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494839" name="Line 247"/>
            <p:cNvSpPr>
              <a:spLocks noChangeShapeType="1"/>
            </p:cNvSpPr>
            <p:nvPr/>
          </p:nvSpPr>
          <p:spPr bwMode="auto">
            <a:xfrm>
              <a:off x="487" y="2039"/>
              <a:ext cx="1" cy="388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4935" name="Group 343"/>
          <p:cNvGrpSpPr>
            <a:grpSpLocks/>
          </p:cNvGrpSpPr>
          <p:nvPr/>
        </p:nvGrpSpPr>
        <p:grpSpPr bwMode="auto">
          <a:xfrm>
            <a:off x="1082675" y="3213100"/>
            <a:ext cx="1982788" cy="946150"/>
            <a:chOff x="594" y="2024"/>
            <a:chExt cx="1249" cy="596"/>
          </a:xfrm>
        </p:grpSpPr>
        <p:sp>
          <p:nvSpPr>
            <p:cNvPr id="494841" name="Rectangle 249"/>
            <p:cNvSpPr>
              <a:spLocks noChangeArrowheads="1"/>
            </p:cNvSpPr>
            <p:nvPr/>
          </p:nvSpPr>
          <p:spPr bwMode="auto">
            <a:xfrm>
              <a:off x="594" y="2221"/>
              <a:ext cx="1249" cy="39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42" name="AutoShape 250"/>
            <p:cNvSpPr>
              <a:spLocks noChangeArrowheads="1"/>
            </p:cNvSpPr>
            <p:nvPr/>
          </p:nvSpPr>
          <p:spPr bwMode="auto">
            <a:xfrm>
              <a:off x="594" y="2024"/>
              <a:ext cx="735" cy="513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43" name="Rectangle 251"/>
            <p:cNvSpPr>
              <a:spLocks noChangeArrowheads="1"/>
            </p:cNvSpPr>
            <p:nvPr/>
          </p:nvSpPr>
          <p:spPr bwMode="auto">
            <a:xfrm>
              <a:off x="613" y="2243"/>
              <a:ext cx="894" cy="35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44" name="Rectangle 252"/>
            <p:cNvSpPr>
              <a:spLocks noChangeArrowheads="1"/>
            </p:cNvSpPr>
            <p:nvPr/>
          </p:nvSpPr>
          <p:spPr bwMode="auto">
            <a:xfrm>
              <a:off x="620" y="2026"/>
              <a:ext cx="65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4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  约书亚</a:t>
              </a:r>
              <a:endParaRPr lang="zh-CN" altLang="en-US" sz="1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494845" name="Line 253"/>
            <p:cNvSpPr>
              <a:spLocks noChangeShapeType="1"/>
            </p:cNvSpPr>
            <p:nvPr/>
          </p:nvSpPr>
          <p:spPr bwMode="auto">
            <a:xfrm>
              <a:off x="594" y="2178"/>
              <a:ext cx="1" cy="388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4936" name="Group 344"/>
          <p:cNvGrpSpPr>
            <a:grpSpLocks/>
          </p:cNvGrpSpPr>
          <p:nvPr/>
        </p:nvGrpSpPr>
        <p:grpSpPr bwMode="auto">
          <a:xfrm>
            <a:off x="1279525" y="3448050"/>
            <a:ext cx="2000250" cy="946150"/>
            <a:chOff x="718" y="2172"/>
            <a:chExt cx="1260" cy="596"/>
          </a:xfrm>
        </p:grpSpPr>
        <p:sp>
          <p:nvSpPr>
            <p:cNvPr id="494847" name="Rectangle 255"/>
            <p:cNvSpPr>
              <a:spLocks noChangeArrowheads="1"/>
            </p:cNvSpPr>
            <p:nvPr/>
          </p:nvSpPr>
          <p:spPr bwMode="auto">
            <a:xfrm>
              <a:off x="729" y="2369"/>
              <a:ext cx="1249" cy="39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48" name="AutoShape 256"/>
            <p:cNvSpPr>
              <a:spLocks noChangeArrowheads="1"/>
            </p:cNvSpPr>
            <p:nvPr/>
          </p:nvSpPr>
          <p:spPr bwMode="auto">
            <a:xfrm>
              <a:off x="729" y="2172"/>
              <a:ext cx="735" cy="513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49" name="Rectangle 257"/>
            <p:cNvSpPr>
              <a:spLocks noChangeArrowheads="1"/>
            </p:cNvSpPr>
            <p:nvPr/>
          </p:nvSpPr>
          <p:spPr bwMode="auto">
            <a:xfrm>
              <a:off x="748" y="2391"/>
              <a:ext cx="894" cy="35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50" name="Rectangle 258"/>
            <p:cNvSpPr>
              <a:spLocks noChangeArrowheads="1"/>
            </p:cNvSpPr>
            <p:nvPr/>
          </p:nvSpPr>
          <p:spPr bwMode="auto">
            <a:xfrm>
              <a:off x="718" y="2174"/>
              <a:ext cx="68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4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  无王</a:t>
              </a:r>
              <a:endParaRPr lang="zh-CN" altLang="en-US" sz="1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494851" name="Line 259"/>
            <p:cNvSpPr>
              <a:spLocks noChangeShapeType="1"/>
            </p:cNvSpPr>
            <p:nvPr/>
          </p:nvSpPr>
          <p:spPr bwMode="auto">
            <a:xfrm>
              <a:off x="729" y="2326"/>
              <a:ext cx="1" cy="388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4937" name="Group 345"/>
          <p:cNvGrpSpPr>
            <a:grpSpLocks/>
          </p:cNvGrpSpPr>
          <p:nvPr/>
        </p:nvGrpSpPr>
        <p:grpSpPr bwMode="auto">
          <a:xfrm>
            <a:off x="1504950" y="3663950"/>
            <a:ext cx="2000250" cy="955675"/>
            <a:chOff x="868" y="2308"/>
            <a:chExt cx="1260" cy="602"/>
          </a:xfrm>
        </p:grpSpPr>
        <p:sp>
          <p:nvSpPr>
            <p:cNvPr id="494853" name="Rectangle 261"/>
            <p:cNvSpPr>
              <a:spLocks noChangeArrowheads="1"/>
            </p:cNvSpPr>
            <p:nvPr/>
          </p:nvSpPr>
          <p:spPr bwMode="auto">
            <a:xfrm>
              <a:off x="879" y="2511"/>
              <a:ext cx="1249" cy="39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54" name="AutoShape 262"/>
            <p:cNvSpPr>
              <a:spLocks noChangeArrowheads="1"/>
            </p:cNvSpPr>
            <p:nvPr/>
          </p:nvSpPr>
          <p:spPr bwMode="auto">
            <a:xfrm>
              <a:off x="879" y="2314"/>
              <a:ext cx="735" cy="513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55" name="Rectangle 263"/>
            <p:cNvSpPr>
              <a:spLocks noChangeArrowheads="1"/>
            </p:cNvSpPr>
            <p:nvPr/>
          </p:nvSpPr>
          <p:spPr bwMode="auto">
            <a:xfrm>
              <a:off x="898" y="2533"/>
              <a:ext cx="894" cy="35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56" name="Rectangle 264"/>
            <p:cNvSpPr>
              <a:spLocks noChangeArrowheads="1"/>
            </p:cNvSpPr>
            <p:nvPr/>
          </p:nvSpPr>
          <p:spPr bwMode="auto">
            <a:xfrm>
              <a:off x="868" y="2308"/>
              <a:ext cx="69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4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  王朝</a:t>
              </a:r>
              <a:endParaRPr lang="zh-CN" altLang="en-US" sz="1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494857" name="Line 265"/>
            <p:cNvSpPr>
              <a:spLocks noChangeShapeType="1"/>
            </p:cNvSpPr>
            <p:nvPr/>
          </p:nvSpPr>
          <p:spPr bwMode="auto">
            <a:xfrm>
              <a:off x="879" y="2468"/>
              <a:ext cx="1" cy="388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4938" name="Group 346"/>
          <p:cNvGrpSpPr>
            <a:grpSpLocks/>
          </p:cNvGrpSpPr>
          <p:nvPr/>
        </p:nvGrpSpPr>
        <p:grpSpPr bwMode="auto">
          <a:xfrm>
            <a:off x="1711325" y="3951288"/>
            <a:ext cx="2000250" cy="946150"/>
            <a:chOff x="1054" y="2489"/>
            <a:chExt cx="1260" cy="596"/>
          </a:xfrm>
        </p:grpSpPr>
        <p:sp>
          <p:nvSpPr>
            <p:cNvPr id="494859" name="Rectangle 267"/>
            <p:cNvSpPr>
              <a:spLocks noChangeArrowheads="1"/>
            </p:cNvSpPr>
            <p:nvPr/>
          </p:nvSpPr>
          <p:spPr bwMode="auto">
            <a:xfrm>
              <a:off x="1065" y="2686"/>
              <a:ext cx="1249" cy="39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60" name="AutoShape 268"/>
            <p:cNvSpPr>
              <a:spLocks noChangeArrowheads="1"/>
            </p:cNvSpPr>
            <p:nvPr/>
          </p:nvSpPr>
          <p:spPr bwMode="auto">
            <a:xfrm>
              <a:off x="1065" y="2489"/>
              <a:ext cx="735" cy="513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61" name="Rectangle 269"/>
            <p:cNvSpPr>
              <a:spLocks noChangeArrowheads="1"/>
            </p:cNvSpPr>
            <p:nvPr/>
          </p:nvSpPr>
          <p:spPr bwMode="auto">
            <a:xfrm>
              <a:off x="1084" y="2708"/>
              <a:ext cx="894" cy="35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62" name="Rectangle 270"/>
            <p:cNvSpPr>
              <a:spLocks noChangeArrowheads="1"/>
            </p:cNvSpPr>
            <p:nvPr/>
          </p:nvSpPr>
          <p:spPr bwMode="auto">
            <a:xfrm>
              <a:off x="1054" y="2491"/>
              <a:ext cx="68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4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  被掳</a:t>
              </a:r>
              <a:endParaRPr lang="zh-CN" altLang="en-US" sz="1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494863" name="Line 271"/>
            <p:cNvSpPr>
              <a:spLocks noChangeShapeType="1"/>
            </p:cNvSpPr>
            <p:nvPr/>
          </p:nvSpPr>
          <p:spPr bwMode="auto">
            <a:xfrm>
              <a:off x="1065" y="2643"/>
              <a:ext cx="1" cy="388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4939" name="Group 347"/>
          <p:cNvGrpSpPr>
            <a:grpSpLocks/>
          </p:cNvGrpSpPr>
          <p:nvPr/>
        </p:nvGrpSpPr>
        <p:grpSpPr bwMode="auto">
          <a:xfrm>
            <a:off x="1943100" y="4186238"/>
            <a:ext cx="1979613" cy="939800"/>
            <a:chOff x="1168" y="2637"/>
            <a:chExt cx="1247" cy="592"/>
          </a:xfrm>
        </p:grpSpPr>
        <p:sp>
          <p:nvSpPr>
            <p:cNvPr id="494865" name="Rectangle 273"/>
            <p:cNvSpPr>
              <a:spLocks noChangeArrowheads="1"/>
            </p:cNvSpPr>
            <p:nvPr/>
          </p:nvSpPr>
          <p:spPr bwMode="auto">
            <a:xfrm>
              <a:off x="1168" y="2840"/>
              <a:ext cx="1247" cy="38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66" name="AutoShape 274"/>
            <p:cNvSpPr>
              <a:spLocks noChangeArrowheads="1"/>
            </p:cNvSpPr>
            <p:nvPr/>
          </p:nvSpPr>
          <p:spPr bwMode="auto">
            <a:xfrm>
              <a:off x="1168" y="2637"/>
              <a:ext cx="721" cy="50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67" name="Rectangle 275"/>
            <p:cNvSpPr>
              <a:spLocks noChangeArrowheads="1"/>
            </p:cNvSpPr>
            <p:nvPr/>
          </p:nvSpPr>
          <p:spPr bwMode="auto">
            <a:xfrm>
              <a:off x="1187" y="2866"/>
              <a:ext cx="879" cy="35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68" name="Rectangle 276"/>
            <p:cNvSpPr>
              <a:spLocks noChangeArrowheads="1"/>
            </p:cNvSpPr>
            <p:nvPr/>
          </p:nvSpPr>
          <p:spPr bwMode="auto">
            <a:xfrm>
              <a:off x="1168" y="2639"/>
              <a:ext cx="67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4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  静默</a:t>
              </a:r>
              <a:endParaRPr lang="zh-CN" altLang="en-US" sz="1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494940" name="Group 348"/>
          <p:cNvGrpSpPr>
            <a:grpSpLocks/>
          </p:cNvGrpSpPr>
          <p:nvPr/>
        </p:nvGrpSpPr>
        <p:grpSpPr bwMode="auto">
          <a:xfrm>
            <a:off x="2193925" y="4383088"/>
            <a:ext cx="1981200" cy="1068387"/>
            <a:chOff x="1286" y="2761"/>
            <a:chExt cx="1248" cy="673"/>
          </a:xfrm>
        </p:grpSpPr>
        <p:sp>
          <p:nvSpPr>
            <p:cNvPr id="494870" name="Rectangle 278"/>
            <p:cNvSpPr>
              <a:spLocks noChangeArrowheads="1"/>
            </p:cNvSpPr>
            <p:nvPr/>
          </p:nvSpPr>
          <p:spPr bwMode="auto">
            <a:xfrm>
              <a:off x="1286" y="3034"/>
              <a:ext cx="1248" cy="40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71" name="AutoShape 279"/>
            <p:cNvSpPr>
              <a:spLocks noChangeArrowheads="1"/>
            </p:cNvSpPr>
            <p:nvPr/>
          </p:nvSpPr>
          <p:spPr bwMode="auto">
            <a:xfrm>
              <a:off x="1286" y="2777"/>
              <a:ext cx="722" cy="50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4872" name="Rectangle 280"/>
            <p:cNvSpPr>
              <a:spLocks noChangeArrowheads="1"/>
            </p:cNvSpPr>
            <p:nvPr/>
          </p:nvSpPr>
          <p:spPr bwMode="auto">
            <a:xfrm>
              <a:off x="1290" y="3034"/>
              <a:ext cx="893" cy="33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4873" name="Group 281"/>
            <p:cNvGrpSpPr>
              <a:grpSpLocks/>
            </p:cNvGrpSpPr>
            <p:nvPr/>
          </p:nvGrpSpPr>
          <p:grpSpPr bwMode="auto">
            <a:xfrm>
              <a:off x="1340" y="2761"/>
              <a:ext cx="511" cy="280"/>
              <a:chOff x="3055" y="3101"/>
              <a:chExt cx="559" cy="329"/>
            </a:xfrm>
          </p:grpSpPr>
          <p:sp>
            <p:nvSpPr>
              <p:cNvPr id="494874" name="Rectangle 282"/>
              <p:cNvSpPr>
                <a:spLocks noChangeArrowheads="1"/>
              </p:cNvSpPr>
              <p:nvPr/>
            </p:nvSpPr>
            <p:spPr bwMode="auto">
              <a:xfrm>
                <a:off x="3055" y="3114"/>
                <a:ext cx="203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zh-CN" altLang="en-US" sz="28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</a:t>
                </a:r>
                <a:endParaRPr lang="zh-CN" altLang="en-US" sz="4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94875" name="Rectangle 283"/>
              <p:cNvSpPr>
                <a:spLocks noChangeArrowheads="1"/>
              </p:cNvSpPr>
              <p:nvPr/>
            </p:nvSpPr>
            <p:spPr bwMode="auto">
              <a:xfrm>
                <a:off x="3141" y="3101"/>
                <a:ext cx="47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zh-CN" altLang="en-US" sz="18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主耶稣</a:t>
                </a:r>
                <a:endParaRPr lang="zh-CN" altLang="en-US" sz="1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494876" name="Line 284"/>
            <p:cNvSpPr>
              <a:spLocks noChangeShapeType="1"/>
            </p:cNvSpPr>
            <p:nvPr/>
          </p:nvSpPr>
          <p:spPr bwMode="auto">
            <a:xfrm>
              <a:off x="1286" y="2992"/>
              <a:ext cx="1" cy="388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877" name="Line 285"/>
            <p:cNvSpPr>
              <a:spLocks noChangeShapeType="1"/>
            </p:cNvSpPr>
            <p:nvPr/>
          </p:nvSpPr>
          <p:spPr bwMode="auto">
            <a:xfrm>
              <a:off x="2001" y="3034"/>
              <a:ext cx="391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4942" name="Text Box 350"/>
          <p:cNvSpPr txBox="1">
            <a:spLocks noChangeArrowheads="1"/>
          </p:cNvSpPr>
          <p:nvPr/>
        </p:nvSpPr>
        <p:spPr bwMode="auto">
          <a:xfrm>
            <a:off x="6945313" y="615950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42-45页</a:t>
            </a:r>
            <a:endParaRPr lang="zh-CN" altLang="en-US" sz="1200">
              <a:solidFill>
                <a:schemeClr val="tx1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494731" name="Text Box 139"/>
          <p:cNvSpPr txBox="1">
            <a:spLocks noChangeArrowheads="1"/>
          </p:cNvSpPr>
          <p:nvPr/>
        </p:nvSpPr>
        <p:spPr bwMode="auto">
          <a:xfrm>
            <a:off x="8593138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latin typeface="Comic Sans MS" charset="0"/>
                <a:ea typeface="宋体" charset="0"/>
                <a:cs typeface="宋体" charset="0"/>
              </a:rPr>
              <a:t>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4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4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4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4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4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4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4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94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4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4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94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94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4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4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94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94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602" grpId="0" autoUpdateAnimBg="0"/>
      <p:bldP spid="494603" grpId="0" autoUpdateAnimBg="0"/>
      <p:bldP spid="494604" grpId="0" autoUpdateAnimBg="0"/>
      <p:bldP spid="494741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23" name="Picture 3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3924" name="Picture 4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3925" name="Picture 5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3926" name="Picture 6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93927" name="Text Box 7"/>
          <p:cNvSpPr txBox="1">
            <a:spLocks noChangeArrowheads="1"/>
          </p:cNvSpPr>
          <p:nvPr/>
        </p:nvSpPr>
        <p:spPr bwMode="auto">
          <a:xfrm>
            <a:off x="8756650" y="98425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latin typeface="B VAG Rounded Bold" charset="0"/>
              <a:ea typeface="宋体" charset="0"/>
              <a:cs typeface="宋体" charset="0"/>
            </a:endParaRPr>
          </a:p>
        </p:txBody>
      </p:sp>
      <p:pic>
        <p:nvPicPr>
          <p:cNvPr id="593928" name="Picture 8"/>
          <p:cNvPicPr>
            <a:picLocks noChangeAspect="1" noChangeArrowheads="1"/>
          </p:cNvPicPr>
          <p:nvPr/>
        </p:nvPicPr>
        <p:blipFill>
          <a:blip r:embed="rId7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93929" name="Text Box 9"/>
          <p:cNvSpPr txBox="1">
            <a:spLocks noChangeArrowheads="1"/>
          </p:cNvSpPr>
          <p:nvPr/>
        </p:nvSpPr>
        <p:spPr bwMode="auto">
          <a:xfrm>
            <a:off x="355600" y="6072188"/>
            <a:ext cx="1533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0">
                <a:solidFill>
                  <a:srgbClr val="333333"/>
                </a:solidFill>
                <a:latin typeface="Webdings" charset="0"/>
                <a:ea typeface="宋体" charset="0"/>
                <a:cs typeface="宋体" charset="0"/>
              </a:rPr>
              <a:t></a:t>
            </a:r>
          </a:p>
        </p:txBody>
      </p:sp>
      <p:grpSp>
        <p:nvGrpSpPr>
          <p:cNvPr id="594065" name="Group 145"/>
          <p:cNvGrpSpPr>
            <a:grpSpLocks/>
          </p:cNvGrpSpPr>
          <p:nvPr/>
        </p:nvGrpSpPr>
        <p:grpSpPr bwMode="auto">
          <a:xfrm>
            <a:off x="231775" y="2401888"/>
            <a:ext cx="8588375" cy="1920875"/>
            <a:chOff x="166" y="1606"/>
            <a:chExt cx="5410" cy="1210"/>
          </a:xfrm>
        </p:grpSpPr>
        <p:sp>
          <p:nvSpPr>
            <p:cNvPr id="594066" name="Text Box 146"/>
            <p:cNvSpPr txBox="1">
              <a:spLocks noChangeArrowheads="1"/>
            </p:cNvSpPr>
            <p:nvPr/>
          </p:nvSpPr>
          <p:spPr bwMode="auto">
            <a:xfrm>
              <a:off x="166" y="1606"/>
              <a:ext cx="5410" cy="12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2000">
                  <a:solidFill>
                    <a:srgbClr val="7AFEEE"/>
                  </a:solidFill>
                  <a:latin typeface="宋体" charset="0"/>
                  <a:ea typeface="宋体" charset="0"/>
                  <a:cs typeface="宋体" charset="0"/>
                </a:rPr>
                <a:t>造 </a:t>
              </a:r>
              <a:r>
                <a:rPr lang="en-US" altLang="zh-CN" sz="12000">
                  <a:solidFill>
                    <a:srgbClr val="7AFEEE"/>
                  </a:solidFill>
                  <a:ea typeface="宋体" charset="0"/>
                  <a:cs typeface="宋体" charset="0"/>
                </a:rPr>
                <a:t>7</a:t>
              </a:r>
              <a:r>
                <a:rPr lang="en-US" altLang="zh-CN" sz="12000">
                  <a:solidFill>
                    <a:srgbClr val="7AFEEE"/>
                  </a:solidFill>
                  <a:latin typeface="宋体" charset="0"/>
                  <a:ea typeface="宋体" charset="0"/>
                  <a:cs typeface="宋体" charset="0"/>
                </a:rPr>
                <a:t> 默 主</a:t>
              </a:r>
              <a:endParaRPr lang="zh-CN" altLang="en-US" sz="12000">
                <a:solidFill>
                  <a:srgbClr val="7AFEEE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594067" name="Rectangle 147"/>
            <p:cNvSpPr>
              <a:spLocks noChangeArrowheads="1"/>
            </p:cNvSpPr>
            <p:nvPr/>
          </p:nvSpPr>
          <p:spPr bwMode="auto">
            <a:xfrm>
              <a:off x="2019" y="2173"/>
              <a:ext cx="250" cy="82"/>
            </a:xfrm>
            <a:prstGeom prst="rect">
              <a:avLst/>
            </a:prstGeom>
            <a:solidFill>
              <a:srgbClr val="7AFEEE"/>
            </a:solidFill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zh-CN" altLang="en-US">
                <a:latin typeface="宋体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593999" name="Rectangle 79"/>
          <p:cNvSpPr>
            <a:spLocks noChangeArrowheads="1"/>
          </p:cNvSpPr>
          <p:nvPr/>
        </p:nvSpPr>
        <p:spPr bwMode="auto">
          <a:xfrm>
            <a:off x="8175625" y="651827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16</a:t>
            </a:r>
          </a:p>
        </p:txBody>
      </p:sp>
      <p:grpSp>
        <p:nvGrpSpPr>
          <p:cNvPr id="594001" name="Group 81"/>
          <p:cNvGrpSpPr>
            <a:grpSpLocks/>
          </p:cNvGrpSpPr>
          <p:nvPr/>
        </p:nvGrpSpPr>
        <p:grpSpPr bwMode="auto">
          <a:xfrm>
            <a:off x="2176463" y="1200150"/>
            <a:ext cx="2763837" cy="1343025"/>
            <a:chOff x="2412" y="2052"/>
            <a:chExt cx="1741" cy="846"/>
          </a:xfrm>
        </p:grpSpPr>
        <p:sp>
          <p:nvSpPr>
            <p:cNvPr id="594002" name="Rectangle 82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03" name="AutoShape 83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04" name="Rectangle 84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05" name="Rectangle 85"/>
            <p:cNvSpPr>
              <a:spLocks noChangeArrowheads="1"/>
            </p:cNvSpPr>
            <p:nvPr/>
          </p:nvSpPr>
          <p:spPr bwMode="auto">
            <a:xfrm>
              <a:off x="2661" y="2078"/>
              <a:ext cx="41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  创造</a:t>
              </a:r>
              <a:endParaRPr lang="zh-CN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594006" name="Line 86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4007" name="Group 87"/>
          <p:cNvGrpSpPr>
            <a:grpSpLocks/>
          </p:cNvGrpSpPr>
          <p:nvPr/>
        </p:nvGrpSpPr>
        <p:grpSpPr bwMode="auto">
          <a:xfrm>
            <a:off x="2417763" y="1555750"/>
            <a:ext cx="2763837" cy="1343025"/>
            <a:chOff x="2412" y="2052"/>
            <a:chExt cx="1741" cy="846"/>
          </a:xfrm>
        </p:grpSpPr>
        <p:sp>
          <p:nvSpPr>
            <p:cNvPr id="594008" name="Rectangle 88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09" name="AutoShape 89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10" name="Rectangle 90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11" name="Rectangle 91"/>
            <p:cNvSpPr>
              <a:spLocks noChangeArrowheads="1"/>
            </p:cNvSpPr>
            <p:nvPr/>
          </p:nvSpPr>
          <p:spPr bwMode="auto">
            <a:xfrm>
              <a:off x="2517" y="2078"/>
              <a:ext cx="70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  亚伯拉罕</a:t>
              </a:r>
              <a:endParaRPr lang="zh-CN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594012" name="Line 92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4013" name="Group 93"/>
          <p:cNvGrpSpPr>
            <a:grpSpLocks/>
          </p:cNvGrpSpPr>
          <p:nvPr/>
        </p:nvGrpSpPr>
        <p:grpSpPr bwMode="auto">
          <a:xfrm>
            <a:off x="2697163" y="1898650"/>
            <a:ext cx="2763837" cy="1343025"/>
            <a:chOff x="2412" y="2052"/>
            <a:chExt cx="1741" cy="846"/>
          </a:xfrm>
        </p:grpSpPr>
        <p:sp>
          <p:nvSpPr>
            <p:cNvPr id="594014" name="Rectangle 94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15" name="AutoShape 95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16" name="Rectangle 96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17" name="Rectangle 97"/>
            <p:cNvSpPr>
              <a:spLocks noChangeArrowheads="1"/>
            </p:cNvSpPr>
            <p:nvPr/>
          </p:nvSpPr>
          <p:spPr bwMode="auto">
            <a:xfrm>
              <a:off x="2661" y="2078"/>
              <a:ext cx="41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  约瑟</a:t>
              </a:r>
              <a:endParaRPr lang="zh-CN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594018" name="Line 98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4019" name="Group 99"/>
          <p:cNvGrpSpPr>
            <a:grpSpLocks/>
          </p:cNvGrpSpPr>
          <p:nvPr/>
        </p:nvGrpSpPr>
        <p:grpSpPr bwMode="auto">
          <a:xfrm>
            <a:off x="2989263" y="2216150"/>
            <a:ext cx="2763837" cy="1343025"/>
            <a:chOff x="2412" y="2052"/>
            <a:chExt cx="1741" cy="846"/>
          </a:xfrm>
        </p:grpSpPr>
        <p:sp>
          <p:nvSpPr>
            <p:cNvPr id="594020" name="Rectangle 100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21" name="AutoShape 101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22" name="Rectangle 102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23" name="Rectangle 103"/>
            <p:cNvSpPr>
              <a:spLocks noChangeArrowheads="1"/>
            </p:cNvSpPr>
            <p:nvPr/>
          </p:nvSpPr>
          <p:spPr bwMode="auto">
            <a:xfrm>
              <a:off x="2661" y="2078"/>
              <a:ext cx="41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  摩西</a:t>
              </a:r>
              <a:endParaRPr lang="zh-CN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594024" name="Line 104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4025" name="Group 105"/>
          <p:cNvGrpSpPr>
            <a:grpSpLocks/>
          </p:cNvGrpSpPr>
          <p:nvPr/>
        </p:nvGrpSpPr>
        <p:grpSpPr bwMode="auto">
          <a:xfrm>
            <a:off x="3255963" y="2520950"/>
            <a:ext cx="2763837" cy="1343025"/>
            <a:chOff x="2412" y="2052"/>
            <a:chExt cx="1741" cy="846"/>
          </a:xfrm>
        </p:grpSpPr>
        <p:sp>
          <p:nvSpPr>
            <p:cNvPr id="594026" name="Rectangle 106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27" name="AutoShape 107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28" name="Rectangle 108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29" name="Rectangle 109"/>
            <p:cNvSpPr>
              <a:spLocks noChangeArrowheads="1"/>
            </p:cNvSpPr>
            <p:nvPr/>
          </p:nvSpPr>
          <p:spPr bwMode="auto">
            <a:xfrm>
              <a:off x="2589" y="2078"/>
              <a:ext cx="55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  约书亚</a:t>
              </a:r>
              <a:endParaRPr lang="zh-CN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594030" name="Line 110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4031" name="Group 111"/>
          <p:cNvGrpSpPr>
            <a:grpSpLocks/>
          </p:cNvGrpSpPr>
          <p:nvPr/>
        </p:nvGrpSpPr>
        <p:grpSpPr bwMode="auto">
          <a:xfrm>
            <a:off x="3535363" y="2825750"/>
            <a:ext cx="2763837" cy="1343025"/>
            <a:chOff x="2412" y="2052"/>
            <a:chExt cx="1741" cy="846"/>
          </a:xfrm>
        </p:grpSpPr>
        <p:sp>
          <p:nvSpPr>
            <p:cNvPr id="594032" name="Rectangle 112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33" name="AutoShape 113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34" name="Rectangle 114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35" name="Rectangle 115"/>
            <p:cNvSpPr>
              <a:spLocks noChangeArrowheads="1"/>
            </p:cNvSpPr>
            <p:nvPr/>
          </p:nvSpPr>
          <p:spPr bwMode="auto">
            <a:xfrm>
              <a:off x="2661" y="2078"/>
              <a:ext cx="41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  无王</a:t>
              </a:r>
              <a:endParaRPr lang="zh-CN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594036" name="Line 116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4037" name="Group 117"/>
          <p:cNvGrpSpPr>
            <a:grpSpLocks/>
          </p:cNvGrpSpPr>
          <p:nvPr/>
        </p:nvGrpSpPr>
        <p:grpSpPr bwMode="auto">
          <a:xfrm>
            <a:off x="3827463" y="3143250"/>
            <a:ext cx="2763837" cy="1343025"/>
            <a:chOff x="2412" y="2052"/>
            <a:chExt cx="1741" cy="846"/>
          </a:xfrm>
        </p:grpSpPr>
        <p:sp>
          <p:nvSpPr>
            <p:cNvPr id="594038" name="Rectangle 118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39" name="AutoShape 119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40" name="Rectangle 120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41" name="Rectangle 121"/>
            <p:cNvSpPr>
              <a:spLocks noChangeArrowheads="1"/>
            </p:cNvSpPr>
            <p:nvPr/>
          </p:nvSpPr>
          <p:spPr bwMode="auto">
            <a:xfrm>
              <a:off x="2661" y="2078"/>
              <a:ext cx="41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  王朝</a:t>
              </a:r>
              <a:endParaRPr lang="zh-CN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594042" name="Line 122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4043" name="Group 123"/>
          <p:cNvGrpSpPr>
            <a:grpSpLocks/>
          </p:cNvGrpSpPr>
          <p:nvPr/>
        </p:nvGrpSpPr>
        <p:grpSpPr bwMode="auto">
          <a:xfrm>
            <a:off x="4068763" y="3498850"/>
            <a:ext cx="2763837" cy="1343025"/>
            <a:chOff x="2412" y="2052"/>
            <a:chExt cx="1741" cy="846"/>
          </a:xfrm>
        </p:grpSpPr>
        <p:sp>
          <p:nvSpPr>
            <p:cNvPr id="594044" name="Rectangle 124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45" name="AutoShape 125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46" name="Rectangle 126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47" name="Rectangle 127"/>
            <p:cNvSpPr>
              <a:spLocks noChangeArrowheads="1"/>
            </p:cNvSpPr>
            <p:nvPr/>
          </p:nvSpPr>
          <p:spPr bwMode="auto">
            <a:xfrm>
              <a:off x="2661" y="2078"/>
              <a:ext cx="41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  被掳</a:t>
              </a:r>
              <a:endParaRPr lang="zh-CN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594048" name="Line 128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4049" name="Group 129"/>
          <p:cNvGrpSpPr>
            <a:grpSpLocks/>
          </p:cNvGrpSpPr>
          <p:nvPr/>
        </p:nvGrpSpPr>
        <p:grpSpPr bwMode="auto">
          <a:xfrm>
            <a:off x="4373563" y="3833813"/>
            <a:ext cx="2760662" cy="1333500"/>
            <a:chOff x="2652" y="2271"/>
            <a:chExt cx="1739" cy="840"/>
          </a:xfrm>
        </p:grpSpPr>
        <p:sp>
          <p:nvSpPr>
            <p:cNvPr id="594050" name="Rectangle 130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51" name="AutoShape 131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52" name="Rectangle 132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53" name="Rectangle 133"/>
            <p:cNvSpPr>
              <a:spLocks noChangeArrowheads="1"/>
            </p:cNvSpPr>
            <p:nvPr/>
          </p:nvSpPr>
          <p:spPr bwMode="auto">
            <a:xfrm>
              <a:off x="2930" y="2298"/>
              <a:ext cx="41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  静默</a:t>
              </a:r>
              <a:endParaRPr lang="zh-CN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594054" name="Group 134"/>
          <p:cNvGrpSpPr>
            <a:grpSpLocks/>
          </p:cNvGrpSpPr>
          <p:nvPr/>
        </p:nvGrpSpPr>
        <p:grpSpPr bwMode="auto">
          <a:xfrm>
            <a:off x="4640263" y="4183063"/>
            <a:ext cx="2762250" cy="1479550"/>
            <a:chOff x="3948" y="107"/>
            <a:chExt cx="1740" cy="932"/>
          </a:xfrm>
        </p:grpSpPr>
        <p:sp>
          <p:nvSpPr>
            <p:cNvPr id="594055" name="Rectangle 135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56" name="AutoShape 136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057" name="Rectangle 137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94058" name="Group 138"/>
            <p:cNvGrpSpPr>
              <a:grpSpLocks/>
            </p:cNvGrpSpPr>
            <p:nvPr/>
          </p:nvGrpSpPr>
          <p:grpSpPr bwMode="auto">
            <a:xfrm>
              <a:off x="4059" y="130"/>
              <a:ext cx="726" cy="283"/>
              <a:chOff x="3083" y="3101"/>
              <a:chExt cx="568" cy="235"/>
            </a:xfrm>
          </p:grpSpPr>
          <p:sp>
            <p:nvSpPr>
              <p:cNvPr id="594059" name="Rectangle 139"/>
              <p:cNvSpPr>
                <a:spLocks noChangeArrowheads="1"/>
              </p:cNvSpPr>
              <p:nvPr/>
            </p:nvSpPr>
            <p:spPr bwMode="auto">
              <a:xfrm>
                <a:off x="3083" y="3113"/>
                <a:ext cx="146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zh-CN" altLang="en-US" sz="28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</a:t>
                </a:r>
                <a:endParaRPr lang="zh-CN" altLang="en-US" sz="4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94060" name="Rectangle 140"/>
              <p:cNvSpPr>
                <a:spLocks noChangeArrowheads="1"/>
              </p:cNvSpPr>
              <p:nvPr/>
            </p:nvSpPr>
            <p:spPr bwMode="auto">
              <a:xfrm>
                <a:off x="3103" y="3101"/>
                <a:ext cx="54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zh-CN" altLang="en-US" sz="29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主耶稣</a:t>
                </a:r>
                <a:endParaRPr lang="zh-CN" altLang="en-US" sz="4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594061" name="Line 141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062" name="Line 142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93998" name="Text Box 78"/>
          <p:cNvSpPr txBox="1">
            <a:spLocks noChangeArrowheads="1"/>
          </p:cNvSpPr>
          <p:nvPr/>
        </p:nvSpPr>
        <p:spPr bwMode="auto">
          <a:xfrm>
            <a:off x="8593138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latin typeface="Comic Sans MS" charset="0"/>
                <a:ea typeface="宋体" charset="0"/>
                <a:cs typeface="宋体" charset="0"/>
              </a:rPr>
              <a:t>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3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93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93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93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94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94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4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94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94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94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94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9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76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87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94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94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970" name="Picture 2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5971" name="Picture 3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5972" name="Picture 4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5973" name="Picture 5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95974" name="Text Box 6"/>
          <p:cNvSpPr txBox="1">
            <a:spLocks noChangeArrowheads="1"/>
          </p:cNvSpPr>
          <p:nvPr/>
        </p:nvSpPr>
        <p:spPr bwMode="auto">
          <a:xfrm>
            <a:off x="8756650" y="98425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latin typeface="B VAG Rounded Bold" charset="0"/>
              <a:ea typeface="宋体" charset="0"/>
              <a:cs typeface="宋体" charset="0"/>
            </a:endParaRPr>
          </a:p>
        </p:txBody>
      </p:sp>
      <p:pic>
        <p:nvPicPr>
          <p:cNvPr id="595975" name="Picture 7"/>
          <p:cNvPicPr>
            <a:picLocks noChangeAspect="1" noChangeArrowheads="1"/>
          </p:cNvPicPr>
          <p:nvPr/>
        </p:nvPicPr>
        <p:blipFill>
          <a:blip r:embed="rId7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95976" name="Text Box 8"/>
          <p:cNvSpPr txBox="1">
            <a:spLocks noChangeArrowheads="1"/>
          </p:cNvSpPr>
          <p:nvPr/>
        </p:nvSpPr>
        <p:spPr bwMode="auto">
          <a:xfrm>
            <a:off x="355600" y="6072188"/>
            <a:ext cx="1533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0">
                <a:solidFill>
                  <a:srgbClr val="333333"/>
                </a:solidFill>
                <a:latin typeface="Webdings" charset="0"/>
                <a:ea typeface="宋体" charset="0"/>
                <a:cs typeface="宋体" charset="0"/>
              </a:rPr>
              <a:t></a:t>
            </a:r>
          </a:p>
        </p:txBody>
      </p:sp>
      <p:sp>
        <p:nvSpPr>
          <p:cNvPr id="595977" name="Rectangle 9"/>
          <p:cNvSpPr>
            <a:spLocks noChangeArrowheads="1"/>
          </p:cNvSpPr>
          <p:nvPr/>
        </p:nvSpPr>
        <p:spPr bwMode="auto">
          <a:xfrm>
            <a:off x="839788" y="909638"/>
            <a:ext cx="7437437" cy="4994275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5978" name="Text Box 10"/>
          <p:cNvSpPr txBox="1">
            <a:spLocks noChangeArrowheads="1"/>
          </p:cNvSpPr>
          <p:nvPr/>
        </p:nvSpPr>
        <p:spPr bwMode="auto">
          <a:xfrm>
            <a:off x="1427163" y="1557338"/>
            <a:ext cx="6197600" cy="37496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6600">
                <a:solidFill>
                  <a:schemeClr val="tx1"/>
                </a:solidFill>
                <a:ea typeface="宋体" charset="0"/>
                <a:cs typeface="宋体" charset="0"/>
              </a:rPr>
              <a:t>       </a:t>
            </a:r>
            <a:r>
              <a:rPr lang="zh-CN" altLang="en-US" sz="8000">
                <a:solidFill>
                  <a:schemeClr val="tx1"/>
                </a:solidFill>
                <a:ea typeface="宋体" charset="0"/>
                <a:cs typeface="宋体" charset="0"/>
              </a:rPr>
              <a:t>这就是</a:t>
            </a:r>
          </a:p>
          <a:p>
            <a:r>
              <a:rPr lang="zh-CN" altLang="en-US" sz="6600">
                <a:solidFill>
                  <a:schemeClr val="tx1"/>
                </a:solidFill>
                <a:ea typeface="宋体" charset="0"/>
                <a:cs typeface="宋体" charset="0"/>
              </a:rPr>
              <a:t>     	 </a:t>
            </a:r>
            <a:r>
              <a:rPr lang="zh-CN" altLang="en-US" sz="8000">
                <a:solidFill>
                  <a:schemeClr val="tx1"/>
                </a:solidFill>
                <a:ea typeface="宋体" charset="0"/>
                <a:cs typeface="宋体" charset="0"/>
              </a:rPr>
              <a:t>圣经</a:t>
            </a:r>
          </a:p>
          <a:p>
            <a:r>
              <a:rPr lang="zh-CN" altLang="en-US" sz="8000">
                <a:solidFill>
                  <a:schemeClr val="tx1"/>
                </a:solidFill>
                <a:ea typeface="宋体" charset="0"/>
                <a:cs typeface="宋体" charset="0"/>
              </a:rPr>
              <a:t>       速览！</a:t>
            </a:r>
          </a:p>
        </p:txBody>
      </p:sp>
      <p:sp>
        <p:nvSpPr>
          <p:cNvPr id="595979" name="Text Box 11"/>
          <p:cNvSpPr txBox="1">
            <a:spLocks noChangeArrowheads="1"/>
          </p:cNvSpPr>
          <p:nvPr/>
        </p:nvSpPr>
        <p:spPr bwMode="auto">
          <a:xfrm>
            <a:off x="8662988" y="6403975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zh-CN" altLang="en-US" sz="1800">
              <a:solidFill>
                <a:srgbClr val="FFFFFF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595980" name="Rectangle 12"/>
          <p:cNvSpPr>
            <a:spLocks noChangeArrowheads="1"/>
          </p:cNvSpPr>
          <p:nvPr/>
        </p:nvSpPr>
        <p:spPr bwMode="auto">
          <a:xfrm>
            <a:off x="8175625" y="651827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17</a:t>
            </a:r>
          </a:p>
        </p:txBody>
      </p:sp>
      <p:sp>
        <p:nvSpPr>
          <p:cNvPr id="595983" name="Text Box 15"/>
          <p:cNvSpPr txBox="1">
            <a:spLocks noChangeArrowheads="1"/>
          </p:cNvSpPr>
          <p:nvPr/>
        </p:nvSpPr>
        <p:spPr bwMode="auto">
          <a:xfrm>
            <a:off x="8593138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latin typeface="Comic Sans MS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595984" name="Text Box 16"/>
          <p:cNvSpPr txBox="1">
            <a:spLocks noChangeArrowheads="1"/>
          </p:cNvSpPr>
          <p:nvPr/>
        </p:nvSpPr>
        <p:spPr bwMode="auto">
          <a:xfrm>
            <a:off x="1376363" y="1620838"/>
            <a:ext cx="6297612" cy="35131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zh-CN" altLang="en-US" sz="6600">
                <a:solidFill>
                  <a:srgbClr val="FFEA18"/>
                </a:solidFill>
                <a:ea typeface="宋体" charset="0"/>
                <a:cs typeface="宋体" charset="0"/>
              </a:rPr>
              <a:t>“去！使万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zh-CN" altLang="en-US" sz="6600">
                <a:solidFill>
                  <a:srgbClr val="FFEA18"/>
                </a:solidFill>
                <a:ea typeface="宋体" charset="0"/>
                <a:cs typeface="宋体" charset="0"/>
              </a:rPr>
              <a:t>民作主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zh-CN" altLang="en-US" sz="6600">
                <a:solidFill>
                  <a:srgbClr val="FFEA18"/>
                </a:solidFill>
                <a:ea typeface="宋体" charset="0"/>
                <a:cs typeface="宋体" charset="0"/>
              </a:rPr>
              <a:t>的门徒”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95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5978" grpId="0" autoUpdateAnimBg="0"/>
      <p:bldP spid="595984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42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zh-CN" altLang="en-US" sz="2000" b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624645" name="Text Box 5" descr="Brown marble"/>
          <p:cNvSpPr txBox="1">
            <a:spLocks noChangeArrowheads="1"/>
          </p:cNvSpPr>
          <p:nvPr/>
        </p:nvSpPr>
        <p:spPr bwMode="auto">
          <a:xfrm rot="118953">
            <a:off x="863600" y="979488"/>
            <a:ext cx="7170738" cy="26479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29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charset="0"/>
                <a:ea typeface="楷体" charset="0"/>
                <a:cs typeface="楷体" charset="0"/>
              </a:rPr>
              <a:t>圣经...</a:t>
            </a:r>
          </a:p>
          <a:p>
            <a:pPr algn="ctr"/>
            <a:endParaRPr lang="zh-CN" altLang="en-US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624646" name="Text Box 6" descr="Brown marble"/>
          <p:cNvSpPr txBox="1">
            <a:spLocks noChangeArrowheads="1"/>
          </p:cNvSpPr>
          <p:nvPr/>
        </p:nvSpPr>
        <p:spPr bwMode="auto">
          <a:xfrm rot="141662">
            <a:off x="1673225" y="2833688"/>
            <a:ext cx="7480300" cy="3187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29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charset="0"/>
                <a:ea typeface="楷体" charset="0"/>
                <a:cs typeface="楷体" charset="0"/>
              </a:rPr>
              <a:t>基要</a:t>
            </a:r>
          </a:p>
          <a:p>
            <a:pPr algn="ctr"/>
            <a:endParaRPr lang="zh-CN" altLang="en-US" sz="6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624648" name="Text Box 8"/>
          <p:cNvSpPr txBox="1">
            <a:spLocks noChangeArrowheads="1"/>
          </p:cNvSpPr>
          <p:nvPr/>
        </p:nvSpPr>
        <p:spPr bwMode="auto">
          <a:xfrm>
            <a:off x="304800" y="5546725"/>
            <a:ext cx="8520113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i="1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圣经</a:t>
            </a:r>
            <a:r>
              <a:rPr lang="en-US" altLang="zh-CN" sz="2400" i="1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…</a:t>
            </a:r>
            <a:r>
              <a:rPr lang="zh-CN" altLang="en-US" sz="2400" i="1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基要国际事工呈献           福特沃得</a:t>
            </a:r>
            <a:r>
              <a:rPr lang="en-US" altLang="zh-CN" sz="2400" i="1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, </a:t>
            </a:r>
            <a:r>
              <a:rPr lang="zh-CN" altLang="en-US" sz="2400" i="1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美国德州</a:t>
            </a:r>
          </a:p>
        </p:txBody>
      </p:sp>
      <p:sp>
        <p:nvSpPr>
          <p:cNvPr id="624649" name="Text Box 9"/>
          <p:cNvSpPr txBox="1">
            <a:spLocks noChangeArrowheads="1"/>
          </p:cNvSpPr>
          <p:nvPr/>
        </p:nvSpPr>
        <p:spPr bwMode="auto">
          <a:xfrm>
            <a:off x="3259138" y="6221413"/>
            <a:ext cx="2970212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80435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0">
                <a:solidFill>
                  <a:srgbClr val="FFFB0C"/>
                </a:solidFill>
                <a:latin typeface="Helvetica" charset="0"/>
                <a:ea typeface="宋体" charset="0"/>
                <a:cs typeface="宋体" charset="0"/>
              </a:rPr>
              <a:t>www.biblebasically.org</a:t>
            </a:r>
          </a:p>
        </p:txBody>
      </p:sp>
      <p:sp>
        <p:nvSpPr>
          <p:cNvPr id="624650" name="Rectangle 10"/>
          <p:cNvSpPr>
            <a:spLocks noChangeArrowheads="1"/>
          </p:cNvSpPr>
          <p:nvPr/>
        </p:nvSpPr>
        <p:spPr bwMode="auto">
          <a:xfrm>
            <a:off x="8191500" y="6516688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18</a:t>
            </a:r>
          </a:p>
        </p:txBody>
      </p:sp>
      <p:sp>
        <p:nvSpPr>
          <p:cNvPr id="624651" name="Rectangle 11"/>
          <p:cNvSpPr>
            <a:spLocks noChangeArrowheads="1"/>
          </p:cNvSpPr>
          <p:nvPr/>
        </p:nvSpPr>
        <p:spPr bwMode="auto">
          <a:xfrm>
            <a:off x="7566025" y="6513513"/>
            <a:ext cx="8064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8.0.04SL.</a:t>
            </a:r>
          </a:p>
        </p:txBody>
      </p:sp>
      <p:sp>
        <p:nvSpPr>
          <p:cNvPr id="624652" name="Text Box 12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900">
                <a:solidFill>
                  <a:srgbClr val="FFFFFF"/>
                </a:solidFill>
                <a:ea typeface="宋体" charset="0"/>
                <a:cs typeface="宋体" charset="0"/>
              </a:rPr>
              <a:t>© </a:t>
            </a:r>
            <a:r>
              <a:rPr lang="en-US" altLang="zh-CN" sz="1000">
                <a:solidFill>
                  <a:srgbClr val="FFFFFF"/>
                </a:solidFill>
                <a:ea typeface="宋体" charset="0"/>
                <a:cs typeface="宋体" charset="0"/>
              </a:rPr>
              <a:t>2006</a:t>
            </a:r>
            <a:r>
              <a:rPr lang="en-US" altLang="zh-CN" sz="900">
                <a:solidFill>
                  <a:srgbClr val="FFFFFF"/>
                </a:solidFill>
                <a:ea typeface="宋体" charset="0"/>
                <a:cs typeface="宋体" charset="0"/>
              </a:rPr>
              <a:t> TBBMI</a:t>
            </a: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zh-CN" altLang="en-US" sz="2000" b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102407" name="Text Box 7" descr="Brown marble"/>
          <p:cNvSpPr txBox="1">
            <a:spLocks noChangeArrowheads="1"/>
          </p:cNvSpPr>
          <p:nvPr/>
        </p:nvSpPr>
        <p:spPr bwMode="auto">
          <a:xfrm rot="118953">
            <a:off x="793750" y="320675"/>
            <a:ext cx="7170738" cy="2544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zh-CN" altLang="en-US" sz="129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charset="0"/>
                <a:ea typeface="楷体" charset="0"/>
                <a:cs typeface="楷体" charset="0"/>
              </a:rPr>
              <a:t>圣经...</a:t>
            </a:r>
          </a:p>
          <a:p>
            <a:pPr algn="ctr">
              <a:defRPr/>
            </a:pPr>
            <a:endParaRPr lang="zh-CN" altLang="en-US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102408" name="Text Box 8" descr="Brown marble"/>
          <p:cNvSpPr txBox="1">
            <a:spLocks noChangeArrowheads="1"/>
          </p:cNvSpPr>
          <p:nvPr/>
        </p:nvSpPr>
        <p:spPr bwMode="auto">
          <a:xfrm rot="141662">
            <a:off x="1603375" y="2162175"/>
            <a:ext cx="7480300" cy="306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zh-CN" altLang="en-US" sz="129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charset="0"/>
                <a:ea typeface="楷体" charset="0"/>
                <a:cs typeface="楷体" charset="0"/>
              </a:rPr>
              <a:t>基要</a:t>
            </a:r>
          </a:p>
          <a:p>
            <a:pPr algn="ctr">
              <a:defRPr/>
            </a:pPr>
            <a:endParaRPr lang="zh-CN" altLang="en-US" sz="6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228600" y="6591300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zh-CN" altLang="en-US" sz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宋体" charset="-122"/>
              <a:cs typeface="宋体" charset="-122"/>
            </a:endParaRPr>
          </a:p>
        </p:txBody>
      </p:sp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8.0.01.</a:t>
            </a:r>
          </a:p>
        </p:txBody>
      </p:sp>
      <p:sp>
        <p:nvSpPr>
          <p:cNvPr id="102414" name="Text Box 14"/>
          <p:cNvSpPr txBox="1">
            <a:spLocks noChangeArrowheads="1"/>
          </p:cNvSpPr>
          <p:nvPr/>
        </p:nvSpPr>
        <p:spPr bwMode="auto">
          <a:xfrm>
            <a:off x="234950" y="4445000"/>
            <a:ext cx="85201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i="1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圣经</a:t>
            </a:r>
            <a:r>
              <a:rPr lang="en-US" altLang="zh-CN" i="1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…</a:t>
            </a:r>
            <a:r>
              <a:rPr lang="zh-CN" altLang="en-US" i="1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基要国际事工呈献          福特沃得</a:t>
            </a:r>
            <a:r>
              <a:rPr lang="en-US" altLang="zh-CN" i="1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, </a:t>
            </a:r>
            <a:r>
              <a:rPr lang="zh-CN" altLang="en-US" i="1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美国德州</a:t>
            </a:r>
          </a:p>
        </p:txBody>
      </p:sp>
      <p:sp>
        <p:nvSpPr>
          <p:cNvPr id="102415" name="Text Box 15"/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74</a:t>
            </a:r>
          </a:p>
        </p:txBody>
      </p:sp>
      <p:sp>
        <p:nvSpPr>
          <p:cNvPr id="17417" name="Text Box 16"/>
          <p:cNvSpPr txBox="1">
            <a:spLocks noChangeArrowheads="1"/>
          </p:cNvSpPr>
          <p:nvPr/>
        </p:nvSpPr>
        <p:spPr bwMode="auto">
          <a:xfrm>
            <a:off x="282575" y="6516688"/>
            <a:ext cx="996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1000">
                <a:solidFill>
                  <a:srgbClr val="FFFFFF"/>
                </a:solidFill>
                <a:ea typeface="宋体" charset="0"/>
                <a:cs typeface="宋体" charset="0"/>
              </a:rPr>
              <a:t>©2006 TBBMI</a:t>
            </a:r>
          </a:p>
        </p:txBody>
      </p:sp>
    </p:spTree>
    <p:extLst>
      <p:ext uri="{BB962C8B-B14F-4D97-AF65-F5344CB8AC3E}">
        <p14:creationId xmlns:p14="http://schemas.microsoft.com/office/powerpoint/2010/main" val="2686061221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9416" name="Rectangle 8"/>
          <p:cNvSpPr>
            <a:spLocks noChangeArrowheads="1"/>
          </p:cNvSpPr>
          <p:nvPr/>
        </p:nvSpPr>
        <p:spPr bwMode="auto">
          <a:xfrm>
            <a:off x="8207375" y="651827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19</a:t>
            </a:r>
          </a:p>
        </p:txBody>
      </p:sp>
      <p:sp>
        <p:nvSpPr>
          <p:cNvPr id="529418" name="Rectangle 10"/>
          <p:cNvSpPr>
            <a:spLocks noChangeArrowheads="1"/>
          </p:cNvSpPr>
          <p:nvPr/>
        </p:nvSpPr>
        <p:spPr bwMode="auto">
          <a:xfrm>
            <a:off x="7546975" y="6513513"/>
            <a:ext cx="8064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8.0.04SL.</a:t>
            </a:r>
          </a:p>
        </p:txBody>
      </p:sp>
      <p:sp>
        <p:nvSpPr>
          <p:cNvPr id="529419" name="Text Box 11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900">
                <a:solidFill>
                  <a:srgbClr val="FFFFFF"/>
                </a:solidFill>
                <a:ea typeface="宋体" charset="0"/>
                <a:cs typeface="宋体" charset="0"/>
              </a:rPr>
              <a:t>© </a:t>
            </a:r>
            <a:r>
              <a:rPr lang="en-US" altLang="zh-CN" sz="1000">
                <a:solidFill>
                  <a:srgbClr val="FFFFFF"/>
                </a:solidFill>
                <a:ea typeface="宋体" charset="0"/>
                <a:cs typeface="宋体" charset="0"/>
              </a:rPr>
              <a:t>2006</a:t>
            </a:r>
            <a:r>
              <a:rPr lang="en-US" altLang="zh-CN" sz="900">
                <a:solidFill>
                  <a:srgbClr val="FFFFFF"/>
                </a:solidFill>
                <a:ea typeface="宋体" charset="0"/>
                <a:cs typeface="宋体" charset="0"/>
              </a:rPr>
              <a:t> TBBMI</a:t>
            </a:r>
          </a:p>
        </p:txBody>
      </p: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4000">
                <a:solidFill>
                  <a:srgbClr val="FFFFFF"/>
                </a:solidFill>
                <a:ea typeface="SimSun" charset="0"/>
                <a:cs typeface="SimSun" charset="0"/>
              </a:rPr>
              <a:t>免费获得该讲解</a:t>
            </a:r>
            <a:r>
              <a:rPr lang="en-US" altLang="ja-JP" sz="4000">
                <a:solidFill>
                  <a:srgbClr val="FFFFFF"/>
                </a:solidFill>
                <a:cs typeface="Arial" charset="0"/>
              </a:rPr>
              <a:t>!</a:t>
            </a:r>
            <a:endParaRPr lang="en-US" sz="1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510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3200" b="1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圣经基本链接地址</a:t>
            </a:r>
            <a:r>
              <a:rPr lang="zh-CN" altLang="en-US" sz="3200" b="1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ja-JP" sz="3200" b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100" b="1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75107" name="Picture 5" descr="Screen Shot 2016-02-02 at 5.41.18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>
            <a:fillRect/>
          </a:stretch>
        </p:blipFill>
        <p:spPr bwMode="auto">
          <a:xfrm>
            <a:off x="-44450" y="574675"/>
            <a:ext cx="9232900" cy="564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75" y="2159000"/>
            <a:ext cx="6153150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9" name="Rectangle 1026"/>
          <p:cNvSpPr txBox="1">
            <a:spLocks noChangeArrowheads="1"/>
          </p:cNvSpPr>
          <p:nvPr/>
        </p:nvSpPr>
        <p:spPr bwMode="auto">
          <a:xfrm>
            <a:off x="0" y="1247775"/>
            <a:ext cx="91440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6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8981310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907" name="Rectangle 3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910" name="Rectangle 6"/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911" name="Rectangle 7"/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3591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35913" name="Rectangle 9"/>
          <p:cNvSpPr>
            <a:spLocks noChangeArrowheads="1"/>
          </p:cNvSpPr>
          <p:nvPr/>
        </p:nvSpPr>
        <p:spPr bwMode="auto">
          <a:xfrm>
            <a:off x="596900" y="6159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5914" name="Group 10"/>
          <p:cNvGrpSpPr>
            <a:grpSpLocks/>
          </p:cNvGrpSpPr>
          <p:nvPr/>
        </p:nvGrpSpPr>
        <p:grpSpPr bwMode="auto">
          <a:xfrm>
            <a:off x="666750" y="687388"/>
            <a:ext cx="7704138" cy="5511800"/>
            <a:chOff x="420" y="433"/>
            <a:chExt cx="4853" cy="3472"/>
          </a:xfrm>
        </p:grpSpPr>
        <p:grpSp>
          <p:nvGrpSpPr>
            <p:cNvPr id="635915" name="Group 11"/>
            <p:cNvGrpSpPr>
              <a:grpSpLocks/>
            </p:cNvGrpSpPr>
            <p:nvPr/>
          </p:nvGrpSpPr>
          <p:grpSpPr bwMode="auto">
            <a:xfrm>
              <a:off x="420" y="433"/>
              <a:ext cx="4853" cy="3472"/>
              <a:chOff x="460" y="457"/>
              <a:chExt cx="4853" cy="3472"/>
            </a:xfrm>
          </p:grpSpPr>
          <p:grpSp>
            <p:nvGrpSpPr>
              <p:cNvPr id="635916" name="Group 12"/>
              <p:cNvGrpSpPr>
                <a:grpSpLocks/>
              </p:cNvGrpSpPr>
              <p:nvPr/>
            </p:nvGrpSpPr>
            <p:grpSpPr bwMode="auto">
              <a:xfrm>
                <a:off x="460" y="457"/>
                <a:ext cx="4853" cy="3472"/>
                <a:chOff x="460" y="457"/>
                <a:chExt cx="4853" cy="3472"/>
              </a:xfrm>
            </p:grpSpPr>
            <p:pic>
              <p:nvPicPr>
                <p:cNvPr id="635917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" y="457"/>
                  <a:ext cx="4724" cy="34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762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40161" dir="1106097" algn="ctr" rotWithShape="0">
                          <a:schemeClr val="bg1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35918" name="Picture 14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" y="457"/>
                  <a:ext cx="4846" cy="34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762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40161" dir="1106097" algn="ctr" rotWithShape="0">
                          <a:schemeClr val="bg1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635919" name="Rectangle 15"/>
                <p:cNvSpPr>
                  <a:spLocks noChangeArrowheads="1"/>
                </p:cNvSpPr>
                <p:nvPr/>
              </p:nvSpPr>
              <p:spPr bwMode="auto">
                <a:xfrm>
                  <a:off x="460" y="457"/>
                  <a:ext cx="4853" cy="3472"/>
                </a:xfrm>
                <a:prstGeom prst="rect">
                  <a:avLst/>
                </a:prstGeom>
                <a:solidFill>
                  <a:srgbClr val="080808">
                    <a:alpha val="5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762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35920" name="Text Box 16"/>
              <p:cNvSpPr txBox="1">
                <a:spLocks noChangeArrowheads="1"/>
              </p:cNvSpPr>
              <p:nvPr/>
            </p:nvSpPr>
            <p:spPr bwMode="auto">
              <a:xfrm>
                <a:off x="575" y="1319"/>
                <a:ext cx="4442" cy="82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zh-CN" sz="8000" i="1">
                    <a:solidFill>
                      <a:srgbClr val="FFFC1E"/>
                    </a:solidFill>
                    <a:latin typeface="Kosher-Normal" charset="0"/>
                    <a:ea typeface="宋体" charset="0"/>
                    <a:cs typeface="宋体" charset="0"/>
                  </a:rPr>
                  <a:t>圣</a:t>
                </a:r>
                <a:r>
                  <a:rPr lang="zh-CN" altLang="en-US" sz="8000" i="1">
                    <a:solidFill>
                      <a:srgbClr val="FFFC1E"/>
                    </a:solidFill>
                    <a:latin typeface="Kosher-Normal" charset="0"/>
                    <a:ea typeface="宋体" charset="0"/>
                    <a:cs typeface="宋体" charset="0"/>
                  </a:rPr>
                  <a:t>经</a:t>
                </a:r>
                <a:r>
                  <a:rPr lang="en-US" altLang="zh-CN" sz="8000" i="1">
                    <a:solidFill>
                      <a:srgbClr val="FFFC1E"/>
                    </a:solidFill>
                    <a:latin typeface="Kosher-Normal" charset="0"/>
                    <a:ea typeface="宋体" charset="0"/>
                    <a:cs typeface="宋体" charset="0"/>
                  </a:rPr>
                  <a:t>…基</a:t>
                </a:r>
                <a:r>
                  <a:rPr lang="zh-CN" altLang="en-US" sz="8000" i="1">
                    <a:solidFill>
                      <a:srgbClr val="FFFC1E"/>
                    </a:solidFill>
                    <a:latin typeface="Kosher-Normal" charset="0"/>
                    <a:ea typeface="宋体" charset="0"/>
                    <a:cs typeface="宋体" charset="0"/>
                  </a:rPr>
                  <a:t>要</a:t>
                </a:r>
              </a:p>
            </p:txBody>
          </p:sp>
          <p:sp>
            <p:nvSpPr>
              <p:cNvPr id="635921" name="Text Box 17"/>
              <p:cNvSpPr txBox="1">
                <a:spLocks noChangeArrowheads="1"/>
              </p:cNvSpPr>
              <p:nvPr/>
            </p:nvSpPr>
            <p:spPr bwMode="auto">
              <a:xfrm>
                <a:off x="2092" y="2137"/>
                <a:ext cx="1528" cy="48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zh-CN" altLang="en-US" sz="44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ea typeface="宋体" charset="0"/>
                    <a:cs typeface="宋体" charset="0"/>
                  </a:rPr>
                  <a:t>第四部分</a:t>
                </a:r>
                <a:endParaRPr lang="en-US" altLang="zh-CN" sz="4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635922" name="Text Box 18"/>
            <p:cNvSpPr txBox="1">
              <a:spLocks noChangeArrowheads="1"/>
            </p:cNvSpPr>
            <p:nvPr/>
          </p:nvSpPr>
          <p:spPr bwMode="auto">
            <a:xfrm>
              <a:off x="4535" y="1306"/>
              <a:ext cx="28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800" i="1">
                  <a:solidFill>
                    <a:srgbClr val="FFFC1E"/>
                  </a:solidFill>
                  <a:ea typeface="宋体" charset="0"/>
                  <a:cs typeface="宋体" charset="0"/>
                </a:rPr>
                <a:t>®</a:t>
              </a:r>
            </a:p>
          </p:txBody>
        </p:sp>
      </p:grpSp>
      <p:sp>
        <p:nvSpPr>
          <p:cNvPr id="635923" name="Text Box 19"/>
          <p:cNvSpPr txBox="1">
            <a:spLocks noChangeArrowheads="1"/>
          </p:cNvSpPr>
          <p:nvPr/>
        </p:nvSpPr>
        <p:spPr bwMode="auto">
          <a:xfrm>
            <a:off x="436563" y="1263650"/>
            <a:ext cx="8061325" cy="60960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4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(</a:t>
            </a:r>
            <a:r>
              <a:rPr lang="zh-CN" altLang="en-US" sz="34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什么</a:t>
            </a:r>
            <a:r>
              <a:rPr lang="en-US" altLang="zh-CN" sz="34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?  </a:t>
            </a:r>
            <a:r>
              <a:rPr lang="zh-CN" altLang="en-US" sz="34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整本圣经</a:t>
            </a:r>
            <a:r>
              <a:rPr lang="en-US" altLang="zh-CN" sz="34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?)</a:t>
            </a:r>
          </a:p>
        </p:txBody>
      </p:sp>
      <p:sp>
        <p:nvSpPr>
          <p:cNvPr id="635924" name="Text Box 20"/>
          <p:cNvSpPr txBox="1">
            <a:spLocks noChangeArrowheads="1"/>
          </p:cNvSpPr>
          <p:nvPr/>
        </p:nvSpPr>
        <p:spPr bwMode="auto">
          <a:xfrm>
            <a:off x="969963" y="4400550"/>
            <a:ext cx="7024687" cy="7620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400" i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圣经故事速览</a:t>
            </a:r>
            <a:endParaRPr lang="en-US" altLang="zh-CN" sz="4400" i="1">
              <a:solidFill>
                <a:srgbClr val="77FD68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</p:txBody>
      </p:sp>
      <p:sp>
        <p:nvSpPr>
          <p:cNvPr id="635926" name="Text Box 22"/>
          <p:cNvSpPr txBox="1">
            <a:spLocks noChangeArrowheads="1"/>
          </p:cNvSpPr>
          <p:nvPr/>
        </p:nvSpPr>
        <p:spPr bwMode="auto">
          <a:xfrm>
            <a:off x="1379538" y="5856288"/>
            <a:ext cx="63230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>
                <a:solidFill>
                  <a:schemeClr val="tx1"/>
                </a:solidFill>
                <a:ea typeface="宋体" charset="0"/>
                <a:cs typeface="宋体" charset="0"/>
              </a:rPr>
              <a:t>幻灯片版本</a:t>
            </a:r>
          </a:p>
        </p:txBody>
      </p:sp>
      <p:sp>
        <p:nvSpPr>
          <p:cNvPr id="635927" name="Rectangle 23"/>
          <p:cNvSpPr>
            <a:spLocks noChangeArrowheads="1"/>
          </p:cNvSpPr>
          <p:nvPr/>
        </p:nvSpPr>
        <p:spPr bwMode="auto">
          <a:xfrm>
            <a:off x="7540625" y="6515100"/>
            <a:ext cx="81915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8.0.04SL.</a:t>
            </a:r>
          </a:p>
        </p:txBody>
      </p:sp>
      <p:sp>
        <p:nvSpPr>
          <p:cNvPr id="635928" name="Rectangle 24"/>
          <p:cNvSpPr>
            <a:spLocks noChangeArrowheads="1"/>
          </p:cNvSpPr>
          <p:nvPr/>
        </p:nvSpPr>
        <p:spPr bwMode="auto">
          <a:xfrm>
            <a:off x="8178800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02</a:t>
            </a:r>
          </a:p>
        </p:txBody>
      </p:sp>
      <p:sp>
        <p:nvSpPr>
          <p:cNvPr id="635929" name="Text Box 25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900">
                <a:solidFill>
                  <a:srgbClr val="FFFFFF"/>
                </a:solidFill>
                <a:ea typeface="宋体" charset="0"/>
                <a:cs typeface="宋体" charset="0"/>
              </a:rPr>
              <a:t>© </a:t>
            </a:r>
            <a:r>
              <a:rPr lang="en-US" altLang="zh-CN" sz="1000">
                <a:solidFill>
                  <a:srgbClr val="FFFFFF"/>
                </a:solidFill>
                <a:ea typeface="宋体" charset="0"/>
                <a:cs typeface="宋体" charset="0"/>
              </a:rPr>
              <a:t>2006</a:t>
            </a:r>
            <a:r>
              <a:rPr lang="en-US" altLang="zh-CN" sz="900">
                <a:solidFill>
                  <a:srgbClr val="FFFFFF"/>
                </a:solidFill>
                <a:ea typeface="宋体" charset="0"/>
                <a:cs typeface="宋体" charset="0"/>
              </a:rPr>
              <a:t> TBBMI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5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5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5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35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35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923" grpId="2"/>
      <p:bldP spid="635924" grpId="0" autoUpdateAnimBg="0"/>
      <p:bldP spid="635926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538" name="Picture 2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7539" name="Picture 3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7540" name="Picture 4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7541" name="Picture 5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7542" name="Picture 6"/>
          <p:cNvPicPr>
            <a:picLocks noChangeAspect="1" noChangeArrowheads="1"/>
          </p:cNvPicPr>
          <p:nvPr/>
        </p:nvPicPr>
        <p:blipFill>
          <a:blip r:embed="rId7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77548" name="Group 12"/>
          <p:cNvGrpSpPr>
            <a:grpSpLocks/>
          </p:cNvGrpSpPr>
          <p:nvPr/>
        </p:nvGrpSpPr>
        <p:grpSpPr bwMode="auto">
          <a:xfrm>
            <a:off x="795338" y="909638"/>
            <a:ext cx="7481887" cy="4994275"/>
            <a:chOff x="501" y="573"/>
            <a:chExt cx="4713" cy="3138"/>
          </a:xfrm>
        </p:grpSpPr>
        <p:sp>
          <p:nvSpPr>
            <p:cNvPr id="577544" name="Rectangle 8"/>
            <p:cNvSpPr>
              <a:spLocks noChangeArrowheads="1"/>
            </p:cNvSpPr>
            <p:nvPr/>
          </p:nvSpPr>
          <p:spPr bwMode="auto">
            <a:xfrm>
              <a:off x="501" y="573"/>
              <a:ext cx="4699" cy="3138"/>
            </a:xfrm>
            <a:prstGeom prst="rect">
              <a:avLst/>
            </a:prstGeom>
            <a:solidFill>
              <a:srgbClr val="00041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7545" name="Text Box 9"/>
            <p:cNvSpPr txBox="1">
              <a:spLocks noChangeArrowheads="1"/>
            </p:cNvSpPr>
            <p:nvPr/>
          </p:nvSpPr>
          <p:spPr bwMode="auto">
            <a:xfrm>
              <a:off x="510" y="948"/>
              <a:ext cx="4704" cy="2356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6000">
                  <a:solidFill>
                    <a:srgbClr val="FAFD00"/>
                  </a:solidFill>
                  <a:latin typeface="Comic Sans MS" charset="0"/>
                  <a:ea typeface="宋体" charset="0"/>
                  <a:cs typeface="宋体" charset="0"/>
                </a:rPr>
                <a:t> 预备好！ 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zh-CN" sz="6000">
                  <a:solidFill>
                    <a:srgbClr val="FAFD00"/>
                  </a:solidFill>
                  <a:latin typeface="Comic Sans MS" charset="0"/>
                  <a:ea typeface="宋体" charset="0"/>
                  <a:cs typeface="宋体" charset="0"/>
                </a:rPr>
                <a:t>一</a:t>
              </a:r>
              <a:r>
                <a:rPr lang="zh-CN" altLang="en-US" sz="6000">
                  <a:solidFill>
                    <a:srgbClr val="FAFD00"/>
                  </a:solidFill>
                  <a:latin typeface="Comic Sans MS" charset="0"/>
                  <a:ea typeface="宋体" charset="0"/>
                  <a:cs typeface="宋体" charset="0"/>
                </a:rPr>
                <a:t>起来讲述</a:t>
              </a:r>
            </a:p>
            <a:p>
              <a:pPr algn="ctr">
                <a:spcBef>
                  <a:spcPct val="50000"/>
                </a:spcBef>
              </a:pPr>
              <a:r>
                <a:rPr lang="zh-CN" altLang="en-US" sz="6000">
                  <a:solidFill>
                    <a:srgbClr val="FAFD00"/>
                  </a:solidFill>
                  <a:latin typeface="Comic Sans MS" charset="0"/>
                  <a:ea typeface="宋体" charset="0"/>
                  <a:cs typeface="宋体" charset="0"/>
                </a:rPr>
                <a:t> </a:t>
              </a:r>
              <a:r>
                <a:rPr lang="en-US" altLang="zh-CN" sz="6000">
                  <a:solidFill>
                    <a:srgbClr val="FAFD00"/>
                  </a:solidFill>
                  <a:latin typeface="Comic Sans MS" charset="0"/>
                  <a:ea typeface="宋体" charset="0"/>
                  <a:cs typeface="宋体" charset="0"/>
                </a:rPr>
                <a:t>圣</a:t>
              </a:r>
              <a:r>
                <a:rPr lang="zh-CN" altLang="en-US" sz="6000">
                  <a:solidFill>
                    <a:srgbClr val="FAFD00"/>
                  </a:solidFill>
                  <a:latin typeface="Comic Sans MS" charset="0"/>
                  <a:ea typeface="宋体" charset="0"/>
                  <a:cs typeface="宋体" charset="0"/>
                </a:rPr>
                <a:t>经故事！</a:t>
              </a:r>
            </a:p>
          </p:txBody>
        </p:sp>
      </p:grpSp>
      <p:sp>
        <p:nvSpPr>
          <p:cNvPr id="577546" name="Text Box 10"/>
          <p:cNvSpPr txBox="1">
            <a:spLocks noChangeArrowheads="1"/>
          </p:cNvSpPr>
          <p:nvPr/>
        </p:nvSpPr>
        <p:spPr bwMode="auto">
          <a:xfrm>
            <a:off x="8815388" y="6430963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latin typeface="Comic Sans MS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577547" name="Rectangle 11"/>
          <p:cNvSpPr>
            <a:spLocks noChangeArrowheads="1"/>
          </p:cNvSpPr>
          <p:nvPr/>
        </p:nvSpPr>
        <p:spPr bwMode="auto">
          <a:xfrm>
            <a:off x="8180388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03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7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77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77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77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77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77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562" name="Picture 2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8563" name="Picture 3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8564" name="Picture 4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8565" name="Picture 5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8566" name="Picture 6"/>
          <p:cNvPicPr>
            <a:picLocks noChangeAspect="1" noChangeArrowheads="1"/>
          </p:cNvPicPr>
          <p:nvPr/>
        </p:nvPicPr>
        <p:blipFill>
          <a:blip r:embed="rId7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78567" name="Rectangle 7"/>
          <p:cNvSpPr>
            <a:spLocks noChangeArrowheads="1"/>
          </p:cNvSpPr>
          <p:nvPr/>
        </p:nvSpPr>
        <p:spPr bwMode="auto">
          <a:xfrm>
            <a:off x="823913" y="911225"/>
            <a:ext cx="7459662" cy="5006975"/>
          </a:xfrm>
          <a:prstGeom prst="rect">
            <a:avLst/>
          </a:prstGeom>
          <a:solidFill>
            <a:srgbClr val="00041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68" name="Text Box 8"/>
          <p:cNvSpPr txBox="1">
            <a:spLocks noChangeArrowheads="1"/>
          </p:cNvSpPr>
          <p:nvPr/>
        </p:nvSpPr>
        <p:spPr bwMode="auto">
          <a:xfrm>
            <a:off x="8815388" y="6430963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zh-CN" altLang="en-US">
              <a:solidFill>
                <a:schemeClr val="tx1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578569" name="Text Box 9"/>
          <p:cNvSpPr txBox="1">
            <a:spLocks noChangeArrowheads="1"/>
          </p:cNvSpPr>
          <p:nvPr/>
        </p:nvSpPr>
        <p:spPr bwMode="auto">
          <a:xfrm>
            <a:off x="1312863" y="1444625"/>
            <a:ext cx="6426200" cy="37496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6000">
                <a:solidFill>
                  <a:srgbClr val="FAFD00"/>
                </a:solidFill>
                <a:latin typeface="Comic Sans MS" charset="0"/>
                <a:ea typeface="宋体" charset="0"/>
                <a:cs typeface="宋体" charset="0"/>
              </a:rPr>
              <a:t>只</a:t>
            </a:r>
            <a:r>
              <a:rPr lang="zh-CN" altLang="en-US" sz="6000">
                <a:solidFill>
                  <a:srgbClr val="FAFD00"/>
                </a:solidFill>
                <a:latin typeface="Comic Sans MS" charset="0"/>
                <a:ea typeface="宋体" charset="0"/>
                <a:cs typeface="宋体" charset="0"/>
              </a:rPr>
              <a:t>需短短</a:t>
            </a:r>
          </a:p>
          <a:p>
            <a:pPr algn="ctr">
              <a:spcBef>
                <a:spcPct val="50000"/>
              </a:spcBef>
            </a:pPr>
            <a:r>
              <a:rPr lang="zh-CN" altLang="en-US" sz="6000">
                <a:solidFill>
                  <a:srgbClr val="FAFD00"/>
                </a:solidFill>
                <a:latin typeface="Comic Sans MS" charset="0"/>
                <a:ea typeface="宋体" charset="0"/>
                <a:cs typeface="宋体" charset="0"/>
              </a:rPr>
              <a:t> </a:t>
            </a:r>
            <a:r>
              <a:rPr lang="en-US" altLang="zh-CN" sz="6000" i="1" u="sng">
                <a:solidFill>
                  <a:srgbClr val="7AFEEE"/>
                </a:solidFill>
                <a:latin typeface="Comic Sans MS" charset="0"/>
                <a:ea typeface="宋体" charset="0"/>
                <a:cs typeface="宋体" charset="0"/>
              </a:rPr>
              <a:t>12</a:t>
            </a:r>
            <a:r>
              <a:rPr lang="en-US" altLang="zh-CN" sz="6000" i="1">
                <a:solidFill>
                  <a:srgbClr val="7AFEEE"/>
                </a:solidFill>
                <a:latin typeface="Comic Sans MS" charset="0"/>
                <a:ea typeface="宋体" charset="0"/>
                <a:cs typeface="宋体" charset="0"/>
              </a:rPr>
              <a:t> </a:t>
            </a:r>
            <a:r>
              <a:rPr lang="en-US" altLang="zh-CN" sz="6000">
                <a:solidFill>
                  <a:srgbClr val="FAFD00"/>
                </a:solidFill>
                <a:latin typeface="Comic Sans MS" charset="0"/>
                <a:ea typeface="宋体" charset="0"/>
                <a:cs typeface="宋体" charset="0"/>
              </a:rPr>
              <a:t>分</a:t>
            </a:r>
            <a:r>
              <a:rPr lang="zh-CN" altLang="en-US" sz="6000">
                <a:solidFill>
                  <a:srgbClr val="FAFD00"/>
                </a:solidFill>
                <a:latin typeface="Comic Sans MS" charset="0"/>
                <a:ea typeface="宋体" charset="0"/>
                <a:cs typeface="宋体" charset="0"/>
              </a:rPr>
              <a:t>钟</a:t>
            </a:r>
          </a:p>
          <a:p>
            <a:pPr algn="ctr">
              <a:spcBef>
                <a:spcPct val="50000"/>
              </a:spcBef>
            </a:pPr>
            <a:r>
              <a:rPr lang="zh-CN" altLang="en-US" sz="6000">
                <a:solidFill>
                  <a:srgbClr val="FAFD00"/>
                </a:solidFill>
                <a:latin typeface="Comic Sans MS" charset="0"/>
                <a:ea typeface="宋体" charset="0"/>
                <a:cs typeface="宋体" charset="0"/>
              </a:rPr>
              <a:t>你相信吗</a:t>
            </a:r>
            <a:r>
              <a:rPr lang="en-US" altLang="zh-CN" sz="6000">
                <a:solidFill>
                  <a:srgbClr val="FAFD00"/>
                </a:solidFill>
                <a:latin typeface="Comic Sans MS" charset="0"/>
                <a:ea typeface="宋体" charset="0"/>
                <a:cs typeface="宋体" charset="0"/>
              </a:rPr>
              <a:t>?</a:t>
            </a:r>
          </a:p>
        </p:txBody>
      </p:sp>
      <p:sp>
        <p:nvSpPr>
          <p:cNvPr id="578570" name="Rectangle 10"/>
          <p:cNvSpPr>
            <a:spLocks noChangeArrowheads="1"/>
          </p:cNvSpPr>
          <p:nvPr/>
        </p:nvSpPr>
        <p:spPr bwMode="auto">
          <a:xfrm>
            <a:off x="8180388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04</a:t>
            </a: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586" name="Picture 1026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9587" name="Picture 1027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9588" name="Picture 1028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9589" name="Picture 1029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9590" name="Picture 1030"/>
          <p:cNvPicPr>
            <a:picLocks noChangeAspect="1" noChangeArrowheads="1"/>
          </p:cNvPicPr>
          <p:nvPr/>
        </p:nvPicPr>
        <p:blipFill>
          <a:blip r:embed="rId7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79591" name="Rectangle 1031"/>
          <p:cNvSpPr>
            <a:spLocks noChangeArrowheads="1"/>
          </p:cNvSpPr>
          <p:nvPr/>
        </p:nvSpPr>
        <p:spPr bwMode="auto">
          <a:xfrm>
            <a:off x="823913" y="923925"/>
            <a:ext cx="7459662" cy="4981575"/>
          </a:xfrm>
          <a:prstGeom prst="rect">
            <a:avLst/>
          </a:prstGeom>
          <a:solidFill>
            <a:srgbClr val="00041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9595" name="Rectangle 1035"/>
          <p:cNvSpPr>
            <a:spLocks noChangeArrowheads="1"/>
          </p:cNvSpPr>
          <p:nvPr/>
        </p:nvSpPr>
        <p:spPr bwMode="auto">
          <a:xfrm>
            <a:off x="8180388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05</a:t>
            </a:r>
          </a:p>
        </p:txBody>
      </p:sp>
      <p:sp>
        <p:nvSpPr>
          <p:cNvPr id="579597" name="Text Box 1037"/>
          <p:cNvSpPr txBox="1">
            <a:spLocks noChangeArrowheads="1"/>
          </p:cNvSpPr>
          <p:nvPr/>
        </p:nvSpPr>
        <p:spPr bwMode="auto">
          <a:xfrm>
            <a:off x="701675" y="5702300"/>
            <a:ext cx="4922838" cy="514350"/>
          </a:xfrm>
          <a:prstGeom prst="rect">
            <a:avLst/>
          </a:prstGeom>
          <a:solidFill>
            <a:srgbClr val="4618C6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学习帮助</a:t>
            </a:r>
            <a:r>
              <a:rPr lang="en-US" altLang="zh-CN" sz="24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 #04 </a:t>
            </a:r>
            <a:r>
              <a:rPr lang="zh-CN" altLang="en-US" sz="24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或 </a:t>
            </a:r>
            <a:r>
              <a:rPr lang="en-US" altLang="zh-CN" sz="2400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#31</a:t>
            </a:r>
          </a:p>
        </p:txBody>
      </p:sp>
      <p:sp>
        <p:nvSpPr>
          <p:cNvPr id="579598" name="Text Box 1038"/>
          <p:cNvSpPr txBox="1">
            <a:spLocks noChangeArrowheads="1"/>
          </p:cNvSpPr>
          <p:nvPr/>
        </p:nvSpPr>
        <p:spPr bwMode="auto">
          <a:xfrm>
            <a:off x="1312863" y="1949450"/>
            <a:ext cx="6426200" cy="292576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zh-CN" altLang="en-US" sz="6000">
                <a:solidFill>
                  <a:srgbClr val="FAFD00"/>
                </a:solidFill>
                <a:latin typeface="Comic Sans MS" charset="0"/>
                <a:ea typeface="宋体" charset="0"/>
                <a:cs typeface="宋体" charset="0"/>
              </a:rPr>
              <a:t>准备好了吗?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zh-CN" altLang="en-US" sz="6000">
                <a:solidFill>
                  <a:srgbClr val="FAFD00"/>
                </a:solidFill>
                <a:latin typeface="Comic Sans MS" charset="0"/>
                <a:ea typeface="宋体" charset="0"/>
                <a:cs typeface="宋体" charset="0"/>
              </a:rPr>
              <a:t> </a:t>
            </a:r>
            <a:r>
              <a:rPr lang="en-US" altLang="zh-CN" sz="3600">
                <a:solidFill>
                  <a:srgbClr val="FAFD00"/>
                </a:solidFill>
                <a:latin typeface="Comic Sans MS" charset="0"/>
                <a:ea typeface="宋体" charset="0"/>
                <a:cs typeface="宋体" charset="0"/>
              </a:rPr>
              <a:t>(</a:t>
            </a:r>
            <a:r>
              <a:rPr lang="zh-CN" altLang="en-US" sz="3600">
                <a:solidFill>
                  <a:srgbClr val="FAFD00"/>
                </a:solidFill>
                <a:latin typeface="Comic Sans MS" charset="0"/>
                <a:ea typeface="宋体" charset="0"/>
                <a:cs typeface="宋体" charset="0"/>
              </a:rPr>
              <a:t>按照你的圣经档案</a:t>
            </a:r>
            <a:r>
              <a:rPr lang="en-US" altLang="zh-CN" sz="3600">
                <a:solidFill>
                  <a:srgbClr val="FAFD00"/>
                </a:solidFill>
                <a:latin typeface="Comic Sans MS" charset="0"/>
                <a:ea typeface="宋体" charset="0"/>
                <a:cs typeface="宋体" charset="0"/>
              </a:rPr>
              <a:t>)</a:t>
            </a:r>
            <a:endParaRPr lang="zh-CN" altLang="en-US" sz="6000">
              <a:solidFill>
                <a:srgbClr val="FAFD00"/>
              </a:solidFill>
              <a:latin typeface="Comic Sans MS" charset="0"/>
              <a:ea typeface="宋体" charset="0"/>
              <a:cs typeface="宋体" charset="0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zh-CN" altLang="en-US" sz="6000">
                <a:solidFill>
                  <a:srgbClr val="FAFD00"/>
                </a:solidFill>
                <a:latin typeface="Comic Sans MS" charset="0"/>
                <a:ea typeface="宋体" charset="0"/>
                <a:cs typeface="宋体" charset="0"/>
              </a:rPr>
              <a:t>开始!</a:t>
            </a:r>
            <a:endParaRPr lang="en-US" altLang="zh-CN" sz="6000">
              <a:solidFill>
                <a:srgbClr val="FAFD00"/>
              </a:solidFill>
              <a:latin typeface="Comic Sans MS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9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9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59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0495" name="Group 63"/>
          <p:cNvGrpSpPr>
            <a:grpSpLocks/>
          </p:cNvGrpSpPr>
          <p:nvPr/>
        </p:nvGrpSpPr>
        <p:grpSpPr bwMode="auto">
          <a:xfrm>
            <a:off x="379413" y="357188"/>
            <a:ext cx="8366125" cy="6110287"/>
            <a:chOff x="1" y="0"/>
            <a:chExt cx="5759" cy="4320"/>
          </a:xfrm>
        </p:grpSpPr>
        <p:sp>
          <p:nvSpPr>
            <p:cNvPr id="530496" name="Rectangle 64"/>
            <p:cNvSpPr>
              <a:spLocks noChangeArrowheads="1"/>
            </p:cNvSpPr>
            <p:nvPr/>
          </p:nvSpPr>
          <p:spPr bwMode="auto">
            <a:xfrm>
              <a:off x="1" y="0"/>
              <a:ext cx="5759" cy="4320"/>
            </a:xfrm>
            <a:prstGeom prst="rect">
              <a:avLst/>
            </a:prstGeom>
            <a:solidFill>
              <a:srgbClr val="04040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30497" name="Group 65"/>
            <p:cNvGrpSpPr>
              <a:grpSpLocks/>
            </p:cNvGrpSpPr>
            <p:nvPr/>
          </p:nvGrpSpPr>
          <p:grpSpPr bwMode="auto">
            <a:xfrm>
              <a:off x="1972" y="626"/>
              <a:ext cx="1931" cy="2848"/>
              <a:chOff x="1972" y="626"/>
              <a:chExt cx="1931" cy="2848"/>
            </a:xfrm>
          </p:grpSpPr>
          <p:sp>
            <p:nvSpPr>
              <p:cNvPr id="530498" name="Rectangle 66"/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816" cy="2584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499" name="AutoShape 67"/>
              <p:cNvSpPr>
                <a:spLocks noChangeArrowheads="1"/>
              </p:cNvSpPr>
              <p:nvPr/>
            </p:nvSpPr>
            <p:spPr bwMode="auto">
              <a:xfrm>
                <a:off x="1972" y="628"/>
                <a:ext cx="1048" cy="664"/>
              </a:xfrm>
              <a:prstGeom prst="roundRect">
                <a:avLst>
                  <a:gd name="adj" fmla="val 12495"/>
                </a:avLst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0" name="Rectangle 68"/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288" cy="664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1" name="Rectangle 69"/>
              <p:cNvSpPr>
                <a:spLocks noChangeArrowheads="1"/>
              </p:cNvSpPr>
              <p:nvPr/>
            </p:nvSpPr>
            <p:spPr bwMode="auto">
              <a:xfrm>
                <a:off x="2006" y="626"/>
                <a:ext cx="1067" cy="2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altLang="zh-CN" sz="2000">
                    <a:solidFill>
                      <a:schemeClr val="bg2"/>
                    </a:solidFill>
                    <a:latin typeface="Times" charset="0"/>
                    <a:ea typeface="宋体" charset="0"/>
                    <a:cs typeface="宋体" charset="0"/>
                  </a:rPr>
                  <a:t>CREATION</a:t>
                </a:r>
                <a:endParaRPr lang="en-US" altLang="zh-CN" sz="2400">
                  <a:solidFill>
                    <a:schemeClr val="accent2"/>
                  </a:solidFill>
                  <a:latin typeface="Times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30502" name="Rectangle 70"/>
              <p:cNvSpPr>
                <a:spLocks noChangeArrowheads="1"/>
              </p:cNvSpPr>
              <p:nvPr/>
            </p:nvSpPr>
            <p:spPr bwMode="auto">
              <a:xfrm>
                <a:off x="1990" y="1022"/>
                <a:ext cx="191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3" name="Line 71"/>
              <p:cNvSpPr>
                <a:spLocks noChangeShapeType="1"/>
              </p:cNvSpPr>
              <p:nvPr/>
            </p:nvSpPr>
            <p:spPr bwMode="auto">
              <a:xfrm>
                <a:off x="2106" y="2447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4" name="Line 72"/>
              <p:cNvSpPr>
                <a:spLocks noChangeShapeType="1"/>
              </p:cNvSpPr>
              <p:nvPr/>
            </p:nvSpPr>
            <p:spPr bwMode="auto">
              <a:xfrm>
                <a:off x="2127" y="273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5" name="Line 73"/>
              <p:cNvSpPr>
                <a:spLocks noChangeShapeType="1"/>
              </p:cNvSpPr>
              <p:nvPr/>
            </p:nvSpPr>
            <p:spPr bwMode="auto">
              <a:xfrm>
                <a:off x="2127" y="303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6" name="Line 74"/>
              <p:cNvSpPr>
                <a:spLocks noChangeShapeType="1"/>
              </p:cNvSpPr>
              <p:nvPr/>
            </p:nvSpPr>
            <p:spPr bwMode="auto">
              <a:xfrm>
                <a:off x="2106" y="216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7" name="Line 75"/>
              <p:cNvSpPr>
                <a:spLocks noChangeShapeType="1"/>
              </p:cNvSpPr>
              <p:nvPr/>
            </p:nvSpPr>
            <p:spPr bwMode="auto">
              <a:xfrm>
                <a:off x="2106" y="1871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8" name="Line 76"/>
              <p:cNvSpPr>
                <a:spLocks noChangeShapeType="1"/>
              </p:cNvSpPr>
              <p:nvPr/>
            </p:nvSpPr>
            <p:spPr bwMode="auto">
              <a:xfrm>
                <a:off x="2095" y="158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09" name="Line 77"/>
              <p:cNvSpPr>
                <a:spLocks noChangeShapeType="1"/>
              </p:cNvSpPr>
              <p:nvPr/>
            </p:nvSpPr>
            <p:spPr bwMode="auto">
              <a:xfrm>
                <a:off x="2106" y="127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10" name="Line 78"/>
              <p:cNvSpPr>
                <a:spLocks noChangeShapeType="1"/>
              </p:cNvSpPr>
              <p:nvPr/>
            </p:nvSpPr>
            <p:spPr bwMode="auto">
              <a:xfrm>
                <a:off x="1976" y="688"/>
                <a:ext cx="0" cy="2786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11" name="Line 79"/>
              <p:cNvSpPr>
                <a:spLocks noChangeShapeType="1"/>
              </p:cNvSpPr>
              <p:nvPr/>
            </p:nvSpPr>
            <p:spPr bwMode="auto">
              <a:xfrm>
                <a:off x="3800" y="858"/>
                <a:ext cx="0" cy="2584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12" name="Line 80"/>
              <p:cNvSpPr>
                <a:spLocks noChangeShapeType="1"/>
              </p:cNvSpPr>
              <p:nvPr/>
            </p:nvSpPr>
            <p:spPr bwMode="auto">
              <a:xfrm>
                <a:off x="2051" y="626"/>
                <a:ext cx="901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13" name="Line 81"/>
              <p:cNvSpPr>
                <a:spLocks noChangeShapeType="1"/>
              </p:cNvSpPr>
              <p:nvPr/>
            </p:nvSpPr>
            <p:spPr bwMode="auto">
              <a:xfrm>
                <a:off x="3034" y="869"/>
                <a:ext cx="745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514" name="Line 82"/>
              <p:cNvSpPr>
                <a:spLocks noChangeShapeType="1"/>
              </p:cNvSpPr>
              <p:nvPr/>
            </p:nvSpPr>
            <p:spPr bwMode="auto">
              <a:xfrm>
                <a:off x="3015" y="673"/>
                <a:ext cx="0" cy="193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530515" name="Picture 83"/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611"/>
            <a:stretch>
              <a:fillRect/>
            </a:stretch>
          </p:blipFill>
          <p:spPr bwMode="auto">
            <a:xfrm>
              <a:off x="275" y="24"/>
              <a:ext cx="4776" cy="4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530516" name="Rectangle 84"/>
          <p:cNvSpPr>
            <a:spLocks noChangeArrowheads="1"/>
          </p:cNvSpPr>
          <p:nvPr/>
        </p:nvSpPr>
        <p:spPr bwMode="auto">
          <a:xfrm>
            <a:off x="541338" y="436563"/>
            <a:ext cx="8262937" cy="608171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86" name="AutoShape 54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87" name="Rectangle 55"/>
          <p:cNvSpPr>
            <a:spLocks noChangeArrowheads="1"/>
          </p:cNvSpPr>
          <p:nvPr/>
        </p:nvSpPr>
        <p:spPr bwMode="auto">
          <a:xfrm>
            <a:off x="3149600" y="1384300"/>
            <a:ext cx="2901950" cy="3708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37" name="Rectangle 5"/>
          <p:cNvSpPr>
            <a:spLocks noChangeArrowheads="1"/>
          </p:cNvSpPr>
          <p:nvPr/>
        </p:nvSpPr>
        <p:spPr bwMode="auto">
          <a:xfrm>
            <a:off x="3224213" y="976313"/>
            <a:ext cx="155098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altLang="zh-CN" sz="2800">
                <a:solidFill>
                  <a:schemeClr val="accent2"/>
                </a:solidFill>
                <a:ea typeface="宋体" charset="0"/>
                <a:cs typeface="宋体" charset="0"/>
              </a:rPr>
              <a:t>创</a:t>
            </a:r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造</a:t>
            </a:r>
          </a:p>
        </p:txBody>
      </p:sp>
      <p:sp>
        <p:nvSpPr>
          <p:cNvPr id="530438" name="Rectangle 6"/>
          <p:cNvSpPr>
            <a:spLocks noChangeArrowheads="1"/>
          </p:cNvSpPr>
          <p:nvPr/>
        </p:nvSpPr>
        <p:spPr bwMode="auto">
          <a:xfrm>
            <a:off x="3108325" y="1614488"/>
            <a:ext cx="34242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39" name="Rectangle 7"/>
          <p:cNvSpPr>
            <a:spLocks noChangeArrowheads="1"/>
          </p:cNvSpPr>
          <p:nvPr/>
        </p:nvSpPr>
        <p:spPr bwMode="auto">
          <a:xfrm>
            <a:off x="3159125" y="1622425"/>
            <a:ext cx="3036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41" name="Line 9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42" name="Line 10"/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43" name="Line 11"/>
          <p:cNvSpPr>
            <a:spLocks noChangeShapeType="1"/>
          </p:cNvSpPr>
          <p:nvPr/>
        </p:nvSpPr>
        <p:spPr bwMode="auto">
          <a:xfrm>
            <a:off x="3376613" y="4810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44" name="Line 12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45" name="Line 13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46" name="Line 14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47" name="Line 15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51" name="Rectangle 19"/>
          <p:cNvSpPr>
            <a:spLocks noChangeArrowheads="1"/>
          </p:cNvSpPr>
          <p:nvPr/>
        </p:nvSpPr>
        <p:spPr bwMode="auto">
          <a:xfrm>
            <a:off x="3363913" y="4333875"/>
            <a:ext cx="24558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巴别塔</a:t>
            </a:r>
          </a:p>
        </p:txBody>
      </p:sp>
      <p:sp>
        <p:nvSpPr>
          <p:cNvPr id="530452" name="Text Box 20"/>
          <p:cNvSpPr txBox="1">
            <a:spLocks noChangeArrowheads="1"/>
          </p:cNvSpPr>
          <p:nvPr/>
        </p:nvSpPr>
        <p:spPr bwMode="auto">
          <a:xfrm>
            <a:off x="6100763" y="4400550"/>
            <a:ext cx="29210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chemeClr val="tx1"/>
                </a:solidFill>
                <a:ea typeface="宋体" charset="0"/>
                <a:cs typeface="宋体" charset="0"/>
              </a:rPr>
              <a:t>(</a:t>
            </a:r>
            <a:r>
              <a:rPr lang="zh-CN" altLang="en-US" sz="2400">
                <a:solidFill>
                  <a:schemeClr val="tx1"/>
                </a:solidFill>
                <a:ea typeface="宋体" charset="0"/>
                <a:cs typeface="宋体" charset="0"/>
              </a:rPr>
              <a:t>事件</a:t>
            </a:r>
            <a:r>
              <a:rPr lang="en-US" altLang="zh-CN" sz="2400">
                <a:solidFill>
                  <a:schemeClr val="tx1"/>
                </a:solidFill>
                <a:ea typeface="宋体" charset="0"/>
                <a:cs typeface="宋体" charset="0"/>
              </a:rPr>
              <a:t>2: </a:t>
            </a:r>
            <a:r>
              <a:rPr lang="zh-CN" altLang="en-US" sz="2400">
                <a:solidFill>
                  <a:schemeClr val="tx1"/>
                </a:solidFill>
                <a:ea typeface="宋体" charset="0"/>
                <a:cs typeface="宋体" charset="0"/>
              </a:rPr>
              <a:t>巴别塔</a:t>
            </a:r>
            <a:r>
              <a:rPr lang="en-US" altLang="zh-CN" sz="2400">
                <a:solidFill>
                  <a:schemeClr val="tx1"/>
                </a:solidFill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530454" name="Rectangle 22"/>
          <p:cNvSpPr>
            <a:spLocks noChangeArrowheads="1"/>
          </p:cNvSpPr>
          <p:nvPr/>
        </p:nvSpPr>
        <p:spPr bwMode="auto">
          <a:xfrm>
            <a:off x="3435350" y="2963863"/>
            <a:ext cx="225742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首个家庭</a:t>
            </a:r>
          </a:p>
        </p:txBody>
      </p:sp>
      <p:sp>
        <p:nvSpPr>
          <p:cNvPr id="530455" name="Text Box 23"/>
          <p:cNvSpPr txBox="1">
            <a:spLocks noChangeArrowheads="1"/>
          </p:cNvSpPr>
          <p:nvPr/>
        </p:nvSpPr>
        <p:spPr bwMode="auto">
          <a:xfrm>
            <a:off x="6113463" y="3001963"/>
            <a:ext cx="2262187" cy="4730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chemeClr val="tx1"/>
                </a:solidFill>
                <a:ea typeface="宋体" charset="0"/>
                <a:cs typeface="宋体" charset="0"/>
              </a:rPr>
              <a:t>(</a:t>
            </a:r>
            <a:r>
              <a:rPr lang="zh-CN" altLang="en-US" sz="2400">
                <a:solidFill>
                  <a:schemeClr val="tx1"/>
                </a:solidFill>
                <a:ea typeface="宋体" charset="0"/>
                <a:cs typeface="宋体" charset="0"/>
              </a:rPr>
              <a:t>竞争)</a:t>
            </a:r>
          </a:p>
        </p:txBody>
      </p:sp>
      <p:sp>
        <p:nvSpPr>
          <p:cNvPr id="530457" name="Rectangle 25"/>
          <p:cNvSpPr>
            <a:spLocks noChangeArrowheads="1"/>
          </p:cNvSpPr>
          <p:nvPr/>
        </p:nvSpPr>
        <p:spPr bwMode="auto">
          <a:xfrm>
            <a:off x="3679825" y="2501900"/>
            <a:ext cx="178276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福音初现</a:t>
            </a:r>
          </a:p>
        </p:txBody>
      </p:sp>
      <p:sp>
        <p:nvSpPr>
          <p:cNvPr id="530458" name="Text Box 26"/>
          <p:cNvSpPr txBox="1">
            <a:spLocks noChangeArrowheads="1"/>
          </p:cNvSpPr>
          <p:nvPr/>
        </p:nvSpPr>
        <p:spPr bwMode="auto">
          <a:xfrm>
            <a:off x="6107113" y="2540000"/>
            <a:ext cx="1981200" cy="4730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chemeClr val="tx1"/>
                </a:solidFill>
                <a:ea typeface="宋体" charset="0"/>
                <a:cs typeface="宋体" charset="0"/>
              </a:rPr>
              <a:t>(</a:t>
            </a:r>
            <a:r>
              <a:rPr lang="zh-CN" altLang="en-US" sz="2400">
                <a:solidFill>
                  <a:schemeClr val="tx1"/>
                </a:solidFill>
                <a:ea typeface="宋体" charset="0"/>
                <a:cs typeface="宋体" charset="0"/>
              </a:rPr>
              <a:t>拯救)</a:t>
            </a:r>
            <a:endParaRPr lang="en-US" altLang="zh-CN" sz="2400">
              <a:solidFill>
                <a:schemeClr val="tx1"/>
              </a:solidFill>
              <a:ea typeface="宋体" charset="0"/>
              <a:cs typeface="宋体" charset="0"/>
            </a:endParaRPr>
          </a:p>
        </p:txBody>
      </p:sp>
      <p:sp>
        <p:nvSpPr>
          <p:cNvPr id="530460" name="Rectangle 28"/>
          <p:cNvSpPr>
            <a:spLocks noChangeArrowheads="1"/>
          </p:cNvSpPr>
          <p:nvPr/>
        </p:nvSpPr>
        <p:spPr bwMode="auto">
          <a:xfrm>
            <a:off x="3587750" y="2052638"/>
            <a:ext cx="19748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首次犯罪</a:t>
            </a:r>
          </a:p>
        </p:txBody>
      </p:sp>
      <p:sp>
        <p:nvSpPr>
          <p:cNvPr id="530461" name="Text Box 29"/>
          <p:cNvSpPr txBox="1">
            <a:spLocks noChangeArrowheads="1"/>
          </p:cNvSpPr>
          <p:nvPr/>
        </p:nvSpPr>
        <p:spPr bwMode="auto">
          <a:xfrm>
            <a:off x="6102350" y="2070100"/>
            <a:ext cx="24384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chemeClr val="tx1"/>
                </a:solidFill>
                <a:ea typeface="宋体" charset="0"/>
                <a:cs typeface="宋体" charset="0"/>
              </a:rPr>
              <a:t>(</a:t>
            </a:r>
            <a:r>
              <a:rPr lang="zh-CN" altLang="en-US" sz="2400">
                <a:solidFill>
                  <a:schemeClr val="tx1"/>
                </a:solidFill>
                <a:ea typeface="宋体" charset="0"/>
                <a:cs typeface="宋体" charset="0"/>
              </a:rPr>
              <a:t>罪恶</a:t>
            </a:r>
            <a:r>
              <a:rPr lang="en-US" altLang="zh-CN" sz="2400">
                <a:solidFill>
                  <a:schemeClr val="tx1"/>
                </a:solidFill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530463" name="Rectangle 31"/>
          <p:cNvSpPr>
            <a:spLocks noChangeArrowheads="1"/>
          </p:cNvSpPr>
          <p:nvPr/>
        </p:nvSpPr>
        <p:spPr bwMode="auto">
          <a:xfrm>
            <a:off x="3736975" y="1544638"/>
            <a:ext cx="16795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首对男女</a:t>
            </a:r>
          </a:p>
        </p:txBody>
      </p:sp>
      <p:sp>
        <p:nvSpPr>
          <p:cNvPr id="530464" name="Text Box 32"/>
          <p:cNvSpPr txBox="1">
            <a:spLocks noChangeArrowheads="1"/>
          </p:cNvSpPr>
          <p:nvPr/>
        </p:nvSpPr>
        <p:spPr bwMode="auto">
          <a:xfrm>
            <a:off x="6102350" y="1625600"/>
            <a:ext cx="1981200" cy="4730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chemeClr val="tx1"/>
                </a:solidFill>
                <a:ea typeface="宋体" charset="0"/>
                <a:cs typeface="宋体" charset="0"/>
              </a:rPr>
              <a:t>(</a:t>
            </a:r>
            <a:r>
              <a:rPr lang="zh-CN" altLang="en-US" sz="2400">
                <a:solidFill>
                  <a:schemeClr val="tx1"/>
                </a:solidFill>
                <a:ea typeface="宋体" charset="0"/>
                <a:cs typeface="宋体" charset="0"/>
              </a:rPr>
              <a:t>完美)</a:t>
            </a:r>
          </a:p>
        </p:txBody>
      </p:sp>
      <p:sp>
        <p:nvSpPr>
          <p:cNvPr id="530466" name="Rectangle 34"/>
          <p:cNvSpPr>
            <a:spLocks noChangeArrowheads="1"/>
          </p:cNvSpPr>
          <p:nvPr/>
        </p:nvSpPr>
        <p:spPr bwMode="auto">
          <a:xfrm>
            <a:off x="3579813" y="3408363"/>
            <a:ext cx="201136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首起谋杀</a:t>
            </a:r>
          </a:p>
        </p:txBody>
      </p:sp>
      <p:sp>
        <p:nvSpPr>
          <p:cNvPr id="530467" name="Text Box 35"/>
          <p:cNvSpPr txBox="1">
            <a:spLocks noChangeArrowheads="1"/>
          </p:cNvSpPr>
          <p:nvPr/>
        </p:nvSpPr>
        <p:spPr bwMode="auto">
          <a:xfrm>
            <a:off x="6107113" y="3454400"/>
            <a:ext cx="1981200" cy="4730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chemeClr val="tx1"/>
                </a:solidFill>
                <a:ea typeface="宋体" charset="0"/>
                <a:cs typeface="宋体" charset="0"/>
              </a:rPr>
              <a:t>(</a:t>
            </a:r>
            <a:r>
              <a:rPr lang="zh-CN" altLang="en-US" sz="2400">
                <a:solidFill>
                  <a:schemeClr val="tx1"/>
                </a:solidFill>
                <a:ea typeface="宋体" charset="0"/>
                <a:cs typeface="宋体" charset="0"/>
              </a:rPr>
              <a:t>卑鄙</a:t>
            </a:r>
            <a:r>
              <a:rPr lang="en-US" altLang="zh-CN" sz="2400">
                <a:solidFill>
                  <a:schemeClr val="tx1"/>
                </a:solidFill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530469" name="Text Box 37"/>
          <p:cNvSpPr txBox="1">
            <a:spLocks noChangeArrowheads="1"/>
          </p:cNvSpPr>
          <p:nvPr/>
        </p:nvSpPr>
        <p:spPr bwMode="auto">
          <a:xfrm>
            <a:off x="6110288" y="3943350"/>
            <a:ext cx="2519362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chemeClr val="tx1"/>
                </a:solidFill>
                <a:ea typeface="宋体" charset="0"/>
                <a:cs typeface="宋体" charset="0"/>
              </a:rPr>
              <a:t>(</a:t>
            </a:r>
            <a:r>
              <a:rPr lang="zh-CN" altLang="en-US" sz="2400">
                <a:solidFill>
                  <a:schemeClr val="tx1"/>
                </a:solidFill>
                <a:ea typeface="宋体" charset="0"/>
                <a:cs typeface="宋体" charset="0"/>
              </a:rPr>
              <a:t>事件</a:t>
            </a:r>
            <a:r>
              <a:rPr lang="en-US" altLang="zh-CN" sz="2400">
                <a:solidFill>
                  <a:schemeClr val="tx1"/>
                </a:solidFill>
                <a:ea typeface="宋体" charset="0"/>
                <a:cs typeface="宋体" charset="0"/>
              </a:rPr>
              <a:t>1: </a:t>
            </a:r>
            <a:r>
              <a:rPr lang="zh-CN" altLang="en-US" sz="2400">
                <a:solidFill>
                  <a:schemeClr val="tx1"/>
                </a:solidFill>
                <a:ea typeface="宋体" charset="0"/>
                <a:cs typeface="宋体" charset="0"/>
              </a:rPr>
              <a:t>诺亚</a:t>
            </a:r>
            <a:r>
              <a:rPr lang="en-US" altLang="zh-CN" sz="2400">
                <a:solidFill>
                  <a:schemeClr val="tx1"/>
                </a:solidFill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530470" name="Rectangle 38"/>
          <p:cNvSpPr>
            <a:spLocks noChangeArrowheads="1"/>
          </p:cNvSpPr>
          <p:nvPr/>
        </p:nvSpPr>
        <p:spPr bwMode="auto">
          <a:xfrm>
            <a:off x="3694113" y="3892550"/>
            <a:ext cx="19843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洪水/彩虹</a:t>
            </a:r>
          </a:p>
        </p:txBody>
      </p:sp>
      <p:sp>
        <p:nvSpPr>
          <p:cNvPr id="530479" name="Text Box 47"/>
          <p:cNvSpPr txBox="1">
            <a:spLocks noChangeArrowheads="1"/>
          </p:cNvSpPr>
          <p:nvPr/>
        </p:nvSpPr>
        <p:spPr bwMode="auto">
          <a:xfrm>
            <a:off x="1765300" y="-25400"/>
            <a:ext cx="38608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创</a:t>
            </a:r>
            <a:r>
              <a:rPr lang="en-US" altLang="zh-CN" sz="14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 1-11</a:t>
            </a:r>
          </a:p>
        </p:txBody>
      </p:sp>
      <p:sp>
        <p:nvSpPr>
          <p:cNvPr id="530490" name="Rectangle 58"/>
          <p:cNvSpPr>
            <a:spLocks noChangeArrowheads="1"/>
          </p:cNvSpPr>
          <p:nvPr/>
        </p:nvSpPr>
        <p:spPr bwMode="auto">
          <a:xfrm>
            <a:off x="8185150" y="6516688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06</a:t>
            </a:r>
          </a:p>
        </p:txBody>
      </p:sp>
      <p:sp>
        <p:nvSpPr>
          <p:cNvPr id="530491" name="Text Box 59"/>
          <p:cNvSpPr txBox="1">
            <a:spLocks noChangeArrowheads="1"/>
          </p:cNvSpPr>
          <p:nvPr/>
        </p:nvSpPr>
        <p:spPr bwMode="auto">
          <a:xfrm>
            <a:off x="6945313" y="615950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42-45页</a:t>
            </a:r>
            <a:endParaRPr lang="zh-CN" altLang="en-US" sz="1200">
              <a:solidFill>
                <a:schemeClr val="tx1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530493" name="Rectangle 61"/>
          <p:cNvSpPr>
            <a:spLocks noChangeArrowheads="1"/>
          </p:cNvSpPr>
          <p:nvPr/>
        </p:nvSpPr>
        <p:spPr bwMode="auto">
          <a:xfrm>
            <a:off x="390525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518" name="Rectangle 86"/>
          <p:cNvSpPr>
            <a:spLocks noChangeArrowheads="1"/>
          </p:cNvSpPr>
          <p:nvPr/>
        </p:nvSpPr>
        <p:spPr bwMode="auto">
          <a:xfrm>
            <a:off x="4789488" y="1000125"/>
            <a:ext cx="1597025" cy="3667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>
                <a:solidFill>
                  <a:schemeClr val="tx1"/>
                </a:solidFill>
                <a:ea typeface="宋体" charset="0"/>
                <a:cs typeface="宋体" charset="0"/>
              </a:rPr>
              <a:t>亚伯拉罕之前</a:t>
            </a:r>
          </a:p>
        </p:txBody>
      </p:sp>
      <p:sp>
        <p:nvSpPr>
          <p:cNvPr id="530519" name="Text Box 87"/>
          <p:cNvSpPr txBox="1">
            <a:spLocks noChangeArrowheads="1"/>
          </p:cNvSpPr>
          <p:nvPr/>
        </p:nvSpPr>
        <p:spPr bwMode="auto">
          <a:xfrm>
            <a:off x="511175" y="496888"/>
            <a:ext cx="18002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6000">
                <a:solidFill>
                  <a:schemeClr val="tx1"/>
                </a:solidFill>
                <a:ea typeface="宋体" charset="0"/>
                <a:cs typeface="宋体" charset="0"/>
              </a:rPr>
              <a:t>5+2</a:t>
            </a:r>
          </a:p>
        </p:txBody>
      </p:sp>
      <p:sp>
        <p:nvSpPr>
          <p:cNvPr id="530537" name="Line 105"/>
          <p:cNvSpPr>
            <a:spLocks noChangeShapeType="1"/>
          </p:cNvSpPr>
          <p:nvPr/>
        </p:nvSpPr>
        <p:spPr bwMode="auto">
          <a:xfrm>
            <a:off x="1506538" y="2597150"/>
            <a:ext cx="679450" cy="1588"/>
          </a:xfrm>
          <a:prstGeom prst="line">
            <a:avLst/>
          </a:prstGeom>
          <a:noFill/>
          <a:ln w="31750">
            <a:solidFill>
              <a:srgbClr val="1A00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30562" name="Group 130"/>
          <p:cNvGrpSpPr>
            <a:grpSpLocks/>
          </p:cNvGrpSpPr>
          <p:nvPr/>
        </p:nvGrpSpPr>
        <p:grpSpPr bwMode="auto">
          <a:xfrm>
            <a:off x="198438" y="2284413"/>
            <a:ext cx="2001837" cy="942975"/>
            <a:chOff x="125" y="847"/>
            <a:chExt cx="1261" cy="594"/>
          </a:xfrm>
        </p:grpSpPr>
        <p:sp>
          <p:nvSpPr>
            <p:cNvPr id="530563" name="Rectangle 131"/>
            <p:cNvSpPr>
              <a:spLocks noChangeArrowheads="1"/>
            </p:cNvSpPr>
            <p:nvPr/>
          </p:nvSpPr>
          <p:spPr bwMode="auto">
            <a:xfrm>
              <a:off x="137" y="1042"/>
              <a:ext cx="1249" cy="39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564" name="AutoShape 132"/>
            <p:cNvSpPr>
              <a:spLocks noChangeArrowheads="1"/>
            </p:cNvSpPr>
            <p:nvPr/>
          </p:nvSpPr>
          <p:spPr bwMode="auto">
            <a:xfrm>
              <a:off x="137" y="853"/>
              <a:ext cx="735" cy="513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565" name="Rectangle 133"/>
            <p:cNvSpPr>
              <a:spLocks noChangeArrowheads="1"/>
            </p:cNvSpPr>
            <p:nvPr/>
          </p:nvSpPr>
          <p:spPr bwMode="auto">
            <a:xfrm>
              <a:off x="156" y="1064"/>
              <a:ext cx="894" cy="35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566" name="Rectangle 134"/>
            <p:cNvSpPr>
              <a:spLocks noChangeArrowheads="1"/>
            </p:cNvSpPr>
            <p:nvPr/>
          </p:nvSpPr>
          <p:spPr bwMode="auto">
            <a:xfrm>
              <a:off x="125" y="847"/>
              <a:ext cx="70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   </a:t>
              </a:r>
              <a:r>
                <a:rPr lang="zh-CN" altLang="en-US" sz="1400">
                  <a:solidFill>
                    <a:srgbClr val="790015"/>
                  </a:solidFill>
                  <a:latin typeface="Helvetica" charset="0"/>
                  <a:ea typeface="宋体" charset="0"/>
                  <a:cs typeface="宋体" charset="0"/>
                </a:rPr>
                <a:t>创造</a:t>
              </a:r>
              <a:endParaRPr lang="zh-CN" altLang="en-US" sz="1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宋体" charset="0"/>
                <a:cs typeface="宋体" charset="0"/>
              </a:endParaRPr>
            </a:p>
          </p:txBody>
        </p:sp>
        <p:sp>
          <p:nvSpPr>
            <p:cNvPr id="530567" name="Line 135"/>
            <p:cNvSpPr>
              <a:spLocks noChangeShapeType="1"/>
            </p:cNvSpPr>
            <p:nvPr/>
          </p:nvSpPr>
          <p:spPr bwMode="auto">
            <a:xfrm>
              <a:off x="137" y="1007"/>
              <a:ext cx="1" cy="388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0489" name="Text Box 57"/>
          <p:cNvSpPr txBox="1">
            <a:spLocks noChangeArrowheads="1"/>
          </p:cNvSpPr>
          <p:nvPr/>
        </p:nvSpPr>
        <p:spPr bwMode="auto">
          <a:xfrm>
            <a:off x="8570913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latin typeface="Comic Sans MS" charset="0"/>
                <a:ea typeface="宋体" charset="0"/>
                <a:cs typeface="宋体" charset="0"/>
              </a:rPr>
              <a:t>9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0516" grpId="0" animBg="1"/>
      <p:bldP spid="530451" grpId="0" autoUpdateAnimBg="0"/>
      <p:bldP spid="530452" grpId="0" autoUpdateAnimBg="0"/>
      <p:bldP spid="530454" grpId="0" autoUpdateAnimBg="0"/>
      <p:bldP spid="530455" grpId="0" autoUpdateAnimBg="0"/>
      <p:bldP spid="530457" grpId="0" autoUpdateAnimBg="0"/>
      <p:bldP spid="530458" grpId="0" autoUpdateAnimBg="0"/>
      <p:bldP spid="530460" grpId="0" autoUpdateAnimBg="0"/>
      <p:bldP spid="530461" grpId="0" autoUpdateAnimBg="0"/>
      <p:bldP spid="530463" grpId="0" autoUpdateAnimBg="0"/>
      <p:bldP spid="530464" grpId="0" autoUpdateAnimBg="0"/>
      <p:bldP spid="530466" grpId="0" autoUpdateAnimBg="0"/>
      <p:bldP spid="530467" grpId="0" autoUpdateAnimBg="0"/>
      <p:bldP spid="530469" grpId="0" autoUpdateAnimBg="0"/>
      <p:bldP spid="530470" grpId="0" autoUpdateAnimBg="0"/>
      <p:bldP spid="530518" grpId="0" autoUpdateAnimBg="0"/>
      <p:bldP spid="530519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178" name="Picture 102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717"/>
          <a:stretch>
            <a:fillRect/>
          </a:stretch>
        </p:blipFill>
        <p:spPr bwMode="auto">
          <a:xfrm>
            <a:off x="427038" y="377825"/>
            <a:ext cx="8310562" cy="610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2179" name="AutoShape 1027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0" name="Rectangle 1028"/>
          <p:cNvSpPr>
            <a:spLocks noChangeArrowheads="1"/>
          </p:cNvSpPr>
          <p:nvPr/>
        </p:nvSpPr>
        <p:spPr bwMode="auto">
          <a:xfrm>
            <a:off x="3149600" y="1384300"/>
            <a:ext cx="2901950" cy="2798763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1" name="Rectangle 1029"/>
          <p:cNvSpPr>
            <a:spLocks noChangeArrowheads="1"/>
          </p:cNvSpPr>
          <p:nvPr/>
        </p:nvSpPr>
        <p:spPr bwMode="auto">
          <a:xfrm>
            <a:off x="3094038" y="939800"/>
            <a:ext cx="18002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altLang="zh-CN" sz="2800">
                <a:solidFill>
                  <a:schemeClr val="accent2"/>
                </a:solidFill>
                <a:ea typeface="宋体" charset="0"/>
                <a:cs typeface="宋体" charset="0"/>
              </a:rPr>
              <a:t>亚</a:t>
            </a:r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伯拉罕</a:t>
            </a:r>
          </a:p>
        </p:txBody>
      </p:sp>
      <p:sp>
        <p:nvSpPr>
          <p:cNvPr id="562182" name="Rectangle 1030"/>
          <p:cNvSpPr>
            <a:spLocks noChangeArrowheads="1"/>
          </p:cNvSpPr>
          <p:nvPr/>
        </p:nvSpPr>
        <p:spPr bwMode="auto">
          <a:xfrm>
            <a:off x="4802188" y="1068388"/>
            <a:ext cx="2498725" cy="363537"/>
          </a:xfrm>
          <a:prstGeom prst="rect">
            <a:avLst/>
          </a:prstGeom>
          <a:noFill/>
          <a:ln>
            <a:noFill/>
          </a:ln>
          <a:effectLst>
            <a:outerShdw blurRad="63500" dist="57501" dir="1676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>
                <a:solidFill>
                  <a:schemeClr val="tx1"/>
                </a:solidFill>
                <a:ea typeface="宋体" charset="0"/>
                <a:cs typeface="宋体" charset="0"/>
              </a:rPr>
              <a:t>约</a:t>
            </a:r>
            <a:r>
              <a:rPr lang="zh-CN" altLang="en-US" sz="1800">
                <a:solidFill>
                  <a:schemeClr val="tx1"/>
                </a:solidFill>
                <a:ea typeface="宋体" charset="0"/>
                <a:cs typeface="宋体" charset="0"/>
              </a:rPr>
              <a:t>主前 </a:t>
            </a:r>
            <a:r>
              <a:rPr lang="en-US" altLang="zh-CN" sz="1800">
                <a:solidFill>
                  <a:schemeClr val="tx1"/>
                </a:solidFill>
                <a:ea typeface="宋体" charset="0"/>
                <a:cs typeface="宋体" charset="0"/>
              </a:rPr>
              <a:t>2000 年</a:t>
            </a:r>
            <a:endParaRPr lang="zh-CN" altLang="en-US" sz="1800">
              <a:solidFill>
                <a:schemeClr val="tx1"/>
              </a:solidFill>
              <a:ea typeface="宋体" charset="0"/>
              <a:cs typeface="宋体" charset="0"/>
            </a:endParaRPr>
          </a:p>
        </p:txBody>
      </p:sp>
      <p:sp>
        <p:nvSpPr>
          <p:cNvPr id="562183" name="Rectangle 1031"/>
          <p:cNvSpPr>
            <a:spLocks noChangeArrowheads="1"/>
          </p:cNvSpPr>
          <p:nvPr/>
        </p:nvSpPr>
        <p:spPr bwMode="auto">
          <a:xfrm>
            <a:off x="4040188" y="1552575"/>
            <a:ext cx="12096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呼召</a:t>
            </a:r>
          </a:p>
        </p:txBody>
      </p:sp>
      <p:sp>
        <p:nvSpPr>
          <p:cNvPr id="562184" name="Rectangle 1032"/>
          <p:cNvSpPr>
            <a:spLocks noChangeArrowheads="1"/>
          </p:cNvSpPr>
          <p:nvPr/>
        </p:nvSpPr>
        <p:spPr bwMode="auto">
          <a:xfrm>
            <a:off x="3238500" y="2016125"/>
            <a:ext cx="249396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3200">
                <a:solidFill>
                  <a:schemeClr val="accent2"/>
                </a:solidFill>
                <a:ea typeface="宋体" charset="0"/>
                <a:cs typeface="宋体" charset="0"/>
              </a:rPr>
              <a:t>    </a:t>
            </a:r>
            <a:r>
              <a:rPr lang="zh-CN" altLang="en-US" sz="28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地-裔</a:t>
            </a:r>
            <a:r>
              <a:rPr lang="en-US" altLang="zh-CN" sz="28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-</a:t>
            </a:r>
            <a:r>
              <a:rPr lang="zh-CN" altLang="en-US" sz="28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福</a:t>
            </a:r>
          </a:p>
        </p:txBody>
      </p:sp>
      <p:sp>
        <p:nvSpPr>
          <p:cNvPr id="562185" name="Rectangle 1033"/>
          <p:cNvSpPr>
            <a:spLocks noChangeArrowheads="1"/>
          </p:cNvSpPr>
          <p:nvPr/>
        </p:nvSpPr>
        <p:spPr bwMode="auto">
          <a:xfrm>
            <a:off x="3190875" y="2501900"/>
            <a:ext cx="32258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以实玛利</a:t>
            </a:r>
            <a:r>
              <a:rPr lang="zh-CN" altLang="en-US" sz="2800">
                <a:solidFill>
                  <a:schemeClr val="accent2"/>
                </a:solidFill>
                <a:latin typeface="宋体"/>
                <a:ea typeface="宋体" charset="0"/>
                <a:cs typeface="宋体" charset="0"/>
              </a:rPr>
              <a:t>–</a:t>
            </a:r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以撒</a:t>
            </a:r>
          </a:p>
        </p:txBody>
      </p:sp>
      <p:sp>
        <p:nvSpPr>
          <p:cNvPr id="562186" name="Rectangle 1034"/>
          <p:cNvSpPr>
            <a:spLocks noChangeArrowheads="1"/>
          </p:cNvSpPr>
          <p:nvPr/>
        </p:nvSpPr>
        <p:spPr bwMode="auto">
          <a:xfrm>
            <a:off x="3638550" y="2981325"/>
            <a:ext cx="22352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雅各–以扫</a:t>
            </a:r>
            <a:endParaRPr lang="en-US" altLang="zh-CN" sz="2800">
              <a:solidFill>
                <a:schemeClr val="accent2"/>
              </a:solidFill>
              <a:ea typeface="宋体" charset="0"/>
              <a:cs typeface="宋体" charset="0"/>
            </a:endParaRPr>
          </a:p>
        </p:txBody>
      </p:sp>
      <p:sp>
        <p:nvSpPr>
          <p:cNvPr id="562188" name="Rectangle 1036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9" name="Rectangle 1037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562190" name="Line 1038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4" name="Rectangle 1042"/>
          <p:cNvSpPr>
            <a:spLocks noChangeArrowheads="1"/>
          </p:cNvSpPr>
          <p:nvPr/>
        </p:nvSpPr>
        <p:spPr bwMode="auto">
          <a:xfrm>
            <a:off x="4246563" y="3403600"/>
            <a:ext cx="121602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28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12</a:t>
            </a:r>
            <a:r>
              <a:rPr lang="en-US" altLang="zh-CN" sz="3200">
                <a:solidFill>
                  <a:schemeClr val="accent2"/>
                </a:solidFill>
                <a:ea typeface="宋体" charset="0"/>
                <a:cs typeface="宋体" charset="0"/>
              </a:rPr>
              <a:t>      </a:t>
            </a:r>
          </a:p>
        </p:txBody>
      </p:sp>
      <p:sp>
        <p:nvSpPr>
          <p:cNvPr id="562195" name="Text Box 1043"/>
          <p:cNvSpPr txBox="1">
            <a:spLocks noChangeArrowheads="1"/>
          </p:cNvSpPr>
          <p:nvPr/>
        </p:nvSpPr>
        <p:spPr bwMode="auto">
          <a:xfrm>
            <a:off x="1765300" y="-12700"/>
            <a:ext cx="38608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创</a:t>
            </a:r>
            <a:r>
              <a:rPr lang="zh-CN" altLang="en-US" sz="14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14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12 - 36</a:t>
            </a:r>
          </a:p>
        </p:txBody>
      </p:sp>
      <p:sp>
        <p:nvSpPr>
          <p:cNvPr id="562196" name="Line 1044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7" name="Line 1045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8" name="Line 1046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9" name="Line 1047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200" name="Line 1048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201" name="Text Box 1049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Comic Sans M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562203" name="Rectangle 1051"/>
          <p:cNvSpPr>
            <a:spLocks noChangeArrowheads="1"/>
          </p:cNvSpPr>
          <p:nvPr/>
        </p:nvSpPr>
        <p:spPr bwMode="auto">
          <a:xfrm>
            <a:off x="8181975" y="651986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07</a:t>
            </a:r>
          </a:p>
        </p:txBody>
      </p:sp>
      <p:sp>
        <p:nvSpPr>
          <p:cNvPr id="562205" name="Rectangle 1053"/>
          <p:cNvSpPr>
            <a:spLocks noChangeArrowheads="1"/>
          </p:cNvSpPr>
          <p:nvPr/>
        </p:nvSpPr>
        <p:spPr bwMode="auto">
          <a:xfrm>
            <a:off x="390525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2256" name="Group 1104"/>
          <p:cNvGrpSpPr>
            <a:grpSpLocks/>
          </p:cNvGrpSpPr>
          <p:nvPr/>
        </p:nvGrpSpPr>
        <p:grpSpPr bwMode="auto">
          <a:xfrm>
            <a:off x="6075361" y="1336675"/>
            <a:ext cx="1600200" cy="1652588"/>
            <a:chOff x="3827" y="842"/>
            <a:chExt cx="1008" cy="1041"/>
          </a:xfrm>
        </p:grpSpPr>
        <p:grpSp>
          <p:nvGrpSpPr>
            <p:cNvPr id="562243" name="Group 1091"/>
            <p:cNvGrpSpPr>
              <a:grpSpLocks/>
            </p:cNvGrpSpPr>
            <p:nvPr/>
          </p:nvGrpSpPr>
          <p:grpSpPr bwMode="auto">
            <a:xfrm>
              <a:off x="3918" y="842"/>
              <a:ext cx="917" cy="951"/>
              <a:chOff x="1557" y="1007"/>
              <a:chExt cx="2105" cy="1949"/>
            </a:xfrm>
          </p:grpSpPr>
          <p:grpSp>
            <p:nvGrpSpPr>
              <p:cNvPr id="562245" name="Group 1093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562246" name="Freeform 1094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2247" name="Freeform 1095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62249" name="Freeform 1097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50" name="Freeform 1098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51" name="Freeform 1099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52" name="Freeform 1100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2253" name="Freeform 1101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62191" name="Group 1039"/>
            <p:cNvGrpSpPr>
              <a:grpSpLocks/>
            </p:cNvGrpSpPr>
            <p:nvPr/>
          </p:nvGrpSpPr>
          <p:grpSpPr bwMode="auto">
            <a:xfrm>
              <a:off x="3827" y="1000"/>
              <a:ext cx="843" cy="883"/>
              <a:chOff x="3888" y="970"/>
              <a:chExt cx="843" cy="883"/>
            </a:xfrm>
          </p:grpSpPr>
          <p:sp>
            <p:nvSpPr>
              <p:cNvPr id="562192" name="Rectangle 1040"/>
              <p:cNvSpPr>
                <a:spLocks noChangeArrowheads="1"/>
              </p:cNvSpPr>
              <p:nvPr/>
            </p:nvSpPr>
            <p:spPr bwMode="auto">
              <a:xfrm>
                <a:off x="3975" y="970"/>
                <a:ext cx="756" cy="4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4000" i="1">
                    <a:solidFill>
                      <a:schemeClr val="tx1"/>
                    </a:solidFill>
                    <a:latin typeface="Kosher-Normal" charset="0"/>
                    <a:ea typeface="宋体" charset="0"/>
                    <a:cs typeface="宋体" charset="0"/>
                  </a:rPr>
                  <a:t>亚约</a:t>
                </a:r>
              </a:p>
            </p:txBody>
          </p:sp>
          <p:sp>
            <p:nvSpPr>
              <p:cNvPr id="562193" name="Rectangle 1041"/>
              <p:cNvSpPr>
                <a:spLocks noChangeArrowheads="1"/>
              </p:cNvSpPr>
              <p:nvPr/>
            </p:nvSpPr>
            <p:spPr bwMode="auto">
              <a:xfrm>
                <a:off x="3888" y="1277"/>
                <a:ext cx="116" cy="5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endParaRPr lang="zh-CN" altLang="en-US" sz="5400" i="1">
                  <a:solidFill>
                    <a:schemeClr val="tx1"/>
                  </a:solidFill>
                  <a:latin typeface="Kosher-Normal" charset="0"/>
                  <a:ea typeface="宋体" charset="0"/>
                  <a:cs typeface="宋体" charset="0"/>
                </a:endParaRPr>
              </a:p>
            </p:txBody>
          </p:sp>
        </p:grpSp>
      </p:grpSp>
      <p:grpSp>
        <p:nvGrpSpPr>
          <p:cNvPr id="562296" name="Group 1144"/>
          <p:cNvGrpSpPr>
            <a:grpSpLocks/>
          </p:cNvGrpSpPr>
          <p:nvPr/>
        </p:nvGrpSpPr>
        <p:grpSpPr bwMode="auto">
          <a:xfrm>
            <a:off x="198438" y="2284413"/>
            <a:ext cx="2219325" cy="1208087"/>
            <a:chOff x="125" y="1439"/>
            <a:chExt cx="1398" cy="761"/>
          </a:xfrm>
        </p:grpSpPr>
        <p:grpSp>
          <p:nvGrpSpPr>
            <p:cNvPr id="562278" name="Group 1126"/>
            <p:cNvGrpSpPr>
              <a:grpSpLocks/>
            </p:cNvGrpSpPr>
            <p:nvPr/>
          </p:nvGrpSpPr>
          <p:grpSpPr bwMode="auto">
            <a:xfrm>
              <a:off x="125" y="1439"/>
              <a:ext cx="1261" cy="594"/>
              <a:chOff x="125" y="847"/>
              <a:chExt cx="1261" cy="594"/>
            </a:xfrm>
          </p:grpSpPr>
          <p:sp>
            <p:nvSpPr>
              <p:cNvPr id="562279" name="Rectangle 1127"/>
              <p:cNvSpPr>
                <a:spLocks noChangeArrowheads="1"/>
              </p:cNvSpPr>
              <p:nvPr/>
            </p:nvSpPr>
            <p:spPr bwMode="auto">
              <a:xfrm>
                <a:off x="137" y="1042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280" name="AutoShape 1128"/>
              <p:cNvSpPr>
                <a:spLocks noChangeArrowheads="1"/>
              </p:cNvSpPr>
              <p:nvPr/>
            </p:nvSpPr>
            <p:spPr bwMode="auto">
              <a:xfrm>
                <a:off x="137" y="853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281" name="Rectangle 1129"/>
              <p:cNvSpPr>
                <a:spLocks noChangeArrowheads="1"/>
              </p:cNvSpPr>
              <p:nvPr/>
            </p:nvSpPr>
            <p:spPr bwMode="auto">
              <a:xfrm>
                <a:off x="156" y="1064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282" name="Rectangle 1130"/>
              <p:cNvSpPr>
                <a:spLocks noChangeArrowheads="1"/>
              </p:cNvSpPr>
              <p:nvPr/>
            </p:nvSpPr>
            <p:spPr bwMode="auto">
              <a:xfrm>
                <a:off x="125" y="847"/>
                <a:ext cx="70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8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</a:t>
                </a:r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创造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62283" name="Line 1131"/>
              <p:cNvSpPr>
                <a:spLocks noChangeShapeType="1"/>
              </p:cNvSpPr>
              <p:nvPr/>
            </p:nvSpPr>
            <p:spPr bwMode="auto">
              <a:xfrm>
                <a:off x="137" y="1007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2284" name="Group 1132"/>
            <p:cNvGrpSpPr>
              <a:grpSpLocks/>
            </p:cNvGrpSpPr>
            <p:nvPr/>
          </p:nvGrpSpPr>
          <p:grpSpPr bwMode="auto">
            <a:xfrm>
              <a:off x="274" y="1604"/>
              <a:ext cx="1249" cy="596"/>
              <a:chOff x="210" y="684"/>
              <a:chExt cx="1249" cy="596"/>
            </a:xfrm>
          </p:grpSpPr>
          <p:sp>
            <p:nvSpPr>
              <p:cNvPr id="562285" name="Rectangle 1133"/>
              <p:cNvSpPr>
                <a:spLocks noChangeArrowheads="1"/>
              </p:cNvSpPr>
              <p:nvPr/>
            </p:nvSpPr>
            <p:spPr bwMode="auto">
              <a:xfrm>
                <a:off x="210" y="881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286" name="AutoShape 1134"/>
              <p:cNvSpPr>
                <a:spLocks noChangeArrowheads="1"/>
              </p:cNvSpPr>
              <p:nvPr/>
            </p:nvSpPr>
            <p:spPr bwMode="auto">
              <a:xfrm>
                <a:off x="210" y="684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287" name="Rectangle 1135"/>
              <p:cNvSpPr>
                <a:spLocks noChangeArrowheads="1"/>
              </p:cNvSpPr>
              <p:nvPr/>
            </p:nvSpPr>
            <p:spPr bwMode="auto">
              <a:xfrm>
                <a:off x="228" y="903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288" name="Rectangle 1136"/>
              <p:cNvSpPr>
                <a:spLocks noChangeArrowheads="1"/>
              </p:cNvSpPr>
              <p:nvPr/>
            </p:nvSpPr>
            <p:spPr bwMode="auto">
              <a:xfrm>
                <a:off x="250" y="686"/>
                <a:ext cx="541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亚伯拉罕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62289" name="Line 1137"/>
              <p:cNvSpPr>
                <a:spLocks noChangeShapeType="1"/>
              </p:cNvSpPr>
              <p:nvPr/>
            </p:nvSpPr>
            <p:spPr bwMode="auto">
              <a:xfrm>
                <a:off x="210" y="838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62297" name="Text Box 1145"/>
          <p:cNvSpPr txBox="1">
            <a:spLocks noChangeArrowheads="1"/>
          </p:cNvSpPr>
          <p:nvPr/>
        </p:nvSpPr>
        <p:spPr bwMode="auto">
          <a:xfrm>
            <a:off x="6945313" y="615950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42-45页</a:t>
            </a:r>
            <a:endParaRPr lang="zh-CN" altLang="en-US" sz="1200">
              <a:solidFill>
                <a:schemeClr val="tx1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562202" name="Text Box 1050"/>
          <p:cNvSpPr txBox="1">
            <a:spLocks noChangeArrowheads="1"/>
          </p:cNvSpPr>
          <p:nvPr/>
        </p:nvSpPr>
        <p:spPr bwMode="auto">
          <a:xfrm>
            <a:off x="8574088" y="639762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latin typeface="Comic Sans MS" charset="0"/>
                <a:ea typeface="宋体" charset="0"/>
                <a:cs typeface="宋体" charset="0"/>
              </a:rPr>
              <a:t>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2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2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2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62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182" grpId="0" autoUpdateAnimBg="0"/>
      <p:bldP spid="562183" grpId="0" autoUpdateAnimBg="0"/>
      <p:bldP spid="562184" grpId="0" autoUpdateAnimBg="0"/>
      <p:bldP spid="562185" grpId="0" autoUpdateAnimBg="0"/>
      <p:bldP spid="562186" grpId="0" autoUpdateAnimBg="0"/>
      <p:bldP spid="562194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496" name="Picture 114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599"/>
          <a:stretch>
            <a:fillRect/>
          </a:stretch>
        </p:blipFill>
        <p:spPr bwMode="auto">
          <a:xfrm>
            <a:off x="415925" y="317500"/>
            <a:ext cx="8326438" cy="617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85489" name="AutoShape 1137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490" name="Rectangle 1138"/>
          <p:cNvSpPr>
            <a:spLocks noChangeArrowheads="1"/>
          </p:cNvSpPr>
          <p:nvPr/>
        </p:nvSpPr>
        <p:spPr bwMode="auto">
          <a:xfrm>
            <a:off x="3149600" y="1384300"/>
            <a:ext cx="2901950" cy="1408113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383" name="Rectangle 1031"/>
          <p:cNvSpPr>
            <a:spLocks noChangeArrowheads="1"/>
          </p:cNvSpPr>
          <p:nvPr/>
        </p:nvSpPr>
        <p:spPr bwMode="auto">
          <a:xfrm>
            <a:off x="3009900" y="952500"/>
            <a:ext cx="1582738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   </a:t>
            </a:r>
            <a:r>
              <a:rPr lang="en-US" altLang="zh-CN" sz="2800">
                <a:solidFill>
                  <a:schemeClr val="accent2"/>
                </a:solidFill>
                <a:ea typeface="宋体" charset="0"/>
                <a:cs typeface="宋体" charset="0"/>
              </a:rPr>
              <a:t>约</a:t>
            </a:r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瑟</a:t>
            </a:r>
          </a:p>
        </p:txBody>
      </p:sp>
      <p:sp>
        <p:nvSpPr>
          <p:cNvPr id="485387" name="Rectangle 1035"/>
          <p:cNvSpPr>
            <a:spLocks noChangeArrowheads="1"/>
          </p:cNvSpPr>
          <p:nvPr/>
        </p:nvSpPr>
        <p:spPr bwMode="auto">
          <a:xfrm>
            <a:off x="3332163" y="2073275"/>
            <a:ext cx="24415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altLang="zh-CN" sz="28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430</a:t>
            </a:r>
          </a:p>
        </p:txBody>
      </p:sp>
      <p:sp>
        <p:nvSpPr>
          <p:cNvPr id="485465" name="Text Box 1113"/>
          <p:cNvSpPr txBox="1">
            <a:spLocks noChangeArrowheads="1"/>
          </p:cNvSpPr>
          <p:nvPr/>
        </p:nvSpPr>
        <p:spPr bwMode="auto">
          <a:xfrm>
            <a:off x="1765300" y="-25400"/>
            <a:ext cx="38608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创 37-50 </a:t>
            </a:r>
            <a:r>
              <a:rPr lang="zh-CN" altLang="en-US" sz="14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章</a:t>
            </a:r>
          </a:p>
        </p:txBody>
      </p:sp>
      <p:sp>
        <p:nvSpPr>
          <p:cNvPr id="485473" name="Line 1121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486" name="Text Box 1134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Comic Sans M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485491" name="Line 1139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494" name="Rectangle 1142"/>
          <p:cNvSpPr>
            <a:spLocks noChangeArrowheads="1"/>
          </p:cNvSpPr>
          <p:nvPr/>
        </p:nvSpPr>
        <p:spPr bwMode="auto">
          <a:xfrm>
            <a:off x="8181975" y="651986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08</a:t>
            </a:r>
          </a:p>
        </p:txBody>
      </p:sp>
      <p:sp>
        <p:nvSpPr>
          <p:cNvPr id="485498" name="Rectangle 1146"/>
          <p:cNvSpPr>
            <a:spLocks noChangeArrowheads="1"/>
          </p:cNvSpPr>
          <p:nvPr/>
        </p:nvSpPr>
        <p:spPr bwMode="auto">
          <a:xfrm>
            <a:off x="390525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388" name="Rectangle 1036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389" name="Rectangle 1037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499" name="Rectangle 1147"/>
          <p:cNvSpPr>
            <a:spLocks noChangeArrowheads="1"/>
          </p:cNvSpPr>
          <p:nvPr/>
        </p:nvSpPr>
        <p:spPr bwMode="auto">
          <a:xfrm>
            <a:off x="3343275" y="1538288"/>
            <a:ext cx="24384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altLang="zh-CN" sz="2800">
                <a:solidFill>
                  <a:schemeClr val="accent2"/>
                </a:solidFill>
                <a:ea typeface="宋体" charset="0"/>
                <a:cs typeface="宋体" charset="0"/>
              </a:rPr>
              <a:t>为</a:t>
            </a:r>
            <a:r>
              <a:rPr lang="zh-CN" altLang="en-US" sz="2800">
                <a:solidFill>
                  <a:schemeClr val="accent2"/>
                </a:solidFill>
                <a:ea typeface="宋体" charset="0"/>
                <a:cs typeface="宋体" charset="0"/>
              </a:rPr>
              <a:t>奴</a:t>
            </a:r>
          </a:p>
        </p:txBody>
      </p:sp>
      <p:sp>
        <p:nvSpPr>
          <p:cNvPr id="485500" name="Rectangle 1148"/>
          <p:cNvSpPr>
            <a:spLocks noChangeArrowheads="1"/>
          </p:cNvSpPr>
          <p:nvPr/>
        </p:nvSpPr>
        <p:spPr bwMode="auto">
          <a:xfrm>
            <a:off x="4827588" y="1068388"/>
            <a:ext cx="2498725" cy="3635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>
                <a:solidFill>
                  <a:schemeClr val="tx1"/>
                </a:solidFill>
                <a:ea typeface="宋体" charset="0"/>
                <a:cs typeface="宋体" charset="0"/>
              </a:rPr>
              <a:t>约</a:t>
            </a:r>
            <a:r>
              <a:rPr lang="zh-CN" altLang="en-US" sz="1800">
                <a:solidFill>
                  <a:schemeClr val="tx1"/>
                </a:solidFill>
                <a:ea typeface="宋体" charset="0"/>
                <a:cs typeface="宋体" charset="0"/>
              </a:rPr>
              <a:t>主前 </a:t>
            </a:r>
            <a:r>
              <a:rPr lang="en-US" altLang="zh-CN" sz="1800">
                <a:solidFill>
                  <a:schemeClr val="tx1"/>
                </a:solidFill>
                <a:ea typeface="宋体" charset="0"/>
                <a:cs typeface="宋体" charset="0"/>
              </a:rPr>
              <a:t>2000 年</a:t>
            </a:r>
            <a:endParaRPr lang="zh-CN" altLang="en-US" sz="1800">
              <a:solidFill>
                <a:schemeClr val="tx1"/>
              </a:solidFill>
              <a:ea typeface="宋体" charset="0"/>
              <a:cs typeface="宋体" charset="0"/>
            </a:endParaRPr>
          </a:p>
        </p:txBody>
      </p:sp>
      <p:grpSp>
        <p:nvGrpSpPr>
          <p:cNvPr id="485549" name="Group 1197"/>
          <p:cNvGrpSpPr>
            <a:grpSpLocks/>
          </p:cNvGrpSpPr>
          <p:nvPr/>
        </p:nvGrpSpPr>
        <p:grpSpPr bwMode="auto">
          <a:xfrm>
            <a:off x="198438" y="2284413"/>
            <a:ext cx="2443162" cy="1425575"/>
            <a:chOff x="125" y="1439"/>
            <a:chExt cx="1539" cy="898"/>
          </a:xfrm>
        </p:grpSpPr>
        <p:grpSp>
          <p:nvGrpSpPr>
            <p:cNvPr id="485525" name="Group 1173"/>
            <p:cNvGrpSpPr>
              <a:grpSpLocks/>
            </p:cNvGrpSpPr>
            <p:nvPr/>
          </p:nvGrpSpPr>
          <p:grpSpPr bwMode="auto">
            <a:xfrm>
              <a:off x="125" y="1439"/>
              <a:ext cx="1261" cy="594"/>
              <a:chOff x="125" y="847"/>
              <a:chExt cx="1261" cy="594"/>
            </a:xfrm>
          </p:grpSpPr>
          <p:sp>
            <p:nvSpPr>
              <p:cNvPr id="485526" name="Rectangle 1174"/>
              <p:cNvSpPr>
                <a:spLocks noChangeArrowheads="1"/>
              </p:cNvSpPr>
              <p:nvPr/>
            </p:nvSpPr>
            <p:spPr bwMode="auto">
              <a:xfrm>
                <a:off x="137" y="1042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527" name="AutoShape 1175"/>
              <p:cNvSpPr>
                <a:spLocks noChangeArrowheads="1"/>
              </p:cNvSpPr>
              <p:nvPr/>
            </p:nvSpPr>
            <p:spPr bwMode="auto">
              <a:xfrm>
                <a:off x="137" y="853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528" name="Rectangle 1176"/>
              <p:cNvSpPr>
                <a:spLocks noChangeArrowheads="1"/>
              </p:cNvSpPr>
              <p:nvPr/>
            </p:nvSpPr>
            <p:spPr bwMode="auto">
              <a:xfrm>
                <a:off x="156" y="1064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529" name="Rectangle 1177"/>
              <p:cNvSpPr>
                <a:spLocks noChangeArrowheads="1"/>
              </p:cNvSpPr>
              <p:nvPr/>
            </p:nvSpPr>
            <p:spPr bwMode="auto">
              <a:xfrm>
                <a:off x="125" y="847"/>
                <a:ext cx="70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8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</a:t>
                </a:r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创造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85530" name="Line 1178"/>
              <p:cNvSpPr>
                <a:spLocks noChangeShapeType="1"/>
              </p:cNvSpPr>
              <p:nvPr/>
            </p:nvSpPr>
            <p:spPr bwMode="auto">
              <a:xfrm>
                <a:off x="137" y="1007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85531" name="Group 1179"/>
            <p:cNvGrpSpPr>
              <a:grpSpLocks/>
            </p:cNvGrpSpPr>
            <p:nvPr/>
          </p:nvGrpSpPr>
          <p:grpSpPr bwMode="auto">
            <a:xfrm>
              <a:off x="274" y="1604"/>
              <a:ext cx="1249" cy="596"/>
              <a:chOff x="210" y="684"/>
              <a:chExt cx="1249" cy="596"/>
            </a:xfrm>
          </p:grpSpPr>
          <p:sp>
            <p:nvSpPr>
              <p:cNvPr id="485532" name="Rectangle 1180"/>
              <p:cNvSpPr>
                <a:spLocks noChangeArrowheads="1"/>
              </p:cNvSpPr>
              <p:nvPr/>
            </p:nvSpPr>
            <p:spPr bwMode="auto">
              <a:xfrm>
                <a:off x="210" y="881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533" name="AutoShape 1181"/>
              <p:cNvSpPr>
                <a:spLocks noChangeArrowheads="1"/>
              </p:cNvSpPr>
              <p:nvPr/>
            </p:nvSpPr>
            <p:spPr bwMode="auto">
              <a:xfrm>
                <a:off x="210" y="684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534" name="Rectangle 1182"/>
              <p:cNvSpPr>
                <a:spLocks noChangeArrowheads="1"/>
              </p:cNvSpPr>
              <p:nvPr/>
            </p:nvSpPr>
            <p:spPr bwMode="auto">
              <a:xfrm>
                <a:off x="228" y="903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535" name="Rectangle 1183"/>
              <p:cNvSpPr>
                <a:spLocks noChangeArrowheads="1"/>
              </p:cNvSpPr>
              <p:nvPr/>
            </p:nvSpPr>
            <p:spPr bwMode="auto">
              <a:xfrm>
                <a:off x="250" y="686"/>
                <a:ext cx="541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亚伯拉罕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85536" name="Line 1184"/>
              <p:cNvSpPr>
                <a:spLocks noChangeShapeType="1"/>
              </p:cNvSpPr>
              <p:nvPr/>
            </p:nvSpPr>
            <p:spPr bwMode="auto">
              <a:xfrm>
                <a:off x="210" y="838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85537" name="Group 1185"/>
            <p:cNvGrpSpPr>
              <a:grpSpLocks/>
            </p:cNvGrpSpPr>
            <p:nvPr/>
          </p:nvGrpSpPr>
          <p:grpSpPr bwMode="auto">
            <a:xfrm>
              <a:off x="396" y="1741"/>
              <a:ext cx="1268" cy="596"/>
              <a:chOff x="348" y="1741"/>
              <a:chExt cx="1268" cy="596"/>
            </a:xfrm>
          </p:grpSpPr>
          <p:sp>
            <p:nvSpPr>
              <p:cNvPr id="485538" name="Rectangle 1186"/>
              <p:cNvSpPr>
                <a:spLocks noChangeArrowheads="1"/>
              </p:cNvSpPr>
              <p:nvPr/>
            </p:nvSpPr>
            <p:spPr bwMode="auto">
              <a:xfrm>
                <a:off x="367" y="1938"/>
                <a:ext cx="1249" cy="399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539" name="AutoShape 1187"/>
              <p:cNvSpPr>
                <a:spLocks noChangeArrowheads="1"/>
              </p:cNvSpPr>
              <p:nvPr/>
            </p:nvSpPr>
            <p:spPr bwMode="auto">
              <a:xfrm>
                <a:off x="367" y="1741"/>
                <a:ext cx="735" cy="513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540" name="Rectangle 1188"/>
              <p:cNvSpPr>
                <a:spLocks noChangeArrowheads="1"/>
              </p:cNvSpPr>
              <p:nvPr/>
            </p:nvSpPr>
            <p:spPr bwMode="auto">
              <a:xfrm>
                <a:off x="386" y="1960"/>
                <a:ext cx="894" cy="354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541" name="Rectangle 1189"/>
              <p:cNvSpPr>
                <a:spLocks noChangeArrowheads="1"/>
              </p:cNvSpPr>
              <p:nvPr/>
            </p:nvSpPr>
            <p:spPr bwMode="auto">
              <a:xfrm>
                <a:off x="348" y="1743"/>
                <a:ext cx="67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400">
                    <a:solidFill>
                      <a:srgbClr val="790015"/>
                    </a:solidFill>
                    <a:latin typeface="Helvetica" charset="0"/>
                    <a:ea typeface="宋体" charset="0"/>
                    <a:cs typeface="宋体" charset="0"/>
                  </a:rPr>
                  <a:t>   约瑟</a:t>
                </a:r>
                <a:endParaRPr lang="zh-CN" altLang="en-US" sz="1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85542" name="Line 1190"/>
              <p:cNvSpPr>
                <a:spLocks noChangeShapeType="1"/>
              </p:cNvSpPr>
              <p:nvPr/>
            </p:nvSpPr>
            <p:spPr bwMode="auto">
              <a:xfrm>
                <a:off x="367" y="1895"/>
                <a:ext cx="1" cy="388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85550" name="Text Box 1198"/>
          <p:cNvSpPr txBox="1">
            <a:spLocks noChangeArrowheads="1"/>
          </p:cNvSpPr>
          <p:nvPr/>
        </p:nvSpPr>
        <p:spPr bwMode="auto">
          <a:xfrm>
            <a:off x="6945313" y="6159500"/>
            <a:ext cx="1479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42-45页</a:t>
            </a:r>
            <a:endParaRPr lang="zh-CN" altLang="en-US" sz="1200">
              <a:solidFill>
                <a:schemeClr val="tx1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485493" name="Text Box 1141"/>
          <p:cNvSpPr txBox="1">
            <a:spLocks noChangeArrowheads="1"/>
          </p:cNvSpPr>
          <p:nvPr/>
        </p:nvSpPr>
        <p:spPr bwMode="auto">
          <a:xfrm>
            <a:off x="859313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>
                <a:solidFill>
                  <a:srgbClr val="FFFFFF"/>
                </a:solidFill>
                <a:latin typeface="Comic Sans MS" charset="0"/>
                <a:ea typeface="宋体" charset="0"/>
                <a:cs typeface="宋体" charset="0"/>
              </a:rPr>
              <a:t>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387" grpId="0" autoUpdateAnimBg="0"/>
      <p:bldP spid="485499" grpId="0" autoUpdateAnimBg="0"/>
      <p:bldP spid="485500" grpId="0" autoUpdateAnimBg="0"/>
    </p:bldLst>
  </p:timing>
</p:sld>
</file>

<file path=ppt/theme/theme1.xml><?xml version="1.0" encoding="utf-8"?>
<a:theme xmlns:a="http://schemas.openxmlformats.org/drawingml/2006/main" name="1_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1_untitled 3">
      <a:majorFont>
        <a:latin typeface="Times"/>
        <a:ea typeface="ＭＳ Ｐゴシック"/>
        <a:cs typeface="Arial"/>
      </a:majorFont>
      <a:minorFont>
        <a:latin typeface="Times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宋体"/>
        <a:cs typeface="宋体"/>
      </a:majorFont>
      <a:minorFont>
        <a:latin typeface="Times"/>
        <a:ea typeface="宋体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  <a:cs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  <a:cs typeface="MS PGothic" pitchFamily="34" charset="-128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7466</TotalTime>
  <Pages>52</Pages>
  <Words>864</Words>
  <Application>Microsoft Macintosh PowerPoint</Application>
  <PresentationFormat>On-screen Show (4:3)</PresentationFormat>
  <Paragraphs>281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B VAG Rounded Bold</vt:lpstr>
      <vt:lpstr>楷体</vt:lpstr>
      <vt:lpstr>Kosher-Normal</vt:lpstr>
      <vt:lpstr>宋体</vt:lpstr>
      <vt:lpstr>宋体</vt:lpstr>
      <vt:lpstr>Times</vt:lpstr>
      <vt:lpstr>Arial</vt:lpstr>
      <vt:lpstr>Book Antiqua</vt:lpstr>
      <vt:lpstr>Comic Sans MS</vt:lpstr>
      <vt:lpstr>Helvetica</vt:lpstr>
      <vt:lpstr>Monotype Sorts</vt:lpstr>
      <vt:lpstr>Times New Roman</vt:lpstr>
      <vt:lpstr>Webdings</vt:lpstr>
      <vt:lpstr>1_untitled 3</vt:lpstr>
      <vt:lpstr>1_untitled 1</vt:lpstr>
      <vt:lpstr>20_Default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圣经基本链接地址 BibleStudyDownloads.org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402</cp:revision>
  <cp:lastPrinted>1997-02-12T13:49:34Z</cp:lastPrinted>
  <dcterms:created xsi:type="dcterms:W3CDTF">1999-07-29T18:12:04Z</dcterms:created>
  <dcterms:modified xsi:type="dcterms:W3CDTF">2024-07-14T04:01:28Z</dcterms:modified>
</cp:coreProperties>
</file>